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319" r:id="rId3"/>
    <p:sldId id="258" r:id="rId4"/>
    <p:sldId id="259" r:id="rId5"/>
    <p:sldId id="260" r:id="rId6"/>
    <p:sldId id="310" r:id="rId7"/>
    <p:sldId id="311" r:id="rId8"/>
    <p:sldId id="312" r:id="rId9"/>
    <p:sldId id="318" r:id="rId10"/>
    <p:sldId id="317" r:id="rId11"/>
    <p:sldId id="262" r:id="rId12"/>
    <p:sldId id="314" r:id="rId13"/>
    <p:sldId id="313" r:id="rId14"/>
    <p:sldId id="315" r:id="rId15"/>
    <p:sldId id="316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F2159-9DDE-AF7C-5BA6-2CF763680CBC}" v="60" dt="2024-04-20T11:53:39.306"/>
  </p1510:revLst>
</p1510:revInfo>
</file>

<file path=ppt/tableStyles.xml><?xml version="1.0" encoding="utf-8"?>
<a:tblStyleLst xmlns:a="http://schemas.openxmlformats.org/drawingml/2006/main" def="{B362AB85-A5F0-48BD-95EA-3A9777ADA0BC}">
  <a:tblStyle styleId="{B362AB85-A5F0-48BD-95EA-3A9777ADA0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 KATHERINE DIAZ CORDOBA" userId="S::ykdiazc@fmsnor.org::19cc960b-9391-4c73-89db-9f1f4b1283ab" providerId="AD" clId="Web-{E6DF2159-9DDE-AF7C-5BA6-2CF763680CBC}"/>
    <pc:docChg chg="addSld modSld">
      <pc:chgData name="YULI KATHERINE DIAZ CORDOBA" userId="S::ykdiazc@fmsnor.org::19cc960b-9391-4c73-89db-9f1f4b1283ab" providerId="AD" clId="Web-{E6DF2159-9DDE-AF7C-5BA6-2CF763680CBC}" dt="2024-04-20T11:53:39.306" v="57" actId="14100"/>
      <pc:docMkLst>
        <pc:docMk/>
      </pc:docMkLst>
      <pc:sldChg chg="addSp modSp">
        <pc:chgData name="YULI KATHERINE DIAZ CORDOBA" userId="S::ykdiazc@fmsnor.org::19cc960b-9391-4c73-89db-9f1f4b1283ab" providerId="AD" clId="Web-{E6DF2159-9DDE-AF7C-5BA6-2CF763680CBC}" dt="2024-04-20T11:49:18.499" v="9" actId="1076"/>
        <pc:sldMkLst>
          <pc:docMk/>
          <pc:sldMk cId="405531755" sldId="316"/>
        </pc:sldMkLst>
        <pc:spChg chg="mod">
          <ac:chgData name="YULI KATHERINE DIAZ CORDOBA" userId="S::ykdiazc@fmsnor.org::19cc960b-9391-4c73-89db-9f1f4b1283ab" providerId="AD" clId="Web-{E6DF2159-9DDE-AF7C-5BA6-2CF763680CBC}" dt="2024-04-20T11:48:53.717" v="2" actId="14100"/>
          <ac:spMkLst>
            <pc:docMk/>
            <pc:sldMk cId="405531755" sldId="316"/>
            <ac:spMk id="2" creationId="{D3B2A799-992E-94B3-6AEF-625F27C3D970}"/>
          </ac:spMkLst>
        </pc:spChg>
        <pc:picChg chg="add mod">
          <ac:chgData name="YULI KATHERINE DIAZ CORDOBA" userId="S::ykdiazc@fmsnor.org::19cc960b-9391-4c73-89db-9f1f4b1283ab" providerId="AD" clId="Web-{E6DF2159-9DDE-AF7C-5BA6-2CF763680CBC}" dt="2024-04-20T11:49:18.499" v="9" actId="1076"/>
          <ac:picMkLst>
            <pc:docMk/>
            <pc:sldMk cId="405531755" sldId="316"/>
            <ac:picMk id="4" creationId="{C7F2055D-8D79-4FAC-0F23-2B285AD4B358}"/>
          </ac:picMkLst>
        </pc:picChg>
      </pc:sldChg>
      <pc:sldChg chg="addSp modSp new">
        <pc:chgData name="YULI KATHERINE DIAZ CORDOBA" userId="S::ykdiazc@fmsnor.org::19cc960b-9391-4c73-89db-9f1f4b1283ab" providerId="AD" clId="Web-{E6DF2159-9DDE-AF7C-5BA6-2CF763680CBC}" dt="2024-04-20T11:52:15.648" v="45" actId="14100"/>
        <pc:sldMkLst>
          <pc:docMk/>
          <pc:sldMk cId="681118112" sldId="317"/>
        </pc:sldMkLst>
        <pc:spChg chg="mod">
          <ac:chgData name="YULI KATHERINE DIAZ CORDOBA" userId="S::ykdiazc@fmsnor.org::19cc960b-9391-4c73-89db-9f1f4b1283ab" providerId="AD" clId="Web-{E6DF2159-9DDE-AF7C-5BA6-2CF763680CBC}" dt="2024-04-20T11:51:44.866" v="42" actId="1076"/>
          <ac:spMkLst>
            <pc:docMk/>
            <pc:sldMk cId="681118112" sldId="317"/>
            <ac:spMk id="2" creationId="{D4B489A6-2FC8-B346-96E6-F8D70ABF2E06}"/>
          </ac:spMkLst>
        </pc:spChg>
        <pc:spChg chg="mod">
          <ac:chgData name="YULI KATHERINE DIAZ CORDOBA" userId="S::ykdiazc@fmsnor.org::19cc960b-9391-4c73-89db-9f1f4b1283ab" providerId="AD" clId="Web-{E6DF2159-9DDE-AF7C-5BA6-2CF763680CBC}" dt="2024-04-20T11:50:02.109" v="33" actId="20577"/>
          <ac:spMkLst>
            <pc:docMk/>
            <pc:sldMk cId="681118112" sldId="317"/>
            <ac:spMk id="3" creationId="{FB35C5AE-5690-A9CA-FFA4-2615F0FB48B1}"/>
          </ac:spMkLst>
        </pc:spChg>
        <pc:picChg chg="add mod">
          <ac:chgData name="YULI KATHERINE DIAZ CORDOBA" userId="S::ykdiazc@fmsnor.org::19cc960b-9391-4c73-89db-9f1f4b1283ab" providerId="AD" clId="Web-{E6DF2159-9DDE-AF7C-5BA6-2CF763680CBC}" dt="2024-04-20T11:52:15.648" v="45" actId="14100"/>
          <ac:picMkLst>
            <pc:docMk/>
            <pc:sldMk cId="681118112" sldId="317"/>
            <ac:picMk id="4" creationId="{564AB1B5-2ABD-4B33-0AE6-7BD1C98D4CC7}"/>
          </ac:picMkLst>
        </pc:picChg>
      </pc:sldChg>
      <pc:sldChg chg="addSp delSp modSp new">
        <pc:chgData name="YULI KATHERINE DIAZ CORDOBA" userId="S::ykdiazc@fmsnor.org::19cc960b-9391-4c73-89db-9f1f4b1283ab" providerId="AD" clId="Web-{E6DF2159-9DDE-AF7C-5BA6-2CF763680CBC}" dt="2024-04-20T11:53:39.306" v="57" actId="14100"/>
        <pc:sldMkLst>
          <pc:docMk/>
          <pc:sldMk cId="3189027287" sldId="318"/>
        </pc:sldMkLst>
        <pc:spChg chg="del mod">
          <ac:chgData name="YULI KATHERINE DIAZ CORDOBA" userId="S::ykdiazc@fmsnor.org::19cc960b-9391-4c73-89db-9f1f4b1283ab" providerId="AD" clId="Web-{E6DF2159-9DDE-AF7C-5BA6-2CF763680CBC}" dt="2024-04-20T11:53:13.477" v="49"/>
          <ac:spMkLst>
            <pc:docMk/>
            <pc:sldMk cId="3189027287" sldId="318"/>
            <ac:spMk id="2" creationId="{AFD7DF9B-2646-5B92-6118-40C0C29967FD}"/>
          </ac:spMkLst>
        </pc:spChg>
        <pc:spChg chg="del">
          <ac:chgData name="YULI KATHERINE DIAZ CORDOBA" userId="S::ykdiazc@fmsnor.org::19cc960b-9391-4c73-89db-9f1f4b1283ab" providerId="AD" clId="Web-{E6DF2159-9DDE-AF7C-5BA6-2CF763680CBC}" dt="2024-04-20T11:53:06.977" v="47"/>
          <ac:spMkLst>
            <pc:docMk/>
            <pc:sldMk cId="3189027287" sldId="318"/>
            <ac:spMk id="3" creationId="{3FCFC38C-C58E-E1CD-443F-D21E53D93985}"/>
          </ac:spMkLst>
        </pc:spChg>
        <pc:picChg chg="add mod">
          <ac:chgData name="YULI KATHERINE DIAZ CORDOBA" userId="S::ykdiazc@fmsnor.org::19cc960b-9391-4c73-89db-9f1f4b1283ab" providerId="AD" clId="Web-{E6DF2159-9DDE-AF7C-5BA6-2CF763680CBC}" dt="2024-04-20T11:53:39.306" v="57" actId="14100"/>
          <ac:picMkLst>
            <pc:docMk/>
            <pc:sldMk cId="3189027287" sldId="318"/>
            <ac:picMk id="4" creationId="{2DF53178-8100-9114-7B59-077AFBC737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1d1e04c0a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1d1e04c0a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3229c2df11_0_2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3229c2df11_0_2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ebc0b03c79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ebc0b03c79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bc0b03c7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bc0b03c7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ebc0b03c79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ebc0b03c79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31299" y="1247065"/>
            <a:ext cx="6081300" cy="19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54350" y="3301775"/>
            <a:ext cx="3835200" cy="3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216516" y="-147229"/>
            <a:ext cx="3948507" cy="1063926"/>
            <a:chOff x="3045050" y="-180850"/>
            <a:chExt cx="4775650" cy="1286800"/>
          </a:xfrm>
        </p:grpSpPr>
        <p:sp>
          <p:nvSpPr>
            <p:cNvPr id="12" name="Google Shape;12;p2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217525" y="707075"/>
              <a:ext cx="531275" cy="393750"/>
            </a:xfrm>
            <a:custGeom>
              <a:avLst/>
              <a:gdLst/>
              <a:ahLst/>
              <a:cxnLst/>
              <a:rect l="l" t="t" r="r" b="b"/>
              <a:pathLst>
                <a:path w="21251" h="15750" extrusionOk="0">
                  <a:moveTo>
                    <a:pt x="21251" y="0"/>
                  </a:moveTo>
                  <a:lnTo>
                    <a:pt x="0" y="662"/>
                  </a:lnTo>
                  <a:lnTo>
                    <a:pt x="10956" y="15749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53175" y="704200"/>
              <a:ext cx="487900" cy="401750"/>
            </a:xfrm>
            <a:custGeom>
              <a:avLst/>
              <a:gdLst/>
              <a:ahLst/>
              <a:cxnLst/>
              <a:rect l="l" t="t" r="r" b="b"/>
              <a:pathLst>
                <a:path w="19516" h="16070" extrusionOk="0">
                  <a:moveTo>
                    <a:pt x="0" y="1"/>
                  </a:moveTo>
                  <a:lnTo>
                    <a:pt x="8651" y="16070"/>
                  </a:lnTo>
                  <a:lnTo>
                    <a:pt x="19516" y="7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55150" y="643725"/>
              <a:ext cx="511300" cy="415450"/>
            </a:xfrm>
            <a:custGeom>
              <a:avLst/>
              <a:gdLst/>
              <a:ahLst/>
              <a:cxnLst/>
              <a:rect l="l" t="t" r="r" b="b"/>
              <a:pathLst>
                <a:path w="20452" h="16618" extrusionOk="0">
                  <a:moveTo>
                    <a:pt x="0" y="0"/>
                  </a:moveTo>
                  <a:lnTo>
                    <a:pt x="8035" y="16617"/>
                  </a:lnTo>
                  <a:lnTo>
                    <a:pt x="20452" y="2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50275" y="536450"/>
              <a:ext cx="497050" cy="402875"/>
            </a:xfrm>
            <a:custGeom>
              <a:avLst/>
              <a:gdLst/>
              <a:ahLst/>
              <a:cxnLst/>
              <a:rect l="l" t="t" r="r" b="b"/>
              <a:pathLst>
                <a:path w="19882" h="16115" extrusionOk="0">
                  <a:moveTo>
                    <a:pt x="0" y="0"/>
                  </a:moveTo>
                  <a:lnTo>
                    <a:pt x="6848" y="16115"/>
                  </a:lnTo>
                  <a:lnTo>
                    <a:pt x="19881" y="3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817225" y="184352"/>
            <a:ext cx="1689989" cy="40076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74825" y="3813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574163" y="44434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82175" y="39804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506450" y="772363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808475" y="7573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354263" y="11933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25575" y="36273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2558525" y="47307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flipH="1">
            <a:off x="9702" y="-122015"/>
            <a:ext cx="3948507" cy="1063926"/>
            <a:chOff x="3045050" y="-180850"/>
            <a:chExt cx="4775650" cy="1286800"/>
          </a:xfrm>
        </p:grpSpPr>
        <p:sp>
          <p:nvSpPr>
            <p:cNvPr id="30" name="Google Shape;30;p2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17525" y="707075"/>
              <a:ext cx="531275" cy="393750"/>
            </a:xfrm>
            <a:custGeom>
              <a:avLst/>
              <a:gdLst/>
              <a:ahLst/>
              <a:cxnLst/>
              <a:rect l="l" t="t" r="r" b="b"/>
              <a:pathLst>
                <a:path w="21251" h="15750" extrusionOk="0">
                  <a:moveTo>
                    <a:pt x="21251" y="0"/>
                  </a:moveTo>
                  <a:lnTo>
                    <a:pt x="0" y="662"/>
                  </a:lnTo>
                  <a:lnTo>
                    <a:pt x="10956" y="15749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53175" y="704200"/>
              <a:ext cx="487900" cy="401750"/>
            </a:xfrm>
            <a:custGeom>
              <a:avLst/>
              <a:gdLst/>
              <a:ahLst/>
              <a:cxnLst/>
              <a:rect l="l" t="t" r="r" b="b"/>
              <a:pathLst>
                <a:path w="19516" h="16070" extrusionOk="0">
                  <a:moveTo>
                    <a:pt x="0" y="1"/>
                  </a:moveTo>
                  <a:lnTo>
                    <a:pt x="8651" y="16070"/>
                  </a:lnTo>
                  <a:lnTo>
                    <a:pt x="19516" y="7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55150" y="643725"/>
              <a:ext cx="511300" cy="415450"/>
            </a:xfrm>
            <a:custGeom>
              <a:avLst/>
              <a:gdLst/>
              <a:ahLst/>
              <a:cxnLst/>
              <a:rect l="l" t="t" r="r" b="b"/>
              <a:pathLst>
                <a:path w="20452" h="16618" extrusionOk="0">
                  <a:moveTo>
                    <a:pt x="0" y="0"/>
                  </a:moveTo>
                  <a:lnTo>
                    <a:pt x="8035" y="16617"/>
                  </a:lnTo>
                  <a:lnTo>
                    <a:pt x="20452" y="2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50275" y="536450"/>
              <a:ext cx="497050" cy="402875"/>
            </a:xfrm>
            <a:custGeom>
              <a:avLst/>
              <a:gdLst/>
              <a:ahLst/>
              <a:cxnLst/>
              <a:rect l="l" t="t" r="r" b="b"/>
              <a:pathLst>
                <a:path w="19882" h="16115" extrusionOk="0">
                  <a:moveTo>
                    <a:pt x="0" y="0"/>
                  </a:moveTo>
                  <a:lnTo>
                    <a:pt x="6848" y="16115"/>
                  </a:lnTo>
                  <a:lnTo>
                    <a:pt x="19881" y="3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974975" y="2744423"/>
            <a:ext cx="427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7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191725" y="1406162"/>
            <a:ext cx="1709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974975" y="3795825"/>
            <a:ext cx="4559100" cy="33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74825" y="3813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4692875" y="12505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3221800" y="66165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708813" y="45231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354263" y="11933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98650" y="179415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8744175" y="37220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7109863" y="1016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 flipH="1">
            <a:off x="9702" y="-122015"/>
            <a:ext cx="3948507" cy="1063926"/>
            <a:chOff x="3045050" y="-180850"/>
            <a:chExt cx="4775650" cy="1286800"/>
          </a:xfrm>
        </p:grpSpPr>
        <p:sp>
          <p:nvSpPr>
            <p:cNvPr id="51" name="Google Shape;51;p3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217525" y="707075"/>
              <a:ext cx="531275" cy="393750"/>
            </a:xfrm>
            <a:custGeom>
              <a:avLst/>
              <a:gdLst/>
              <a:ahLst/>
              <a:cxnLst/>
              <a:rect l="l" t="t" r="r" b="b"/>
              <a:pathLst>
                <a:path w="21251" h="15750" extrusionOk="0">
                  <a:moveTo>
                    <a:pt x="21251" y="0"/>
                  </a:moveTo>
                  <a:lnTo>
                    <a:pt x="0" y="662"/>
                  </a:lnTo>
                  <a:lnTo>
                    <a:pt x="10956" y="15749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653175" y="704200"/>
              <a:ext cx="487900" cy="401750"/>
            </a:xfrm>
            <a:custGeom>
              <a:avLst/>
              <a:gdLst/>
              <a:ahLst/>
              <a:cxnLst/>
              <a:rect l="l" t="t" r="r" b="b"/>
              <a:pathLst>
                <a:path w="19516" h="16070" extrusionOk="0">
                  <a:moveTo>
                    <a:pt x="0" y="1"/>
                  </a:moveTo>
                  <a:lnTo>
                    <a:pt x="8651" y="16070"/>
                  </a:lnTo>
                  <a:lnTo>
                    <a:pt x="19516" y="7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055150" y="643725"/>
              <a:ext cx="511300" cy="415450"/>
            </a:xfrm>
            <a:custGeom>
              <a:avLst/>
              <a:gdLst/>
              <a:ahLst/>
              <a:cxnLst/>
              <a:rect l="l" t="t" r="r" b="b"/>
              <a:pathLst>
                <a:path w="20452" h="16618" extrusionOk="0">
                  <a:moveTo>
                    <a:pt x="0" y="0"/>
                  </a:moveTo>
                  <a:lnTo>
                    <a:pt x="8035" y="16617"/>
                  </a:lnTo>
                  <a:lnTo>
                    <a:pt x="20452" y="2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450275" y="536450"/>
              <a:ext cx="497050" cy="402875"/>
            </a:xfrm>
            <a:custGeom>
              <a:avLst/>
              <a:gdLst/>
              <a:ahLst/>
              <a:cxnLst/>
              <a:rect l="l" t="t" r="r" b="b"/>
              <a:pathLst>
                <a:path w="19882" h="16115" extrusionOk="0">
                  <a:moveTo>
                    <a:pt x="0" y="0"/>
                  </a:moveTo>
                  <a:lnTo>
                    <a:pt x="6848" y="16115"/>
                  </a:lnTo>
                  <a:lnTo>
                    <a:pt x="19881" y="3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3"/>
          <p:cNvGrpSpPr/>
          <p:nvPr/>
        </p:nvGrpSpPr>
        <p:grpSpPr>
          <a:xfrm>
            <a:off x="5216516" y="-147229"/>
            <a:ext cx="3948507" cy="1063926"/>
            <a:chOff x="3045050" y="-180850"/>
            <a:chExt cx="4775650" cy="1286800"/>
          </a:xfrm>
        </p:grpSpPr>
        <p:sp>
          <p:nvSpPr>
            <p:cNvPr id="60" name="Google Shape;60;p3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217525" y="707075"/>
              <a:ext cx="531275" cy="393750"/>
            </a:xfrm>
            <a:custGeom>
              <a:avLst/>
              <a:gdLst/>
              <a:ahLst/>
              <a:cxnLst/>
              <a:rect l="l" t="t" r="r" b="b"/>
              <a:pathLst>
                <a:path w="21251" h="15750" extrusionOk="0">
                  <a:moveTo>
                    <a:pt x="21251" y="0"/>
                  </a:moveTo>
                  <a:lnTo>
                    <a:pt x="0" y="662"/>
                  </a:lnTo>
                  <a:lnTo>
                    <a:pt x="10956" y="15749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653175" y="704200"/>
              <a:ext cx="487900" cy="401750"/>
            </a:xfrm>
            <a:custGeom>
              <a:avLst/>
              <a:gdLst/>
              <a:ahLst/>
              <a:cxnLst/>
              <a:rect l="l" t="t" r="r" b="b"/>
              <a:pathLst>
                <a:path w="19516" h="16070" extrusionOk="0">
                  <a:moveTo>
                    <a:pt x="0" y="1"/>
                  </a:moveTo>
                  <a:lnTo>
                    <a:pt x="8651" y="16070"/>
                  </a:lnTo>
                  <a:lnTo>
                    <a:pt x="19516" y="7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055150" y="643725"/>
              <a:ext cx="511300" cy="415450"/>
            </a:xfrm>
            <a:custGeom>
              <a:avLst/>
              <a:gdLst/>
              <a:ahLst/>
              <a:cxnLst/>
              <a:rect l="l" t="t" r="r" b="b"/>
              <a:pathLst>
                <a:path w="20452" h="16618" extrusionOk="0">
                  <a:moveTo>
                    <a:pt x="0" y="0"/>
                  </a:moveTo>
                  <a:lnTo>
                    <a:pt x="8035" y="16617"/>
                  </a:lnTo>
                  <a:lnTo>
                    <a:pt x="20452" y="2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450275" y="536450"/>
              <a:ext cx="497050" cy="402875"/>
            </a:xfrm>
            <a:custGeom>
              <a:avLst/>
              <a:gdLst/>
              <a:ahLst/>
              <a:cxnLst/>
              <a:rect l="l" t="t" r="r" b="b"/>
              <a:pathLst>
                <a:path w="19882" h="16115" extrusionOk="0">
                  <a:moveTo>
                    <a:pt x="0" y="0"/>
                  </a:moveTo>
                  <a:lnTo>
                    <a:pt x="6848" y="16115"/>
                  </a:lnTo>
                  <a:lnTo>
                    <a:pt x="19881" y="3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63425" y="1706575"/>
            <a:ext cx="44148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560550" y="382050"/>
            <a:ext cx="8022900" cy="655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956250" y="424300"/>
            <a:ext cx="7231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7"/>
          <p:cNvGrpSpPr/>
          <p:nvPr/>
        </p:nvGrpSpPr>
        <p:grpSpPr>
          <a:xfrm rot="-899762" flipH="1">
            <a:off x="-1969599" y="62627"/>
            <a:ext cx="3464278" cy="735179"/>
            <a:chOff x="3045050" y="-180850"/>
            <a:chExt cx="4775650" cy="1013475"/>
          </a:xfrm>
        </p:grpSpPr>
        <p:sp>
          <p:nvSpPr>
            <p:cNvPr id="124" name="Google Shape;124;p7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7"/>
          <p:cNvGrpSpPr/>
          <p:nvPr/>
        </p:nvGrpSpPr>
        <p:grpSpPr>
          <a:xfrm rot="899762">
            <a:off x="7649321" y="62627"/>
            <a:ext cx="3464278" cy="735179"/>
            <a:chOff x="3045050" y="-180850"/>
            <a:chExt cx="4775650" cy="1013475"/>
          </a:xfrm>
        </p:grpSpPr>
        <p:sp>
          <p:nvSpPr>
            <p:cNvPr id="129" name="Google Shape;129;p7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7"/>
          <p:cNvSpPr/>
          <p:nvPr/>
        </p:nvSpPr>
        <p:spPr>
          <a:xfrm>
            <a:off x="7404664" y="171848"/>
            <a:ext cx="1501346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 flipH="1">
            <a:off x="206703" y="4272642"/>
            <a:ext cx="1501346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flipH="1">
            <a:off x="2658490" y="97826"/>
            <a:ext cx="724949" cy="159416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458113" y="171838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6327725" y="25725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2839738" y="47380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8354263" y="11933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8744175" y="37220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135300" y="25742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1856700" y="1249325"/>
            <a:ext cx="54306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ubTitle" idx="1"/>
          </p:nvPr>
        </p:nvSpPr>
        <p:spPr>
          <a:xfrm>
            <a:off x="880050" y="2433450"/>
            <a:ext cx="7383900" cy="1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6" name="Google Shape;176;p9"/>
          <p:cNvGrpSpPr/>
          <p:nvPr/>
        </p:nvGrpSpPr>
        <p:grpSpPr>
          <a:xfrm>
            <a:off x="5216516" y="-147229"/>
            <a:ext cx="3948507" cy="1063926"/>
            <a:chOff x="3045050" y="-180850"/>
            <a:chExt cx="4775650" cy="1286800"/>
          </a:xfrm>
        </p:grpSpPr>
        <p:sp>
          <p:nvSpPr>
            <p:cNvPr id="177" name="Google Shape;177;p9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7217525" y="707075"/>
              <a:ext cx="531275" cy="393750"/>
            </a:xfrm>
            <a:custGeom>
              <a:avLst/>
              <a:gdLst/>
              <a:ahLst/>
              <a:cxnLst/>
              <a:rect l="l" t="t" r="r" b="b"/>
              <a:pathLst>
                <a:path w="21251" h="15750" extrusionOk="0">
                  <a:moveTo>
                    <a:pt x="21251" y="0"/>
                  </a:moveTo>
                  <a:lnTo>
                    <a:pt x="0" y="662"/>
                  </a:lnTo>
                  <a:lnTo>
                    <a:pt x="10956" y="15749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653175" y="704200"/>
              <a:ext cx="487900" cy="401750"/>
            </a:xfrm>
            <a:custGeom>
              <a:avLst/>
              <a:gdLst/>
              <a:ahLst/>
              <a:cxnLst/>
              <a:rect l="l" t="t" r="r" b="b"/>
              <a:pathLst>
                <a:path w="19516" h="16070" extrusionOk="0">
                  <a:moveTo>
                    <a:pt x="0" y="1"/>
                  </a:moveTo>
                  <a:lnTo>
                    <a:pt x="8651" y="16070"/>
                  </a:lnTo>
                  <a:lnTo>
                    <a:pt x="19516" y="7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6055150" y="643725"/>
              <a:ext cx="511300" cy="415450"/>
            </a:xfrm>
            <a:custGeom>
              <a:avLst/>
              <a:gdLst/>
              <a:ahLst/>
              <a:cxnLst/>
              <a:rect l="l" t="t" r="r" b="b"/>
              <a:pathLst>
                <a:path w="20452" h="16618" extrusionOk="0">
                  <a:moveTo>
                    <a:pt x="0" y="0"/>
                  </a:moveTo>
                  <a:lnTo>
                    <a:pt x="8035" y="16617"/>
                  </a:lnTo>
                  <a:lnTo>
                    <a:pt x="20452" y="2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450275" y="536450"/>
              <a:ext cx="497050" cy="402875"/>
            </a:xfrm>
            <a:custGeom>
              <a:avLst/>
              <a:gdLst/>
              <a:ahLst/>
              <a:cxnLst/>
              <a:rect l="l" t="t" r="r" b="b"/>
              <a:pathLst>
                <a:path w="19882" h="16115" extrusionOk="0">
                  <a:moveTo>
                    <a:pt x="0" y="0"/>
                  </a:moveTo>
                  <a:lnTo>
                    <a:pt x="6848" y="16115"/>
                  </a:lnTo>
                  <a:lnTo>
                    <a:pt x="19881" y="3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9"/>
          <p:cNvGrpSpPr/>
          <p:nvPr/>
        </p:nvGrpSpPr>
        <p:grpSpPr>
          <a:xfrm flipH="1">
            <a:off x="9702" y="-122015"/>
            <a:ext cx="3948507" cy="1063926"/>
            <a:chOff x="3045050" y="-180850"/>
            <a:chExt cx="4775650" cy="1286800"/>
          </a:xfrm>
        </p:grpSpPr>
        <p:sp>
          <p:nvSpPr>
            <p:cNvPr id="186" name="Google Shape;186;p9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7217525" y="707075"/>
              <a:ext cx="531275" cy="393750"/>
            </a:xfrm>
            <a:custGeom>
              <a:avLst/>
              <a:gdLst/>
              <a:ahLst/>
              <a:cxnLst/>
              <a:rect l="l" t="t" r="r" b="b"/>
              <a:pathLst>
                <a:path w="21251" h="15750" extrusionOk="0">
                  <a:moveTo>
                    <a:pt x="21251" y="0"/>
                  </a:moveTo>
                  <a:lnTo>
                    <a:pt x="0" y="662"/>
                  </a:lnTo>
                  <a:lnTo>
                    <a:pt x="10956" y="15749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6653175" y="704200"/>
              <a:ext cx="487900" cy="401750"/>
            </a:xfrm>
            <a:custGeom>
              <a:avLst/>
              <a:gdLst/>
              <a:ahLst/>
              <a:cxnLst/>
              <a:rect l="l" t="t" r="r" b="b"/>
              <a:pathLst>
                <a:path w="19516" h="16070" extrusionOk="0">
                  <a:moveTo>
                    <a:pt x="0" y="1"/>
                  </a:moveTo>
                  <a:lnTo>
                    <a:pt x="8651" y="16070"/>
                  </a:lnTo>
                  <a:lnTo>
                    <a:pt x="19516" y="7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6055150" y="643725"/>
              <a:ext cx="511300" cy="415450"/>
            </a:xfrm>
            <a:custGeom>
              <a:avLst/>
              <a:gdLst/>
              <a:ahLst/>
              <a:cxnLst/>
              <a:rect l="l" t="t" r="r" b="b"/>
              <a:pathLst>
                <a:path w="20452" h="16618" extrusionOk="0">
                  <a:moveTo>
                    <a:pt x="0" y="0"/>
                  </a:moveTo>
                  <a:lnTo>
                    <a:pt x="8035" y="16617"/>
                  </a:lnTo>
                  <a:lnTo>
                    <a:pt x="20452" y="2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450275" y="536450"/>
              <a:ext cx="497050" cy="402875"/>
            </a:xfrm>
            <a:custGeom>
              <a:avLst/>
              <a:gdLst/>
              <a:ahLst/>
              <a:cxnLst/>
              <a:rect l="l" t="t" r="r" b="b"/>
              <a:pathLst>
                <a:path w="19882" h="16115" extrusionOk="0">
                  <a:moveTo>
                    <a:pt x="0" y="0"/>
                  </a:moveTo>
                  <a:lnTo>
                    <a:pt x="6848" y="16115"/>
                  </a:lnTo>
                  <a:lnTo>
                    <a:pt x="19881" y="3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9"/>
          <p:cNvSpPr/>
          <p:nvPr/>
        </p:nvSpPr>
        <p:spPr>
          <a:xfrm>
            <a:off x="81475" y="743147"/>
            <a:ext cx="1884867" cy="447050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7287301" y="3983885"/>
            <a:ext cx="1501346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7287304" y="375627"/>
            <a:ext cx="1501346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 flipH="1">
            <a:off x="360471" y="4303977"/>
            <a:ext cx="1884867" cy="414481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774825" y="3813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6055688" y="437925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"/>
          <p:cNvSpPr/>
          <p:nvPr/>
        </p:nvSpPr>
        <p:spPr>
          <a:xfrm rot="10800000">
            <a:off x="3221800" y="10638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"/>
          <p:cNvSpPr/>
          <p:nvPr/>
        </p:nvSpPr>
        <p:spPr>
          <a:xfrm rot="10800000" flipH="1">
            <a:off x="4834900" y="25725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"/>
          <p:cNvSpPr/>
          <p:nvPr/>
        </p:nvSpPr>
        <p:spPr>
          <a:xfrm rot="10800000">
            <a:off x="6327725" y="5070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8354263" y="11933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198650" y="179415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8744175" y="37220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560550" y="382050"/>
            <a:ext cx="8022900" cy="655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891450" y="1855974"/>
            <a:ext cx="200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 hasCustomPrompt="1"/>
          </p:nvPr>
        </p:nvSpPr>
        <p:spPr>
          <a:xfrm>
            <a:off x="1542125" y="13218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724175" y="229009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/>
          </p:nvPr>
        </p:nvSpPr>
        <p:spPr>
          <a:xfrm>
            <a:off x="956250" y="424300"/>
            <a:ext cx="7231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3571075" y="1855974"/>
            <a:ext cx="200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5" hasCustomPrompt="1"/>
          </p:nvPr>
        </p:nvSpPr>
        <p:spPr>
          <a:xfrm>
            <a:off x="4221750" y="13218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6"/>
          </p:nvPr>
        </p:nvSpPr>
        <p:spPr>
          <a:xfrm>
            <a:off x="3403800" y="229009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6250700" y="1855974"/>
            <a:ext cx="200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8" hasCustomPrompt="1"/>
          </p:nvPr>
        </p:nvSpPr>
        <p:spPr>
          <a:xfrm>
            <a:off x="6901375" y="13218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9"/>
          </p:nvPr>
        </p:nvSpPr>
        <p:spPr>
          <a:xfrm>
            <a:off x="6083425" y="229009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891450" y="3683874"/>
            <a:ext cx="200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14" hasCustomPrompt="1"/>
          </p:nvPr>
        </p:nvSpPr>
        <p:spPr>
          <a:xfrm>
            <a:off x="1542125" y="31497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15"/>
          </p:nvPr>
        </p:nvSpPr>
        <p:spPr>
          <a:xfrm>
            <a:off x="724175" y="411799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16"/>
          </p:nvPr>
        </p:nvSpPr>
        <p:spPr>
          <a:xfrm>
            <a:off x="3571075" y="3683874"/>
            <a:ext cx="200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17" hasCustomPrompt="1"/>
          </p:nvPr>
        </p:nvSpPr>
        <p:spPr>
          <a:xfrm>
            <a:off x="4221750" y="31497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8"/>
          </p:nvPr>
        </p:nvSpPr>
        <p:spPr>
          <a:xfrm>
            <a:off x="3403800" y="411799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9"/>
          </p:nvPr>
        </p:nvSpPr>
        <p:spPr>
          <a:xfrm>
            <a:off x="6250700" y="3683874"/>
            <a:ext cx="200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20" hasCustomPrompt="1"/>
          </p:nvPr>
        </p:nvSpPr>
        <p:spPr>
          <a:xfrm>
            <a:off x="6901375" y="31497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1"/>
          </p:nvPr>
        </p:nvSpPr>
        <p:spPr>
          <a:xfrm>
            <a:off x="6083425" y="411799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298100" y="1217473"/>
            <a:ext cx="1088203" cy="25780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8817463" y="1484588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/>
          <p:nvPr/>
        </p:nvSpPr>
        <p:spPr>
          <a:xfrm>
            <a:off x="1313113" y="604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98313" y="26155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"/>
          <p:cNvSpPr/>
          <p:nvPr/>
        </p:nvSpPr>
        <p:spPr>
          <a:xfrm>
            <a:off x="403113" y="33775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4491100" y="1684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8817463" y="33124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8354250" y="2774888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7920325" y="4796027"/>
            <a:ext cx="671942" cy="159416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"/>
          <p:cNvSpPr/>
          <p:nvPr/>
        </p:nvSpPr>
        <p:spPr>
          <a:xfrm>
            <a:off x="260150" y="4523089"/>
            <a:ext cx="671942" cy="159416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13"/>
          <p:cNvGrpSpPr/>
          <p:nvPr/>
        </p:nvGrpSpPr>
        <p:grpSpPr>
          <a:xfrm rot="-899762" flipH="1">
            <a:off x="-1969599" y="62627"/>
            <a:ext cx="3464278" cy="735179"/>
            <a:chOff x="3045050" y="-180850"/>
            <a:chExt cx="4775650" cy="1013475"/>
          </a:xfrm>
        </p:grpSpPr>
        <p:sp>
          <p:nvSpPr>
            <p:cNvPr id="294" name="Google Shape;294;p13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3"/>
          <p:cNvSpPr/>
          <p:nvPr/>
        </p:nvSpPr>
        <p:spPr>
          <a:xfrm>
            <a:off x="7891088" y="11173"/>
            <a:ext cx="1088203" cy="25780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13"/>
          <p:cNvGrpSpPr/>
          <p:nvPr/>
        </p:nvGrpSpPr>
        <p:grpSpPr>
          <a:xfrm rot="899762">
            <a:off x="7649321" y="62627"/>
            <a:ext cx="3464278" cy="735179"/>
            <a:chOff x="3045050" y="-180850"/>
            <a:chExt cx="4775650" cy="1013475"/>
          </a:xfrm>
        </p:grpSpPr>
        <p:sp>
          <p:nvSpPr>
            <p:cNvPr id="300" name="Google Shape;300;p13"/>
            <p:cNvSpPr/>
            <p:nvPr/>
          </p:nvSpPr>
          <p:spPr>
            <a:xfrm>
              <a:off x="3769750" y="78225"/>
              <a:ext cx="470800" cy="413175"/>
            </a:xfrm>
            <a:custGeom>
              <a:avLst/>
              <a:gdLst/>
              <a:ahLst/>
              <a:cxnLst/>
              <a:rect l="l" t="t" r="r" b="b"/>
              <a:pathLst>
                <a:path w="18832" h="16527" extrusionOk="0">
                  <a:moveTo>
                    <a:pt x="1" y="1"/>
                  </a:moveTo>
                  <a:lnTo>
                    <a:pt x="2991" y="16526"/>
                  </a:lnTo>
                  <a:lnTo>
                    <a:pt x="18832" y="5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871650" y="396075"/>
              <a:ext cx="516450" cy="436550"/>
            </a:xfrm>
            <a:custGeom>
              <a:avLst/>
              <a:gdLst/>
              <a:ahLst/>
              <a:cxnLst/>
              <a:rect l="l" t="t" r="r" b="b"/>
              <a:pathLst>
                <a:path w="20658" h="17462" extrusionOk="0">
                  <a:moveTo>
                    <a:pt x="0" y="0"/>
                  </a:moveTo>
                  <a:lnTo>
                    <a:pt x="6529" y="17462"/>
                  </a:lnTo>
                  <a:lnTo>
                    <a:pt x="20657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315275" y="240960"/>
              <a:ext cx="470800" cy="440550"/>
            </a:xfrm>
            <a:custGeom>
              <a:avLst/>
              <a:gdLst/>
              <a:ahLst/>
              <a:cxnLst/>
              <a:rect l="l" t="t" r="r" b="b"/>
              <a:pathLst>
                <a:path w="18832" h="17622" extrusionOk="0">
                  <a:moveTo>
                    <a:pt x="1" y="1"/>
                  </a:moveTo>
                  <a:lnTo>
                    <a:pt x="4771" y="17622"/>
                  </a:lnTo>
                  <a:lnTo>
                    <a:pt x="18832" y="5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045050" y="-180850"/>
              <a:ext cx="4775650" cy="1007200"/>
            </a:xfrm>
            <a:custGeom>
              <a:avLst/>
              <a:gdLst/>
              <a:ahLst/>
              <a:cxnLst/>
              <a:rect l="l" t="t" r="r" b="b"/>
              <a:pathLst>
                <a:path w="191026" h="40288" fill="none" extrusionOk="0">
                  <a:moveTo>
                    <a:pt x="191026" y="35266"/>
                  </a:moveTo>
                  <a:cubicBezTo>
                    <a:pt x="191026" y="35266"/>
                    <a:pt x="142362" y="40287"/>
                    <a:pt x="88586" y="26912"/>
                  </a:cubicBezTo>
                  <a:lnTo>
                    <a:pt x="41862" y="14678"/>
                  </a:lnTo>
                  <a:cubicBezTo>
                    <a:pt x="41862" y="14678"/>
                    <a:pt x="1598" y="1302"/>
                    <a:pt x="1" y="1"/>
                  </a:cubicBezTo>
                </a:path>
              </a:pathLst>
            </a:custGeom>
            <a:noFill/>
            <a:ln w="131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2"/>
          <p:cNvSpPr/>
          <p:nvPr/>
        </p:nvSpPr>
        <p:spPr>
          <a:xfrm>
            <a:off x="259375" y="1475273"/>
            <a:ext cx="1088203" cy="25780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2"/>
          <p:cNvSpPr/>
          <p:nvPr/>
        </p:nvSpPr>
        <p:spPr>
          <a:xfrm>
            <a:off x="2537888" y="45231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2"/>
          <p:cNvSpPr/>
          <p:nvPr/>
        </p:nvSpPr>
        <p:spPr>
          <a:xfrm>
            <a:off x="1421113" y="3278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2"/>
          <p:cNvSpPr/>
          <p:nvPr/>
        </p:nvSpPr>
        <p:spPr>
          <a:xfrm>
            <a:off x="350313" y="7919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2"/>
          <p:cNvSpPr/>
          <p:nvPr/>
        </p:nvSpPr>
        <p:spPr>
          <a:xfrm>
            <a:off x="627900" y="34769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2"/>
          <p:cNvSpPr/>
          <p:nvPr/>
        </p:nvSpPr>
        <p:spPr>
          <a:xfrm>
            <a:off x="4959100" y="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2"/>
          <p:cNvSpPr/>
          <p:nvPr/>
        </p:nvSpPr>
        <p:spPr>
          <a:xfrm>
            <a:off x="8354250" y="3734563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2"/>
          <p:cNvSpPr/>
          <p:nvPr/>
        </p:nvSpPr>
        <p:spPr>
          <a:xfrm>
            <a:off x="8756075" y="24920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2"/>
          <p:cNvSpPr/>
          <p:nvPr/>
        </p:nvSpPr>
        <p:spPr>
          <a:xfrm>
            <a:off x="7891848" y="4473881"/>
            <a:ext cx="1086644" cy="25780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2"/>
          <p:cNvSpPr/>
          <p:nvPr/>
        </p:nvSpPr>
        <p:spPr>
          <a:xfrm>
            <a:off x="260150" y="4611304"/>
            <a:ext cx="1086644" cy="25780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2"/>
          <p:cNvSpPr/>
          <p:nvPr/>
        </p:nvSpPr>
        <p:spPr>
          <a:xfrm>
            <a:off x="7829688" y="411798"/>
            <a:ext cx="1088203" cy="25780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2"/>
          <p:cNvSpPr/>
          <p:nvPr/>
        </p:nvSpPr>
        <p:spPr>
          <a:xfrm>
            <a:off x="8435174" y="1844663"/>
            <a:ext cx="671942" cy="159416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3"/>
          <p:cNvSpPr/>
          <p:nvPr/>
        </p:nvSpPr>
        <p:spPr>
          <a:xfrm>
            <a:off x="283375" y="2701565"/>
            <a:ext cx="673501" cy="159416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3"/>
          <p:cNvSpPr/>
          <p:nvPr/>
        </p:nvSpPr>
        <p:spPr>
          <a:xfrm>
            <a:off x="2537888" y="45231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3"/>
          <p:cNvSpPr/>
          <p:nvPr/>
        </p:nvSpPr>
        <p:spPr>
          <a:xfrm>
            <a:off x="1505113" y="208563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3"/>
          <p:cNvSpPr/>
          <p:nvPr/>
        </p:nvSpPr>
        <p:spPr>
          <a:xfrm>
            <a:off x="350313" y="7919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3"/>
          <p:cNvSpPr/>
          <p:nvPr/>
        </p:nvSpPr>
        <p:spPr>
          <a:xfrm>
            <a:off x="627900" y="3476900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3"/>
          <p:cNvSpPr/>
          <p:nvPr/>
        </p:nvSpPr>
        <p:spPr>
          <a:xfrm>
            <a:off x="4767100" y="461038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3"/>
          <p:cNvSpPr/>
          <p:nvPr/>
        </p:nvSpPr>
        <p:spPr>
          <a:xfrm>
            <a:off x="8354250" y="3734563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3"/>
          <p:cNvSpPr/>
          <p:nvPr/>
        </p:nvSpPr>
        <p:spPr>
          <a:xfrm>
            <a:off x="8888075" y="286097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3"/>
          <p:cNvSpPr/>
          <p:nvPr/>
        </p:nvSpPr>
        <p:spPr>
          <a:xfrm>
            <a:off x="8099211" y="4523065"/>
            <a:ext cx="671942" cy="159416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3"/>
          <p:cNvSpPr/>
          <p:nvPr/>
        </p:nvSpPr>
        <p:spPr>
          <a:xfrm>
            <a:off x="674807" y="4611301"/>
            <a:ext cx="671942" cy="159416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3"/>
          <p:cNvSpPr/>
          <p:nvPr/>
        </p:nvSpPr>
        <p:spPr>
          <a:xfrm>
            <a:off x="7157688" y="159323"/>
            <a:ext cx="1088203" cy="25780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3"/>
          <p:cNvSpPr/>
          <p:nvPr/>
        </p:nvSpPr>
        <p:spPr>
          <a:xfrm>
            <a:off x="8099199" y="1573676"/>
            <a:ext cx="671942" cy="159416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ota"/>
              <a:buChar char="●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ota"/>
              <a:buChar char="○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ota"/>
              <a:buChar char="■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ota"/>
              <a:buChar char="●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ota"/>
              <a:buChar char="○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ota"/>
              <a:buChar char="■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ota"/>
              <a:buChar char="●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ota"/>
              <a:buChar char="○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ellota"/>
              <a:buChar char="■"/>
              <a:defRPr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4-gOCu_cnaY&amp;t=256s&amp;ab_channel=LosTextosDelaEscuel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dmguarnizoa_fmsnor_org/EViiEP2ktI1Ntg7wn8S50IIBMM_piPy-yVAOwaGFhOJF7w?e=riHjVT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27"/>
          <p:cNvGrpSpPr/>
          <p:nvPr/>
        </p:nvGrpSpPr>
        <p:grpSpPr>
          <a:xfrm>
            <a:off x="1406657" y="1118920"/>
            <a:ext cx="6330686" cy="2259224"/>
            <a:chOff x="1597925" y="1065950"/>
            <a:chExt cx="4640925" cy="1411750"/>
          </a:xfrm>
        </p:grpSpPr>
        <p:sp>
          <p:nvSpPr>
            <p:cNvPr id="722" name="Google Shape;722;p27"/>
            <p:cNvSpPr/>
            <p:nvPr/>
          </p:nvSpPr>
          <p:spPr>
            <a:xfrm>
              <a:off x="1597925" y="1065950"/>
              <a:ext cx="4640925" cy="1411750"/>
            </a:xfrm>
            <a:custGeom>
              <a:avLst/>
              <a:gdLst/>
              <a:ahLst/>
              <a:cxnLst/>
              <a:rect l="l" t="t" r="r" b="b"/>
              <a:pathLst>
                <a:path w="185637" h="56470" extrusionOk="0">
                  <a:moveTo>
                    <a:pt x="8694" y="0"/>
                  </a:moveTo>
                  <a:cubicBezTo>
                    <a:pt x="4182" y="0"/>
                    <a:pt x="431" y="3642"/>
                    <a:pt x="366" y="8242"/>
                  </a:cubicBezTo>
                  <a:cubicBezTo>
                    <a:pt x="252" y="19723"/>
                    <a:pt x="1" y="35632"/>
                    <a:pt x="1" y="43165"/>
                  </a:cubicBezTo>
                  <a:cubicBezTo>
                    <a:pt x="1" y="53208"/>
                    <a:pt x="8035" y="51290"/>
                    <a:pt x="11916" y="51930"/>
                  </a:cubicBezTo>
                  <a:cubicBezTo>
                    <a:pt x="20631" y="53374"/>
                    <a:pt x="28196" y="53950"/>
                    <a:pt x="37197" y="53950"/>
                  </a:cubicBezTo>
                  <a:cubicBezTo>
                    <a:pt x="40996" y="53950"/>
                    <a:pt x="45050" y="53847"/>
                    <a:pt x="49554" y="53664"/>
                  </a:cubicBezTo>
                  <a:lnTo>
                    <a:pt x="73270" y="54372"/>
                  </a:lnTo>
                  <a:lnTo>
                    <a:pt x="134236" y="55673"/>
                  </a:lnTo>
                  <a:cubicBezTo>
                    <a:pt x="145497" y="55841"/>
                    <a:pt x="153771" y="56469"/>
                    <a:pt x="161756" y="56469"/>
                  </a:cubicBezTo>
                  <a:cubicBezTo>
                    <a:pt x="165700" y="56469"/>
                    <a:pt x="169573" y="56316"/>
                    <a:pt x="173701" y="55878"/>
                  </a:cubicBezTo>
                  <a:cubicBezTo>
                    <a:pt x="177627" y="55445"/>
                    <a:pt x="181051" y="55992"/>
                    <a:pt x="183060" y="54349"/>
                  </a:cubicBezTo>
                  <a:cubicBezTo>
                    <a:pt x="184452" y="53231"/>
                    <a:pt x="184475" y="48460"/>
                    <a:pt x="184520" y="47113"/>
                  </a:cubicBezTo>
                  <a:cubicBezTo>
                    <a:pt x="184794" y="39421"/>
                    <a:pt x="185182" y="21846"/>
                    <a:pt x="185502" y="9863"/>
                  </a:cubicBezTo>
                  <a:cubicBezTo>
                    <a:pt x="185636" y="5438"/>
                    <a:pt x="182073" y="1823"/>
                    <a:pt x="177683" y="1823"/>
                  </a:cubicBezTo>
                  <a:cubicBezTo>
                    <a:pt x="177588" y="1823"/>
                    <a:pt x="177494" y="1825"/>
                    <a:pt x="177399" y="1828"/>
                  </a:cubicBezTo>
                  <a:cubicBezTo>
                    <a:pt x="164382" y="2340"/>
                    <a:pt x="137469" y="3200"/>
                    <a:pt x="106009" y="3200"/>
                  </a:cubicBezTo>
                  <a:cubicBezTo>
                    <a:pt x="99624" y="3200"/>
                    <a:pt x="93053" y="3164"/>
                    <a:pt x="86372" y="3084"/>
                  </a:cubicBezTo>
                  <a:cubicBezTo>
                    <a:pt x="49486" y="2650"/>
                    <a:pt x="22438" y="984"/>
                    <a:pt x="9336" y="25"/>
                  </a:cubicBezTo>
                  <a:cubicBezTo>
                    <a:pt x="9121" y="9"/>
                    <a:pt x="8907" y="0"/>
                    <a:pt x="8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60000" algn="bl" rotWithShape="0">
                <a:schemeClr val="lt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1597925" y="1065950"/>
              <a:ext cx="4342550" cy="1411750"/>
            </a:xfrm>
            <a:custGeom>
              <a:avLst/>
              <a:gdLst/>
              <a:ahLst/>
              <a:cxnLst/>
              <a:rect l="l" t="t" r="r" b="b"/>
              <a:pathLst>
                <a:path w="173702" h="56470" extrusionOk="0">
                  <a:moveTo>
                    <a:pt x="8694" y="0"/>
                  </a:moveTo>
                  <a:cubicBezTo>
                    <a:pt x="4182" y="0"/>
                    <a:pt x="431" y="3642"/>
                    <a:pt x="366" y="8242"/>
                  </a:cubicBezTo>
                  <a:cubicBezTo>
                    <a:pt x="252" y="19723"/>
                    <a:pt x="1" y="35632"/>
                    <a:pt x="1" y="43165"/>
                  </a:cubicBezTo>
                  <a:cubicBezTo>
                    <a:pt x="1" y="53208"/>
                    <a:pt x="8035" y="51290"/>
                    <a:pt x="11916" y="51930"/>
                  </a:cubicBezTo>
                  <a:cubicBezTo>
                    <a:pt x="20631" y="53374"/>
                    <a:pt x="28196" y="53950"/>
                    <a:pt x="37197" y="53950"/>
                  </a:cubicBezTo>
                  <a:cubicBezTo>
                    <a:pt x="40996" y="53950"/>
                    <a:pt x="45050" y="53847"/>
                    <a:pt x="49554" y="53664"/>
                  </a:cubicBezTo>
                  <a:lnTo>
                    <a:pt x="73270" y="54372"/>
                  </a:lnTo>
                  <a:lnTo>
                    <a:pt x="134236" y="55673"/>
                  </a:lnTo>
                  <a:cubicBezTo>
                    <a:pt x="145497" y="55841"/>
                    <a:pt x="153771" y="56469"/>
                    <a:pt x="161756" y="56469"/>
                  </a:cubicBezTo>
                  <a:cubicBezTo>
                    <a:pt x="165700" y="56469"/>
                    <a:pt x="169573" y="56316"/>
                    <a:pt x="173701" y="55878"/>
                  </a:cubicBezTo>
                  <a:cubicBezTo>
                    <a:pt x="143001" y="54052"/>
                    <a:pt x="113465" y="50377"/>
                    <a:pt x="82720" y="49054"/>
                  </a:cubicBezTo>
                  <a:cubicBezTo>
                    <a:pt x="71535" y="48574"/>
                    <a:pt x="60237" y="48118"/>
                    <a:pt x="49326" y="45607"/>
                  </a:cubicBezTo>
                  <a:cubicBezTo>
                    <a:pt x="38393" y="43096"/>
                    <a:pt x="27711" y="38349"/>
                    <a:pt x="19836" y="30383"/>
                  </a:cubicBezTo>
                  <a:cubicBezTo>
                    <a:pt x="11938" y="22417"/>
                    <a:pt x="7533" y="11072"/>
                    <a:pt x="9336" y="25"/>
                  </a:cubicBezTo>
                  <a:cubicBezTo>
                    <a:pt x="9121" y="9"/>
                    <a:pt x="8907" y="0"/>
                    <a:pt x="8694" y="0"/>
                  </a:cubicBezTo>
                  <a:close/>
                </a:path>
              </a:pathLst>
            </a:custGeom>
            <a:solidFill>
              <a:srgbClr val="37004D">
                <a:alpha val="10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27"/>
          <p:cNvGrpSpPr/>
          <p:nvPr/>
        </p:nvGrpSpPr>
        <p:grpSpPr>
          <a:xfrm rot="-507482">
            <a:off x="262019" y="1467757"/>
            <a:ext cx="1653116" cy="1703227"/>
            <a:chOff x="6926100" y="289475"/>
            <a:chExt cx="2090700" cy="2154075"/>
          </a:xfrm>
        </p:grpSpPr>
        <p:sp>
          <p:nvSpPr>
            <p:cNvPr id="725" name="Google Shape;725;p27"/>
            <p:cNvSpPr/>
            <p:nvPr/>
          </p:nvSpPr>
          <p:spPr>
            <a:xfrm>
              <a:off x="6926100" y="289475"/>
              <a:ext cx="2090700" cy="2154075"/>
            </a:xfrm>
            <a:custGeom>
              <a:avLst/>
              <a:gdLst/>
              <a:ahLst/>
              <a:cxnLst/>
              <a:rect l="l" t="t" r="r" b="b"/>
              <a:pathLst>
                <a:path w="83628" h="86163" extrusionOk="0">
                  <a:moveTo>
                    <a:pt x="41797" y="1"/>
                  </a:moveTo>
                  <a:cubicBezTo>
                    <a:pt x="18748" y="1"/>
                    <a:pt x="1" y="18748"/>
                    <a:pt x="1" y="41797"/>
                  </a:cubicBezTo>
                  <a:lnTo>
                    <a:pt x="1" y="83661"/>
                  </a:lnTo>
                  <a:cubicBezTo>
                    <a:pt x="1" y="85062"/>
                    <a:pt x="1102" y="86163"/>
                    <a:pt x="2503" y="86163"/>
                  </a:cubicBezTo>
                  <a:lnTo>
                    <a:pt x="81126" y="86163"/>
                  </a:lnTo>
                  <a:cubicBezTo>
                    <a:pt x="82493" y="86163"/>
                    <a:pt x="83627" y="85062"/>
                    <a:pt x="83627" y="83661"/>
                  </a:cubicBezTo>
                  <a:lnTo>
                    <a:pt x="83627" y="41797"/>
                  </a:lnTo>
                  <a:cubicBezTo>
                    <a:pt x="83627" y="18748"/>
                    <a:pt x="64881" y="1"/>
                    <a:pt x="41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66675" dir="7920000" algn="bl" rotWithShape="0">
                <a:schemeClr val="l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6973650" y="339525"/>
              <a:ext cx="1981425" cy="1949750"/>
            </a:xfrm>
            <a:custGeom>
              <a:avLst/>
              <a:gdLst/>
              <a:ahLst/>
              <a:cxnLst/>
              <a:rect l="l" t="t" r="r" b="b"/>
              <a:pathLst>
                <a:path w="79257" h="77990" extrusionOk="0">
                  <a:moveTo>
                    <a:pt x="39662" y="0"/>
                  </a:moveTo>
                  <a:cubicBezTo>
                    <a:pt x="17780" y="0"/>
                    <a:pt x="0" y="17746"/>
                    <a:pt x="0" y="39629"/>
                  </a:cubicBezTo>
                  <a:lnTo>
                    <a:pt x="0" y="46567"/>
                  </a:lnTo>
                  <a:lnTo>
                    <a:pt x="7005" y="77889"/>
                  </a:lnTo>
                  <a:lnTo>
                    <a:pt x="71918" y="77989"/>
                  </a:lnTo>
                  <a:lnTo>
                    <a:pt x="79257" y="50737"/>
                  </a:lnTo>
                  <a:lnTo>
                    <a:pt x="79257" y="39662"/>
                  </a:lnTo>
                  <a:cubicBezTo>
                    <a:pt x="79257" y="28754"/>
                    <a:pt x="74854" y="18847"/>
                    <a:pt x="67682" y="11609"/>
                  </a:cubicBezTo>
                  <a:cubicBezTo>
                    <a:pt x="67182" y="11108"/>
                    <a:pt x="66681" y="10608"/>
                    <a:pt x="66147" y="10174"/>
                  </a:cubicBezTo>
                  <a:cubicBezTo>
                    <a:pt x="65080" y="9207"/>
                    <a:pt x="62411" y="8740"/>
                    <a:pt x="61311" y="7906"/>
                  </a:cubicBezTo>
                  <a:cubicBezTo>
                    <a:pt x="60210" y="7105"/>
                    <a:pt x="60610" y="5938"/>
                    <a:pt x="59409" y="5271"/>
                  </a:cubicBezTo>
                  <a:cubicBezTo>
                    <a:pt x="53639" y="1902"/>
                    <a:pt x="46867" y="0"/>
                    <a:pt x="39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973650" y="1554550"/>
              <a:ext cx="222675" cy="761400"/>
            </a:xfrm>
            <a:custGeom>
              <a:avLst/>
              <a:gdLst/>
              <a:ahLst/>
              <a:cxnLst/>
              <a:rect l="l" t="t" r="r" b="b"/>
              <a:pathLst>
                <a:path w="8907" h="30456" extrusionOk="0">
                  <a:moveTo>
                    <a:pt x="0" y="1"/>
                  </a:moveTo>
                  <a:lnTo>
                    <a:pt x="0" y="30456"/>
                  </a:lnTo>
                  <a:lnTo>
                    <a:pt x="8907" y="30456"/>
                  </a:lnTo>
                  <a:lnTo>
                    <a:pt x="8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014500" y="1682975"/>
              <a:ext cx="97600" cy="176825"/>
            </a:xfrm>
            <a:custGeom>
              <a:avLst/>
              <a:gdLst/>
              <a:ahLst/>
              <a:cxnLst/>
              <a:rect l="l" t="t" r="r" b="b"/>
              <a:pathLst>
                <a:path w="3904" h="7073" extrusionOk="0">
                  <a:moveTo>
                    <a:pt x="1" y="1"/>
                  </a:moveTo>
                  <a:lnTo>
                    <a:pt x="1" y="7073"/>
                  </a:lnTo>
                  <a:lnTo>
                    <a:pt x="3904" y="7073"/>
                  </a:lnTo>
                  <a:lnTo>
                    <a:pt x="39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014500" y="2028225"/>
              <a:ext cx="97600" cy="176825"/>
            </a:xfrm>
            <a:custGeom>
              <a:avLst/>
              <a:gdLst/>
              <a:ahLst/>
              <a:cxnLst/>
              <a:rect l="l" t="t" r="r" b="b"/>
              <a:pathLst>
                <a:path w="3904" h="7073" extrusionOk="0">
                  <a:moveTo>
                    <a:pt x="1" y="1"/>
                  </a:moveTo>
                  <a:lnTo>
                    <a:pt x="1" y="7072"/>
                  </a:lnTo>
                  <a:lnTo>
                    <a:pt x="3904" y="7072"/>
                  </a:lnTo>
                  <a:lnTo>
                    <a:pt x="39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6973650" y="1502850"/>
              <a:ext cx="239350" cy="125950"/>
            </a:xfrm>
            <a:custGeom>
              <a:avLst/>
              <a:gdLst/>
              <a:ahLst/>
              <a:cxnLst/>
              <a:rect l="l" t="t" r="r" b="b"/>
              <a:pathLst>
                <a:path w="9574" h="5038" extrusionOk="0">
                  <a:moveTo>
                    <a:pt x="0" y="1"/>
                  </a:moveTo>
                  <a:lnTo>
                    <a:pt x="0" y="5038"/>
                  </a:lnTo>
                  <a:lnTo>
                    <a:pt x="9574" y="5038"/>
                  </a:lnTo>
                  <a:lnTo>
                    <a:pt x="8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8724900" y="1605425"/>
              <a:ext cx="230175" cy="686350"/>
            </a:xfrm>
            <a:custGeom>
              <a:avLst/>
              <a:gdLst/>
              <a:ahLst/>
              <a:cxnLst/>
              <a:rect l="l" t="t" r="r" b="b"/>
              <a:pathLst>
                <a:path w="9207" h="27454" extrusionOk="0">
                  <a:moveTo>
                    <a:pt x="0" y="1"/>
                  </a:moveTo>
                  <a:lnTo>
                    <a:pt x="0" y="27454"/>
                  </a:lnTo>
                  <a:lnTo>
                    <a:pt x="9207" y="27454"/>
                  </a:lnTo>
                  <a:lnTo>
                    <a:pt x="9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8729900" y="1726350"/>
              <a:ext cx="225175" cy="10025"/>
            </a:xfrm>
            <a:custGeom>
              <a:avLst/>
              <a:gdLst/>
              <a:ahLst/>
              <a:cxnLst/>
              <a:rect l="l" t="t" r="r" b="b"/>
              <a:pathLst>
                <a:path w="9007" h="401" extrusionOk="0">
                  <a:moveTo>
                    <a:pt x="67" y="0"/>
                  </a:moveTo>
                  <a:lnTo>
                    <a:pt x="0" y="401"/>
                  </a:lnTo>
                  <a:lnTo>
                    <a:pt x="9007" y="100"/>
                  </a:lnTo>
                  <a:lnTo>
                    <a:pt x="90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8725725" y="1865625"/>
              <a:ext cx="229350" cy="8350"/>
            </a:xfrm>
            <a:custGeom>
              <a:avLst/>
              <a:gdLst/>
              <a:ahLst/>
              <a:cxnLst/>
              <a:rect l="l" t="t" r="r" b="b"/>
              <a:pathLst>
                <a:path w="9174" h="334" extrusionOk="0">
                  <a:moveTo>
                    <a:pt x="67" y="0"/>
                  </a:moveTo>
                  <a:lnTo>
                    <a:pt x="1" y="334"/>
                  </a:lnTo>
                  <a:lnTo>
                    <a:pt x="9174" y="67"/>
                  </a:lnTo>
                  <a:lnTo>
                    <a:pt x="9174" y="0"/>
                  </a:ln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8724900" y="1605425"/>
              <a:ext cx="230175" cy="85925"/>
            </a:xfrm>
            <a:custGeom>
              <a:avLst/>
              <a:gdLst/>
              <a:ahLst/>
              <a:cxnLst/>
              <a:rect l="l" t="t" r="r" b="b"/>
              <a:pathLst>
                <a:path w="9207" h="3437" extrusionOk="0">
                  <a:moveTo>
                    <a:pt x="0" y="1"/>
                  </a:moveTo>
                  <a:lnTo>
                    <a:pt x="0" y="2102"/>
                  </a:lnTo>
                  <a:lnTo>
                    <a:pt x="134" y="3436"/>
                  </a:lnTo>
                  <a:lnTo>
                    <a:pt x="9207" y="3436"/>
                  </a:lnTo>
                  <a:lnTo>
                    <a:pt x="9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8753250" y="1773875"/>
              <a:ext cx="47550" cy="65075"/>
            </a:xfrm>
            <a:custGeom>
              <a:avLst/>
              <a:gdLst/>
              <a:ahLst/>
              <a:cxnLst/>
              <a:rect l="l" t="t" r="r" b="b"/>
              <a:pathLst>
                <a:path w="1902" h="2603" extrusionOk="0">
                  <a:moveTo>
                    <a:pt x="0" y="1"/>
                  </a:moveTo>
                  <a:lnTo>
                    <a:pt x="0" y="2603"/>
                  </a:lnTo>
                  <a:lnTo>
                    <a:pt x="1902" y="2603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8846650" y="1773875"/>
              <a:ext cx="48400" cy="65075"/>
            </a:xfrm>
            <a:custGeom>
              <a:avLst/>
              <a:gdLst/>
              <a:ahLst/>
              <a:cxnLst/>
              <a:rect l="l" t="t" r="r" b="b"/>
              <a:pathLst>
                <a:path w="1936" h="2603" extrusionOk="0">
                  <a:moveTo>
                    <a:pt x="0" y="1"/>
                  </a:moveTo>
                  <a:lnTo>
                    <a:pt x="0" y="2603"/>
                  </a:lnTo>
                  <a:lnTo>
                    <a:pt x="1935" y="2603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8934200" y="1773875"/>
              <a:ext cx="20875" cy="65075"/>
            </a:xfrm>
            <a:custGeom>
              <a:avLst/>
              <a:gdLst/>
              <a:ahLst/>
              <a:cxnLst/>
              <a:rect l="l" t="t" r="r" b="b"/>
              <a:pathLst>
                <a:path w="835" h="2603" extrusionOk="0">
                  <a:moveTo>
                    <a:pt x="1" y="1"/>
                  </a:moveTo>
                  <a:lnTo>
                    <a:pt x="1" y="2603"/>
                  </a:lnTo>
                  <a:lnTo>
                    <a:pt x="835" y="2603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753250" y="1917325"/>
              <a:ext cx="47550" cy="87575"/>
            </a:xfrm>
            <a:custGeom>
              <a:avLst/>
              <a:gdLst/>
              <a:ahLst/>
              <a:cxnLst/>
              <a:rect l="l" t="t" r="r" b="b"/>
              <a:pathLst>
                <a:path w="1902" h="3503" extrusionOk="0">
                  <a:moveTo>
                    <a:pt x="0" y="0"/>
                  </a:moveTo>
                  <a:lnTo>
                    <a:pt x="0" y="3503"/>
                  </a:lnTo>
                  <a:lnTo>
                    <a:pt x="1902" y="3503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8846650" y="1917325"/>
              <a:ext cx="48400" cy="87575"/>
            </a:xfrm>
            <a:custGeom>
              <a:avLst/>
              <a:gdLst/>
              <a:ahLst/>
              <a:cxnLst/>
              <a:rect l="l" t="t" r="r" b="b"/>
              <a:pathLst>
                <a:path w="1936" h="3503" extrusionOk="0">
                  <a:moveTo>
                    <a:pt x="0" y="0"/>
                  </a:moveTo>
                  <a:lnTo>
                    <a:pt x="0" y="3503"/>
                  </a:lnTo>
                  <a:lnTo>
                    <a:pt x="1935" y="3503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934200" y="1917325"/>
              <a:ext cx="20875" cy="87575"/>
            </a:xfrm>
            <a:custGeom>
              <a:avLst/>
              <a:gdLst/>
              <a:ahLst/>
              <a:cxnLst/>
              <a:rect l="l" t="t" r="r" b="b"/>
              <a:pathLst>
                <a:path w="835" h="3503" extrusionOk="0">
                  <a:moveTo>
                    <a:pt x="1" y="0"/>
                  </a:moveTo>
                  <a:lnTo>
                    <a:pt x="1" y="3503"/>
                  </a:lnTo>
                  <a:lnTo>
                    <a:pt x="835" y="3503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8753250" y="2084925"/>
              <a:ext cx="47550" cy="87600"/>
            </a:xfrm>
            <a:custGeom>
              <a:avLst/>
              <a:gdLst/>
              <a:ahLst/>
              <a:cxnLst/>
              <a:rect l="l" t="t" r="r" b="b"/>
              <a:pathLst>
                <a:path w="1902" h="3504" extrusionOk="0">
                  <a:moveTo>
                    <a:pt x="0" y="1"/>
                  </a:moveTo>
                  <a:lnTo>
                    <a:pt x="0" y="3503"/>
                  </a:lnTo>
                  <a:lnTo>
                    <a:pt x="1902" y="3503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8846650" y="2084925"/>
              <a:ext cx="48400" cy="87600"/>
            </a:xfrm>
            <a:custGeom>
              <a:avLst/>
              <a:gdLst/>
              <a:ahLst/>
              <a:cxnLst/>
              <a:rect l="l" t="t" r="r" b="b"/>
              <a:pathLst>
                <a:path w="1936" h="3504" extrusionOk="0">
                  <a:moveTo>
                    <a:pt x="0" y="1"/>
                  </a:moveTo>
                  <a:lnTo>
                    <a:pt x="0" y="3503"/>
                  </a:lnTo>
                  <a:lnTo>
                    <a:pt x="1935" y="3503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8934200" y="2084925"/>
              <a:ext cx="20875" cy="87600"/>
            </a:xfrm>
            <a:custGeom>
              <a:avLst/>
              <a:gdLst/>
              <a:ahLst/>
              <a:cxnLst/>
              <a:rect l="l" t="t" r="r" b="b"/>
              <a:pathLst>
                <a:path w="835" h="3504" extrusionOk="0">
                  <a:moveTo>
                    <a:pt x="1" y="1"/>
                  </a:moveTo>
                  <a:lnTo>
                    <a:pt x="1" y="3503"/>
                  </a:lnTo>
                  <a:lnTo>
                    <a:pt x="835" y="3503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630775" y="405400"/>
              <a:ext cx="630475" cy="573250"/>
            </a:xfrm>
            <a:custGeom>
              <a:avLst/>
              <a:gdLst/>
              <a:ahLst/>
              <a:cxnLst/>
              <a:rect l="l" t="t" r="r" b="b"/>
              <a:pathLst>
                <a:path w="25219" h="22930" extrusionOk="0">
                  <a:moveTo>
                    <a:pt x="12602" y="0"/>
                  </a:moveTo>
                  <a:cubicBezTo>
                    <a:pt x="7387" y="0"/>
                    <a:pt x="2666" y="3577"/>
                    <a:pt x="1435" y="8874"/>
                  </a:cubicBezTo>
                  <a:cubicBezTo>
                    <a:pt x="1" y="15011"/>
                    <a:pt x="3837" y="21182"/>
                    <a:pt x="10008" y="22617"/>
                  </a:cubicBezTo>
                  <a:cubicBezTo>
                    <a:pt x="10898" y="22828"/>
                    <a:pt x="11787" y="22930"/>
                    <a:pt x="12663" y="22930"/>
                  </a:cubicBezTo>
                  <a:cubicBezTo>
                    <a:pt x="17860" y="22930"/>
                    <a:pt x="22557" y="19359"/>
                    <a:pt x="23784" y="14077"/>
                  </a:cubicBezTo>
                  <a:cubicBezTo>
                    <a:pt x="25219" y="7906"/>
                    <a:pt x="21383" y="1735"/>
                    <a:pt x="15212" y="301"/>
                  </a:cubicBezTo>
                  <a:cubicBezTo>
                    <a:pt x="14337" y="98"/>
                    <a:pt x="13463" y="0"/>
                    <a:pt x="12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7296375" y="724800"/>
              <a:ext cx="87575" cy="120100"/>
            </a:xfrm>
            <a:custGeom>
              <a:avLst/>
              <a:gdLst/>
              <a:ahLst/>
              <a:cxnLst/>
              <a:rect l="l" t="t" r="r" b="b"/>
              <a:pathLst>
                <a:path w="3503" h="4804" extrusionOk="0">
                  <a:moveTo>
                    <a:pt x="0" y="0"/>
                  </a:moveTo>
                  <a:lnTo>
                    <a:pt x="0" y="4804"/>
                  </a:lnTo>
                  <a:lnTo>
                    <a:pt x="3503" y="4804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7296375" y="678925"/>
              <a:ext cx="88425" cy="45900"/>
            </a:xfrm>
            <a:custGeom>
              <a:avLst/>
              <a:gdLst/>
              <a:ahLst/>
              <a:cxnLst/>
              <a:rect l="l" t="t" r="r" b="b"/>
              <a:pathLst>
                <a:path w="3537" h="1836" extrusionOk="0">
                  <a:moveTo>
                    <a:pt x="1760" y="0"/>
                  </a:moveTo>
                  <a:cubicBezTo>
                    <a:pt x="230" y="0"/>
                    <a:pt x="0" y="1835"/>
                    <a:pt x="0" y="1835"/>
                  </a:cubicBezTo>
                  <a:lnTo>
                    <a:pt x="3536" y="1835"/>
                  </a:lnTo>
                  <a:cubicBezTo>
                    <a:pt x="3536" y="1835"/>
                    <a:pt x="3403" y="34"/>
                    <a:pt x="1802" y="1"/>
                  </a:cubicBezTo>
                  <a:cubicBezTo>
                    <a:pt x="1788" y="0"/>
                    <a:pt x="1774" y="0"/>
                    <a:pt x="1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296375" y="728125"/>
              <a:ext cx="88425" cy="12550"/>
            </a:xfrm>
            <a:custGeom>
              <a:avLst/>
              <a:gdLst/>
              <a:ahLst/>
              <a:cxnLst/>
              <a:rect l="l" t="t" r="r" b="b"/>
              <a:pathLst>
                <a:path w="3537" h="502" extrusionOk="0">
                  <a:moveTo>
                    <a:pt x="0" y="1"/>
                  </a:moveTo>
                  <a:lnTo>
                    <a:pt x="0" y="501"/>
                  </a:lnTo>
                  <a:lnTo>
                    <a:pt x="3536" y="201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287200" y="718125"/>
              <a:ext cx="106775" cy="11700"/>
            </a:xfrm>
            <a:custGeom>
              <a:avLst/>
              <a:gdLst/>
              <a:ahLst/>
              <a:cxnLst/>
              <a:rect l="l" t="t" r="r" b="b"/>
              <a:pathLst>
                <a:path w="4271" h="468" extrusionOk="0">
                  <a:moveTo>
                    <a:pt x="167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301"/>
                  </a:lnTo>
                  <a:cubicBezTo>
                    <a:pt x="1" y="401"/>
                    <a:pt x="101" y="467"/>
                    <a:pt x="167" y="467"/>
                  </a:cubicBezTo>
                  <a:lnTo>
                    <a:pt x="4103" y="467"/>
                  </a:lnTo>
                  <a:cubicBezTo>
                    <a:pt x="4170" y="467"/>
                    <a:pt x="4270" y="401"/>
                    <a:pt x="4270" y="301"/>
                  </a:cubicBezTo>
                  <a:lnTo>
                    <a:pt x="4270" y="201"/>
                  </a:lnTo>
                  <a:cubicBezTo>
                    <a:pt x="4270" y="101"/>
                    <a:pt x="4170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8532250" y="724800"/>
              <a:ext cx="87600" cy="120100"/>
            </a:xfrm>
            <a:custGeom>
              <a:avLst/>
              <a:gdLst/>
              <a:ahLst/>
              <a:cxnLst/>
              <a:rect l="l" t="t" r="r" b="b"/>
              <a:pathLst>
                <a:path w="3504" h="4804" extrusionOk="0">
                  <a:moveTo>
                    <a:pt x="1" y="0"/>
                  </a:moveTo>
                  <a:lnTo>
                    <a:pt x="1" y="4804"/>
                  </a:lnTo>
                  <a:lnTo>
                    <a:pt x="3503" y="4804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8532250" y="678925"/>
              <a:ext cx="87600" cy="45900"/>
            </a:xfrm>
            <a:custGeom>
              <a:avLst/>
              <a:gdLst/>
              <a:ahLst/>
              <a:cxnLst/>
              <a:rect l="l" t="t" r="r" b="b"/>
              <a:pathLst>
                <a:path w="3504" h="1836" extrusionOk="0">
                  <a:moveTo>
                    <a:pt x="1760" y="0"/>
                  </a:moveTo>
                  <a:cubicBezTo>
                    <a:pt x="197" y="0"/>
                    <a:pt x="1" y="1835"/>
                    <a:pt x="1" y="1835"/>
                  </a:cubicBezTo>
                  <a:lnTo>
                    <a:pt x="3503" y="1835"/>
                  </a:lnTo>
                  <a:cubicBezTo>
                    <a:pt x="3503" y="1835"/>
                    <a:pt x="3370" y="34"/>
                    <a:pt x="1802" y="1"/>
                  </a:cubicBezTo>
                  <a:cubicBezTo>
                    <a:pt x="1788" y="0"/>
                    <a:pt x="1774" y="0"/>
                    <a:pt x="1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8532250" y="728125"/>
              <a:ext cx="87600" cy="12550"/>
            </a:xfrm>
            <a:custGeom>
              <a:avLst/>
              <a:gdLst/>
              <a:ahLst/>
              <a:cxnLst/>
              <a:rect l="l" t="t" r="r" b="b"/>
              <a:pathLst>
                <a:path w="3504" h="502" extrusionOk="0">
                  <a:moveTo>
                    <a:pt x="1" y="1"/>
                  </a:moveTo>
                  <a:lnTo>
                    <a:pt x="1" y="501"/>
                  </a:lnTo>
                  <a:lnTo>
                    <a:pt x="3503" y="201"/>
                  </a:lnTo>
                  <a:lnTo>
                    <a:pt x="35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8521425" y="718125"/>
              <a:ext cx="106750" cy="11700"/>
            </a:xfrm>
            <a:custGeom>
              <a:avLst/>
              <a:gdLst/>
              <a:ahLst/>
              <a:cxnLst/>
              <a:rect l="l" t="t" r="r" b="b"/>
              <a:pathLst>
                <a:path w="4270" h="468" extrusionOk="0">
                  <a:moveTo>
                    <a:pt x="167" y="0"/>
                  </a:moveTo>
                  <a:cubicBezTo>
                    <a:pt x="100" y="0"/>
                    <a:pt x="0" y="101"/>
                    <a:pt x="0" y="201"/>
                  </a:cubicBezTo>
                  <a:lnTo>
                    <a:pt x="0" y="301"/>
                  </a:lnTo>
                  <a:cubicBezTo>
                    <a:pt x="0" y="401"/>
                    <a:pt x="100" y="467"/>
                    <a:pt x="167" y="467"/>
                  </a:cubicBezTo>
                  <a:lnTo>
                    <a:pt x="4103" y="467"/>
                  </a:lnTo>
                  <a:cubicBezTo>
                    <a:pt x="4170" y="467"/>
                    <a:pt x="4270" y="401"/>
                    <a:pt x="4270" y="301"/>
                  </a:cubicBezTo>
                  <a:lnTo>
                    <a:pt x="4270" y="201"/>
                  </a:lnTo>
                  <a:cubicBezTo>
                    <a:pt x="4270" y="101"/>
                    <a:pt x="4170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904300" y="1132600"/>
              <a:ext cx="108450" cy="94250"/>
            </a:xfrm>
            <a:custGeom>
              <a:avLst/>
              <a:gdLst/>
              <a:ahLst/>
              <a:cxnLst/>
              <a:rect l="l" t="t" r="r" b="b"/>
              <a:pathLst>
                <a:path w="4338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4337" y="3769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703325" y="1210150"/>
              <a:ext cx="125950" cy="75075"/>
            </a:xfrm>
            <a:custGeom>
              <a:avLst/>
              <a:gdLst/>
              <a:ahLst/>
              <a:cxnLst/>
              <a:rect l="l" t="t" r="r" b="b"/>
              <a:pathLst>
                <a:path w="5038" h="3003" extrusionOk="0">
                  <a:moveTo>
                    <a:pt x="1" y="0"/>
                  </a:moveTo>
                  <a:lnTo>
                    <a:pt x="1" y="3002"/>
                  </a:lnTo>
                  <a:lnTo>
                    <a:pt x="5038" y="3002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8082775" y="1210150"/>
              <a:ext cx="125950" cy="75075"/>
            </a:xfrm>
            <a:custGeom>
              <a:avLst/>
              <a:gdLst/>
              <a:ahLst/>
              <a:cxnLst/>
              <a:rect l="l" t="t" r="r" b="b"/>
              <a:pathLst>
                <a:path w="5038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5037" y="3002"/>
                  </a:lnTo>
                  <a:lnTo>
                    <a:pt x="50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8082775" y="1227650"/>
              <a:ext cx="127600" cy="58400"/>
            </a:xfrm>
            <a:custGeom>
              <a:avLst/>
              <a:gdLst/>
              <a:ahLst/>
              <a:cxnLst/>
              <a:rect l="l" t="t" r="r" b="b"/>
              <a:pathLst>
                <a:path w="5104" h="2336" extrusionOk="0">
                  <a:moveTo>
                    <a:pt x="0" y="1"/>
                  </a:moveTo>
                  <a:lnTo>
                    <a:pt x="0" y="67"/>
                  </a:lnTo>
                  <a:lnTo>
                    <a:pt x="4503" y="2336"/>
                  </a:lnTo>
                  <a:lnTo>
                    <a:pt x="5104" y="2336"/>
                  </a:lnTo>
                  <a:lnTo>
                    <a:pt x="5104" y="17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715850" y="1157600"/>
              <a:ext cx="44225" cy="63400"/>
            </a:xfrm>
            <a:custGeom>
              <a:avLst/>
              <a:gdLst/>
              <a:ahLst/>
              <a:cxnLst/>
              <a:rect l="l" t="t" r="r" b="b"/>
              <a:pathLst>
                <a:path w="1769" h="2536" extrusionOk="0">
                  <a:moveTo>
                    <a:pt x="967" y="1"/>
                  </a:moveTo>
                  <a:lnTo>
                    <a:pt x="467" y="534"/>
                  </a:lnTo>
                  <a:cubicBezTo>
                    <a:pt x="33" y="1001"/>
                    <a:pt x="0" y="1669"/>
                    <a:pt x="367" y="2169"/>
                  </a:cubicBezTo>
                  <a:lnTo>
                    <a:pt x="601" y="2469"/>
                  </a:lnTo>
                  <a:lnTo>
                    <a:pt x="1201" y="2536"/>
                  </a:lnTo>
                  <a:lnTo>
                    <a:pt x="1501" y="2036"/>
                  </a:lnTo>
                  <a:cubicBezTo>
                    <a:pt x="1768" y="1569"/>
                    <a:pt x="1768" y="1001"/>
                    <a:pt x="1434" y="56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773375" y="1157600"/>
              <a:ext cx="43400" cy="63400"/>
            </a:xfrm>
            <a:custGeom>
              <a:avLst/>
              <a:gdLst/>
              <a:ahLst/>
              <a:cxnLst/>
              <a:rect l="l" t="t" r="r" b="b"/>
              <a:pathLst>
                <a:path w="1736" h="2536" extrusionOk="0">
                  <a:moveTo>
                    <a:pt x="968" y="1"/>
                  </a:moveTo>
                  <a:lnTo>
                    <a:pt x="468" y="534"/>
                  </a:lnTo>
                  <a:cubicBezTo>
                    <a:pt x="34" y="1001"/>
                    <a:pt x="1" y="1669"/>
                    <a:pt x="368" y="2169"/>
                  </a:cubicBezTo>
                  <a:lnTo>
                    <a:pt x="568" y="2469"/>
                  </a:lnTo>
                  <a:lnTo>
                    <a:pt x="1202" y="2536"/>
                  </a:lnTo>
                  <a:lnTo>
                    <a:pt x="1502" y="2036"/>
                  </a:lnTo>
                  <a:cubicBezTo>
                    <a:pt x="1735" y="1569"/>
                    <a:pt x="1735" y="1001"/>
                    <a:pt x="1402" y="568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8093600" y="1157600"/>
              <a:ext cx="43400" cy="63400"/>
            </a:xfrm>
            <a:custGeom>
              <a:avLst/>
              <a:gdLst/>
              <a:ahLst/>
              <a:cxnLst/>
              <a:rect l="l" t="t" r="r" b="b"/>
              <a:pathLst>
                <a:path w="1736" h="2536" extrusionOk="0">
                  <a:moveTo>
                    <a:pt x="935" y="1"/>
                  </a:moveTo>
                  <a:lnTo>
                    <a:pt x="435" y="534"/>
                  </a:lnTo>
                  <a:cubicBezTo>
                    <a:pt x="34" y="1001"/>
                    <a:pt x="1" y="1669"/>
                    <a:pt x="368" y="2169"/>
                  </a:cubicBezTo>
                  <a:lnTo>
                    <a:pt x="568" y="2469"/>
                  </a:lnTo>
                  <a:lnTo>
                    <a:pt x="1202" y="2536"/>
                  </a:lnTo>
                  <a:lnTo>
                    <a:pt x="1502" y="2036"/>
                  </a:lnTo>
                  <a:cubicBezTo>
                    <a:pt x="1735" y="1569"/>
                    <a:pt x="1735" y="1001"/>
                    <a:pt x="1402" y="568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8150325" y="1157600"/>
              <a:ext cx="44225" cy="63400"/>
            </a:xfrm>
            <a:custGeom>
              <a:avLst/>
              <a:gdLst/>
              <a:ahLst/>
              <a:cxnLst/>
              <a:rect l="l" t="t" r="r" b="b"/>
              <a:pathLst>
                <a:path w="1769" h="2536" extrusionOk="0">
                  <a:moveTo>
                    <a:pt x="968" y="1"/>
                  </a:moveTo>
                  <a:lnTo>
                    <a:pt x="467" y="534"/>
                  </a:lnTo>
                  <a:cubicBezTo>
                    <a:pt x="67" y="1001"/>
                    <a:pt x="0" y="1669"/>
                    <a:pt x="400" y="2169"/>
                  </a:cubicBezTo>
                  <a:lnTo>
                    <a:pt x="601" y="2469"/>
                  </a:lnTo>
                  <a:lnTo>
                    <a:pt x="1234" y="2536"/>
                  </a:lnTo>
                  <a:lnTo>
                    <a:pt x="1501" y="2036"/>
                  </a:lnTo>
                  <a:cubicBezTo>
                    <a:pt x="1768" y="1569"/>
                    <a:pt x="1768" y="1001"/>
                    <a:pt x="1435" y="568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703325" y="1229325"/>
              <a:ext cx="127625" cy="56725"/>
            </a:xfrm>
            <a:custGeom>
              <a:avLst/>
              <a:gdLst/>
              <a:ahLst/>
              <a:cxnLst/>
              <a:rect l="l" t="t" r="r" b="b"/>
              <a:pathLst>
                <a:path w="5105" h="2269" extrusionOk="0">
                  <a:moveTo>
                    <a:pt x="5104" y="0"/>
                  </a:moveTo>
                  <a:lnTo>
                    <a:pt x="1" y="1568"/>
                  </a:lnTo>
                  <a:lnTo>
                    <a:pt x="1" y="2269"/>
                  </a:lnTo>
                  <a:lnTo>
                    <a:pt x="1202" y="2269"/>
                  </a:lnTo>
                  <a:lnTo>
                    <a:pt x="5104" y="101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191275" y="999150"/>
              <a:ext cx="1538700" cy="1310150"/>
            </a:xfrm>
            <a:custGeom>
              <a:avLst/>
              <a:gdLst/>
              <a:ahLst/>
              <a:cxnLst/>
              <a:rect l="l" t="t" r="r" b="b"/>
              <a:pathLst>
                <a:path w="61548" h="52406" extrusionOk="0">
                  <a:moveTo>
                    <a:pt x="1" y="1"/>
                  </a:moveTo>
                  <a:lnTo>
                    <a:pt x="1" y="52405"/>
                  </a:lnTo>
                  <a:lnTo>
                    <a:pt x="1" y="52405"/>
                  </a:lnTo>
                  <a:cubicBezTo>
                    <a:pt x="199" y="52403"/>
                    <a:pt x="28769" y="52272"/>
                    <a:pt x="30790" y="52272"/>
                  </a:cubicBezTo>
                  <a:cubicBezTo>
                    <a:pt x="32809" y="52272"/>
                    <a:pt x="61316" y="52403"/>
                    <a:pt x="61545" y="52405"/>
                  </a:cubicBezTo>
                  <a:lnTo>
                    <a:pt x="61545" y="52405"/>
                  </a:lnTo>
                  <a:lnTo>
                    <a:pt x="61545" y="1"/>
                  </a:lnTo>
                  <a:lnTo>
                    <a:pt x="49303" y="1"/>
                  </a:lnTo>
                  <a:lnTo>
                    <a:pt x="49303" y="19315"/>
                  </a:lnTo>
                  <a:cubicBezTo>
                    <a:pt x="49303" y="21540"/>
                    <a:pt x="47500" y="23315"/>
                    <a:pt x="45434" y="23315"/>
                  </a:cubicBezTo>
                  <a:cubicBezTo>
                    <a:pt x="45116" y="23315"/>
                    <a:pt x="44792" y="23273"/>
                    <a:pt x="44467" y="23184"/>
                  </a:cubicBezTo>
                  <a:cubicBezTo>
                    <a:pt x="43533" y="22917"/>
                    <a:pt x="42732" y="22350"/>
                    <a:pt x="42465" y="21149"/>
                  </a:cubicBezTo>
                  <a:cubicBezTo>
                    <a:pt x="41498" y="17280"/>
                    <a:pt x="41631" y="11576"/>
                    <a:pt x="41631" y="11576"/>
                  </a:cubicBezTo>
                  <a:lnTo>
                    <a:pt x="30924" y="7239"/>
                  </a:lnTo>
                  <a:lnTo>
                    <a:pt x="30790" y="7206"/>
                  </a:lnTo>
                  <a:lnTo>
                    <a:pt x="30657" y="7239"/>
                  </a:lnTo>
                  <a:lnTo>
                    <a:pt x="19949" y="11576"/>
                  </a:lnTo>
                  <a:cubicBezTo>
                    <a:pt x="19949" y="11576"/>
                    <a:pt x="20082" y="17313"/>
                    <a:pt x="19115" y="21149"/>
                  </a:cubicBezTo>
                  <a:cubicBezTo>
                    <a:pt x="18815" y="22317"/>
                    <a:pt x="18014" y="22917"/>
                    <a:pt x="17114" y="23184"/>
                  </a:cubicBezTo>
                  <a:cubicBezTo>
                    <a:pt x="16784" y="23273"/>
                    <a:pt x="16457" y="23315"/>
                    <a:pt x="16136" y="23315"/>
                  </a:cubicBezTo>
                  <a:cubicBezTo>
                    <a:pt x="14055" y="23315"/>
                    <a:pt x="12277" y="21540"/>
                    <a:pt x="12277" y="19315"/>
                  </a:cubicBezTo>
                  <a:lnTo>
                    <a:pt x="12277" y="1"/>
                  </a:lnTo>
                  <a:close/>
                  <a:moveTo>
                    <a:pt x="1" y="52405"/>
                  </a:moveTo>
                  <a:cubicBezTo>
                    <a:pt x="0" y="52405"/>
                    <a:pt x="0" y="52405"/>
                    <a:pt x="1" y="52405"/>
                  </a:cubicBezTo>
                  <a:lnTo>
                    <a:pt x="1" y="52405"/>
                  </a:lnTo>
                  <a:close/>
                  <a:moveTo>
                    <a:pt x="61545" y="52405"/>
                  </a:moveTo>
                  <a:lnTo>
                    <a:pt x="61545" y="52405"/>
                  </a:lnTo>
                  <a:cubicBezTo>
                    <a:pt x="61547" y="52405"/>
                    <a:pt x="61547" y="52405"/>
                    <a:pt x="61545" y="52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191300" y="1005000"/>
              <a:ext cx="307750" cy="31700"/>
            </a:xfrm>
            <a:custGeom>
              <a:avLst/>
              <a:gdLst/>
              <a:ahLst/>
              <a:cxnLst/>
              <a:rect l="l" t="t" r="r" b="b"/>
              <a:pathLst>
                <a:path w="12310" h="1268" extrusionOk="0">
                  <a:moveTo>
                    <a:pt x="0" y="0"/>
                  </a:moveTo>
                  <a:lnTo>
                    <a:pt x="0" y="1268"/>
                  </a:lnTo>
                  <a:lnTo>
                    <a:pt x="12309" y="267"/>
                  </a:lnTo>
                  <a:lnTo>
                    <a:pt x="123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190475" y="813200"/>
              <a:ext cx="310225" cy="186825"/>
            </a:xfrm>
            <a:custGeom>
              <a:avLst/>
              <a:gdLst/>
              <a:ahLst/>
              <a:cxnLst/>
              <a:rect l="l" t="t" r="r" b="b"/>
              <a:pathLst>
                <a:path w="12409" h="7473" extrusionOk="0">
                  <a:moveTo>
                    <a:pt x="6205" y="0"/>
                  </a:moveTo>
                  <a:cubicBezTo>
                    <a:pt x="2802" y="0"/>
                    <a:pt x="0" y="2802"/>
                    <a:pt x="0" y="6238"/>
                  </a:cubicBezTo>
                  <a:lnTo>
                    <a:pt x="0" y="7472"/>
                  </a:lnTo>
                  <a:lnTo>
                    <a:pt x="12409" y="7472"/>
                  </a:lnTo>
                  <a:lnTo>
                    <a:pt x="12409" y="6238"/>
                  </a:lnTo>
                  <a:cubicBezTo>
                    <a:pt x="12409" y="2802"/>
                    <a:pt x="9640" y="0"/>
                    <a:pt x="6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8423000" y="813200"/>
              <a:ext cx="310250" cy="186825"/>
            </a:xfrm>
            <a:custGeom>
              <a:avLst/>
              <a:gdLst/>
              <a:ahLst/>
              <a:cxnLst/>
              <a:rect l="l" t="t" r="r" b="b"/>
              <a:pathLst>
                <a:path w="12410" h="7473" extrusionOk="0">
                  <a:moveTo>
                    <a:pt x="6205" y="0"/>
                  </a:moveTo>
                  <a:cubicBezTo>
                    <a:pt x="2770" y="0"/>
                    <a:pt x="1" y="2802"/>
                    <a:pt x="1" y="6238"/>
                  </a:cubicBezTo>
                  <a:lnTo>
                    <a:pt x="1" y="7472"/>
                  </a:lnTo>
                  <a:lnTo>
                    <a:pt x="12410" y="7472"/>
                  </a:lnTo>
                  <a:lnTo>
                    <a:pt x="12410" y="6238"/>
                  </a:lnTo>
                  <a:cubicBezTo>
                    <a:pt x="12410" y="2802"/>
                    <a:pt x="9608" y="0"/>
                    <a:pt x="6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160450" y="986650"/>
              <a:ext cx="386950" cy="22550"/>
            </a:xfrm>
            <a:custGeom>
              <a:avLst/>
              <a:gdLst/>
              <a:ahLst/>
              <a:cxnLst/>
              <a:rect l="l" t="t" r="r" b="b"/>
              <a:pathLst>
                <a:path w="15478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lnTo>
                    <a:pt x="15011" y="901"/>
                  </a:lnTo>
                  <a:cubicBezTo>
                    <a:pt x="15244" y="901"/>
                    <a:pt x="15445" y="701"/>
                    <a:pt x="15478" y="468"/>
                  </a:cubicBezTo>
                  <a:cubicBezTo>
                    <a:pt x="15478" y="201"/>
                    <a:pt x="15244" y="1"/>
                    <a:pt x="15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191300" y="1311875"/>
              <a:ext cx="307750" cy="32550"/>
            </a:xfrm>
            <a:custGeom>
              <a:avLst/>
              <a:gdLst/>
              <a:ahLst/>
              <a:cxnLst/>
              <a:rect l="l" t="t" r="r" b="b"/>
              <a:pathLst>
                <a:path w="12310" h="1302" extrusionOk="0">
                  <a:moveTo>
                    <a:pt x="0" y="1"/>
                  </a:moveTo>
                  <a:lnTo>
                    <a:pt x="0" y="1302"/>
                  </a:lnTo>
                  <a:lnTo>
                    <a:pt x="12309" y="234"/>
                  </a:lnTo>
                  <a:lnTo>
                    <a:pt x="12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160450" y="1292700"/>
              <a:ext cx="386950" cy="23375"/>
            </a:xfrm>
            <a:custGeom>
              <a:avLst/>
              <a:gdLst/>
              <a:ahLst/>
              <a:cxnLst/>
              <a:rect l="l" t="t" r="r" b="b"/>
              <a:pathLst>
                <a:path w="15478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lnTo>
                    <a:pt x="15011" y="935"/>
                  </a:lnTo>
                  <a:cubicBezTo>
                    <a:pt x="15244" y="935"/>
                    <a:pt x="15445" y="701"/>
                    <a:pt x="15478" y="468"/>
                  </a:cubicBezTo>
                  <a:cubicBezTo>
                    <a:pt x="15478" y="234"/>
                    <a:pt x="15244" y="1"/>
                    <a:pt x="15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8423000" y="1005000"/>
              <a:ext cx="306100" cy="31700"/>
            </a:xfrm>
            <a:custGeom>
              <a:avLst/>
              <a:gdLst/>
              <a:ahLst/>
              <a:cxnLst/>
              <a:rect l="l" t="t" r="r" b="b"/>
              <a:pathLst>
                <a:path w="12244" h="1268" extrusionOk="0">
                  <a:moveTo>
                    <a:pt x="1" y="0"/>
                  </a:moveTo>
                  <a:lnTo>
                    <a:pt x="1" y="1268"/>
                  </a:lnTo>
                  <a:lnTo>
                    <a:pt x="12243" y="267"/>
                  </a:lnTo>
                  <a:lnTo>
                    <a:pt x="12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8390500" y="986650"/>
              <a:ext cx="386950" cy="22550"/>
            </a:xfrm>
            <a:custGeom>
              <a:avLst/>
              <a:gdLst/>
              <a:ahLst/>
              <a:cxnLst/>
              <a:rect l="l" t="t" r="r" b="b"/>
              <a:pathLst>
                <a:path w="15478" h="902" extrusionOk="0">
                  <a:moveTo>
                    <a:pt x="467" y="1"/>
                  </a:moveTo>
                  <a:cubicBezTo>
                    <a:pt x="200" y="1"/>
                    <a:pt x="0" y="201"/>
                    <a:pt x="0" y="468"/>
                  </a:cubicBezTo>
                  <a:cubicBezTo>
                    <a:pt x="0" y="701"/>
                    <a:pt x="200" y="901"/>
                    <a:pt x="467" y="901"/>
                  </a:cubicBezTo>
                  <a:lnTo>
                    <a:pt x="15011" y="901"/>
                  </a:lnTo>
                  <a:cubicBezTo>
                    <a:pt x="15244" y="901"/>
                    <a:pt x="15478" y="701"/>
                    <a:pt x="15478" y="468"/>
                  </a:cubicBezTo>
                  <a:cubicBezTo>
                    <a:pt x="15478" y="201"/>
                    <a:pt x="15244" y="1"/>
                    <a:pt x="15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8423000" y="1311875"/>
              <a:ext cx="306100" cy="32550"/>
            </a:xfrm>
            <a:custGeom>
              <a:avLst/>
              <a:gdLst/>
              <a:ahLst/>
              <a:cxnLst/>
              <a:rect l="l" t="t" r="r" b="b"/>
              <a:pathLst>
                <a:path w="12244" h="1302" extrusionOk="0">
                  <a:moveTo>
                    <a:pt x="1" y="1"/>
                  </a:moveTo>
                  <a:lnTo>
                    <a:pt x="1" y="1302"/>
                  </a:lnTo>
                  <a:lnTo>
                    <a:pt x="12243" y="234"/>
                  </a:lnTo>
                  <a:lnTo>
                    <a:pt x="122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8390500" y="1292700"/>
              <a:ext cx="386950" cy="23375"/>
            </a:xfrm>
            <a:custGeom>
              <a:avLst/>
              <a:gdLst/>
              <a:ahLst/>
              <a:cxnLst/>
              <a:rect l="l" t="t" r="r" b="b"/>
              <a:pathLst>
                <a:path w="15478" h="935" extrusionOk="0">
                  <a:moveTo>
                    <a:pt x="467" y="1"/>
                  </a:moveTo>
                  <a:cubicBezTo>
                    <a:pt x="200" y="1"/>
                    <a:pt x="0" y="234"/>
                    <a:pt x="0" y="468"/>
                  </a:cubicBezTo>
                  <a:cubicBezTo>
                    <a:pt x="0" y="701"/>
                    <a:pt x="200" y="935"/>
                    <a:pt x="467" y="935"/>
                  </a:cubicBezTo>
                  <a:lnTo>
                    <a:pt x="15011" y="935"/>
                  </a:lnTo>
                  <a:cubicBezTo>
                    <a:pt x="15244" y="935"/>
                    <a:pt x="15478" y="701"/>
                    <a:pt x="15478" y="468"/>
                  </a:cubicBezTo>
                  <a:cubicBezTo>
                    <a:pt x="15478" y="234"/>
                    <a:pt x="15244" y="1"/>
                    <a:pt x="15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12225" y="1047525"/>
              <a:ext cx="66725" cy="136800"/>
            </a:xfrm>
            <a:custGeom>
              <a:avLst/>
              <a:gdLst/>
              <a:ahLst/>
              <a:cxnLst/>
              <a:rect l="l" t="t" r="r" b="b"/>
              <a:pathLst>
                <a:path w="2669" h="5472" extrusionOk="0">
                  <a:moveTo>
                    <a:pt x="1335" y="1"/>
                  </a:moveTo>
                  <a:cubicBezTo>
                    <a:pt x="601" y="1"/>
                    <a:pt x="0" y="601"/>
                    <a:pt x="0" y="1335"/>
                  </a:cubicBezTo>
                  <a:lnTo>
                    <a:pt x="0" y="5471"/>
                  </a:lnTo>
                  <a:lnTo>
                    <a:pt x="2669" y="5471"/>
                  </a:lnTo>
                  <a:lnTo>
                    <a:pt x="2669" y="1335"/>
                  </a:lnTo>
                  <a:cubicBezTo>
                    <a:pt x="2669" y="601"/>
                    <a:pt x="2102" y="1"/>
                    <a:pt x="1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2225" y="1394450"/>
              <a:ext cx="66725" cy="135950"/>
            </a:xfrm>
            <a:custGeom>
              <a:avLst/>
              <a:gdLst/>
              <a:ahLst/>
              <a:cxnLst/>
              <a:rect l="l" t="t" r="r" b="b"/>
              <a:pathLst>
                <a:path w="2669" h="5438" extrusionOk="0">
                  <a:moveTo>
                    <a:pt x="1335" y="0"/>
                  </a:moveTo>
                  <a:cubicBezTo>
                    <a:pt x="601" y="0"/>
                    <a:pt x="0" y="567"/>
                    <a:pt x="0" y="1334"/>
                  </a:cubicBezTo>
                  <a:lnTo>
                    <a:pt x="0" y="5437"/>
                  </a:lnTo>
                  <a:lnTo>
                    <a:pt x="2669" y="5437"/>
                  </a:lnTo>
                  <a:lnTo>
                    <a:pt x="2669" y="1334"/>
                  </a:lnTo>
                  <a:cubicBezTo>
                    <a:pt x="2669" y="567"/>
                    <a:pt x="2102" y="0"/>
                    <a:pt x="1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8557275" y="1047525"/>
              <a:ext cx="66750" cy="136800"/>
            </a:xfrm>
            <a:custGeom>
              <a:avLst/>
              <a:gdLst/>
              <a:ahLst/>
              <a:cxnLst/>
              <a:rect l="l" t="t" r="r" b="b"/>
              <a:pathLst>
                <a:path w="2670" h="5472" extrusionOk="0">
                  <a:moveTo>
                    <a:pt x="1335" y="1"/>
                  </a:moveTo>
                  <a:cubicBezTo>
                    <a:pt x="568" y="1"/>
                    <a:pt x="0" y="601"/>
                    <a:pt x="0" y="1335"/>
                  </a:cubicBezTo>
                  <a:lnTo>
                    <a:pt x="0" y="5471"/>
                  </a:lnTo>
                  <a:lnTo>
                    <a:pt x="2669" y="5471"/>
                  </a:lnTo>
                  <a:lnTo>
                    <a:pt x="2669" y="1335"/>
                  </a:lnTo>
                  <a:cubicBezTo>
                    <a:pt x="2669" y="601"/>
                    <a:pt x="2069" y="1"/>
                    <a:pt x="1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8557275" y="1405275"/>
              <a:ext cx="66750" cy="136800"/>
            </a:xfrm>
            <a:custGeom>
              <a:avLst/>
              <a:gdLst/>
              <a:ahLst/>
              <a:cxnLst/>
              <a:rect l="l" t="t" r="r" b="b"/>
              <a:pathLst>
                <a:path w="2670" h="5472" extrusionOk="0">
                  <a:moveTo>
                    <a:pt x="1335" y="1"/>
                  </a:moveTo>
                  <a:cubicBezTo>
                    <a:pt x="568" y="1"/>
                    <a:pt x="0" y="601"/>
                    <a:pt x="0" y="1335"/>
                  </a:cubicBezTo>
                  <a:lnTo>
                    <a:pt x="0" y="5471"/>
                  </a:lnTo>
                  <a:lnTo>
                    <a:pt x="2669" y="5471"/>
                  </a:lnTo>
                  <a:lnTo>
                    <a:pt x="2669" y="1335"/>
                  </a:lnTo>
                  <a:cubicBezTo>
                    <a:pt x="2669" y="601"/>
                    <a:pt x="2069" y="1"/>
                    <a:pt x="1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95550" y="1198475"/>
              <a:ext cx="104250" cy="104250"/>
            </a:xfrm>
            <a:custGeom>
              <a:avLst/>
              <a:gdLst/>
              <a:ahLst/>
              <a:cxnLst/>
              <a:rect l="l" t="t" r="r" b="b"/>
              <a:pathLst>
                <a:path w="4170" h="4170" extrusionOk="0">
                  <a:moveTo>
                    <a:pt x="2102" y="167"/>
                  </a:moveTo>
                  <a:cubicBezTo>
                    <a:pt x="3136" y="167"/>
                    <a:pt x="4003" y="1034"/>
                    <a:pt x="4003" y="2068"/>
                  </a:cubicBezTo>
                  <a:cubicBezTo>
                    <a:pt x="4003" y="3102"/>
                    <a:pt x="3136" y="4003"/>
                    <a:pt x="2102" y="4003"/>
                  </a:cubicBezTo>
                  <a:cubicBezTo>
                    <a:pt x="1068" y="4003"/>
                    <a:pt x="167" y="3102"/>
                    <a:pt x="167" y="2068"/>
                  </a:cubicBezTo>
                  <a:cubicBezTo>
                    <a:pt x="167" y="1034"/>
                    <a:pt x="1068" y="167"/>
                    <a:pt x="2102" y="167"/>
                  </a:cubicBezTo>
                  <a:close/>
                  <a:moveTo>
                    <a:pt x="2102" y="0"/>
                  </a:moveTo>
                  <a:cubicBezTo>
                    <a:pt x="934" y="0"/>
                    <a:pt x="0" y="934"/>
                    <a:pt x="0" y="2068"/>
                  </a:cubicBezTo>
                  <a:cubicBezTo>
                    <a:pt x="0" y="3236"/>
                    <a:pt x="967" y="4170"/>
                    <a:pt x="2102" y="4170"/>
                  </a:cubicBezTo>
                  <a:cubicBezTo>
                    <a:pt x="3236" y="4170"/>
                    <a:pt x="4136" y="3236"/>
                    <a:pt x="4170" y="2068"/>
                  </a:cubicBezTo>
                  <a:cubicBezTo>
                    <a:pt x="4170" y="901"/>
                    <a:pt x="3236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344750" y="1221825"/>
              <a:ext cx="46725" cy="35875"/>
            </a:xfrm>
            <a:custGeom>
              <a:avLst/>
              <a:gdLst/>
              <a:ahLst/>
              <a:cxnLst/>
              <a:rect l="l" t="t" r="r" b="b"/>
              <a:pathLst>
                <a:path w="1869" h="1435" extrusionOk="0">
                  <a:moveTo>
                    <a:pt x="100" y="0"/>
                  </a:moveTo>
                  <a:cubicBezTo>
                    <a:pt x="34" y="0"/>
                    <a:pt x="0" y="67"/>
                    <a:pt x="0" y="100"/>
                  </a:cubicBezTo>
                  <a:lnTo>
                    <a:pt x="0" y="1335"/>
                  </a:lnTo>
                  <a:cubicBezTo>
                    <a:pt x="0" y="1401"/>
                    <a:pt x="34" y="1435"/>
                    <a:pt x="100" y="1435"/>
                  </a:cubicBezTo>
                  <a:lnTo>
                    <a:pt x="1768" y="1435"/>
                  </a:lnTo>
                  <a:cubicBezTo>
                    <a:pt x="1801" y="1435"/>
                    <a:pt x="1835" y="1401"/>
                    <a:pt x="1868" y="1335"/>
                  </a:cubicBezTo>
                  <a:cubicBezTo>
                    <a:pt x="1868" y="1301"/>
                    <a:pt x="1835" y="1268"/>
                    <a:pt x="1801" y="1268"/>
                  </a:cubicBezTo>
                  <a:lnTo>
                    <a:pt x="167" y="1268"/>
                  </a:lnTo>
                  <a:lnTo>
                    <a:pt x="167" y="100"/>
                  </a:lnTo>
                  <a:cubicBezTo>
                    <a:pt x="167" y="34"/>
                    <a:pt x="134" y="0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191300" y="1632125"/>
              <a:ext cx="1538625" cy="38375"/>
            </a:xfrm>
            <a:custGeom>
              <a:avLst/>
              <a:gdLst/>
              <a:ahLst/>
              <a:cxnLst/>
              <a:rect l="l" t="t" r="r" b="b"/>
              <a:pathLst>
                <a:path w="61545" h="1535" extrusionOk="0">
                  <a:moveTo>
                    <a:pt x="0" y="0"/>
                  </a:moveTo>
                  <a:lnTo>
                    <a:pt x="0" y="1534"/>
                  </a:lnTo>
                  <a:lnTo>
                    <a:pt x="61544" y="100"/>
                  </a:lnTo>
                  <a:lnTo>
                    <a:pt x="61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152100" y="1617100"/>
              <a:ext cx="1621175" cy="19200"/>
            </a:xfrm>
            <a:custGeom>
              <a:avLst/>
              <a:gdLst/>
              <a:ahLst/>
              <a:cxnLst/>
              <a:rect l="l" t="t" r="r" b="b"/>
              <a:pathLst>
                <a:path w="64847" h="768" extrusionOk="0">
                  <a:moveTo>
                    <a:pt x="368" y="1"/>
                  </a:moveTo>
                  <a:cubicBezTo>
                    <a:pt x="167" y="1"/>
                    <a:pt x="1" y="167"/>
                    <a:pt x="1" y="367"/>
                  </a:cubicBezTo>
                  <a:cubicBezTo>
                    <a:pt x="1" y="601"/>
                    <a:pt x="167" y="768"/>
                    <a:pt x="368" y="768"/>
                  </a:cubicBezTo>
                  <a:lnTo>
                    <a:pt x="64447" y="768"/>
                  </a:lnTo>
                  <a:cubicBezTo>
                    <a:pt x="64680" y="768"/>
                    <a:pt x="64847" y="601"/>
                    <a:pt x="64814" y="367"/>
                  </a:cubicBezTo>
                  <a:cubicBezTo>
                    <a:pt x="64814" y="167"/>
                    <a:pt x="64680" y="1"/>
                    <a:pt x="64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152100" y="1721350"/>
              <a:ext cx="1621175" cy="19200"/>
            </a:xfrm>
            <a:custGeom>
              <a:avLst/>
              <a:gdLst/>
              <a:ahLst/>
              <a:cxnLst/>
              <a:rect l="l" t="t" r="r" b="b"/>
              <a:pathLst>
                <a:path w="64847" h="768" extrusionOk="0">
                  <a:moveTo>
                    <a:pt x="368" y="0"/>
                  </a:moveTo>
                  <a:cubicBezTo>
                    <a:pt x="167" y="0"/>
                    <a:pt x="1" y="167"/>
                    <a:pt x="1" y="367"/>
                  </a:cubicBezTo>
                  <a:cubicBezTo>
                    <a:pt x="1" y="601"/>
                    <a:pt x="167" y="767"/>
                    <a:pt x="368" y="767"/>
                  </a:cubicBezTo>
                  <a:lnTo>
                    <a:pt x="64447" y="767"/>
                  </a:lnTo>
                  <a:cubicBezTo>
                    <a:pt x="64680" y="767"/>
                    <a:pt x="64847" y="601"/>
                    <a:pt x="64814" y="367"/>
                  </a:cubicBezTo>
                  <a:cubicBezTo>
                    <a:pt x="64814" y="167"/>
                    <a:pt x="64680" y="0"/>
                    <a:pt x="64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161275" y="1635450"/>
              <a:ext cx="1602000" cy="25"/>
            </a:xfrm>
            <a:custGeom>
              <a:avLst/>
              <a:gdLst/>
              <a:ahLst/>
              <a:cxnLst/>
              <a:rect l="l" t="t" r="r" b="b"/>
              <a:pathLst>
                <a:path w="64080" h="1" extrusionOk="0">
                  <a:moveTo>
                    <a:pt x="64080" y="0"/>
                  </a:moveTo>
                  <a:lnTo>
                    <a:pt x="1" y="0"/>
                  </a:lnTo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687475" y="1286875"/>
              <a:ext cx="547925" cy="4175"/>
            </a:xfrm>
            <a:custGeom>
              <a:avLst/>
              <a:gdLst/>
              <a:ahLst/>
              <a:cxnLst/>
              <a:rect l="l" t="t" r="r" b="b"/>
              <a:pathLst>
                <a:path w="21917" h="167" extrusionOk="0">
                  <a:moveTo>
                    <a:pt x="101" y="0"/>
                  </a:moveTo>
                  <a:cubicBezTo>
                    <a:pt x="68" y="0"/>
                    <a:pt x="1" y="33"/>
                    <a:pt x="1" y="67"/>
                  </a:cubicBezTo>
                  <a:cubicBezTo>
                    <a:pt x="1" y="134"/>
                    <a:pt x="68" y="167"/>
                    <a:pt x="101" y="167"/>
                  </a:cubicBezTo>
                  <a:lnTo>
                    <a:pt x="21783" y="167"/>
                  </a:lnTo>
                  <a:cubicBezTo>
                    <a:pt x="21850" y="167"/>
                    <a:pt x="21917" y="100"/>
                    <a:pt x="21850" y="67"/>
                  </a:cubicBezTo>
                  <a:cubicBezTo>
                    <a:pt x="21850" y="33"/>
                    <a:pt x="21817" y="0"/>
                    <a:pt x="21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687475" y="1341900"/>
              <a:ext cx="547925" cy="4200"/>
            </a:xfrm>
            <a:custGeom>
              <a:avLst/>
              <a:gdLst/>
              <a:ahLst/>
              <a:cxnLst/>
              <a:rect l="l" t="t" r="r" b="b"/>
              <a:pathLst>
                <a:path w="21917" h="168" extrusionOk="0">
                  <a:moveTo>
                    <a:pt x="101" y="1"/>
                  </a:moveTo>
                  <a:cubicBezTo>
                    <a:pt x="68" y="1"/>
                    <a:pt x="1" y="34"/>
                    <a:pt x="1" y="101"/>
                  </a:cubicBezTo>
                  <a:cubicBezTo>
                    <a:pt x="1" y="134"/>
                    <a:pt x="68" y="167"/>
                    <a:pt x="101" y="167"/>
                  </a:cubicBezTo>
                  <a:lnTo>
                    <a:pt x="21783" y="167"/>
                  </a:lnTo>
                  <a:cubicBezTo>
                    <a:pt x="21850" y="167"/>
                    <a:pt x="21917" y="134"/>
                    <a:pt x="21850" y="101"/>
                  </a:cubicBezTo>
                  <a:cubicBezTo>
                    <a:pt x="21850" y="34"/>
                    <a:pt x="21817" y="1"/>
                    <a:pt x="21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191300" y="1718000"/>
              <a:ext cx="1546125" cy="4200"/>
            </a:xfrm>
            <a:custGeom>
              <a:avLst/>
              <a:gdLst/>
              <a:ahLst/>
              <a:cxnLst/>
              <a:rect l="l" t="t" r="r" b="b"/>
              <a:pathLst>
                <a:path w="61845" h="168" extrusionOk="0">
                  <a:moveTo>
                    <a:pt x="101" y="1"/>
                  </a:moveTo>
                  <a:cubicBezTo>
                    <a:pt x="67" y="1"/>
                    <a:pt x="0" y="68"/>
                    <a:pt x="0" y="101"/>
                  </a:cubicBezTo>
                  <a:cubicBezTo>
                    <a:pt x="0" y="134"/>
                    <a:pt x="34" y="168"/>
                    <a:pt x="101" y="168"/>
                  </a:cubicBezTo>
                  <a:lnTo>
                    <a:pt x="61778" y="168"/>
                  </a:lnTo>
                  <a:cubicBezTo>
                    <a:pt x="61811" y="168"/>
                    <a:pt x="61845" y="134"/>
                    <a:pt x="61845" y="101"/>
                  </a:cubicBezTo>
                  <a:cubicBezTo>
                    <a:pt x="61845" y="68"/>
                    <a:pt x="61811" y="1"/>
                    <a:pt x="61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191300" y="1740525"/>
              <a:ext cx="1546125" cy="4200"/>
            </a:xfrm>
            <a:custGeom>
              <a:avLst/>
              <a:gdLst/>
              <a:ahLst/>
              <a:cxnLst/>
              <a:rect l="l" t="t" r="r" b="b"/>
              <a:pathLst>
                <a:path w="61845" h="168" extrusionOk="0">
                  <a:moveTo>
                    <a:pt x="101" y="0"/>
                  </a:moveTo>
                  <a:cubicBezTo>
                    <a:pt x="67" y="0"/>
                    <a:pt x="0" y="34"/>
                    <a:pt x="0" y="67"/>
                  </a:cubicBezTo>
                  <a:cubicBezTo>
                    <a:pt x="0" y="101"/>
                    <a:pt x="34" y="167"/>
                    <a:pt x="101" y="167"/>
                  </a:cubicBezTo>
                  <a:lnTo>
                    <a:pt x="61778" y="167"/>
                  </a:lnTo>
                  <a:cubicBezTo>
                    <a:pt x="61811" y="167"/>
                    <a:pt x="61845" y="101"/>
                    <a:pt x="61845" y="67"/>
                  </a:cubicBezTo>
                  <a:cubicBezTo>
                    <a:pt x="61845" y="34"/>
                    <a:pt x="61811" y="0"/>
                    <a:pt x="61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1300" y="1611275"/>
              <a:ext cx="1546125" cy="4175"/>
            </a:xfrm>
            <a:custGeom>
              <a:avLst/>
              <a:gdLst/>
              <a:ahLst/>
              <a:cxnLst/>
              <a:rect l="l" t="t" r="r" b="b"/>
              <a:pathLst>
                <a:path w="61845" h="167" extrusionOk="0">
                  <a:moveTo>
                    <a:pt x="101" y="0"/>
                  </a:moveTo>
                  <a:cubicBezTo>
                    <a:pt x="67" y="0"/>
                    <a:pt x="0" y="33"/>
                    <a:pt x="0" y="67"/>
                  </a:cubicBezTo>
                  <a:cubicBezTo>
                    <a:pt x="0" y="100"/>
                    <a:pt x="34" y="167"/>
                    <a:pt x="101" y="167"/>
                  </a:cubicBezTo>
                  <a:lnTo>
                    <a:pt x="61778" y="167"/>
                  </a:lnTo>
                  <a:cubicBezTo>
                    <a:pt x="61811" y="167"/>
                    <a:pt x="61845" y="100"/>
                    <a:pt x="61845" y="67"/>
                  </a:cubicBezTo>
                  <a:cubicBezTo>
                    <a:pt x="61845" y="33"/>
                    <a:pt x="61811" y="0"/>
                    <a:pt x="61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23882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8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8" y="2169"/>
                  </a:cubicBezTo>
                  <a:cubicBezTo>
                    <a:pt x="101" y="2169"/>
                    <a:pt x="168" y="2135"/>
                    <a:pt x="168" y="2102"/>
                  </a:cubicBezTo>
                  <a:lnTo>
                    <a:pt x="168" y="101"/>
                  </a:lnTo>
                  <a:cubicBezTo>
                    <a:pt x="168" y="67"/>
                    <a:pt x="10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25300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8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8" y="2169"/>
                  </a:cubicBezTo>
                  <a:cubicBezTo>
                    <a:pt x="134" y="2169"/>
                    <a:pt x="168" y="2135"/>
                    <a:pt x="168" y="2102"/>
                  </a:cubicBezTo>
                  <a:lnTo>
                    <a:pt x="168" y="101"/>
                  </a:lnTo>
                  <a:cubicBezTo>
                    <a:pt x="168" y="67"/>
                    <a:pt x="134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32222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7" y="2169"/>
                  </a:cubicBezTo>
                  <a:cubicBezTo>
                    <a:pt x="101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33640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7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40562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4" y="2169"/>
                    <a:pt x="67" y="2169"/>
                  </a:cubicBezTo>
                  <a:cubicBezTo>
                    <a:pt x="100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41980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4" y="2169"/>
                    <a:pt x="67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57240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7" y="2169"/>
                  </a:cubicBezTo>
                  <a:cubicBezTo>
                    <a:pt x="101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58657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7" y="2169"/>
                  </a:cubicBezTo>
                  <a:cubicBezTo>
                    <a:pt x="134" y="2169"/>
                    <a:pt x="168" y="2135"/>
                    <a:pt x="168" y="2102"/>
                  </a:cubicBezTo>
                  <a:lnTo>
                    <a:pt x="168" y="101"/>
                  </a:lnTo>
                  <a:cubicBezTo>
                    <a:pt x="168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65580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4" y="2169"/>
                    <a:pt x="67" y="2169"/>
                  </a:cubicBezTo>
                  <a:cubicBezTo>
                    <a:pt x="100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66997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101" y="1"/>
                  </a:moveTo>
                  <a:cubicBezTo>
                    <a:pt x="34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4" y="2169"/>
                    <a:pt x="101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739200" y="1743025"/>
              <a:ext cx="4175" cy="54225"/>
            </a:xfrm>
            <a:custGeom>
              <a:avLst/>
              <a:gdLst/>
              <a:ahLst/>
              <a:cxnLst/>
              <a:rect l="l" t="t" r="r" b="b"/>
              <a:pathLst>
                <a:path w="167" h="2169" extrusionOk="0">
                  <a:moveTo>
                    <a:pt x="67" y="1"/>
                  </a:moveTo>
                  <a:cubicBezTo>
                    <a:pt x="33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3" y="2169"/>
                    <a:pt x="67" y="2169"/>
                  </a:cubicBezTo>
                  <a:cubicBezTo>
                    <a:pt x="100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753375" y="1743025"/>
              <a:ext cx="4175" cy="54225"/>
            </a:xfrm>
            <a:custGeom>
              <a:avLst/>
              <a:gdLst/>
              <a:ahLst/>
              <a:cxnLst/>
              <a:rect l="l" t="t" r="r" b="b"/>
              <a:pathLst>
                <a:path w="167" h="2169" extrusionOk="0">
                  <a:moveTo>
                    <a:pt x="100" y="1"/>
                  </a:moveTo>
                  <a:cubicBezTo>
                    <a:pt x="34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4" y="2169"/>
                    <a:pt x="100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865125" y="1743025"/>
              <a:ext cx="4175" cy="54225"/>
            </a:xfrm>
            <a:custGeom>
              <a:avLst/>
              <a:gdLst/>
              <a:ahLst/>
              <a:cxnLst/>
              <a:rect l="l" t="t" r="r" b="b"/>
              <a:pathLst>
                <a:path w="167" h="2169" extrusionOk="0">
                  <a:moveTo>
                    <a:pt x="67" y="1"/>
                  </a:moveTo>
                  <a:cubicBezTo>
                    <a:pt x="33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3" y="2169"/>
                    <a:pt x="67" y="2169"/>
                  </a:cubicBezTo>
                  <a:cubicBezTo>
                    <a:pt x="133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879300" y="1743025"/>
              <a:ext cx="4175" cy="54225"/>
            </a:xfrm>
            <a:custGeom>
              <a:avLst/>
              <a:gdLst/>
              <a:ahLst/>
              <a:cxnLst/>
              <a:rect l="l" t="t" r="r" b="b"/>
              <a:pathLst>
                <a:path w="167" h="2169" extrusionOk="0">
                  <a:moveTo>
                    <a:pt x="100" y="1"/>
                  </a:moveTo>
                  <a:cubicBezTo>
                    <a:pt x="67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67" y="2169"/>
                    <a:pt x="100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94850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7" y="2169"/>
                  </a:cubicBezTo>
                  <a:cubicBezTo>
                    <a:pt x="134" y="2169"/>
                    <a:pt x="168" y="2135"/>
                    <a:pt x="168" y="2102"/>
                  </a:cubicBezTo>
                  <a:lnTo>
                    <a:pt x="168" y="101"/>
                  </a:lnTo>
                  <a:cubicBezTo>
                    <a:pt x="168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96267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101" y="1"/>
                  </a:moveTo>
                  <a:cubicBezTo>
                    <a:pt x="68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68" y="2169"/>
                    <a:pt x="101" y="2169"/>
                  </a:cubicBezTo>
                  <a:cubicBezTo>
                    <a:pt x="134" y="2169"/>
                    <a:pt x="168" y="2135"/>
                    <a:pt x="168" y="2102"/>
                  </a:cubicBezTo>
                  <a:lnTo>
                    <a:pt x="168" y="101"/>
                  </a:lnTo>
                  <a:cubicBezTo>
                    <a:pt x="168" y="67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803190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4" y="2169"/>
                    <a:pt x="67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804607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101" y="1"/>
                  </a:moveTo>
                  <a:cubicBezTo>
                    <a:pt x="67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67" y="2169"/>
                    <a:pt x="101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815365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101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101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8168675" y="1743025"/>
              <a:ext cx="4175" cy="54225"/>
            </a:xfrm>
            <a:custGeom>
              <a:avLst/>
              <a:gdLst/>
              <a:ahLst/>
              <a:cxnLst/>
              <a:rect l="l" t="t" r="r" b="b"/>
              <a:pathLst>
                <a:path w="167" h="2169" extrusionOk="0">
                  <a:moveTo>
                    <a:pt x="67" y="1"/>
                  </a:moveTo>
                  <a:cubicBezTo>
                    <a:pt x="33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3" y="2169"/>
                    <a:pt x="67" y="2169"/>
                  </a:cubicBezTo>
                  <a:cubicBezTo>
                    <a:pt x="100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823705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100" y="1"/>
                  </a:moveTo>
                  <a:cubicBezTo>
                    <a:pt x="34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4" y="2169"/>
                    <a:pt x="100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825205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7" y="2169"/>
                  </a:cubicBezTo>
                  <a:cubicBezTo>
                    <a:pt x="101" y="2169"/>
                    <a:pt x="168" y="2135"/>
                    <a:pt x="168" y="2102"/>
                  </a:cubicBezTo>
                  <a:lnTo>
                    <a:pt x="168" y="101"/>
                  </a:lnTo>
                  <a:cubicBezTo>
                    <a:pt x="168" y="67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8320450" y="1743025"/>
              <a:ext cx="4175" cy="54225"/>
            </a:xfrm>
            <a:custGeom>
              <a:avLst/>
              <a:gdLst/>
              <a:ahLst/>
              <a:cxnLst/>
              <a:rect l="l" t="t" r="r" b="b"/>
              <a:pathLst>
                <a:path w="167" h="2169" extrusionOk="0">
                  <a:moveTo>
                    <a:pt x="100" y="1"/>
                  </a:moveTo>
                  <a:cubicBezTo>
                    <a:pt x="33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3" y="2169"/>
                    <a:pt x="100" y="2169"/>
                  </a:cubicBezTo>
                  <a:cubicBezTo>
                    <a:pt x="133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833545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4" y="2169"/>
                    <a:pt x="67" y="2169"/>
                  </a:cubicBezTo>
                  <a:cubicBezTo>
                    <a:pt x="101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8486400" y="1743025"/>
              <a:ext cx="4175" cy="54225"/>
            </a:xfrm>
            <a:custGeom>
              <a:avLst/>
              <a:gdLst/>
              <a:ahLst/>
              <a:cxnLst/>
              <a:rect l="l" t="t" r="r" b="b"/>
              <a:pathLst>
                <a:path w="167" h="2169" extrusionOk="0">
                  <a:moveTo>
                    <a:pt x="67" y="1"/>
                  </a:moveTo>
                  <a:cubicBezTo>
                    <a:pt x="33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33" y="2169"/>
                    <a:pt x="67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8500575" y="1743025"/>
              <a:ext cx="4175" cy="54225"/>
            </a:xfrm>
            <a:custGeom>
              <a:avLst/>
              <a:gdLst/>
              <a:ahLst/>
              <a:cxnLst/>
              <a:rect l="l" t="t" r="r" b="b"/>
              <a:pathLst>
                <a:path w="167" h="2169" extrusionOk="0">
                  <a:moveTo>
                    <a:pt x="100" y="1"/>
                  </a:moveTo>
                  <a:cubicBezTo>
                    <a:pt x="67" y="1"/>
                    <a:pt x="0" y="67"/>
                    <a:pt x="0" y="101"/>
                  </a:cubicBezTo>
                  <a:lnTo>
                    <a:pt x="0" y="2102"/>
                  </a:lnTo>
                  <a:cubicBezTo>
                    <a:pt x="0" y="2135"/>
                    <a:pt x="67" y="2169"/>
                    <a:pt x="100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856977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8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8" y="2169"/>
                  </a:cubicBezTo>
                  <a:cubicBezTo>
                    <a:pt x="134" y="2169"/>
                    <a:pt x="168" y="2135"/>
                    <a:pt x="168" y="2102"/>
                  </a:cubicBezTo>
                  <a:lnTo>
                    <a:pt x="168" y="101"/>
                  </a:lnTo>
                  <a:cubicBezTo>
                    <a:pt x="168" y="67"/>
                    <a:pt x="134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858395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101" y="1"/>
                  </a:moveTo>
                  <a:cubicBezTo>
                    <a:pt x="68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68" y="2169"/>
                    <a:pt x="101" y="2169"/>
                  </a:cubicBezTo>
                  <a:cubicBezTo>
                    <a:pt x="134" y="2169"/>
                    <a:pt x="168" y="2135"/>
                    <a:pt x="168" y="2102"/>
                  </a:cubicBezTo>
                  <a:lnTo>
                    <a:pt x="168" y="101"/>
                  </a:lnTo>
                  <a:cubicBezTo>
                    <a:pt x="168" y="67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8653175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67" y="1"/>
                  </a:moveTo>
                  <a:cubicBezTo>
                    <a:pt x="34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34" y="2169"/>
                    <a:pt x="67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8667350" y="1743025"/>
              <a:ext cx="4200" cy="54225"/>
            </a:xfrm>
            <a:custGeom>
              <a:avLst/>
              <a:gdLst/>
              <a:ahLst/>
              <a:cxnLst/>
              <a:rect l="l" t="t" r="r" b="b"/>
              <a:pathLst>
                <a:path w="168" h="2169" extrusionOk="0">
                  <a:moveTo>
                    <a:pt x="101" y="1"/>
                  </a:moveTo>
                  <a:cubicBezTo>
                    <a:pt x="67" y="1"/>
                    <a:pt x="1" y="67"/>
                    <a:pt x="1" y="101"/>
                  </a:cubicBezTo>
                  <a:lnTo>
                    <a:pt x="1" y="2102"/>
                  </a:lnTo>
                  <a:cubicBezTo>
                    <a:pt x="1" y="2135"/>
                    <a:pt x="67" y="2169"/>
                    <a:pt x="101" y="2169"/>
                  </a:cubicBezTo>
                  <a:cubicBezTo>
                    <a:pt x="134" y="2169"/>
                    <a:pt x="167" y="2135"/>
                    <a:pt x="167" y="2102"/>
                  </a:cubicBezTo>
                  <a:lnTo>
                    <a:pt x="167" y="101"/>
                  </a:lnTo>
                  <a:cubicBezTo>
                    <a:pt x="167" y="67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7191300" y="1795575"/>
              <a:ext cx="1541950" cy="4175"/>
            </a:xfrm>
            <a:custGeom>
              <a:avLst/>
              <a:gdLst/>
              <a:ahLst/>
              <a:cxnLst/>
              <a:rect l="l" t="t" r="r" b="b"/>
              <a:pathLst>
                <a:path w="61678" h="167" extrusionOk="0">
                  <a:moveTo>
                    <a:pt x="101" y="0"/>
                  </a:moveTo>
                  <a:cubicBezTo>
                    <a:pt x="67" y="0"/>
                    <a:pt x="0" y="33"/>
                    <a:pt x="0" y="67"/>
                  </a:cubicBezTo>
                  <a:cubicBezTo>
                    <a:pt x="0" y="133"/>
                    <a:pt x="34" y="167"/>
                    <a:pt x="101" y="167"/>
                  </a:cubicBezTo>
                  <a:lnTo>
                    <a:pt x="61611" y="167"/>
                  </a:lnTo>
                  <a:cubicBezTo>
                    <a:pt x="61644" y="167"/>
                    <a:pt x="61678" y="133"/>
                    <a:pt x="61678" y="67"/>
                  </a:cubicBezTo>
                  <a:cubicBezTo>
                    <a:pt x="61678" y="33"/>
                    <a:pt x="61644" y="0"/>
                    <a:pt x="61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7862600" y="1379425"/>
              <a:ext cx="198500" cy="233525"/>
            </a:xfrm>
            <a:custGeom>
              <a:avLst/>
              <a:gdLst/>
              <a:ahLst/>
              <a:cxnLst/>
              <a:rect l="l" t="t" r="r" b="b"/>
              <a:pathLst>
                <a:path w="7940" h="9341" extrusionOk="0">
                  <a:moveTo>
                    <a:pt x="3970" y="1"/>
                  </a:moveTo>
                  <a:cubicBezTo>
                    <a:pt x="1802" y="1"/>
                    <a:pt x="1" y="1802"/>
                    <a:pt x="1" y="3970"/>
                  </a:cubicBezTo>
                  <a:lnTo>
                    <a:pt x="1" y="9274"/>
                  </a:lnTo>
                  <a:cubicBezTo>
                    <a:pt x="1" y="9307"/>
                    <a:pt x="34" y="9341"/>
                    <a:pt x="101" y="9341"/>
                  </a:cubicBezTo>
                  <a:cubicBezTo>
                    <a:pt x="168" y="9341"/>
                    <a:pt x="168" y="9307"/>
                    <a:pt x="168" y="9274"/>
                  </a:cubicBezTo>
                  <a:lnTo>
                    <a:pt x="168" y="3970"/>
                  </a:lnTo>
                  <a:cubicBezTo>
                    <a:pt x="168" y="1869"/>
                    <a:pt x="1902" y="168"/>
                    <a:pt x="3970" y="168"/>
                  </a:cubicBezTo>
                  <a:cubicBezTo>
                    <a:pt x="6072" y="168"/>
                    <a:pt x="7773" y="1869"/>
                    <a:pt x="7773" y="3970"/>
                  </a:cubicBezTo>
                  <a:lnTo>
                    <a:pt x="7773" y="9207"/>
                  </a:lnTo>
                  <a:cubicBezTo>
                    <a:pt x="7773" y="9274"/>
                    <a:pt x="7807" y="9307"/>
                    <a:pt x="7840" y="9307"/>
                  </a:cubicBezTo>
                  <a:cubicBezTo>
                    <a:pt x="7907" y="9307"/>
                    <a:pt x="7940" y="9274"/>
                    <a:pt x="7940" y="9207"/>
                  </a:cubicBezTo>
                  <a:lnTo>
                    <a:pt x="7940" y="3970"/>
                  </a:lnTo>
                  <a:cubicBezTo>
                    <a:pt x="7940" y="1802"/>
                    <a:pt x="6139" y="1"/>
                    <a:pt x="3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7874275" y="1434475"/>
              <a:ext cx="177675" cy="4200"/>
            </a:xfrm>
            <a:custGeom>
              <a:avLst/>
              <a:gdLst/>
              <a:ahLst/>
              <a:cxnLst/>
              <a:rect l="l" t="t" r="r" b="b"/>
              <a:pathLst>
                <a:path w="7107" h="168" extrusionOk="0">
                  <a:moveTo>
                    <a:pt x="101" y="0"/>
                  </a:moveTo>
                  <a:cubicBezTo>
                    <a:pt x="34" y="0"/>
                    <a:pt x="1" y="67"/>
                    <a:pt x="1" y="100"/>
                  </a:cubicBezTo>
                  <a:cubicBezTo>
                    <a:pt x="1" y="134"/>
                    <a:pt x="34" y="167"/>
                    <a:pt x="101" y="167"/>
                  </a:cubicBezTo>
                  <a:lnTo>
                    <a:pt x="7039" y="167"/>
                  </a:lnTo>
                  <a:cubicBezTo>
                    <a:pt x="7106" y="167"/>
                    <a:pt x="7106" y="134"/>
                    <a:pt x="7106" y="100"/>
                  </a:cubicBezTo>
                  <a:cubicBezTo>
                    <a:pt x="7106" y="67"/>
                    <a:pt x="7039" y="0"/>
                    <a:pt x="7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7912650" y="1467000"/>
              <a:ext cx="104275" cy="145950"/>
            </a:xfrm>
            <a:custGeom>
              <a:avLst/>
              <a:gdLst/>
              <a:ahLst/>
              <a:cxnLst/>
              <a:rect l="l" t="t" r="r" b="b"/>
              <a:pathLst>
                <a:path w="4171" h="5838" extrusionOk="0">
                  <a:moveTo>
                    <a:pt x="2102" y="0"/>
                  </a:moveTo>
                  <a:cubicBezTo>
                    <a:pt x="934" y="0"/>
                    <a:pt x="0" y="968"/>
                    <a:pt x="0" y="2068"/>
                  </a:cubicBezTo>
                  <a:lnTo>
                    <a:pt x="0" y="5771"/>
                  </a:lnTo>
                  <a:cubicBezTo>
                    <a:pt x="0" y="5804"/>
                    <a:pt x="67" y="5838"/>
                    <a:pt x="100" y="5838"/>
                  </a:cubicBezTo>
                  <a:cubicBezTo>
                    <a:pt x="134" y="5838"/>
                    <a:pt x="167" y="5804"/>
                    <a:pt x="267" y="5771"/>
                  </a:cubicBezTo>
                  <a:lnTo>
                    <a:pt x="267" y="2068"/>
                  </a:lnTo>
                  <a:cubicBezTo>
                    <a:pt x="267" y="1034"/>
                    <a:pt x="1101" y="200"/>
                    <a:pt x="2135" y="200"/>
                  </a:cubicBezTo>
                  <a:cubicBezTo>
                    <a:pt x="3169" y="200"/>
                    <a:pt x="4003" y="1034"/>
                    <a:pt x="4003" y="2068"/>
                  </a:cubicBezTo>
                  <a:lnTo>
                    <a:pt x="4003" y="5771"/>
                  </a:lnTo>
                  <a:cubicBezTo>
                    <a:pt x="4003" y="5804"/>
                    <a:pt x="4070" y="5838"/>
                    <a:pt x="4103" y="5838"/>
                  </a:cubicBezTo>
                  <a:cubicBezTo>
                    <a:pt x="4137" y="5838"/>
                    <a:pt x="4170" y="5804"/>
                    <a:pt x="4170" y="5771"/>
                  </a:cubicBezTo>
                  <a:lnTo>
                    <a:pt x="4170" y="2068"/>
                  </a:lnTo>
                  <a:cubicBezTo>
                    <a:pt x="4170" y="901"/>
                    <a:pt x="3269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7312225" y="1874775"/>
              <a:ext cx="66725" cy="136800"/>
            </a:xfrm>
            <a:custGeom>
              <a:avLst/>
              <a:gdLst/>
              <a:ahLst/>
              <a:cxnLst/>
              <a:rect l="l" t="t" r="r" b="b"/>
              <a:pathLst>
                <a:path w="2669" h="5472" extrusionOk="0">
                  <a:moveTo>
                    <a:pt x="1335" y="1"/>
                  </a:moveTo>
                  <a:cubicBezTo>
                    <a:pt x="601" y="1"/>
                    <a:pt x="0" y="568"/>
                    <a:pt x="0" y="1335"/>
                  </a:cubicBezTo>
                  <a:lnTo>
                    <a:pt x="0" y="5472"/>
                  </a:lnTo>
                  <a:lnTo>
                    <a:pt x="2669" y="5472"/>
                  </a:lnTo>
                  <a:lnTo>
                    <a:pt x="2669" y="1335"/>
                  </a:lnTo>
                  <a:cubicBezTo>
                    <a:pt x="2669" y="568"/>
                    <a:pt x="2102" y="1"/>
                    <a:pt x="1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8560600" y="1874775"/>
              <a:ext cx="66750" cy="136800"/>
            </a:xfrm>
            <a:custGeom>
              <a:avLst/>
              <a:gdLst/>
              <a:ahLst/>
              <a:cxnLst/>
              <a:rect l="l" t="t" r="r" b="b"/>
              <a:pathLst>
                <a:path w="2670" h="5472" extrusionOk="0">
                  <a:moveTo>
                    <a:pt x="1335" y="1"/>
                  </a:moveTo>
                  <a:cubicBezTo>
                    <a:pt x="568" y="1"/>
                    <a:pt x="1" y="568"/>
                    <a:pt x="1" y="1335"/>
                  </a:cubicBezTo>
                  <a:lnTo>
                    <a:pt x="1" y="5472"/>
                  </a:lnTo>
                  <a:lnTo>
                    <a:pt x="2669" y="5472"/>
                  </a:lnTo>
                  <a:lnTo>
                    <a:pt x="2669" y="1335"/>
                  </a:lnTo>
                  <a:cubicBezTo>
                    <a:pt x="2669" y="568"/>
                    <a:pt x="2069" y="1"/>
                    <a:pt x="1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7303875" y="2125800"/>
              <a:ext cx="72575" cy="183500"/>
            </a:xfrm>
            <a:custGeom>
              <a:avLst/>
              <a:gdLst/>
              <a:ahLst/>
              <a:cxnLst/>
              <a:rect l="l" t="t" r="r" b="b"/>
              <a:pathLst>
                <a:path w="2903" h="7340" extrusionOk="0">
                  <a:moveTo>
                    <a:pt x="1" y="0"/>
                  </a:moveTo>
                  <a:lnTo>
                    <a:pt x="1" y="7339"/>
                  </a:lnTo>
                  <a:lnTo>
                    <a:pt x="2903" y="73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7608275" y="2025725"/>
              <a:ext cx="121775" cy="282725"/>
            </a:xfrm>
            <a:custGeom>
              <a:avLst/>
              <a:gdLst/>
              <a:ahLst/>
              <a:cxnLst/>
              <a:rect l="l" t="t" r="r" b="b"/>
              <a:pathLst>
                <a:path w="4871" h="11309" extrusionOk="0">
                  <a:moveTo>
                    <a:pt x="0" y="1"/>
                  </a:moveTo>
                  <a:lnTo>
                    <a:pt x="0" y="11309"/>
                  </a:lnTo>
                  <a:lnTo>
                    <a:pt x="4870" y="11309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7895975" y="2025725"/>
              <a:ext cx="121775" cy="282725"/>
            </a:xfrm>
            <a:custGeom>
              <a:avLst/>
              <a:gdLst/>
              <a:ahLst/>
              <a:cxnLst/>
              <a:rect l="l" t="t" r="r" b="b"/>
              <a:pathLst>
                <a:path w="4871" h="11309" extrusionOk="0">
                  <a:moveTo>
                    <a:pt x="0" y="1"/>
                  </a:moveTo>
                  <a:lnTo>
                    <a:pt x="0" y="11309"/>
                  </a:lnTo>
                  <a:lnTo>
                    <a:pt x="4870" y="11309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8206200" y="2025725"/>
              <a:ext cx="121775" cy="282725"/>
            </a:xfrm>
            <a:custGeom>
              <a:avLst/>
              <a:gdLst/>
              <a:ahLst/>
              <a:cxnLst/>
              <a:rect l="l" t="t" r="r" b="b"/>
              <a:pathLst>
                <a:path w="4871" h="11309" extrusionOk="0">
                  <a:moveTo>
                    <a:pt x="0" y="1"/>
                  </a:moveTo>
                  <a:lnTo>
                    <a:pt x="0" y="11309"/>
                  </a:lnTo>
                  <a:lnTo>
                    <a:pt x="4870" y="11309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8558100" y="2125800"/>
              <a:ext cx="71750" cy="183500"/>
            </a:xfrm>
            <a:custGeom>
              <a:avLst/>
              <a:gdLst/>
              <a:ahLst/>
              <a:cxnLst/>
              <a:rect l="l" t="t" r="r" b="b"/>
              <a:pathLst>
                <a:path w="2870" h="7340" extrusionOk="0">
                  <a:moveTo>
                    <a:pt x="1" y="0"/>
                  </a:moveTo>
                  <a:lnTo>
                    <a:pt x="1" y="7339"/>
                  </a:lnTo>
                  <a:lnTo>
                    <a:pt x="2870" y="7339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7648300" y="1867275"/>
              <a:ext cx="45875" cy="117625"/>
            </a:xfrm>
            <a:custGeom>
              <a:avLst/>
              <a:gdLst/>
              <a:ahLst/>
              <a:cxnLst/>
              <a:rect l="l" t="t" r="r" b="b"/>
              <a:pathLst>
                <a:path w="1835" h="4705" extrusionOk="0">
                  <a:moveTo>
                    <a:pt x="901" y="1"/>
                  </a:moveTo>
                  <a:cubicBezTo>
                    <a:pt x="400" y="1"/>
                    <a:pt x="0" y="434"/>
                    <a:pt x="0" y="935"/>
                  </a:cubicBezTo>
                  <a:lnTo>
                    <a:pt x="0" y="4704"/>
                  </a:lnTo>
                  <a:lnTo>
                    <a:pt x="1835" y="4704"/>
                  </a:lnTo>
                  <a:lnTo>
                    <a:pt x="1835" y="935"/>
                  </a:lnTo>
                  <a:cubicBezTo>
                    <a:pt x="1835" y="434"/>
                    <a:pt x="14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8243725" y="1867275"/>
              <a:ext cx="45875" cy="117625"/>
            </a:xfrm>
            <a:custGeom>
              <a:avLst/>
              <a:gdLst/>
              <a:ahLst/>
              <a:cxnLst/>
              <a:rect l="l" t="t" r="r" b="b"/>
              <a:pathLst>
                <a:path w="1835" h="4705" extrusionOk="0">
                  <a:moveTo>
                    <a:pt x="901" y="1"/>
                  </a:moveTo>
                  <a:cubicBezTo>
                    <a:pt x="400" y="1"/>
                    <a:pt x="0" y="434"/>
                    <a:pt x="0" y="935"/>
                  </a:cubicBezTo>
                  <a:lnTo>
                    <a:pt x="0" y="4704"/>
                  </a:lnTo>
                  <a:lnTo>
                    <a:pt x="1835" y="4704"/>
                  </a:lnTo>
                  <a:lnTo>
                    <a:pt x="1835" y="935"/>
                  </a:lnTo>
                  <a:cubicBezTo>
                    <a:pt x="1835" y="434"/>
                    <a:pt x="14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7936825" y="1053375"/>
              <a:ext cx="46725" cy="95925"/>
            </a:xfrm>
            <a:custGeom>
              <a:avLst/>
              <a:gdLst/>
              <a:ahLst/>
              <a:cxnLst/>
              <a:rect l="l" t="t" r="r" b="b"/>
              <a:pathLst>
                <a:path w="1869" h="3837" extrusionOk="0">
                  <a:moveTo>
                    <a:pt x="768" y="0"/>
                  </a:moveTo>
                  <a:lnTo>
                    <a:pt x="768" y="834"/>
                  </a:lnTo>
                  <a:lnTo>
                    <a:pt x="1" y="834"/>
                  </a:lnTo>
                  <a:lnTo>
                    <a:pt x="1" y="1201"/>
                  </a:lnTo>
                  <a:lnTo>
                    <a:pt x="768" y="1201"/>
                  </a:lnTo>
                  <a:lnTo>
                    <a:pt x="768" y="3836"/>
                  </a:lnTo>
                  <a:lnTo>
                    <a:pt x="1102" y="3836"/>
                  </a:lnTo>
                  <a:lnTo>
                    <a:pt x="1102" y="1201"/>
                  </a:lnTo>
                  <a:lnTo>
                    <a:pt x="1869" y="1201"/>
                  </a:lnTo>
                  <a:lnTo>
                    <a:pt x="1869" y="834"/>
                  </a:lnTo>
                  <a:lnTo>
                    <a:pt x="1102" y="834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7499025" y="1316050"/>
              <a:ext cx="4200" cy="1008250"/>
            </a:xfrm>
            <a:custGeom>
              <a:avLst/>
              <a:gdLst/>
              <a:ahLst/>
              <a:cxnLst/>
              <a:rect l="l" t="t" r="r" b="b"/>
              <a:pathLst>
                <a:path w="168" h="40330" extrusionOk="0">
                  <a:moveTo>
                    <a:pt x="100" y="1"/>
                  </a:moveTo>
                  <a:cubicBezTo>
                    <a:pt x="34" y="1"/>
                    <a:pt x="0" y="34"/>
                    <a:pt x="0" y="67"/>
                  </a:cubicBezTo>
                  <a:lnTo>
                    <a:pt x="0" y="40229"/>
                  </a:lnTo>
                  <a:cubicBezTo>
                    <a:pt x="0" y="40263"/>
                    <a:pt x="34" y="40329"/>
                    <a:pt x="100" y="40329"/>
                  </a:cubicBezTo>
                  <a:cubicBezTo>
                    <a:pt x="134" y="40329"/>
                    <a:pt x="167" y="40263"/>
                    <a:pt x="167" y="40229"/>
                  </a:cubicBezTo>
                  <a:lnTo>
                    <a:pt x="167" y="67"/>
                  </a:lnTo>
                  <a:cubicBezTo>
                    <a:pt x="167" y="34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7827575" y="1287700"/>
              <a:ext cx="4200" cy="1036600"/>
            </a:xfrm>
            <a:custGeom>
              <a:avLst/>
              <a:gdLst/>
              <a:ahLst/>
              <a:cxnLst/>
              <a:rect l="l" t="t" r="r" b="b"/>
              <a:pathLst>
                <a:path w="168" h="41464" extrusionOk="0">
                  <a:moveTo>
                    <a:pt x="68" y="0"/>
                  </a:moveTo>
                  <a:cubicBezTo>
                    <a:pt x="34" y="0"/>
                    <a:pt x="1" y="34"/>
                    <a:pt x="1" y="101"/>
                  </a:cubicBezTo>
                  <a:lnTo>
                    <a:pt x="1" y="41363"/>
                  </a:lnTo>
                  <a:cubicBezTo>
                    <a:pt x="1" y="41397"/>
                    <a:pt x="34" y="41463"/>
                    <a:pt x="68" y="41463"/>
                  </a:cubicBezTo>
                  <a:cubicBezTo>
                    <a:pt x="134" y="41463"/>
                    <a:pt x="168" y="41397"/>
                    <a:pt x="168" y="41363"/>
                  </a:cubicBezTo>
                  <a:lnTo>
                    <a:pt x="168" y="101"/>
                  </a:lnTo>
                  <a:cubicBezTo>
                    <a:pt x="168" y="34"/>
                    <a:pt x="13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8086100" y="1287700"/>
              <a:ext cx="4200" cy="1036600"/>
            </a:xfrm>
            <a:custGeom>
              <a:avLst/>
              <a:gdLst/>
              <a:ahLst/>
              <a:cxnLst/>
              <a:rect l="l" t="t" r="r" b="b"/>
              <a:pathLst>
                <a:path w="168" h="41464" extrusionOk="0">
                  <a:moveTo>
                    <a:pt x="67" y="0"/>
                  </a:moveTo>
                  <a:cubicBezTo>
                    <a:pt x="34" y="0"/>
                    <a:pt x="1" y="34"/>
                    <a:pt x="1" y="101"/>
                  </a:cubicBezTo>
                  <a:lnTo>
                    <a:pt x="1" y="41363"/>
                  </a:lnTo>
                  <a:cubicBezTo>
                    <a:pt x="1" y="41397"/>
                    <a:pt x="34" y="41463"/>
                    <a:pt x="67" y="41463"/>
                  </a:cubicBezTo>
                  <a:cubicBezTo>
                    <a:pt x="134" y="41463"/>
                    <a:pt x="167" y="41397"/>
                    <a:pt x="167" y="41363"/>
                  </a:cubicBezTo>
                  <a:lnTo>
                    <a:pt x="167" y="101"/>
                  </a:lnTo>
                  <a:cubicBezTo>
                    <a:pt x="167" y="34"/>
                    <a:pt x="134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8421350" y="1346075"/>
              <a:ext cx="4200" cy="972375"/>
            </a:xfrm>
            <a:custGeom>
              <a:avLst/>
              <a:gdLst/>
              <a:ahLst/>
              <a:cxnLst/>
              <a:rect l="l" t="t" r="r" b="b"/>
              <a:pathLst>
                <a:path w="168" h="38895" extrusionOk="0">
                  <a:moveTo>
                    <a:pt x="100" y="0"/>
                  </a:moveTo>
                  <a:cubicBezTo>
                    <a:pt x="67" y="0"/>
                    <a:pt x="0" y="34"/>
                    <a:pt x="0" y="101"/>
                  </a:cubicBezTo>
                  <a:lnTo>
                    <a:pt x="0" y="38828"/>
                  </a:lnTo>
                  <a:cubicBezTo>
                    <a:pt x="0" y="38862"/>
                    <a:pt x="67" y="38895"/>
                    <a:pt x="100" y="38895"/>
                  </a:cubicBezTo>
                  <a:cubicBezTo>
                    <a:pt x="134" y="38895"/>
                    <a:pt x="167" y="38862"/>
                    <a:pt x="167" y="38828"/>
                  </a:cubicBezTo>
                  <a:lnTo>
                    <a:pt x="167" y="101"/>
                  </a:lnTo>
                  <a:cubicBezTo>
                    <a:pt x="167" y="34"/>
                    <a:pt x="134" y="0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973650" y="2288425"/>
              <a:ext cx="1981425" cy="99250"/>
            </a:xfrm>
            <a:custGeom>
              <a:avLst/>
              <a:gdLst/>
              <a:ahLst/>
              <a:cxnLst/>
              <a:rect l="l" t="t" r="r" b="b"/>
              <a:pathLst>
                <a:path w="79257" h="3970" extrusionOk="0">
                  <a:moveTo>
                    <a:pt x="0" y="0"/>
                  </a:moveTo>
                  <a:lnTo>
                    <a:pt x="0" y="3970"/>
                  </a:lnTo>
                  <a:lnTo>
                    <a:pt x="79257" y="3970"/>
                  </a:lnTo>
                  <a:lnTo>
                    <a:pt x="79257" y="0"/>
                  </a:lnTo>
                  <a:close/>
                </a:path>
              </a:pathLst>
            </a:custGeom>
            <a:solidFill>
              <a:srgbClr val="FCE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973650" y="2288425"/>
              <a:ext cx="1981425" cy="99250"/>
            </a:xfrm>
            <a:custGeom>
              <a:avLst/>
              <a:gdLst/>
              <a:ahLst/>
              <a:cxnLst/>
              <a:rect l="l" t="t" r="r" b="b"/>
              <a:pathLst>
                <a:path w="79257" h="3970" extrusionOk="0">
                  <a:moveTo>
                    <a:pt x="0" y="0"/>
                  </a:moveTo>
                  <a:lnTo>
                    <a:pt x="0" y="3970"/>
                  </a:lnTo>
                  <a:lnTo>
                    <a:pt x="79257" y="3970"/>
                  </a:lnTo>
                  <a:lnTo>
                    <a:pt x="79257" y="0"/>
                  </a:ln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7979350" y="471275"/>
              <a:ext cx="648000" cy="123450"/>
            </a:xfrm>
            <a:custGeom>
              <a:avLst/>
              <a:gdLst/>
              <a:ahLst/>
              <a:cxnLst/>
              <a:rect l="l" t="t" r="r" b="b"/>
              <a:pathLst>
                <a:path w="25920" h="4938" extrusionOk="0">
                  <a:moveTo>
                    <a:pt x="19148" y="1"/>
                  </a:moveTo>
                  <a:cubicBezTo>
                    <a:pt x="18748" y="67"/>
                    <a:pt x="18281" y="67"/>
                    <a:pt x="17847" y="101"/>
                  </a:cubicBezTo>
                  <a:cubicBezTo>
                    <a:pt x="14311" y="434"/>
                    <a:pt x="10642" y="1835"/>
                    <a:pt x="8574" y="4737"/>
                  </a:cubicBezTo>
                  <a:cubicBezTo>
                    <a:pt x="7470" y="3662"/>
                    <a:pt x="5958" y="3043"/>
                    <a:pt x="4425" y="3043"/>
                  </a:cubicBezTo>
                  <a:cubicBezTo>
                    <a:pt x="4151" y="3043"/>
                    <a:pt x="3877" y="3063"/>
                    <a:pt x="3604" y="3103"/>
                  </a:cubicBezTo>
                  <a:cubicBezTo>
                    <a:pt x="2269" y="3270"/>
                    <a:pt x="968" y="3937"/>
                    <a:pt x="1" y="4938"/>
                  </a:cubicBezTo>
                  <a:lnTo>
                    <a:pt x="25919" y="4938"/>
                  </a:lnTo>
                  <a:cubicBezTo>
                    <a:pt x="23818" y="3103"/>
                    <a:pt x="21583" y="1468"/>
                    <a:pt x="19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7376425" y="778025"/>
              <a:ext cx="729725" cy="122750"/>
            </a:xfrm>
            <a:custGeom>
              <a:avLst/>
              <a:gdLst/>
              <a:ahLst/>
              <a:cxnLst/>
              <a:rect l="l" t="t" r="r" b="b"/>
              <a:pathLst>
                <a:path w="29189" h="4910" extrusionOk="0">
                  <a:moveTo>
                    <a:pt x="19409" y="1"/>
                  </a:moveTo>
                  <a:cubicBezTo>
                    <a:pt x="18888" y="1"/>
                    <a:pt x="18367" y="26"/>
                    <a:pt x="17847" y="73"/>
                  </a:cubicBezTo>
                  <a:cubicBezTo>
                    <a:pt x="14278" y="407"/>
                    <a:pt x="10608" y="1841"/>
                    <a:pt x="8540" y="4710"/>
                  </a:cubicBezTo>
                  <a:cubicBezTo>
                    <a:pt x="7418" y="3645"/>
                    <a:pt x="5874" y="3027"/>
                    <a:pt x="4315" y="3027"/>
                  </a:cubicBezTo>
                  <a:cubicBezTo>
                    <a:pt x="4067" y="3027"/>
                    <a:pt x="3818" y="3043"/>
                    <a:pt x="3570" y="3075"/>
                  </a:cubicBezTo>
                  <a:cubicBezTo>
                    <a:pt x="2236" y="3242"/>
                    <a:pt x="935" y="3909"/>
                    <a:pt x="1" y="4910"/>
                  </a:cubicBezTo>
                  <a:lnTo>
                    <a:pt x="29188" y="4910"/>
                  </a:lnTo>
                  <a:cubicBezTo>
                    <a:pt x="27954" y="3242"/>
                    <a:pt x="26086" y="1541"/>
                    <a:pt x="24351" y="874"/>
                  </a:cubicBezTo>
                  <a:cubicBezTo>
                    <a:pt x="22772" y="262"/>
                    <a:pt x="21094" y="1"/>
                    <a:pt x="19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27"/>
          <p:cNvSpPr/>
          <p:nvPr/>
        </p:nvSpPr>
        <p:spPr>
          <a:xfrm>
            <a:off x="2152800" y="3242084"/>
            <a:ext cx="4838400" cy="52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7"/>
          <p:cNvSpPr txBox="1">
            <a:spLocks noGrp="1"/>
          </p:cNvSpPr>
          <p:nvPr>
            <p:ph type="subTitle" idx="1"/>
          </p:nvPr>
        </p:nvSpPr>
        <p:spPr>
          <a:xfrm>
            <a:off x="2654350" y="3301775"/>
            <a:ext cx="38352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THIRD GRADE </a:t>
            </a:r>
            <a:endParaRPr dirty="0"/>
          </a:p>
        </p:txBody>
      </p:sp>
      <p:sp>
        <p:nvSpPr>
          <p:cNvPr id="842" name="Google Shape;842;p27"/>
          <p:cNvSpPr txBox="1">
            <a:spLocks noGrp="1"/>
          </p:cNvSpPr>
          <p:nvPr>
            <p:ph type="ctrTitle"/>
          </p:nvPr>
        </p:nvSpPr>
        <p:spPr>
          <a:xfrm>
            <a:off x="1531299" y="1247065"/>
            <a:ext cx="6081300" cy="19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S</a:t>
            </a:r>
            <a:r>
              <a:rPr lang="es-MX" dirty="0" err="1"/>
              <a:t>CIENCES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WEEK 4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843" name="Google Shape;843;p27"/>
          <p:cNvGrpSpPr/>
          <p:nvPr/>
        </p:nvGrpSpPr>
        <p:grpSpPr>
          <a:xfrm rot="681782">
            <a:off x="6750193" y="3107487"/>
            <a:ext cx="1593374" cy="1641674"/>
            <a:chOff x="1524600" y="2906700"/>
            <a:chExt cx="2091500" cy="2154900"/>
          </a:xfrm>
        </p:grpSpPr>
        <p:sp>
          <p:nvSpPr>
            <p:cNvPr id="844" name="Google Shape;844;p27"/>
            <p:cNvSpPr/>
            <p:nvPr/>
          </p:nvSpPr>
          <p:spPr>
            <a:xfrm>
              <a:off x="1524600" y="2906700"/>
              <a:ext cx="2091500" cy="2154900"/>
            </a:xfrm>
            <a:custGeom>
              <a:avLst/>
              <a:gdLst/>
              <a:ahLst/>
              <a:cxnLst/>
              <a:rect l="l" t="t" r="r" b="b"/>
              <a:pathLst>
                <a:path w="83660" h="86196" extrusionOk="0">
                  <a:moveTo>
                    <a:pt x="41830" y="0"/>
                  </a:moveTo>
                  <a:cubicBezTo>
                    <a:pt x="18780" y="0"/>
                    <a:pt x="0" y="18780"/>
                    <a:pt x="0" y="41830"/>
                  </a:cubicBezTo>
                  <a:lnTo>
                    <a:pt x="0" y="83693"/>
                  </a:lnTo>
                  <a:cubicBezTo>
                    <a:pt x="0" y="85061"/>
                    <a:pt x="1134" y="86195"/>
                    <a:pt x="2502" y="86195"/>
                  </a:cubicBezTo>
                  <a:lnTo>
                    <a:pt x="81158" y="86195"/>
                  </a:lnTo>
                  <a:cubicBezTo>
                    <a:pt x="82526" y="86195"/>
                    <a:pt x="83660" y="85061"/>
                    <a:pt x="83660" y="83693"/>
                  </a:cubicBezTo>
                  <a:lnTo>
                    <a:pt x="83660" y="41830"/>
                  </a:lnTo>
                  <a:cubicBezTo>
                    <a:pt x="83660" y="18780"/>
                    <a:pt x="64880" y="0"/>
                    <a:pt x="41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85725" dir="9060000" algn="bl" rotWithShape="0">
                <a:schemeClr val="l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1576300" y="2960900"/>
              <a:ext cx="1982275" cy="2046475"/>
            </a:xfrm>
            <a:custGeom>
              <a:avLst/>
              <a:gdLst/>
              <a:ahLst/>
              <a:cxnLst/>
              <a:rect l="l" t="t" r="r" b="b"/>
              <a:pathLst>
                <a:path w="79291" h="81859" extrusionOk="0">
                  <a:moveTo>
                    <a:pt x="39595" y="0"/>
                  </a:moveTo>
                  <a:cubicBezTo>
                    <a:pt x="23851" y="0"/>
                    <a:pt x="10208" y="9207"/>
                    <a:pt x="3836" y="22550"/>
                  </a:cubicBezTo>
                  <a:cubicBezTo>
                    <a:pt x="3603" y="22950"/>
                    <a:pt x="3903" y="23550"/>
                    <a:pt x="3736" y="23951"/>
                  </a:cubicBezTo>
                  <a:cubicBezTo>
                    <a:pt x="3570" y="24351"/>
                    <a:pt x="2902" y="24551"/>
                    <a:pt x="2736" y="25018"/>
                  </a:cubicBezTo>
                  <a:cubicBezTo>
                    <a:pt x="2569" y="25385"/>
                    <a:pt x="2402" y="25819"/>
                    <a:pt x="2269" y="26219"/>
                  </a:cubicBezTo>
                  <a:cubicBezTo>
                    <a:pt x="1902" y="27186"/>
                    <a:pt x="2269" y="28221"/>
                    <a:pt x="2002" y="29221"/>
                  </a:cubicBezTo>
                  <a:cubicBezTo>
                    <a:pt x="1568" y="30822"/>
                    <a:pt x="601" y="32357"/>
                    <a:pt x="367" y="34025"/>
                  </a:cubicBezTo>
                  <a:cubicBezTo>
                    <a:pt x="100" y="35859"/>
                    <a:pt x="0" y="37727"/>
                    <a:pt x="0" y="39629"/>
                  </a:cubicBezTo>
                  <a:lnTo>
                    <a:pt x="0" y="81859"/>
                  </a:lnTo>
                  <a:lnTo>
                    <a:pt x="1301" y="81859"/>
                  </a:lnTo>
                  <a:lnTo>
                    <a:pt x="40930" y="73186"/>
                  </a:lnTo>
                  <a:lnTo>
                    <a:pt x="41263" y="73186"/>
                  </a:lnTo>
                  <a:lnTo>
                    <a:pt x="79290" y="42030"/>
                  </a:lnTo>
                  <a:lnTo>
                    <a:pt x="79290" y="39629"/>
                  </a:lnTo>
                  <a:cubicBezTo>
                    <a:pt x="79290" y="38161"/>
                    <a:pt x="79224" y="36693"/>
                    <a:pt x="78990" y="35292"/>
                  </a:cubicBezTo>
                  <a:cubicBezTo>
                    <a:pt x="78823" y="33524"/>
                    <a:pt x="77789" y="31957"/>
                    <a:pt x="77389" y="30289"/>
                  </a:cubicBezTo>
                  <a:cubicBezTo>
                    <a:pt x="76989" y="28788"/>
                    <a:pt x="77322" y="27287"/>
                    <a:pt x="76789" y="25852"/>
                  </a:cubicBezTo>
                  <a:cubicBezTo>
                    <a:pt x="76555" y="25185"/>
                    <a:pt x="76288" y="24518"/>
                    <a:pt x="75988" y="23851"/>
                  </a:cubicBezTo>
                  <a:cubicBezTo>
                    <a:pt x="75788" y="23384"/>
                    <a:pt x="74587" y="23284"/>
                    <a:pt x="74320" y="22783"/>
                  </a:cubicBezTo>
                  <a:cubicBezTo>
                    <a:pt x="74087" y="22283"/>
                    <a:pt x="74820" y="21449"/>
                    <a:pt x="74587" y="20982"/>
                  </a:cubicBezTo>
                  <a:cubicBezTo>
                    <a:pt x="72686" y="17513"/>
                    <a:pt x="70384" y="14344"/>
                    <a:pt x="67615" y="11609"/>
                  </a:cubicBezTo>
                  <a:cubicBezTo>
                    <a:pt x="67115" y="11108"/>
                    <a:pt x="66615" y="10608"/>
                    <a:pt x="66081" y="10141"/>
                  </a:cubicBezTo>
                  <a:cubicBezTo>
                    <a:pt x="64046" y="8306"/>
                    <a:pt x="61778" y="6638"/>
                    <a:pt x="59376" y="5271"/>
                  </a:cubicBezTo>
                  <a:cubicBezTo>
                    <a:pt x="53572" y="1935"/>
                    <a:pt x="46800" y="0"/>
                    <a:pt x="39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2302650" y="3108975"/>
              <a:ext cx="617125" cy="573200"/>
            </a:xfrm>
            <a:custGeom>
              <a:avLst/>
              <a:gdLst/>
              <a:ahLst/>
              <a:cxnLst/>
              <a:rect l="l" t="t" r="r" b="b"/>
              <a:pathLst>
                <a:path w="24685" h="22928" extrusionOk="0">
                  <a:moveTo>
                    <a:pt x="12322" y="0"/>
                  </a:moveTo>
                  <a:cubicBezTo>
                    <a:pt x="6794" y="0"/>
                    <a:pt x="1934" y="3993"/>
                    <a:pt x="1035" y="9629"/>
                  </a:cubicBezTo>
                  <a:cubicBezTo>
                    <a:pt x="0" y="15867"/>
                    <a:pt x="4237" y="21771"/>
                    <a:pt x="10475" y="22772"/>
                  </a:cubicBezTo>
                  <a:cubicBezTo>
                    <a:pt x="11110" y="22877"/>
                    <a:pt x="11741" y="22927"/>
                    <a:pt x="12364" y="22927"/>
                  </a:cubicBezTo>
                  <a:cubicBezTo>
                    <a:pt x="17891" y="22927"/>
                    <a:pt x="22751" y="18938"/>
                    <a:pt x="23651" y="13332"/>
                  </a:cubicBezTo>
                  <a:cubicBezTo>
                    <a:pt x="24685" y="7061"/>
                    <a:pt x="20448" y="1190"/>
                    <a:pt x="14211" y="156"/>
                  </a:cubicBezTo>
                  <a:cubicBezTo>
                    <a:pt x="13576" y="51"/>
                    <a:pt x="12944" y="0"/>
                    <a:pt x="12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2474450" y="3791000"/>
              <a:ext cx="729700" cy="123100"/>
            </a:xfrm>
            <a:custGeom>
              <a:avLst/>
              <a:gdLst/>
              <a:ahLst/>
              <a:cxnLst/>
              <a:rect l="l" t="t" r="r" b="b"/>
              <a:pathLst>
                <a:path w="29188" h="4924" extrusionOk="0">
                  <a:moveTo>
                    <a:pt x="19476" y="0"/>
                  </a:moveTo>
                  <a:cubicBezTo>
                    <a:pt x="18932" y="0"/>
                    <a:pt x="18387" y="29"/>
                    <a:pt x="17846" y="87"/>
                  </a:cubicBezTo>
                  <a:cubicBezTo>
                    <a:pt x="14310" y="420"/>
                    <a:pt x="10641" y="1821"/>
                    <a:pt x="8539" y="4690"/>
                  </a:cubicBezTo>
                  <a:cubicBezTo>
                    <a:pt x="7465" y="3643"/>
                    <a:pt x="5934" y="3029"/>
                    <a:pt x="4395" y="3029"/>
                  </a:cubicBezTo>
                  <a:cubicBezTo>
                    <a:pt x="4119" y="3029"/>
                    <a:pt x="3843" y="3048"/>
                    <a:pt x="3569" y="3089"/>
                  </a:cubicBezTo>
                  <a:cubicBezTo>
                    <a:pt x="2268" y="3256"/>
                    <a:pt x="967" y="3923"/>
                    <a:pt x="0" y="4924"/>
                  </a:cubicBezTo>
                  <a:lnTo>
                    <a:pt x="29188" y="4924"/>
                  </a:lnTo>
                  <a:cubicBezTo>
                    <a:pt x="27987" y="3256"/>
                    <a:pt x="26119" y="1521"/>
                    <a:pt x="24351" y="854"/>
                  </a:cubicBezTo>
                  <a:cubicBezTo>
                    <a:pt x="22816" y="275"/>
                    <a:pt x="21148" y="0"/>
                    <a:pt x="19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2019125" y="3368725"/>
              <a:ext cx="729700" cy="122750"/>
            </a:xfrm>
            <a:custGeom>
              <a:avLst/>
              <a:gdLst/>
              <a:ahLst/>
              <a:cxnLst/>
              <a:rect l="l" t="t" r="r" b="b"/>
              <a:pathLst>
                <a:path w="29188" h="4910" extrusionOk="0">
                  <a:moveTo>
                    <a:pt x="19412" y="1"/>
                  </a:moveTo>
                  <a:cubicBezTo>
                    <a:pt x="18889" y="1"/>
                    <a:pt x="18366" y="26"/>
                    <a:pt x="17846" y="73"/>
                  </a:cubicBezTo>
                  <a:cubicBezTo>
                    <a:pt x="14310" y="407"/>
                    <a:pt x="10641" y="1841"/>
                    <a:pt x="8539" y="4710"/>
                  </a:cubicBezTo>
                  <a:cubicBezTo>
                    <a:pt x="7436" y="3663"/>
                    <a:pt x="5925" y="3048"/>
                    <a:pt x="4393" y="3048"/>
                  </a:cubicBezTo>
                  <a:cubicBezTo>
                    <a:pt x="4118" y="3048"/>
                    <a:pt x="3843" y="3068"/>
                    <a:pt x="3569" y="3108"/>
                  </a:cubicBezTo>
                  <a:cubicBezTo>
                    <a:pt x="2235" y="3242"/>
                    <a:pt x="967" y="3942"/>
                    <a:pt x="0" y="4910"/>
                  </a:cubicBezTo>
                  <a:lnTo>
                    <a:pt x="29188" y="4910"/>
                  </a:lnTo>
                  <a:cubicBezTo>
                    <a:pt x="27987" y="3242"/>
                    <a:pt x="26085" y="1541"/>
                    <a:pt x="24351" y="874"/>
                  </a:cubicBezTo>
                  <a:cubicBezTo>
                    <a:pt x="22796" y="262"/>
                    <a:pt x="21106" y="1"/>
                    <a:pt x="19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3073200" y="3565500"/>
              <a:ext cx="275225" cy="996575"/>
            </a:xfrm>
            <a:custGeom>
              <a:avLst/>
              <a:gdLst/>
              <a:ahLst/>
              <a:cxnLst/>
              <a:rect l="l" t="t" r="r" b="b"/>
              <a:pathLst>
                <a:path w="11009" h="39863" extrusionOk="0">
                  <a:moveTo>
                    <a:pt x="11008" y="0"/>
                  </a:moveTo>
                  <a:lnTo>
                    <a:pt x="11008" y="0"/>
                  </a:lnTo>
                  <a:cubicBezTo>
                    <a:pt x="10942" y="34"/>
                    <a:pt x="10875" y="200"/>
                    <a:pt x="10741" y="467"/>
                  </a:cubicBezTo>
                  <a:cubicBezTo>
                    <a:pt x="10741" y="501"/>
                    <a:pt x="10708" y="501"/>
                    <a:pt x="10708" y="534"/>
                  </a:cubicBezTo>
                  <a:lnTo>
                    <a:pt x="10708" y="601"/>
                  </a:lnTo>
                  <a:cubicBezTo>
                    <a:pt x="9607" y="2602"/>
                    <a:pt x="6038" y="9841"/>
                    <a:pt x="3436" y="19681"/>
                  </a:cubicBezTo>
                  <a:cubicBezTo>
                    <a:pt x="1835" y="25885"/>
                    <a:pt x="701" y="33824"/>
                    <a:pt x="0" y="39862"/>
                  </a:cubicBezTo>
                  <a:lnTo>
                    <a:pt x="4837" y="39862"/>
                  </a:lnTo>
                  <a:cubicBezTo>
                    <a:pt x="5037" y="33991"/>
                    <a:pt x="5538" y="26352"/>
                    <a:pt x="6538" y="20515"/>
                  </a:cubicBezTo>
                  <a:cubicBezTo>
                    <a:pt x="8173" y="11275"/>
                    <a:pt x="10208" y="2969"/>
                    <a:pt x="10842" y="634"/>
                  </a:cubicBezTo>
                  <a:cubicBezTo>
                    <a:pt x="10875" y="601"/>
                    <a:pt x="10875" y="601"/>
                    <a:pt x="10875" y="534"/>
                  </a:cubicBezTo>
                  <a:lnTo>
                    <a:pt x="10875" y="501"/>
                  </a:lnTo>
                  <a:cubicBezTo>
                    <a:pt x="10875" y="467"/>
                    <a:pt x="10908" y="434"/>
                    <a:pt x="10908" y="367"/>
                  </a:cubicBezTo>
                  <a:lnTo>
                    <a:pt x="10908" y="334"/>
                  </a:lnTo>
                  <a:cubicBezTo>
                    <a:pt x="10942" y="167"/>
                    <a:pt x="11008" y="34"/>
                    <a:pt x="1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2983125" y="3447575"/>
              <a:ext cx="356950" cy="152975"/>
            </a:xfrm>
            <a:custGeom>
              <a:avLst/>
              <a:gdLst/>
              <a:ahLst/>
              <a:cxnLst/>
              <a:rect l="l" t="t" r="r" b="b"/>
              <a:pathLst>
                <a:path w="14278" h="6119" extrusionOk="0">
                  <a:moveTo>
                    <a:pt x="6282" y="1"/>
                  </a:moveTo>
                  <a:cubicBezTo>
                    <a:pt x="1364" y="1"/>
                    <a:pt x="1" y="6118"/>
                    <a:pt x="1" y="6118"/>
                  </a:cubicBezTo>
                  <a:cubicBezTo>
                    <a:pt x="2608" y="4359"/>
                    <a:pt x="5262" y="3809"/>
                    <a:pt x="7564" y="3809"/>
                  </a:cubicBezTo>
                  <a:cubicBezTo>
                    <a:pt x="11415" y="3809"/>
                    <a:pt x="14278" y="5351"/>
                    <a:pt x="14278" y="5351"/>
                  </a:cubicBezTo>
                  <a:cubicBezTo>
                    <a:pt x="14278" y="5351"/>
                    <a:pt x="12643" y="714"/>
                    <a:pt x="7039" y="47"/>
                  </a:cubicBezTo>
                  <a:cubicBezTo>
                    <a:pt x="6778" y="16"/>
                    <a:pt x="6526" y="1"/>
                    <a:pt x="6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3089875" y="3296025"/>
              <a:ext cx="309425" cy="285350"/>
            </a:xfrm>
            <a:custGeom>
              <a:avLst/>
              <a:gdLst/>
              <a:ahLst/>
              <a:cxnLst/>
              <a:rect l="l" t="t" r="r" b="b"/>
              <a:pathLst>
                <a:path w="12377" h="11414" extrusionOk="0">
                  <a:moveTo>
                    <a:pt x="4422" y="1"/>
                  </a:moveTo>
                  <a:cubicBezTo>
                    <a:pt x="2074" y="1"/>
                    <a:pt x="1" y="1106"/>
                    <a:pt x="1" y="1106"/>
                  </a:cubicBezTo>
                  <a:cubicBezTo>
                    <a:pt x="8106" y="3307"/>
                    <a:pt x="9908" y="11413"/>
                    <a:pt x="9908" y="11413"/>
                  </a:cubicBezTo>
                  <a:cubicBezTo>
                    <a:pt x="9908" y="11413"/>
                    <a:pt x="12376" y="7110"/>
                    <a:pt x="9207" y="2473"/>
                  </a:cubicBezTo>
                  <a:cubicBezTo>
                    <a:pt x="7904" y="560"/>
                    <a:pt x="6093" y="1"/>
                    <a:pt x="4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3337550" y="3573250"/>
              <a:ext cx="215175" cy="309175"/>
            </a:xfrm>
            <a:custGeom>
              <a:avLst/>
              <a:gdLst/>
              <a:ahLst/>
              <a:cxnLst/>
              <a:rect l="l" t="t" r="r" b="b"/>
              <a:pathLst>
                <a:path w="8607" h="12367" extrusionOk="0">
                  <a:moveTo>
                    <a:pt x="1701" y="1"/>
                  </a:moveTo>
                  <a:cubicBezTo>
                    <a:pt x="1208" y="1"/>
                    <a:pt x="797" y="43"/>
                    <a:pt x="501" y="91"/>
                  </a:cubicBezTo>
                  <a:cubicBezTo>
                    <a:pt x="401" y="157"/>
                    <a:pt x="368" y="157"/>
                    <a:pt x="334" y="157"/>
                  </a:cubicBezTo>
                  <a:cubicBezTo>
                    <a:pt x="301" y="191"/>
                    <a:pt x="234" y="191"/>
                    <a:pt x="201" y="191"/>
                  </a:cubicBezTo>
                  <a:lnTo>
                    <a:pt x="1" y="191"/>
                  </a:lnTo>
                  <a:cubicBezTo>
                    <a:pt x="1" y="191"/>
                    <a:pt x="1" y="224"/>
                    <a:pt x="34" y="224"/>
                  </a:cubicBezTo>
                  <a:cubicBezTo>
                    <a:pt x="34" y="257"/>
                    <a:pt x="34" y="257"/>
                    <a:pt x="101" y="257"/>
                  </a:cubicBezTo>
                  <a:cubicBezTo>
                    <a:pt x="101" y="324"/>
                    <a:pt x="134" y="324"/>
                    <a:pt x="134" y="324"/>
                  </a:cubicBezTo>
                  <a:cubicBezTo>
                    <a:pt x="167" y="324"/>
                    <a:pt x="201" y="324"/>
                    <a:pt x="268" y="357"/>
                  </a:cubicBezTo>
                  <a:cubicBezTo>
                    <a:pt x="1635" y="1191"/>
                    <a:pt x="7339" y="4994"/>
                    <a:pt x="7439" y="12366"/>
                  </a:cubicBezTo>
                  <a:cubicBezTo>
                    <a:pt x="7439" y="12366"/>
                    <a:pt x="8006" y="11732"/>
                    <a:pt x="8607" y="10732"/>
                  </a:cubicBezTo>
                  <a:cubicBezTo>
                    <a:pt x="8207" y="7496"/>
                    <a:pt x="7473" y="4327"/>
                    <a:pt x="6405" y="1358"/>
                  </a:cubicBezTo>
                  <a:cubicBezTo>
                    <a:pt x="4668" y="263"/>
                    <a:pt x="2930" y="1"/>
                    <a:pt x="1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3337550" y="3484600"/>
              <a:ext cx="138450" cy="93425"/>
            </a:xfrm>
            <a:custGeom>
              <a:avLst/>
              <a:gdLst/>
              <a:ahLst/>
              <a:cxnLst/>
              <a:rect l="l" t="t" r="r" b="b"/>
              <a:pathLst>
                <a:path w="5538" h="3737" extrusionOk="0">
                  <a:moveTo>
                    <a:pt x="4170" y="1"/>
                  </a:moveTo>
                  <a:cubicBezTo>
                    <a:pt x="1935" y="935"/>
                    <a:pt x="668" y="2602"/>
                    <a:pt x="201" y="3370"/>
                  </a:cubicBezTo>
                  <a:cubicBezTo>
                    <a:pt x="167" y="3403"/>
                    <a:pt x="167" y="3436"/>
                    <a:pt x="134" y="3503"/>
                  </a:cubicBezTo>
                  <a:cubicBezTo>
                    <a:pt x="101" y="3536"/>
                    <a:pt x="101" y="3603"/>
                    <a:pt x="34" y="3670"/>
                  </a:cubicBezTo>
                  <a:cubicBezTo>
                    <a:pt x="1" y="3703"/>
                    <a:pt x="1" y="3737"/>
                    <a:pt x="1" y="3737"/>
                  </a:cubicBezTo>
                  <a:lnTo>
                    <a:pt x="134" y="3737"/>
                  </a:lnTo>
                  <a:cubicBezTo>
                    <a:pt x="167" y="3737"/>
                    <a:pt x="268" y="3703"/>
                    <a:pt x="301" y="3703"/>
                  </a:cubicBezTo>
                  <a:cubicBezTo>
                    <a:pt x="334" y="3703"/>
                    <a:pt x="368" y="3670"/>
                    <a:pt x="468" y="3670"/>
                  </a:cubicBezTo>
                  <a:cubicBezTo>
                    <a:pt x="1275" y="3379"/>
                    <a:pt x="3051" y="2901"/>
                    <a:pt x="5312" y="2901"/>
                  </a:cubicBezTo>
                  <a:cubicBezTo>
                    <a:pt x="5387" y="2901"/>
                    <a:pt x="5462" y="2902"/>
                    <a:pt x="5538" y="2903"/>
                  </a:cubicBezTo>
                  <a:cubicBezTo>
                    <a:pt x="5138" y="1902"/>
                    <a:pt x="4671" y="935"/>
                    <a:pt x="4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1745575" y="3594675"/>
              <a:ext cx="275225" cy="996575"/>
            </a:xfrm>
            <a:custGeom>
              <a:avLst/>
              <a:gdLst/>
              <a:ahLst/>
              <a:cxnLst/>
              <a:rect l="l" t="t" r="r" b="b"/>
              <a:pathLst>
                <a:path w="11009" h="39863" extrusionOk="0">
                  <a:moveTo>
                    <a:pt x="1" y="1"/>
                  </a:moveTo>
                  <a:cubicBezTo>
                    <a:pt x="1" y="34"/>
                    <a:pt x="68" y="168"/>
                    <a:pt x="101" y="334"/>
                  </a:cubicBezTo>
                  <a:lnTo>
                    <a:pt x="101" y="368"/>
                  </a:lnTo>
                  <a:cubicBezTo>
                    <a:pt x="101" y="434"/>
                    <a:pt x="134" y="468"/>
                    <a:pt x="134" y="501"/>
                  </a:cubicBezTo>
                  <a:lnTo>
                    <a:pt x="134" y="534"/>
                  </a:lnTo>
                  <a:cubicBezTo>
                    <a:pt x="134" y="601"/>
                    <a:pt x="134" y="601"/>
                    <a:pt x="168" y="635"/>
                  </a:cubicBezTo>
                  <a:cubicBezTo>
                    <a:pt x="801" y="2970"/>
                    <a:pt x="2836" y="11276"/>
                    <a:pt x="4471" y="20515"/>
                  </a:cubicBezTo>
                  <a:cubicBezTo>
                    <a:pt x="5505" y="26353"/>
                    <a:pt x="5972" y="33992"/>
                    <a:pt x="6172" y="39863"/>
                  </a:cubicBezTo>
                  <a:lnTo>
                    <a:pt x="11009" y="39863"/>
                  </a:lnTo>
                  <a:cubicBezTo>
                    <a:pt x="10308" y="33825"/>
                    <a:pt x="9174" y="25886"/>
                    <a:pt x="7540" y="19682"/>
                  </a:cubicBezTo>
                  <a:cubicBezTo>
                    <a:pt x="4971" y="9841"/>
                    <a:pt x="1369" y="2603"/>
                    <a:pt x="301" y="601"/>
                  </a:cubicBezTo>
                  <a:lnTo>
                    <a:pt x="301" y="534"/>
                  </a:lnTo>
                  <a:cubicBezTo>
                    <a:pt x="301" y="501"/>
                    <a:pt x="268" y="501"/>
                    <a:pt x="268" y="468"/>
                  </a:cubicBezTo>
                  <a:cubicBezTo>
                    <a:pt x="101" y="201"/>
                    <a:pt x="1" y="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1753100" y="3476775"/>
              <a:ext cx="356925" cy="152950"/>
            </a:xfrm>
            <a:custGeom>
              <a:avLst/>
              <a:gdLst/>
              <a:ahLst/>
              <a:cxnLst/>
              <a:rect l="l" t="t" r="r" b="b"/>
              <a:pathLst>
                <a:path w="14277" h="6118" extrusionOk="0">
                  <a:moveTo>
                    <a:pt x="7967" y="0"/>
                  </a:moveTo>
                  <a:cubicBezTo>
                    <a:pt x="7722" y="0"/>
                    <a:pt x="7468" y="15"/>
                    <a:pt x="7205" y="47"/>
                  </a:cubicBezTo>
                  <a:cubicBezTo>
                    <a:pt x="1668" y="714"/>
                    <a:pt x="0" y="5351"/>
                    <a:pt x="0" y="5351"/>
                  </a:cubicBezTo>
                  <a:cubicBezTo>
                    <a:pt x="0" y="5351"/>
                    <a:pt x="2863" y="3808"/>
                    <a:pt x="6714" y="3808"/>
                  </a:cubicBezTo>
                  <a:cubicBezTo>
                    <a:pt x="9015" y="3808"/>
                    <a:pt x="11670" y="4359"/>
                    <a:pt x="14277" y="6118"/>
                  </a:cubicBezTo>
                  <a:cubicBezTo>
                    <a:pt x="14277" y="6118"/>
                    <a:pt x="12914" y="0"/>
                    <a:pt x="7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1694725" y="3325225"/>
              <a:ext cx="308575" cy="285325"/>
            </a:xfrm>
            <a:custGeom>
              <a:avLst/>
              <a:gdLst/>
              <a:ahLst/>
              <a:cxnLst/>
              <a:rect l="l" t="t" r="r" b="b"/>
              <a:pathLst>
                <a:path w="12343" h="11413" extrusionOk="0">
                  <a:moveTo>
                    <a:pt x="7920" y="0"/>
                  </a:moveTo>
                  <a:cubicBezTo>
                    <a:pt x="6250" y="0"/>
                    <a:pt x="4439" y="559"/>
                    <a:pt x="3136" y="2473"/>
                  </a:cubicBezTo>
                  <a:cubicBezTo>
                    <a:pt x="0" y="7109"/>
                    <a:pt x="2435" y="11413"/>
                    <a:pt x="2435" y="11413"/>
                  </a:cubicBezTo>
                  <a:cubicBezTo>
                    <a:pt x="2435" y="11413"/>
                    <a:pt x="4203" y="3307"/>
                    <a:pt x="12342" y="1105"/>
                  </a:cubicBezTo>
                  <a:cubicBezTo>
                    <a:pt x="12342" y="1105"/>
                    <a:pt x="10269" y="0"/>
                    <a:pt x="7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1587150" y="3601875"/>
              <a:ext cx="170125" cy="209650"/>
            </a:xfrm>
            <a:custGeom>
              <a:avLst/>
              <a:gdLst/>
              <a:ahLst/>
              <a:cxnLst/>
              <a:rect l="l" t="t" r="r" b="b"/>
              <a:pathLst>
                <a:path w="6805" h="8386" extrusionOk="0">
                  <a:moveTo>
                    <a:pt x="5081" y="1"/>
                  </a:moveTo>
                  <a:cubicBezTo>
                    <a:pt x="4214" y="1"/>
                    <a:pt x="3107" y="120"/>
                    <a:pt x="1935" y="580"/>
                  </a:cubicBezTo>
                  <a:cubicBezTo>
                    <a:pt x="1034" y="3082"/>
                    <a:pt x="367" y="5684"/>
                    <a:pt x="0" y="8386"/>
                  </a:cubicBezTo>
                  <a:lnTo>
                    <a:pt x="0" y="8386"/>
                  </a:lnTo>
                  <a:cubicBezTo>
                    <a:pt x="1568" y="3582"/>
                    <a:pt x="5437" y="1047"/>
                    <a:pt x="6571" y="380"/>
                  </a:cubicBezTo>
                  <a:cubicBezTo>
                    <a:pt x="6605" y="347"/>
                    <a:pt x="6638" y="313"/>
                    <a:pt x="6671" y="313"/>
                  </a:cubicBezTo>
                  <a:lnTo>
                    <a:pt x="6738" y="313"/>
                  </a:lnTo>
                  <a:cubicBezTo>
                    <a:pt x="6738" y="246"/>
                    <a:pt x="6772" y="246"/>
                    <a:pt x="6772" y="246"/>
                  </a:cubicBezTo>
                  <a:lnTo>
                    <a:pt x="6805" y="213"/>
                  </a:lnTo>
                  <a:lnTo>
                    <a:pt x="6805" y="146"/>
                  </a:lnTo>
                  <a:lnTo>
                    <a:pt x="6505" y="146"/>
                  </a:lnTo>
                  <a:cubicBezTo>
                    <a:pt x="6471" y="80"/>
                    <a:pt x="6405" y="80"/>
                    <a:pt x="6338" y="80"/>
                  </a:cubicBezTo>
                  <a:cubicBezTo>
                    <a:pt x="6027" y="42"/>
                    <a:pt x="5596" y="1"/>
                    <a:pt x="50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1644675" y="3525475"/>
              <a:ext cx="110950" cy="83400"/>
            </a:xfrm>
            <a:custGeom>
              <a:avLst/>
              <a:gdLst/>
              <a:ahLst/>
              <a:cxnLst/>
              <a:rect l="l" t="t" r="r" b="b"/>
              <a:pathLst>
                <a:path w="4438" h="3336" extrusionOk="0">
                  <a:moveTo>
                    <a:pt x="1101" y="0"/>
                  </a:moveTo>
                  <a:cubicBezTo>
                    <a:pt x="701" y="834"/>
                    <a:pt x="334" y="1668"/>
                    <a:pt x="1" y="2502"/>
                  </a:cubicBezTo>
                  <a:cubicBezTo>
                    <a:pt x="1835" y="2602"/>
                    <a:pt x="3270" y="3002"/>
                    <a:pt x="3970" y="3236"/>
                  </a:cubicBezTo>
                  <a:cubicBezTo>
                    <a:pt x="4037" y="3236"/>
                    <a:pt x="4104" y="3269"/>
                    <a:pt x="4137" y="3269"/>
                  </a:cubicBezTo>
                  <a:cubicBezTo>
                    <a:pt x="4204" y="3269"/>
                    <a:pt x="4270" y="3302"/>
                    <a:pt x="4304" y="3302"/>
                  </a:cubicBezTo>
                  <a:lnTo>
                    <a:pt x="4370" y="3302"/>
                  </a:lnTo>
                  <a:cubicBezTo>
                    <a:pt x="4370" y="3336"/>
                    <a:pt x="4370" y="3336"/>
                    <a:pt x="4437" y="3336"/>
                  </a:cubicBezTo>
                  <a:cubicBezTo>
                    <a:pt x="4437" y="3302"/>
                    <a:pt x="4437" y="3269"/>
                    <a:pt x="4370" y="3269"/>
                  </a:cubicBezTo>
                  <a:cubicBezTo>
                    <a:pt x="4337" y="3236"/>
                    <a:pt x="4304" y="3169"/>
                    <a:pt x="4270" y="3102"/>
                  </a:cubicBezTo>
                  <a:cubicBezTo>
                    <a:pt x="4270" y="3069"/>
                    <a:pt x="4204" y="3002"/>
                    <a:pt x="4204" y="2969"/>
                  </a:cubicBezTo>
                  <a:cubicBezTo>
                    <a:pt x="3803" y="2335"/>
                    <a:pt x="2803" y="1001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2602025" y="3931600"/>
              <a:ext cx="8375" cy="107600"/>
            </a:xfrm>
            <a:custGeom>
              <a:avLst/>
              <a:gdLst/>
              <a:ahLst/>
              <a:cxnLst/>
              <a:rect l="l" t="t" r="r" b="b"/>
              <a:pathLst>
                <a:path w="335" h="4304" extrusionOk="0">
                  <a:moveTo>
                    <a:pt x="167" y="0"/>
                  </a:moveTo>
                  <a:cubicBezTo>
                    <a:pt x="67" y="0"/>
                    <a:pt x="1" y="67"/>
                    <a:pt x="1" y="167"/>
                  </a:cubicBezTo>
                  <a:lnTo>
                    <a:pt x="1" y="4136"/>
                  </a:lnTo>
                  <a:cubicBezTo>
                    <a:pt x="1" y="4203"/>
                    <a:pt x="67" y="4303"/>
                    <a:pt x="167" y="4303"/>
                  </a:cubicBezTo>
                  <a:cubicBezTo>
                    <a:pt x="234" y="4303"/>
                    <a:pt x="301" y="4203"/>
                    <a:pt x="334" y="4136"/>
                  </a:cubicBezTo>
                  <a:lnTo>
                    <a:pt x="334" y="167"/>
                  </a:lnTo>
                  <a:cubicBezTo>
                    <a:pt x="334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2577850" y="3961600"/>
              <a:ext cx="60075" cy="8375"/>
            </a:xfrm>
            <a:custGeom>
              <a:avLst/>
              <a:gdLst/>
              <a:ahLst/>
              <a:cxnLst/>
              <a:rect l="l" t="t" r="r" b="b"/>
              <a:pathLst>
                <a:path w="2403" h="335" extrusionOk="0">
                  <a:moveTo>
                    <a:pt x="167" y="1"/>
                  </a:moveTo>
                  <a:cubicBezTo>
                    <a:pt x="67" y="1"/>
                    <a:pt x="0" y="101"/>
                    <a:pt x="0" y="168"/>
                  </a:cubicBezTo>
                  <a:cubicBezTo>
                    <a:pt x="0" y="268"/>
                    <a:pt x="67" y="335"/>
                    <a:pt x="167" y="335"/>
                  </a:cubicBezTo>
                  <a:lnTo>
                    <a:pt x="2235" y="335"/>
                  </a:lnTo>
                  <a:cubicBezTo>
                    <a:pt x="2335" y="335"/>
                    <a:pt x="2402" y="301"/>
                    <a:pt x="2402" y="168"/>
                  </a:cubicBezTo>
                  <a:cubicBezTo>
                    <a:pt x="2402" y="101"/>
                    <a:pt x="233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1611325" y="4682950"/>
              <a:ext cx="1947250" cy="75925"/>
            </a:xfrm>
            <a:custGeom>
              <a:avLst/>
              <a:gdLst/>
              <a:ahLst/>
              <a:cxnLst/>
              <a:rect l="l" t="t" r="r" b="b"/>
              <a:pathLst>
                <a:path w="77890" h="3037" extrusionOk="0">
                  <a:moveTo>
                    <a:pt x="0" y="1"/>
                  </a:moveTo>
                  <a:lnTo>
                    <a:pt x="0" y="3036"/>
                  </a:lnTo>
                  <a:lnTo>
                    <a:pt x="77889" y="3036"/>
                  </a:lnTo>
                  <a:lnTo>
                    <a:pt x="77889" y="1"/>
                  </a:lnTo>
                  <a:close/>
                </a:path>
              </a:pathLst>
            </a:custGeom>
            <a:solidFill>
              <a:srgbClr val="FFD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1611325" y="4682950"/>
              <a:ext cx="1947250" cy="324425"/>
            </a:xfrm>
            <a:custGeom>
              <a:avLst/>
              <a:gdLst/>
              <a:ahLst/>
              <a:cxnLst/>
              <a:rect l="l" t="t" r="r" b="b"/>
              <a:pathLst>
                <a:path w="77890" h="12977" extrusionOk="0">
                  <a:moveTo>
                    <a:pt x="0" y="1"/>
                  </a:moveTo>
                  <a:lnTo>
                    <a:pt x="0" y="12977"/>
                  </a:lnTo>
                  <a:lnTo>
                    <a:pt x="77889" y="12977"/>
                  </a:lnTo>
                  <a:lnTo>
                    <a:pt x="77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2211750" y="4031650"/>
              <a:ext cx="889000" cy="637150"/>
            </a:xfrm>
            <a:custGeom>
              <a:avLst/>
              <a:gdLst/>
              <a:ahLst/>
              <a:cxnLst/>
              <a:rect l="l" t="t" r="r" b="b"/>
              <a:pathLst>
                <a:path w="35560" h="25486" extrusionOk="0">
                  <a:moveTo>
                    <a:pt x="17947" y="1"/>
                  </a:moveTo>
                  <a:lnTo>
                    <a:pt x="15879" y="701"/>
                  </a:lnTo>
                  <a:lnTo>
                    <a:pt x="14344" y="1235"/>
                  </a:lnTo>
                  <a:lnTo>
                    <a:pt x="14344" y="3503"/>
                  </a:lnTo>
                  <a:lnTo>
                    <a:pt x="11809" y="3503"/>
                  </a:lnTo>
                  <a:lnTo>
                    <a:pt x="11809" y="11042"/>
                  </a:lnTo>
                  <a:lnTo>
                    <a:pt x="10775" y="11042"/>
                  </a:lnTo>
                  <a:cubicBezTo>
                    <a:pt x="10775" y="11042"/>
                    <a:pt x="10775" y="12977"/>
                    <a:pt x="8940" y="14711"/>
                  </a:cubicBezTo>
                  <a:cubicBezTo>
                    <a:pt x="7106" y="16479"/>
                    <a:pt x="3103" y="14912"/>
                    <a:pt x="1535" y="17080"/>
                  </a:cubicBezTo>
                  <a:cubicBezTo>
                    <a:pt x="1" y="19248"/>
                    <a:pt x="3270" y="21516"/>
                    <a:pt x="3270" y="21516"/>
                  </a:cubicBezTo>
                  <a:lnTo>
                    <a:pt x="3270" y="25486"/>
                  </a:lnTo>
                  <a:lnTo>
                    <a:pt x="32891" y="25486"/>
                  </a:lnTo>
                  <a:lnTo>
                    <a:pt x="32891" y="20582"/>
                  </a:lnTo>
                  <a:cubicBezTo>
                    <a:pt x="32891" y="20582"/>
                    <a:pt x="35559" y="19482"/>
                    <a:pt x="35459" y="16846"/>
                  </a:cubicBezTo>
                  <a:cubicBezTo>
                    <a:pt x="35326" y="14211"/>
                    <a:pt x="28854" y="14645"/>
                    <a:pt x="27654" y="14044"/>
                  </a:cubicBezTo>
                  <a:cubicBezTo>
                    <a:pt x="26519" y="13411"/>
                    <a:pt x="26653" y="10875"/>
                    <a:pt x="26653" y="10875"/>
                  </a:cubicBezTo>
                  <a:lnTo>
                    <a:pt x="25619" y="10875"/>
                  </a:lnTo>
                  <a:lnTo>
                    <a:pt x="25619" y="3270"/>
                  </a:lnTo>
                  <a:lnTo>
                    <a:pt x="22116" y="3270"/>
                  </a:lnTo>
                  <a:lnTo>
                    <a:pt x="22116" y="1469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2604525" y="4029150"/>
              <a:ext cx="160975" cy="83425"/>
            </a:xfrm>
            <a:custGeom>
              <a:avLst/>
              <a:gdLst/>
              <a:ahLst/>
              <a:cxnLst/>
              <a:rect l="l" t="t" r="r" b="b"/>
              <a:pathLst>
                <a:path w="6439" h="3337" extrusionOk="0">
                  <a:moveTo>
                    <a:pt x="1" y="1"/>
                  </a:moveTo>
                  <a:lnTo>
                    <a:pt x="1001" y="3337"/>
                  </a:lnTo>
                  <a:lnTo>
                    <a:pt x="6439" y="3337"/>
                  </a:lnTo>
                  <a:lnTo>
                    <a:pt x="6439" y="15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3034000" y="4282675"/>
              <a:ext cx="524575" cy="386125"/>
            </a:xfrm>
            <a:custGeom>
              <a:avLst/>
              <a:gdLst/>
              <a:ahLst/>
              <a:cxnLst/>
              <a:rect l="l" t="t" r="r" b="b"/>
              <a:pathLst>
                <a:path w="20983" h="15445" extrusionOk="0">
                  <a:moveTo>
                    <a:pt x="1" y="0"/>
                  </a:moveTo>
                  <a:lnTo>
                    <a:pt x="1" y="15445"/>
                  </a:lnTo>
                  <a:lnTo>
                    <a:pt x="20982" y="15445"/>
                  </a:lnTo>
                  <a:lnTo>
                    <a:pt x="209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3494325" y="4282675"/>
              <a:ext cx="6700" cy="386125"/>
            </a:xfrm>
            <a:custGeom>
              <a:avLst/>
              <a:gdLst/>
              <a:ahLst/>
              <a:cxnLst/>
              <a:rect l="l" t="t" r="r" b="b"/>
              <a:pathLst>
                <a:path w="268" h="15445" extrusionOk="0">
                  <a:moveTo>
                    <a:pt x="1" y="0"/>
                  </a:moveTo>
                  <a:lnTo>
                    <a:pt x="1" y="15445"/>
                  </a:lnTo>
                  <a:lnTo>
                    <a:pt x="268" y="15445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3077375" y="4282675"/>
              <a:ext cx="6700" cy="386125"/>
            </a:xfrm>
            <a:custGeom>
              <a:avLst/>
              <a:gdLst/>
              <a:ahLst/>
              <a:cxnLst/>
              <a:rect l="l" t="t" r="r" b="b"/>
              <a:pathLst>
                <a:path w="268" h="15445" extrusionOk="0">
                  <a:moveTo>
                    <a:pt x="0" y="0"/>
                  </a:moveTo>
                  <a:lnTo>
                    <a:pt x="0" y="15445"/>
                  </a:lnTo>
                  <a:lnTo>
                    <a:pt x="267" y="15445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3496825" y="4335200"/>
              <a:ext cx="60900" cy="6700"/>
            </a:xfrm>
            <a:custGeom>
              <a:avLst/>
              <a:gdLst/>
              <a:ahLst/>
              <a:cxnLst/>
              <a:rect l="l" t="t" r="r" b="b"/>
              <a:pathLst>
                <a:path w="2436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436" y="2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3034000" y="4335200"/>
              <a:ext cx="45050" cy="6700"/>
            </a:xfrm>
            <a:custGeom>
              <a:avLst/>
              <a:gdLst/>
              <a:ahLst/>
              <a:cxnLst/>
              <a:rect l="l" t="t" r="r" b="b"/>
              <a:pathLst>
                <a:path w="1802" h="268" extrusionOk="0">
                  <a:moveTo>
                    <a:pt x="1" y="1"/>
                  </a:moveTo>
                  <a:lnTo>
                    <a:pt x="1" y="268"/>
                  </a:lnTo>
                  <a:lnTo>
                    <a:pt x="1802" y="268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3034000" y="4299350"/>
              <a:ext cx="524575" cy="8375"/>
            </a:xfrm>
            <a:custGeom>
              <a:avLst/>
              <a:gdLst/>
              <a:ahLst/>
              <a:cxnLst/>
              <a:rect l="l" t="t" r="r" b="b"/>
              <a:pathLst>
                <a:path w="20983" h="335" extrusionOk="0">
                  <a:moveTo>
                    <a:pt x="1" y="1"/>
                  </a:moveTo>
                  <a:lnTo>
                    <a:pt x="1" y="334"/>
                  </a:lnTo>
                  <a:lnTo>
                    <a:pt x="20982" y="334"/>
                  </a:lnTo>
                  <a:lnTo>
                    <a:pt x="20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3034000" y="3956600"/>
              <a:ext cx="524575" cy="326100"/>
            </a:xfrm>
            <a:custGeom>
              <a:avLst/>
              <a:gdLst/>
              <a:ahLst/>
              <a:cxnLst/>
              <a:rect l="l" t="t" r="r" b="b"/>
              <a:pathLst>
                <a:path w="20983" h="13044" extrusionOk="0">
                  <a:moveTo>
                    <a:pt x="12443" y="1"/>
                  </a:moveTo>
                  <a:cubicBezTo>
                    <a:pt x="12209" y="1"/>
                    <a:pt x="11976" y="34"/>
                    <a:pt x="11776" y="34"/>
                  </a:cubicBezTo>
                  <a:cubicBezTo>
                    <a:pt x="11609" y="34"/>
                    <a:pt x="11442" y="68"/>
                    <a:pt x="11275" y="68"/>
                  </a:cubicBezTo>
                  <a:cubicBezTo>
                    <a:pt x="11042" y="134"/>
                    <a:pt x="10808" y="134"/>
                    <a:pt x="10608" y="168"/>
                  </a:cubicBezTo>
                  <a:cubicBezTo>
                    <a:pt x="10408" y="168"/>
                    <a:pt x="10208" y="201"/>
                    <a:pt x="10008" y="234"/>
                  </a:cubicBezTo>
                  <a:cubicBezTo>
                    <a:pt x="9808" y="301"/>
                    <a:pt x="9574" y="334"/>
                    <a:pt x="9341" y="368"/>
                  </a:cubicBezTo>
                  <a:cubicBezTo>
                    <a:pt x="9207" y="368"/>
                    <a:pt x="9074" y="401"/>
                    <a:pt x="8940" y="468"/>
                  </a:cubicBezTo>
                  <a:cubicBezTo>
                    <a:pt x="835" y="2536"/>
                    <a:pt x="34" y="10375"/>
                    <a:pt x="1" y="12510"/>
                  </a:cubicBezTo>
                  <a:lnTo>
                    <a:pt x="1" y="13043"/>
                  </a:lnTo>
                  <a:lnTo>
                    <a:pt x="20982" y="13043"/>
                  </a:lnTo>
                  <a:lnTo>
                    <a:pt x="20982" y="2202"/>
                  </a:lnTo>
                  <a:cubicBezTo>
                    <a:pt x="19481" y="1135"/>
                    <a:pt x="17580" y="334"/>
                    <a:pt x="15045" y="68"/>
                  </a:cubicBezTo>
                  <a:cubicBezTo>
                    <a:pt x="14611" y="34"/>
                    <a:pt x="14111" y="1"/>
                    <a:pt x="13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345050" y="3956600"/>
              <a:ext cx="213525" cy="230200"/>
            </a:xfrm>
            <a:custGeom>
              <a:avLst/>
              <a:gdLst/>
              <a:ahLst/>
              <a:cxnLst/>
              <a:rect l="l" t="t" r="r" b="b"/>
              <a:pathLst>
                <a:path w="8541" h="9208" extrusionOk="0">
                  <a:moveTo>
                    <a:pt x="1" y="1"/>
                  </a:moveTo>
                  <a:lnTo>
                    <a:pt x="1135" y="368"/>
                  </a:lnTo>
                  <a:cubicBezTo>
                    <a:pt x="1202" y="368"/>
                    <a:pt x="1302" y="401"/>
                    <a:pt x="1369" y="468"/>
                  </a:cubicBezTo>
                  <a:lnTo>
                    <a:pt x="1402" y="468"/>
                  </a:lnTo>
                  <a:cubicBezTo>
                    <a:pt x="5672" y="2169"/>
                    <a:pt x="7573" y="5471"/>
                    <a:pt x="8540" y="9207"/>
                  </a:cubicBezTo>
                  <a:lnTo>
                    <a:pt x="8540" y="2202"/>
                  </a:lnTo>
                  <a:cubicBezTo>
                    <a:pt x="7039" y="1135"/>
                    <a:pt x="5138" y="334"/>
                    <a:pt x="2636" y="68"/>
                  </a:cubicBezTo>
                  <a:cubicBezTo>
                    <a:pt x="2169" y="34"/>
                    <a:pt x="1669" y="1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3010650" y="4269325"/>
              <a:ext cx="547925" cy="24225"/>
            </a:xfrm>
            <a:custGeom>
              <a:avLst/>
              <a:gdLst/>
              <a:ahLst/>
              <a:cxnLst/>
              <a:rect l="l" t="t" r="r" b="b"/>
              <a:pathLst>
                <a:path w="21917" h="969" extrusionOk="0">
                  <a:moveTo>
                    <a:pt x="1" y="1"/>
                  </a:moveTo>
                  <a:lnTo>
                    <a:pt x="501" y="968"/>
                  </a:lnTo>
                  <a:lnTo>
                    <a:pt x="21916" y="968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3129900" y="4381900"/>
              <a:ext cx="94275" cy="181000"/>
            </a:xfrm>
            <a:custGeom>
              <a:avLst/>
              <a:gdLst/>
              <a:ahLst/>
              <a:cxnLst/>
              <a:rect l="l" t="t" r="r" b="b"/>
              <a:pathLst>
                <a:path w="3771" h="7240" extrusionOk="0">
                  <a:moveTo>
                    <a:pt x="1735" y="1"/>
                  </a:moveTo>
                  <a:cubicBezTo>
                    <a:pt x="801" y="1"/>
                    <a:pt x="1" y="735"/>
                    <a:pt x="1" y="1702"/>
                  </a:cubicBezTo>
                  <a:lnTo>
                    <a:pt x="1" y="7240"/>
                  </a:lnTo>
                  <a:lnTo>
                    <a:pt x="3770" y="7240"/>
                  </a:lnTo>
                  <a:lnTo>
                    <a:pt x="3770" y="1702"/>
                  </a:lnTo>
                  <a:cubicBezTo>
                    <a:pt x="3770" y="768"/>
                    <a:pt x="3003" y="1"/>
                    <a:pt x="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3342550" y="4381900"/>
              <a:ext cx="94275" cy="181000"/>
            </a:xfrm>
            <a:custGeom>
              <a:avLst/>
              <a:gdLst/>
              <a:ahLst/>
              <a:cxnLst/>
              <a:rect l="l" t="t" r="r" b="b"/>
              <a:pathLst>
                <a:path w="3771" h="7240" extrusionOk="0">
                  <a:moveTo>
                    <a:pt x="1735" y="1"/>
                  </a:moveTo>
                  <a:cubicBezTo>
                    <a:pt x="801" y="1"/>
                    <a:pt x="1" y="735"/>
                    <a:pt x="1" y="1702"/>
                  </a:cubicBezTo>
                  <a:lnTo>
                    <a:pt x="1" y="7240"/>
                  </a:lnTo>
                  <a:lnTo>
                    <a:pt x="3770" y="7240"/>
                  </a:lnTo>
                  <a:lnTo>
                    <a:pt x="3770" y="1702"/>
                  </a:lnTo>
                  <a:cubicBezTo>
                    <a:pt x="3770" y="768"/>
                    <a:pt x="3003" y="1"/>
                    <a:pt x="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1614650" y="4282675"/>
              <a:ext cx="652175" cy="386125"/>
            </a:xfrm>
            <a:custGeom>
              <a:avLst/>
              <a:gdLst/>
              <a:ahLst/>
              <a:cxnLst/>
              <a:rect l="l" t="t" r="r" b="b"/>
              <a:pathLst>
                <a:path w="26087" h="15445" extrusionOk="0">
                  <a:moveTo>
                    <a:pt x="1" y="0"/>
                  </a:moveTo>
                  <a:lnTo>
                    <a:pt x="1" y="15445"/>
                  </a:lnTo>
                  <a:lnTo>
                    <a:pt x="26086" y="15445"/>
                  </a:lnTo>
                  <a:lnTo>
                    <a:pt x="260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2074975" y="4282675"/>
              <a:ext cx="7550" cy="386125"/>
            </a:xfrm>
            <a:custGeom>
              <a:avLst/>
              <a:gdLst/>
              <a:ahLst/>
              <a:cxnLst/>
              <a:rect l="l" t="t" r="r" b="b"/>
              <a:pathLst>
                <a:path w="302" h="15445" extrusionOk="0">
                  <a:moveTo>
                    <a:pt x="1" y="0"/>
                  </a:moveTo>
                  <a:lnTo>
                    <a:pt x="1" y="15445"/>
                  </a:lnTo>
                  <a:lnTo>
                    <a:pt x="301" y="1544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1657200" y="4282675"/>
              <a:ext cx="7525" cy="386125"/>
            </a:xfrm>
            <a:custGeom>
              <a:avLst/>
              <a:gdLst/>
              <a:ahLst/>
              <a:cxnLst/>
              <a:rect l="l" t="t" r="r" b="b"/>
              <a:pathLst>
                <a:path w="301" h="15445" extrusionOk="0">
                  <a:moveTo>
                    <a:pt x="0" y="0"/>
                  </a:moveTo>
                  <a:lnTo>
                    <a:pt x="0" y="15445"/>
                  </a:lnTo>
                  <a:lnTo>
                    <a:pt x="300" y="15445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2078325" y="4335200"/>
              <a:ext cx="80075" cy="6700"/>
            </a:xfrm>
            <a:custGeom>
              <a:avLst/>
              <a:gdLst/>
              <a:ahLst/>
              <a:cxnLst/>
              <a:rect l="l" t="t" r="r" b="b"/>
              <a:pathLst>
                <a:path w="3203" h="268" extrusionOk="0">
                  <a:moveTo>
                    <a:pt x="0" y="1"/>
                  </a:moveTo>
                  <a:lnTo>
                    <a:pt x="0" y="268"/>
                  </a:lnTo>
                  <a:lnTo>
                    <a:pt x="3203" y="268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1614650" y="4335200"/>
              <a:ext cx="45075" cy="6700"/>
            </a:xfrm>
            <a:custGeom>
              <a:avLst/>
              <a:gdLst/>
              <a:ahLst/>
              <a:cxnLst/>
              <a:rect l="l" t="t" r="r" b="b"/>
              <a:pathLst>
                <a:path w="1803" h="268" extrusionOk="0">
                  <a:moveTo>
                    <a:pt x="1" y="1"/>
                  </a:moveTo>
                  <a:lnTo>
                    <a:pt x="1" y="268"/>
                  </a:lnTo>
                  <a:lnTo>
                    <a:pt x="1802" y="268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1614650" y="4299350"/>
              <a:ext cx="552100" cy="7525"/>
            </a:xfrm>
            <a:custGeom>
              <a:avLst/>
              <a:gdLst/>
              <a:ahLst/>
              <a:cxnLst/>
              <a:rect l="l" t="t" r="r" b="b"/>
              <a:pathLst>
                <a:path w="22084" h="301" extrusionOk="0">
                  <a:moveTo>
                    <a:pt x="1" y="1"/>
                  </a:moveTo>
                  <a:lnTo>
                    <a:pt x="1" y="301"/>
                  </a:lnTo>
                  <a:lnTo>
                    <a:pt x="22083" y="301"/>
                  </a:lnTo>
                  <a:lnTo>
                    <a:pt x="22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2140875" y="4282675"/>
              <a:ext cx="126775" cy="386125"/>
            </a:xfrm>
            <a:custGeom>
              <a:avLst/>
              <a:gdLst/>
              <a:ahLst/>
              <a:cxnLst/>
              <a:rect l="l" t="t" r="r" b="b"/>
              <a:pathLst>
                <a:path w="5071" h="15445" extrusionOk="0">
                  <a:moveTo>
                    <a:pt x="0" y="0"/>
                  </a:moveTo>
                  <a:lnTo>
                    <a:pt x="0" y="15445"/>
                  </a:lnTo>
                  <a:lnTo>
                    <a:pt x="5070" y="15445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1599650" y="3956475"/>
              <a:ext cx="669600" cy="326225"/>
            </a:xfrm>
            <a:custGeom>
              <a:avLst/>
              <a:gdLst/>
              <a:ahLst/>
              <a:cxnLst/>
              <a:rect l="l" t="t" r="r" b="b"/>
              <a:pathLst>
                <a:path w="26784" h="13049" extrusionOk="0">
                  <a:moveTo>
                    <a:pt x="13851" y="1"/>
                  </a:moveTo>
                  <a:cubicBezTo>
                    <a:pt x="13706" y="1"/>
                    <a:pt x="13559" y="2"/>
                    <a:pt x="13410" y="6"/>
                  </a:cubicBezTo>
                  <a:lnTo>
                    <a:pt x="13010" y="6"/>
                  </a:lnTo>
                  <a:cubicBezTo>
                    <a:pt x="0" y="506"/>
                    <a:pt x="601" y="13048"/>
                    <a:pt x="601" y="13048"/>
                  </a:cubicBezTo>
                  <a:lnTo>
                    <a:pt x="26686" y="13048"/>
                  </a:lnTo>
                  <a:cubicBezTo>
                    <a:pt x="26686" y="13048"/>
                    <a:pt x="26784" y="1"/>
                    <a:pt x="13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924050" y="3956475"/>
              <a:ext cx="345200" cy="326225"/>
            </a:xfrm>
            <a:custGeom>
              <a:avLst/>
              <a:gdLst/>
              <a:ahLst/>
              <a:cxnLst/>
              <a:rect l="l" t="t" r="r" b="b"/>
              <a:pathLst>
                <a:path w="13808" h="13049" extrusionOk="0">
                  <a:moveTo>
                    <a:pt x="811" y="1"/>
                  </a:moveTo>
                  <a:cubicBezTo>
                    <a:pt x="665" y="1"/>
                    <a:pt x="517" y="2"/>
                    <a:pt x="367" y="6"/>
                  </a:cubicBezTo>
                  <a:lnTo>
                    <a:pt x="0" y="6"/>
                  </a:lnTo>
                  <a:cubicBezTo>
                    <a:pt x="5538" y="1574"/>
                    <a:pt x="7672" y="5443"/>
                    <a:pt x="8707" y="9880"/>
                  </a:cubicBezTo>
                  <a:cubicBezTo>
                    <a:pt x="8940" y="10814"/>
                    <a:pt x="8973" y="12081"/>
                    <a:pt x="9040" y="13015"/>
                  </a:cubicBezTo>
                  <a:lnTo>
                    <a:pt x="13710" y="13048"/>
                  </a:lnTo>
                  <a:cubicBezTo>
                    <a:pt x="13710" y="13048"/>
                    <a:pt x="13808" y="1"/>
                    <a:pt x="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1591300" y="4269325"/>
              <a:ext cx="704700" cy="24225"/>
            </a:xfrm>
            <a:custGeom>
              <a:avLst/>
              <a:gdLst/>
              <a:ahLst/>
              <a:cxnLst/>
              <a:rect l="l" t="t" r="r" b="b"/>
              <a:pathLst>
                <a:path w="28188" h="969" extrusionOk="0">
                  <a:moveTo>
                    <a:pt x="1" y="1"/>
                  </a:moveTo>
                  <a:lnTo>
                    <a:pt x="468" y="968"/>
                  </a:lnTo>
                  <a:lnTo>
                    <a:pt x="27687" y="968"/>
                  </a:lnTo>
                  <a:lnTo>
                    <a:pt x="281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1711400" y="4381900"/>
              <a:ext cx="94250" cy="181000"/>
            </a:xfrm>
            <a:custGeom>
              <a:avLst/>
              <a:gdLst/>
              <a:ahLst/>
              <a:cxnLst/>
              <a:rect l="l" t="t" r="r" b="b"/>
              <a:pathLst>
                <a:path w="3770" h="7240" extrusionOk="0">
                  <a:moveTo>
                    <a:pt x="1701" y="1"/>
                  </a:moveTo>
                  <a:cubicBezTo>
                    <a:pt x="801" y="1"/>
                    <a:pt x="0" y="735"/>
                    <a:pt x="0" y="1702"/>
                  </a:cubicBezTo>
                  <a:lnTo>
                    <a:pt x="0" y="7240"/>
                  </a:lnTo>
                  <a:lnTo>
                    <a:pt x="3770" y="7240"/>
                  </a:lnTo>
                  <a:lnTo>
                    <a:pt x="3770" y="1702"/>
                  </a:lnTo>
                  <a:cubicBezTo>
                    <a:pt x="3770" y="768"/>
                    <a:pt x="3002" y="1"/>
                    <a:pt x="2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924050" y="4381900"/>
              <a:ext cx="93425" cy="181000"/>
            </a:xfrm>
            <a:custGeom>
              <a:avLst/>
              <a:gdLst/>
              <a:ahLst/>
              <a:cxnLst/>
              <a:rect l="l" t="t" r="r" b="b"/>
              <a:pathLst>
                <a:path w="3737" h="7240" extrusionOk="0">
                  <a:moveTo>
                    <a:pt x="1702" y="1"/>
                  </a:moveTo>
                  <a:cubicBezTo>
                    <a:pt x="801" y="1"/>
                    <a:pt x="0" y="735"/>
                    <a:pt x="0" y="1702"/>
                  </a:cubicBezTo>
                  <a:lnTo>
                    <a:pt x="0" y="7240"/>
                  </a:lnTo>
                  <a:lnTo>
                    <a:pt x="3736" y="7240"/>
                  </a:lnTo>
                  <a:lnTo>
                    <a:pt x="3736" y="1702"/>
                  </a:lnTo>
                  <a:cubicBezTo>
                    <a:pt x="3736" y="768"/>
                    <a:pt x="3002" y="1"/>
                    <a:pt x="2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2155875" y="4032500"/>
              <a:ext cx="892325" cy="637150"/>
            </a:xfrm>
            <a:custGeom>
              <a:avLst/>
              <a:gdLst/>
              <a:ahLst/>
              <a:cxnLst/>
              <a:rect l="l" t="t" r="r" b="b"/>
              <a:pathLst>
                <a:path w="35693" h="25486" extrusionOk="0">
                  <a:moveTo>
                    <a:pt x="17947" y="0"/>
                  </a:moveTo>
                  <a:lnTo>
                    <a:pt x="14378" y="1268"/>
                  </a:lnTo>
                  <a:lnTo>
                    <a:pt x="14378" y="3503"/>
                  </a:lnTo>
                  <a:lnTo>
                    <a:pt x="11842" y="3503"/>
                  </a:lnTo>
                  <a:lnTo>
                    <a:pt x="11842" y="11042"/>
                  </a:lnTo>
                  <a:lnTo>
                    <a:pt x="10775" y="11042"/>
                  </a:lnTo>
                  <a:cubicBezTo>
                    <a:pt x="10775" y="11042"/>
                    <a:pt x="10775" y="11442"/>
                    <a:pt x="10608" y="11976"/>
                  </a:cubicBezTo>
                  <a:cubicBezTo>
                    <a:pt x="10575" y="12176"/>
                    <a:pt x="10508" y="12409"/>
                    <a:pt x="10375" y="12676"/>
                  </a:cubicBezTo>
                  <a:cubicBezTo>
                    <a:pt x="10108" y="13310"/>
                    <a:pt x="9708" y="14010"/>
                    <a:pt x="8940" y="14711"/>
                  </a:cubicBezTo>
                  <a:cubicBezTo>
                    <a:pt x="7873" y="15712"/>
                    <a:pt x="6072" y="15645"/>
                    <a:pt x="4437" y="15812"/>
                  </a:cubicBezTo>
                  <a:cubicBezTo>
                    <a:pt x="3270" y="15945"/>
                    <a:pt x="2202" y="16179"/>
                    <a:pt x="1568" y="17113"/>
                  </a:cubicBezTo>
                  <a:cubicBezTo>
                    <a:pt x="1" y="19281"/>
                    <a:pt x="3236" y="21516"/>
                    <a:pt x="3236" y="21516"/>
                  </a:cubicBezTo>
                  <a:lnTo>
                    <a:pt x="3236" y="25485"/>
                  </a:lnTo>
                  <a:lnTo>
                    <a:pt x="32857" y="25485"/>
                  </a:lnTo>
                  <a:lnTo>
                    <a:pt x="32791" y="21282"/>
                  </a:lnTo>
                  <a:cubicBezTo>
                    <a:pt x="32791" y="21282"/>
                    <a:pt x="34358" y="20515"/>
                    <a:pt x="35126" y="19181"/>
                  </a:cubicBezTo>
                  <a:cubicBezTo>
                    <a:pt x="35459" y="18614"/>
                    <a:pt x="35693" y="17946"/>
                    <a:pt x="35559" y="17246"/>
                  </a:cubicBezTo>
                  <a:cubicBezTo>
                    <a:pt x="35526" y="16879"/>
                    <a:pt x="35359" y="16579"/>
                    <a:pt x="35092" y="16312"/>
                  </a:cubicBezTo>
                  <a:cubicBezTo>
                    <a:pt x="33558" y="14644"/>
                    <a:pt x="28621" y="14577"/>
                    <a:pt x="27687" y="14044"/>
                  </a:cubicBezTo>
                  <a:cubicBezTo>
                    <a:pt x="27220" y="13810"/>
                    <a:pt x="26953" y="13210"/>
                    <a:pt x="26853" y="12643"/>
                  </a:cubicBezTo>
                  <a:cubicBezTo>
                    <a:pt x="26753" y="12376"/>
                    <a:pt x="26720" y="12142"/>
                    <a:pt x="26720" y="11942"/>
                  </a:cubicBezTo>
                  <a:cubicBezTo>
                    <a:pt x="26620" y="11342"/>
                    <a:pt x="26686" y="10875"/>
                    <a:pt x="26686" y="10875"/>
                  </a:cubicBezTo>
                  <a:lnTo>
                    <a:pt x="25619" y="10875"/>
                  </a:lnTo>
                  <a:lnTo>
                    <a:pt x="25619" y="3303"/>
                  </a:lnTo>
                  <a:lnTo>
                    <a:pt x="22116" y="3303"/>
                  </a:lnTo>
                  <a:lnTo>
                    <a:pt x="22116" y="1468"/>
                  </a:lnTo>
                  <a:lnTo>
                    <a:pt x="179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2415225" y="4328550"/>
              <a:ext cx="412000" cy="17525"/>
            </a:xfrm>
            <a:custGeom>
              <a:avLst/>
              <a:gdLst/>
              <a:ahLst/>
              <a:cxnLst/>
              <a:rect l="l" t="t" r="r" b="b"/>
              <a:pathLst>
                <a:path w="16480" h="701" extrusionOk="0">
                  <a:moveTo>
                    <a:pt x="234" y="0"/>
                  </a:moveTo>
                  <a:cubicBezTo>
                    <a:pt x="201" y="200"/>
                    <a:pt x="134" y="467"/>
                    <a:pt x="1" y="701"/>
                  </a:cubicBezTo>
                  <a:lnTo>
                    <a:pt x="16479" y="701"/>
                  </a:lnTo>
                  <a:cubicBezTo>
                    <a:pt x="16412" y="467"/>
                    <a:pt x="16379" y="200"/>
                    <a:pt x="16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2416075" y="4331050"/>
              <a:ext cx="7525" cy="237675"/>
            </a:xfrm>
            <a:custGeom>
              <a:avLst/>
              <a:gdLst/>
              <a:ahLst/>
              <a:cxnLst/>
              <a:rect l="l" t="t" r="r" b="b"/>
              <a:pathLst>
                <a:path w="301" h="9507" extrusionOk="0">
                  <a:moveTo>
                    <a:pt x="0" y="0"/>
                  </a:moveTo>
                  <a:lnTo>
                    <a:pt x="0" y="9507"/>
                  </a:lnTo>
                  <a:lnTo>
                    <a:pt x="300" y="9507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2823025" y="4331050"/>
              <a:ext cx="6700" cy="237675"/>
            </a:xfrm>
            <a:custGeom>
              <a:avLst/>
              <a:gdLst/>
              <a:ahLst/>
              <a:cxnLst/>
              <a:rect l="l" t="t" r="r" b="b"/>
              <a:pathLst>
                <a:path w="268" h="9507" extrusionOk="0">
                  <a:moveTo>
                    <a:pt x="0" y="0"/>
                  </a:moveTo>
                  <a:lnTo>
                    <a:pt x="0" y="9507"/>
                  </a:lnTo>
                  <a:lnTo>
                    <a:pt x="267" y="9507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2452750" y="4278500"/>
              <a:ext cx="344450" cy="27550"/>
            </a:xfrm>
            <a:custGeom>
              <a:avLst/>
              <a:gdLst/>
              <a:ahLst/>
              <a:cxnLst/>
              <a:rect l="l" t="t" r="r" b="b"/>
              <a:pathLst>
                <a:path w="13778" h="1102" extrusionOk="0">
                  <a:moveTo>
                    <a:pt x="1" y="1"/>
                  </a:moveTo>
                  <a:lnTo>
                    <a:pt x="1" y="1101"/>
                  </a:lnTo>
                  <a:lnTo>
                    <a:pt x="13777" y="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2228425" y="4564550"/>
              <a:ext cx="747225" cy="6700"/>
            </a:xfrm>
            <a:custGeom>
              <a:avLst/>
              <a:gdLst/>
              <a:ahLst/>
              <a:cxnLst/>
              <a:rect l="l" t="t" r="r" b="b"/>
              <a:pathLst>
                <a:path w="29889" h="268" extrusionOk="0">
                  <a:moveTo>
                    <a:pt x="1" y="0"/>
                  </a:moveTo>
                  <a:lnTo>
                    <a:pt x="1" y="267"/>
                  </a:lnTo>
                  <a:lnTo>
                    <a:pt x="29889" y="267"/>
                  </a:lnTo>
                  <a:lnTo>
                    <a:pt x="29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2515300" y="4105875"/>
              <a:ext cx="193500" cy="12550"/>
            </a:xfrm>
            <a:custGeom>
              <a:avLst/>
              <a:gdLst/>
              <a:ahLst/>
              <a:cxnLst/>
              <a:rect l="l" t="t" r="r" b="b"/>
              <a:pathLst>
                <a:path w="7740" h="502" extrusionOk="0">
                  <a:moveTo>
                    <a:pt x="1" y="1"/>
                  </a:moveTo>
                  <a:lnTo>
                    <a:pt x="1" y="501"/>
                  </a:lnTo>
                  <a:lnTo>
                    <a:pt x="7739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2384375" y="4298525"/>
              <a:ext cx="453675" cy="35050"/>
            </a:xfrm>
            <a:custGeom>
              <a:avLst/>
              <a:gdLst/>
              <a:ahLst/>
              <a:cxnLst/>
              <a:rect l="l" t="t" r="r" b="b"/>
              <a:pathLst>
                <a:path w="18147" h="1402" extrusionOk="0">
                  <a:moveTo>
                    <a:pt x="0" y="0"/>
                  </a:moveTo>
                  <a:lnTo>
                    <a:pt x="0" y="1401"/>
                  </a:lnTo>
                  <a:lnTo>
                    <a:pt x="18147" y="1401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2536150" y="4391075"/>
              <a:ext cx="143450" cy="143475"/>
            </a:xfrm>
            <a:custGeom>
              <a:avLst/>
              <a:gdLst/>
              <a:ahLst/>
              <a:cxnLst/>
              <a:rect l="l" t="t" r="r" b="b"/>
              <a:pathLst>
                <a:path w="5738" h="5739" extrusionOk="0">
                  <a:moveTo>
                    <a:pt x="2869" y="201"/>
                  </a:moveTo>
                  <a:cubicBezTo>
                    <a:pt x="4337" y="201"/>
                    <a:pt x="5538" y="1435"/>
                    <a:pt x="5538" y="2870"/>
                  </a:cubicBezTo>
                  <a:cubicBezTo>
                    <a:pt x="5538" y="4337"/>
                    <a:pt x="4337" y="5538"/>
                    <a:pt x="2869" y="5538"/>
                  </a:cubicBezTo>
                  <a:cubicBezTo>
                    <a:pt x="1401" y="5538"/>
                    <a:pt x="201" y="4337"/>
                    <a:pt x="201" y="2870"/>
                  </a:cubicBezTo>
                  <a:cubicBezTo>
                    <a:pt x="201" y="1435"/>
                    <a:pt x="1401" y="201"/>
                    <a:pt x="2869" y="201"/>
                  </a:cubicBezTo>
                  <a:close/>
                  <a:moveTo>
                    <a:pt x="2869" y="1"/>
                  </a:moveTo>
                  <a:cubicBezTo>
                    <a:pt x="1268" y="1"/>
                    <a:pt x="0" y="1302"/>
                    <a:pt x="0" y="2870"/>
                  </a:cubicBezTo>
                  <a:cubicBezTo>
                    <a:pt x="0" y="4471"/>
                    <a:pt x="1268" y="5738"/>
                    <a:pt x="2869" y="5738"/>
                  </a:cubicBezTo>
                  <a:cubicBezTo>
                    <a:pt x="4470" y="5738"/>
                    <a:pt x="5738" y="4471"/>
                    <a:pt x="5738" y="2870"/>
                  </a:cubicBezTo>
                  <a:cubicBezTo>
                    <a:pt x="5738" y="1302"/>
                    <a:pt x="4470" y="1"/>
                    <a:pt x="2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2604525" y="4425275"/>
              <a:ext cx="62575" cy="47550"/>
            </a:xfrm>
            <a:custGeom>
              <a:avLst/>
              <a:gdLst/>
              <a:ahLst/>
              <a:cxnLst/>
              <a:rect l="l" t="t" r="r" b="b"/>
              <a:pathLst>
                <a:path w="2503" h="1902" extrusionOk="0">
                  <a:moveTo>
                    <a:pt x="101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802"/>
                  </a:lnTo>
                  <a:cubicBezTo>
                    <a:pt x="1" y="1835"/>
                    <a:pt x="67" y="1902"/>
                    <a:pt x="101" y="1902"/>
                  </a:cubicBezTo>
                  <a:lnTo>
                    <a:pt x="2436" y="1902"/>
                  </a:lnTo>
                  <a:cubicBezTo>
                    <a:pt x="2469" y="1902"/>
                    <a:pt x="2503" y="1835"/>
                    <a:pt x="2503" y="1802"/>
                  </a:cubicBezTo>
                  <a:cubicBezTo>
                    <a:pt x="2503" y="1768"/>
                    <a:pt x="2469" y="1702"/>
                    <a:pt x="2436" y="1702"/>
                  </a:cubicBezTo>
                  <a:lnTo>
                    <a:pt x="168" y="1702"/>
                  </a:lnTo>
                  <a:lnTo>
                    <a:pt x="168" y="101"/>
                  </a:lnTo>
                  <a:cubicBezTo>
                    <a:pt x="168" y="67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2487775" y="4155925"/>
              <a:ext cx="41725" cy="98425"/>
            </a:xfrm>
            <a:custGeom>
              <a:avLst/>
              <a:gdLst/>
              <a:ahLst/>
              <a:cxnLst/>
              <a:rect l="l" t="t" r="r" b="b"/>
              <a:pathLst>
                <a:path w="1669" h="3937" extrusionOk="0">
                  <a:moveTo>
                    <a:pt x="835" y="0"/>
                  </a:moveTo>
                  <a:cubicBezTo>
                    <a:pt x="401" y="0"/>
                    <a:pt x="1" y="367"/>
                    <a:pt x="1" y="834"/>
                  </a:cubicBezTo>
                  <a:lnTo>
                    <a:pt x="1" y="3936"/>
                  </a:lnTo>
                  <a:lnTo>
                    <a:pt x="1669" y="3936"/>
                  </a:lnTo>
                  <a:lnTo>
                    <a:pt x="1669" y="834"/>
                  </a:lnTo>
                  <a:cubicBezTo>
                    <a:pt x="1669" y="367"/>
                    <a:pt x="1302" y="0"/>
                    <a:pt x="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2591200" y="4155925"/>
              <a:ext cx="41700" cy="98425"/>
            </a:xfrm>
            <a:custGeom>
              <a:avLst/>
              <a:gdLst/>
              <a:ahLst/>
              <a:cxnLst/>
              <a:rect l="l" t="t" r="r" b="b"/>
              <a:pathLst>
                <a:path w="1668" h="3937" extrusionOk="0"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lnTo>
                    <a:pt x="0" y="3936"/>
                  </a:lnTo>
                  <a:lnTo>
                    <a:pt x="1668" y="3936"/>
                  </a:lnTo>
                  <a:lnTo>
                    <a:pt x="1668" y="834"/>
                  </a:lnTo>
                  <a:cubicBezTo>
                    <a:pt x="1668" y="367"/>
                    <a:pt x="1301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2699600" y="4155925"/>
              <a:ext cx="41725" cy="98425"/>
            </a:xfrm>
            <a:custGeom>
              <a:avLst/>
              <a:gdLst/>
              <a:ahLst/>
              <a:cxnLst/>
              <a:rect l="l" t="t" r="r" b="b"/>
              <a:pathLst>
                <a:path w="1669" h="3937" extrusionOk="0"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lnTo>
                    <a:pt x="0" y="3936"/>
                  </a:lnTo>
                  <a:lnTo>
                    <a:pt x="1668" y="3936"/>
                  </a:lnTo>
                  <a:lnTo>
                    <a:pt x="1668" y="834"/>
                  </a:lnTo>
                  <a:cubicBezTo>
                    <a:pt x="1668" y="367"/>
                    <a:pt x="1301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1588800" y="4662950"/>
              <a:ext cx="1969775" cy="20025"/>
            </a:xfrm>
            <a:custGeom>
              <a:avLst/>
              <a:gdLst/>
              <a:ahLst/>
              <a:cxnLst/>
              <a:rect l="l" t="t" r="r" b="b"/>
              <a:pathLst>
                <a:path w="78791" h="801" extrusionOk="0">
                  <a:moveTo>
                    <a:pt x="1" y="0"/>
                  </a:moveTo>
                  <a:lnTo>
                    <a:pt x="1" y="801"/>
                  </a:lnTo>
                  <a:lnTo>
                    <a:pt x="78790" y="801"/>
                  </a:lnTo>
                  <a:lnTo>
                    <a:pt x="78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1588800" y="4749675"/>
              <a:ext cx="1969775" cy="20050"/>
            </a:xfrm>
            <a:custGeom>
              <a:avLst/>
              <a:gdLst/>
              <a:ahLst/>
              <a:cxnLst/>
              <a:rect l="l" t="t" r="r" b="b"/>
              <a:pathLst>
                <a:path w="78791" h="802" extrusionOk="0">
                  <a:moveTo>
                    <a:pt x="1" y="1"/>
                  </a:moveTo>
                  <a:lnTo>
                    <a:pt x="1" y="801"/>
                  </a:lnTo>
                  <a:lnTo>
                    <a:pt x="78790" y="801"/>
                  </a:lnTo>
                  <a:lnTo>
                    <a:pt x="78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4650" y="4800550"/>
              <a:ext cx="1963925" cy="7525"/>
            </a:xfrm>
            <a:custGeom>
              <a:avLst/>
              <a:gdLst/>
              <a:ahLst/>
              <a:cxnLst/>
              <a:rect l="l" t="t" r="r" b="b"/>
              <a:pathLst>
                <a:path w="78557" h="301" extrusionOk="0">
                  <a:moveTo>
                    <a:pt x="0" y="0"/>
                  </a:moveTo>
                  <a:lnTo>
                    <a:pt x="0" y="301"/>
                  </a:lnTo>
                  <a:lnTo>
                    <a:pt x="78556" y="301"/>
                  </a:lnTo>
                  <a:lnTo>
                    <a:pt x="785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1685550" y="4765525"/>
              <a:ext cx="8350" cy="240200"/>
            </a:xfrm>
            <a:custGeom>
              <a:avLst/>
              <a:gdLst/>
              <a:ahLst/>
              <a:cxnLst/>
              <a:rect l="l" t="t" r="r" b="b"/>
              <a:pathLst>
                <a:path w="334" h="9608" extrusionOk="0">
                  <a:moveTo>
                    <a:pt x="0" y="0"/>
                  </a:moveTo>
                  <a:lnTo>
                    <a:pt x="0" y="9607"/>
                  </a:lnTo>
                  <a:lnTo>
                    <a:pt x="334" y="960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2057475" y="4765525"/>
              <a:ext cx="8375" cy="240200"/>
            </a:xfrm>
            <a:custGeom>
              <a:avLst/>
              <a:gdLst/>
              <a:ahLst/>
              <a:cxnLst/>
              <a:rect l="l" t="t" r="r" b="b"/>
              <a:pathLst>
                <a:path w="335" h="9608" extrusionOk="0">
                  <a:moveTo>
                    <a:pt x="0" y="0"/>
                  </a:moveTo>
                  <a:lnTo>
                    <a:pt x="0" y="9607"/>
                  </a:lnTo>
                  <a:lnTo>
                    <a:pt x="334" y="960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140025" y="4765525"/>
              <a:ext cx="8375" cy="240200"/>
            </a:xfrm>
            <a:custGeom>
              <a:avLst/>
              <a:gdLst/>
              <a:ahLst/>
              <a:cxnLst/>
              <a:rect l="l" t="t" r="r" b="b"/>
              <a:pathLst>
                <a:path w="335" h="9608" extrusionOk="0">
                  <a:moveTo>
                    <a:pt x="1" y="0"/>
                  </a:moveTo>
                  <a:lnTo>
                    <a:pt x="1" y="9607"/>
                  </a:lnTo>
                  <a:lnTo>
                    <a:pt x="334" y="960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3003975" y="4765525"/>
              <a:ext cx="8375" cy="240200"/>
            </a:xfrm>
            <a:custGeom>
              <a:avLst/>
              <a:gdLst/>
              <a:ahLst/>
              <a:cxnLst/>
              <a:rect l="l" t="t" r="r" b="b"/>
              <a:pathLst>
                <a:path w="335" h="9608" extrusionOk="0">
                  <a:moveTo>
                    <a:pt x="1" y="0"/>
                  </a:moveTo>
                  <a:lnTo>
                    <a:pt x="1" y="9607"/>
                  </a:lnTo>
                  <a:lnTo>
                    <a:pt x="334" y="960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087375" y="4765525"/>
              <a:ext cx="8375" cy="240200"/>
            </a:xfrm>
            <a:custGeom>
              <a:avLst/>
              <a:gdLst/>
              <a:ahLst/>
              <a:cxnLst/>
              <a:rect l="l" t="t" r="r" b="b"/>
              <a:pathLst>
                <a:path w="335" h="9608" extrusionOk="0">
                  <a:moveTo>
                    <a:pt x="1" y="0"/>
                  </a:moveTo>
                  <a:lnTo>
                    <a:pt x="1" y="9607"/>
                  </a:lnTo>
                  <a:lnTo>
                    <a:pt x="334" y="960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1576300" y="4861425"/>
              <a:ext cx="1982275" cy="18375"/>
            </a:xfrm>
            <a:custGeom>
              <a:avLst/>
              <a:gdLst/>
              <a:ahLst/>
              <a:cxnLst/>
              <a:rect l="l" t="t" r="r" b="b"/>
              <a:pathLst>
                <a:path w="79291" h="735" extrusionOk="0">
                  <a:moveTo>
                    <a:pt x="0" y="0"/>
                  </a:moveTo>
                  <a:lnTo>
                    <a:pt x="0" y="734"/>
                  </a:lnTo>
                  <a:lnTo>
                    <a:pt x="1401" y="734"/>
                  </a:lnTo>
                  <a:lnTo>
                    <a:pt x="4370" y="701"/>
                  </a:lnTo>
                  <a:lnTo>
                    <a:pt x="4704" y="701"/>
                  </a:lnTo>
                  <a:lnTo>
                    <a:pt x="19247" y="567"/>
                  </a:lnTo>
                  <a:lnTo>
                    <a:pt x="19548" y="567"/>
                  </a:lnTo>
                  <a:lnTo>
                    <a:pt x="22550" y="534"/>
                  </a:lnTo>
                  <a:lnTo>
                    <a:pt x="22883" y="534"/>
                  </a:lnTo>
                  <a:lnTo>
                    <a:pt x="57108" y="234"/>
                  </a:lnTo>
                  <a:lnTo>
                    <a:pt x="57441" y="201"/>
                  </a:lnTo>
                  <a:lnTo>
                    <a:pt x="60744" y="201"/>
                  </a:lnTo>
                  <a:lnTo>
                    <a:pt x="79290" y="34"/>
                  </a:lnTo>
                  <a:lnTo>
                    <a:pt x="79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1791450" y="4914700"/>
              <a:ext cx="95100" cy="92675"/>
            </a:xfrm>
            <a:custGeom>
              <a:avLst/>
              <a:gdLst/>
              <a:ahLst/>
              <a:cxnLst/>
              <a:rect l="l" t="t" r="r" b="b"/>
              <a:pathLst>
                <a:path w="3804" h="3707" extrusionOk="0">
                  <a:moveTo>
                    <a:pt x="2214" y="0"/>
                  </a:moveTo>
                  <a:cubicBezTo>
                    <a:pt x="2177" y="0"/>
                    <a:pt x="2140" y="2"/>
                    <a:pt x="2102" y="4"/>
                  </a:cubicBezTo>
                  <a:lnTo>
                    <a:pt x="1735" y="4"/>
                  </a:lnTo>
                  <a:cubicBezTo>
                    <a:pt x="801" y="4"/>
                    <a:pt x="1" y="738"/>
                    <a:pt x="1" y="1705"/>
                  </a:cubicBezTo>
                  <a:lnTo>
                    <a:pt x="1" y="3707"/>
                  </a:lnTo>
                  <a:lnTo>
                    <a:pt x="3803" y="3707"/>
                  </a:lnTo>
                  <a:lnTo>
                    <a:pt x="3803" y="1705"/>
                  </a:lnTo>
                  <a:cubicBezTo>
                    <a:pt x="3803" y="776"/>
                    <a:pt x="3126" y="0"/>
                    <a:pt x="2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3285850" y="4920625"/>
              <a:ext cx="94250" cy="85925"/>
            </a:xfrm>
            <a:custGeom>
              <a:avLst/>
              <a:gdLst/>
              <a:ahLst/>
              <a:cxnLst/>
              <a:rect l="l" t="t" r="r" b="b"/>
              <a:pathLst>
                <a:path w="3770" h="3437" extrusionOk="0">
                  <a:moveTo>
                    <a:pt x="1702" y="1"/>
                  </a:moveTo>
                  <a:cubicBezTo>
                    <a:pt x="734" y="1"/>
                    <a:pt x="1" y="768"/>
                    <a:pt x="1" y="1702"/>
                  </a:cubicBezTo>
                  <a:lnTo>
                    <a:pt x="1" y="3437"/>
                  </a:lnTo>
                  <a:lnTo>
                    <a:pt x="3770" y="3437"/>
                  </a:lnTo>
                  <a:lnTo>
                    <a:pt x="3770" y="1702"/>
                  </a:lnTo>
                  <a:cubicBezTo>
                    <a:pt x="3770" y="768"/>
                    <a:pt x="3003" y="1"/>
                    <a:pt x="2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833150" y="3856525"/>
              <a:ext cx="155975" cy="111775"/>
            </a:xfrm>
            <a:custGeom>
              <a:avLst/>
              <a:gdLst/>
              <a:ahLst/>
              <a:cxnLst/>
              <a:rect l="l" t="t" r="r" b="b"/>
              <a:pathLst>
                <a:path w="6239" h="4471" extrusionOk="0">
                  <a:moveTo>
                    <a:pt x="0" y="1"/>
                  </a:moveTo>
                  <a:lnTo>
                    <a:pt x="0" y="4471"/>
                  </a:lnTo>
                  <a:cubicBezTo>
                    <a:pt x="134" y="4471"/>
                    <a:pt x="6205" y="4471"/>
                    <a:pt x="6238" y="4404"/>
                  </a:cubicBezTo>
                  <a:lnTo>
                    <a:pt x="6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1951575" y="3856525"/>
              <a:ext cx="36700" cy="111775"/>
            </a:xfrm>
            <a:custGeom>
              <a:avLst/>
              <a:gdLst/>
              <a:ahLst/>
              <a:cxnLst/>
              <a:rect l="l" t="t" r="r" b="b"/>
              <a:pathLst>
                <a:path w="1468" h="4471" extrusionOk="0">
                  <a:moveTo>
                    <a:pt x="0" y="1"/>
                  </a:moveTo>
                  <a:lnTo>
                    <a:pt x="0" y="4471"/>
                  </a:lnTo>
                  <a:cubicBezTo>
                    <a:pt x="33" y="4471"/>
                    <a:pt x="1468" y="4471"/>
                    <a:pt x="1468" y="4404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1814800" y="3703925"/>
              <a:ext cx="191000" cy="155975"/>
            </a:xfrm>
            <a:custGeom>
              <a:avLst/>
              <a:gdLst/>
              <a:ahLst/>
              <a:cxnLst/>
              <a:rect l="l" t="t" r="r" b="b"/>
              <a:pathLst>
                <a:path w="7640" h="6239" extrusionOk="0">
                  <a:moveTo>
                    <a:pt x="3670" y="1"/>
                  </a:moveTo>
                  <a:lnTo>
                    <a:pt x="734" y="5605"/>
                  </a:lnTo>
                  <a:lnTo>
                    <a:pt x="1" y="6238"/>
                  </a:lnTo>
                  <a:lnTo>
                    <a:pt x="7639" y="6238"/>
                  </a:lnTo>
                  <a:lnTo>
                    <a:pt x="6672" y="5438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1906525" y="3703925"/>
              <a:ext cx="99275" cy="155975"/>
            </a:xfrm>
            <a:custGeom>
              <a:avLst/>
              <a:gdLst/>
              <a:ahLst/>
              <a:cxnLst/>
              <a:rect l="l" t="t" r="r" b="b"/>
              <a:pathLst>
                <a:path w="3971" h="6239" extrusionOk="0">
                  <a:moveTo>
                    <a:pt x="1" y="1"/>
                  </a:moveTo>
                  <a:lnTo>
                    <a:pt x="1869" y="6238"/>
                  </a:lnTo>
                  <a:lnTo>
                    <a:pt x="3970" y="6238"/>
                  </a:lnTo>
                  <a:lnTo>
                    <a:pt x="3003" y="54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1845650" y="3868200"/>
              <a:ext cx="17550" cy="100100"/>
            </a:xfrm>
            <a:custGeom>
              <a:avLst/>
              <a:gdLst/>
              <a:ahLst/>
              <a:cxnLst/>
              <a:rect l="l" t="t" r="r" b="b"/>
              <a:pathLst>
                <a:path w="702" h="4004" extrusionOk="0">
                  <a:moveTo>
                    <a:pt x="301" y="1"/>
                  </a:moveTo>
                  <a:cubicBezTo>
                    <a:pt x="134" y="1"/>
                    <a:pt x="1" y="101"/>
                    <a:pt x="1" y="268"/>
                  </a:cubicBezTo>
                  <a:lnTo>
                    <a:pt x="1" y="4004"/>
                  </a:lnTo>
                  <a:lnTo>
                    <a:pt x="701" y="4004"/>
                  </a:lnTo>
                  <a:lnTo>
                    <a:pt x="701" y="268"/>
                  </a:lnTo>
                  <a:cubicBezTo>
                    <a:pt x="701" y="101"/>
                    <a:pt x="60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1877350" y="3868200"/>
              <a:ext cx="17525" cy="100100"/>
            </a:xfrm>
            <a:custGeom>
              <a:avLst/>
              <a:gdLst/>
              <a:ahLst/>
              <a:cxnLst/>
              <a:rect l="l" t="t" r="r" b="b"/>
              <a:pathLst>
                <a:path w="701" h="4004" extrusionOk="0">
                  <a:moveTo>
                    <a:pt x="301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4004"/>
                  </a:lnTo>
                  <a:lnTo>
                    <a:pt x="701" y="4004"/>
                  </a:lnTo>
                  <a:lnTo>
                    <a:pt x="701" y="268"/>
                  </a:lnTo>
                  <a:cubicBezTo>
                    <a:pt x="701" y="101"/>
                    <a:pt x="567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1906525" y="3868200"/>
              <a:ext cx="17550" cy="100100"/>
            </a:xfrm>
            <a:custGeom>
              <a:avLst/>
              <a:gdLst/>
              <a:ahLst/>
              <a:cxnLst/>
              <a:rect l="l" t="t" r="r" b="b"/>
              <a:pathLst>
                <a:path w="702" h="4004" extrusionOk="0">
                  <a:moveTo>
                    <a:pt x="301" y="1"/>
                  </a:moveTo>
                  <a:cubicBezTo>
                    <a:pt x="134" y="1"/>
                    <a:pt x="1" y="101"/>
                    <a:pt x="1" y="268"/>
                  </a:cubicBezTo>
                  <a:lnTo>
                    <a:pt x="1" y="4004"/>
                  </a:lnTo>
                  <a:lnTo>
                    <a:pt x="701" y="4004"/>
                  </a:lnTo>
                  <a:lnTo>
                    <a:pt x="701" y="268"/>
                  </a:lnTo>
                  <a:cubicBezTo>
                    <a:pt x="701" y="101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3255000" y="3856525"/>
              <a:ext cx="155975" cy="111775"/>
            </a:xfrm>
            <a:custGeom>
              <a:avLst/>
              <a:gdLst/>
              <a:ahLst/>
              <a:cxnLst/>
              <a:rect l="l" t="t" r="r" b="b"/>
              <a:pathLst>
                <a:path w="6239" h="4471" extrusionOk="0">
                  <a:moveTo>
                    <a:pt x="0" y="1"/>
                  </a:moveTo>
                  <a:lnTo>
                    <a:pt x="0" y="4471"/>
                  </a:lnTo>
                  <a:cubicBezTo>
                    <a:pt x="134" y="4471"/>
                    <a:pt x="6238" y="4471"/>
                    <a:pt x="6238" y="4404"/>
                  </a:cubicBezTo>
                  <a:lnTo>
                    <a:pt x="6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3373425" y="3856525"/>
              <a:ext cx="37550" cy="111775"/>
            </a:xfrm>
            <a:custGeom>
              <a:avLst/>
              <a:gdLst/>
              <a:ahLst/>
              <a:cxnLst/>
              <a:rect l="l" t="t" r="r" b="b"/>
              <a:pathLst>
                <a:path w="1502" h="4471" extrusionOk="0">
                  <a:moveTo>
                    <a:pt x="0" y="1"/>
                  </a:moveTo>
                  <a:lnTo>
                    <a:pt x="0" y="4471"/>
                  </a:lnTo>
                  <a:cubicBezTo>
                    <a:pt x="33" y="4471"/>
                    <a:pt x="1501" y="4471"/>
                    <a:pt x="1501" y="4404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3235825" y="3703925"/>
              <a:ext cx="190150" cy="155975"/>
            </a:xfrm>
            <a:custGeom>
              <a:avLst/>
              <a:gdLst/>
              <a:ahLst/>
              <a:cxnLst/>
              <a:rect l="l" t="t" r="r" b="b"/>
              <a:pathLst>
                <a:path w="7606" h="6239" extrusionOk="0">
                  <a:moveTo>
                    <a:pt x="3703" y="1"/>
                  </a:moveTo>
                  <a:lnTo>
                    <a:pt x="767" y="5605"/>
                  </a:lnTo>
                  <a:lnTo>
                    <a:pt x="0" y="6238"/>
                  </a:lnTo>
                  <a:lnTo>
                    <a:pt x="7606" y="6238"/>
                  </a:lnTo>
                  <a:lnTo>
                    <a:pt x="6705" y="5438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328375" y="3703925"/>
              <a:ext cx="97600" cy="155975"/>
            </a:xfrm>
            <a:custGeom>
              <a:avLst/>
              <a:gdLst/>
              <a:ahLst/>
              <a:cxnLst/>
              <a:rect l="l" t="t" r="r" b="b"/>
              <a:pathLst>
                <a:path w="3904" h="6239" extrusionOk="0">
                  <a:moveTo>
                    <a:pt x="1" y="1"/>
                  </a:moveTo>
                  <a:lnTo>
                    <a:pt x="1835" y="6238"/>
                  </a:lnTo>
                  <a:lnTo>
                    <a:pt x="3904" y="6238"/>
                  </a:lnTo>
                  <a:lnTo>
                    <a:pt x="3003" y="54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3267500" y="3868200"/>
              <a:ext cx="18375" cy="100100"/>
            </a:xfrm>
            <a:custGeom>
              <a:avLst/>
              <a:gdLst/>
              <a:ahLst/>
              <a:cxnLst/>
              <a:rect l="l" t="t" r="r" b="b"/>
              <a:pathLst>
                <a:path w="735" h="4004" extrusionOk="0">
                  <a:moveTo>
                    <a:pt x="301" y="1"/>
                  </a:moveTo>
                  <a:cubicBezTo>
                    <a:pt x="134" y="1"/>
                    <a:pt x="1" y="101"/>
                    <a:pt x="1" y="268"/>
                  </a:cubicBezTo>
                  <a:lnTo>
                    <a:pt x="1" y="4004"/>
                  </a:lnTo>
                  <a:lnTo>
                    <a:pt x="735" y="4004"/>
                  </a:lnTo>
                  <a:lnTo>
                    <a:pt x="735" y="268"/>
                  </a:lnTo>
                  <a:cubicBezTo>
                    <a:pt x="735" y="101"/>
                    <a:pt x="60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3299200" y="3868200"/>
              <a:ext cx="17525" cy="100100"/>
            </a:xfrm>
            <a:custGeom>
              <a:avLst/>
              <a:gdLst/>
              <a:ahLst/>
              <a:cxnLst/>
              <a:rect l="l" t="t" r="r" b="b"/>
              <a:pathLst>
                <a:path w="701" h="4004" extrusionOk="0">
                  <a:moveTo>
                    <a:pt x="300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4004"/>
                  </a:lnTo>
                  <a:lnTo>
                    <a:pt x="701" y="4004"/>
                  </a:lnTo>
                  <a:lnTo>
                    <a:pt x="701" y="268"/>
                  </a:lnTo>
                  <a:cubicBezTo>
                    <a:pt x="701" y="101"/>
                    <a:pt x="567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3328375" y="3868200"/>
              <a:ext cx="17550" cy="100100"/>
            </a:xfrm>
            <a:custGeom>
              <a:avLst/>
              <a:gdLst/>
              <a:ahLst/>
              <a:cxnLst/>
              <a:rect l="l" t="t" r="r" b="b"/>
              <a:pathLst>
                <a:path w="702" h="4004" extrusionOk="0">
                  <a:moveTo>
                    <a:pt x="301" y="1"/>
                  </a:moveTo>
                  <a:cubicBezTo>
                    <a:pt x="134" y="1"/>
                    <a:pt x="1" y="101"/>
                    <a:pt x="1" y="268"/>
                  </a:cubicBezTo>
                  <a:lnTo>
                    <a:pt x="1" y="4004"/>
                  </a:lnTo>
                  <a:lnTo>
                    <a:pt x="701" y="4004"/>
                  </a:lnTo>
                  <a:lnTo>
                    <a:pt x="701" y="268"/>
                  </a:lnTo>
                  <a:cubicBezTo>
                    <a:pt x="701" y="101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27"/>
          <p:cNvSpPr/>
          <p:nvPr/>
        </p:nvSpPr>
        <p:spPr>
          <a:xfrm>
            <a:off x="7372151" y="2500248"/>
            <a:ext cx="1501346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7"/>
          <p:cNvSpPr/>
          <p:nvPr/>
        </p:nvSpPr>
        <p:spPr>
          <a:xfrm>
            <a:off x="4759302" y="4059949"/>
            <a:ext cx="1387537" cy="305119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7"/>
          <p:cNvSpPr/>
          <p:nvPr/>
        </p:nvSpPr>
        <p:spPr>
          <a:xfrm flipH="1">
            <a:off x="838395" y="4228789"/>
            <a:ext cx="1420276" cy="312318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7"/>
          <p:cNvSpPr/>
          <p:nvPr/>
        </p:nvSpPr>
        <p:spPr>
          <a:xfrm>
            <a:off x="7450763" y="2204688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D58EE-3FBD-52B8-76CB-E5F54A88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548BD-CC1A-FE4A-1B99-DC64E236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170" y="600739"/>
            <a:ext cx="5809374" cy="1125000"/>
          </a:xfrm>
        </p:spPr>
        <p:txBody>
          <a:bodyPr/>
          <a:lstStyle/>
          <a:p>
            <a:r>
              <a:rPr lang="es-ES" dirty="0"/>
              <a:t>Retroalimentación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F49D50-696B-2DED-593C-E6C17E62D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091" y="1606362"/>
            <a:ext cx="7796117" cy="1125000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La docente invita a los estudiantes a ver el video sobre los recursos naturales y su importancia para el desarrollo del país ¿A qué se le llaman recursos naturales?</a:t>
            </a:r>
          </a:p>
          <a:p>
            <a:r>
              <a:rPr lang="es-ES" dirty="0">
                <a:solidFill>
                  <a:srgbClr val="3700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https://www.youtube.com/watch?v=4-gOCu_cnaY&amp;t=256s&amp;ab_channel=</a:t>
            </a:r>
            <a:r>
              <a:rPr lang="es-ES" dirty="0" err="1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LosTextosDelaEscuela</a:t>
            </a:r>
            <a:r>
              <a:rPr lang="es-ES" dirty="0">
                <a:solidFill>
                  <a:srgbClr val="000000"/>
                </a:solidFill>
              </a:rPr>
              <a:t> </a:t>
            </a:r>
          </a:p>
          <a:p>
            <a:endParaRPr lang="es-419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D0B823-63CA-A4F6-019F-CA177F532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2571749"/>
            <a:ext cx="71247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33"/>
          <p:cNvSpPr/>
          <p:nvPr/>
        </p:nvSpPr>
        <p:spPr>
          <a:xfrm>
            <a:off x="560550" y="382050"/>
            <a:ext cx="8022900" cy="655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3"/>
          <p:cNvSpPr txBox="1">
            <a:spLocks noGrp="1"/>
          </p:cNvSpPr>
          <p:nvPr>
            <p:ph type="body" idx="1"/>
          </p:nvPr>
        </p:nvSpPr>
        <p:spPr>
          <a:xfrm>
            <a:off x="863425" y="1706575"/>
            <a:ext cx="4414800" cy="1245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</a:rPr>
              <a:t>Se desarrolla la guía informativa y la docente a su vez orienta la explicación sobre los principales recursos naturales del territorio y su importancia para el desarrollo económico y social. 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1232" name="Google Shape;1232;p33"/>
          <p:cNvSpPr/>
          <p:nvPr/>
        </p:nvSpPr>
        <p:spPr>
          <a:xfrm rot="899904">
            <a:off x="5674401" y="1649445"/>
            <a:ext cx="2545593" cy="2623762"/>
          </a:xfrm>
          <a:custGeom>
            <a:avLst/>
            <a:gdLst/>
            <a:ahLst/>
            <a:cxnLst/>
            <a:rect l="l" t="t" r="r" b="b"/>
            <a:pathLst>
              <a:path w="83628" h="86196" extrusionOk="0">
                <a:moveTo>
                  <a:pt x="41797" y="0"/>
                </a:moveTo>
                <a:cubicBezTo>
                  <a:pt x="18748" y="0"/>
                  <a:pt x="1" y="18780"/>
                  <a:pt x="1" y="41830"/>
                </a:cubicBezTo>
                <a:lnTo>
                  <a:pt x="1" y="83693"/>
                </a:lnTo>
                <a:cubicBezTo>
                  <a:pt x="1" y="85061"/>
                  <a:pt x="1102" y="86195"/>
                  <a:pt x="2503" y="86195"/>
                </a:cubicBezTo>
                <a:lnTo>
                  <a:pt x="81126" y="86195"/>
                </a:lnTo>
                <a:cubicBezTo>
                  <a:pt x="82493" y="86195"/>
                  <a:pt x="83627" y="85061"/>
                  <a:pt x="83627" y="83693"/>
                </a:cubicBezTo>
                <a:lnTo>
                  <a:pt x="83627" y="41830"/>
                </a:lnTo>
                <a:cubicBezTo>
                  <a:pt x="83627" y="18780"/>
                  <a:pt x="64881" y="0"/>
                  <a:pt x="417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6675" dir="5400000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3" name="Google Shape;1233;p33"/>
          <p:cNvPicPr preferRelativeResize="0"/>
          <p:nvPr/>
        </p:nvPicPr>
        <p:blipFill rotWithShape="1">
          <a:blip r:embed="rId3">
            <a:alphaModFix/>
          </a:blip>
          <a:srcRect l="16243" t="-10" r="16243" b="10"/>
          <a:stretch/>
        </p:blipFill>
        <p:spPr>
          <a:xfrm rot="899939">
            <a:off x="5807949" y="1787262"/>
            <a:ext cx="2277804" cy="2348320"/>
          </a:xfrm>
          <a:prstGeom prst="round2SameRect">
            <a:avLst>
              <a:gd name="adj1" fmla="val 50000"/>
              <a:gd name="adj2" fmla="val 4688"/>
            </a:avLst>
          </a:prstGeom>
          <a:noFill/>
          <a:ln>
            <a:noFill/>
          </a:ln>
        </p:spPr>
      </p:pic>
      <p:sp>
        <p:nvSpPr>
          <p:cNvPr id="1234" name="Google Shape;1234;p33"/>
          <p:cNvSpPr/>
          <p:nvPr/>
        </p:nvSpPr>
        <p:spPr>
          <a:xfrm>
            <a:off x="4589353" y="3959382"/>
            <a:ext cx="2418056" cy="531729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3"/>
          <p:cNvSpPr/>
          <p:nvPr/>
        </p:nvSpPr>
        <p:spPr>
          <a:xfrm>
            <a:off x="7459229" y="2403414"/>
            <a:ext cx="1392214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33"/>
          <p:cNvSpPr/>
          <p:nvPr/>
        </p:nvSpPr>
        <p:spPr>
          <a:xfrm>
            <a:off x="5498650" y="2109125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33"/>
          <p:cNvSpPr/>
          <p:nvPr/>
        </p:nvSpPr>
        <p:spPr>
          <a:xfrm>
            <a:off x="1962475" y="461038"/>
            <a:ext cx="161825" cy="159325"/>
          </a:xfrm>
          <a:custGeom>
            <a:avLst/>
            <a:gdLst/>
            <a:ahLst/>
            <a:cxnLst/>
            <a:rect l="l" t="t" r="r" b="b"/>
            <a:pathLst>
              <a:path w="6473" h="6373" extrusionOk="0">
                <a:moveTo>
                  <a:pt x="3232" y="1"/>
                </a:moveTo>
                <a:cubicBezTo>
                  <a:pt x="3161" y="1"/>
                  <a:pt x="3086" y="34"/>
                  <a:pt x="3036" y="101"/>
                </a:cubicBezTo>
                <a:lnTo>
                  <a:pt x="2436" y="1402"/>
                </a:lnTo>
                <a:cubicBezTo>
                  <a:pt x="2202" y="1802"/>
                  <a:pt x="1902" y="2169"/>
                  <a:pt x="1435" y="2403"/>
                </a:cubicBezTo>
                <a:lnTo>
                  <a:pt x="134" y="3003"/>
                </a:lnTo>
                <a:cubicBezTo>
                  <a:pt x="1" y="3070"/>
                  <a:pt x="1" y="3270"/>
                  <a:pt x="134" y="3370"/>
                </a:cubicBezTo>
                <a:lnTo>
                  <a:pt x="1435" y="3970"/>
                </a:lnTo>
                <a:cubicBezTo>
                  <a:pt x="1836" y="4204"/>
                  <a:pt x="2202" y="4504"/>
                  <a:pt x="2436" y="4971"/>
                </a:cubicBezTo>
                <a:lnTo>
                  <a:pt x="3036" y="6272"/>
                </a:lnTo>
                <a:cubicBezTo>
                  <a:pt x="3070" y="6339"/>
                  <a:pt x="3136" y="6372"/>
                  <a:pt x="3207" y="6372"/>
                </a:cubicBezTo>
                <a:cubicBezTo>
                  <a:pt x="3278" y="6372"/>
                  <a:pt x="3353" y="6339"/>
                  <a:pt x="3403" y="6272"/>
                </a:cubicBezTo>
                <a:lnTo>
                  <a:pt x="4004" y="4971"/>
                </a:lnTo>
                <a:cubicBezTo>
                  <a:pt x="4237" y="4571"/>
                  <a:pt x="4537" y="4204"/>
                  <a:pt x="5004" y="3970"/>
                </a:cubicBezTo>
                <a:lnTo>
                  <a:pt x="6305" y="3370"/>
                </a:lnTo>
                <a:cubicBezTo>
                  <a:pt x="6472" y="3270"/>
                  <a:pt x="6472" y="3070"/>
                  <a:pt x="6305" y="3003"/>
                </a:cubicBezTo>
                <a:lnTo>
                  <a:pt x="5004" y="2403"/>
                </a:lnTo>
                <a:cubicBezTo>
                  <a:pt x="4604" y="2169"/>
                  <a:pt x="4237" y="1869"/>
                  <a:pt x="4004" y="1402"/>
                </a:cubicBezTo>
                <a:lnTo>
                  <a:pt x="3403" y="101"/>
                </a:lnTo>
                <a:cubicBezTo>
                  <a:pt x="3370" y="34"/>
                  <a:pt x="3303" y="1"/>
                  <a:pt x="3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33"/>
          <p:cNvSpPr txBox="1">
            <a:spLocks noGrp="1"/>
          </p:cNvSpPr>
          <p:nvPr>
            <p:ph type="title"/>
          </p:nvPr>
        </p:nvSpPr>
        <p:spPr>
          <a:xfrm>
            <a:off x="956250" y="424300"/>
            <a:ext cx="7231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Orientación de la atención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9961AD0-12A3-2B97-689A-E77C922FA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425" y="1706575"/>
            <a:ext cx="7002618" cy="1708654"/>
          </a:xfrm>
        </p:spPr>
        <p:txBody>
          <a:bodyPr/>
          <a:lstStyle/>
          <a:p>
            <a:pPr marL="139700" indent="0" algn="just">
              <a:buNone/>
            </a:pPr>
            <a:r>
              <a:rPr lang="es-419" sz="1800" b="0" i="0" dirty="0">
                <a:solidFill>
                  <a:srgbClr val="000000"/>
                </a:solidFill>
                <a:effectLst/>
                <a:latin typeface="Catamaran"/>
              </a:rPr>
              <a:t>Colombia posee, gracias a su diversidad topográfica, una gran variedad de recursos naturales que son aprovechados por el ser humano para satisfacer sus necesidades vitales y desarrollo económico. La variedad climática que presenta hace posible que exista una gran e importante producción agrícola y ganadera. También son importantes la pesca y la industria forestal y, además, es un país con un fuerte potencial en cuanto a recursos energéticos se refiere.</a:t>
            </a:r>
          </a:p>
          <a:p>
            <a:pPr marL="139700" indent="0" algn="just">
              <a:buNone/>
            </a:pPr>
            <a:r>
              <a:rPr lang="es-419" sz="1800" dirty="0">
                <a:solidFill>
                  <a:srgbClr val="000000"/>
                </a:solidFill>
                <a:latin typeface="Catamaran"/>
              </a:rPr>
              <a:t>(La docente realiza un análisis conjunto del mapa de Colombia con los recursos naturales más representativos. )</a:t>
            </a:r>
            <a:endParaRPr lang="es-419" sz="1800" dirty="0">
              <a:solidFill>
                <a:srgbClr val="000000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035781B-F4C4-4F5F-0867-247B9E63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naturales de Colombia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3318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9244C82-8AAA-2EA9-16F5-13133B5F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Natural </a:t>
            </a:r>
            <a:r>
              <a:rPr lang="es-ES" dirty="0" err="1"/>
              <a:t>resources</a:t>
            </a:r>
            <a:endParaRPr lang="es-419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A4654F-B86E-B514-BB82-5378FFEF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68" y="1017700"/>
            <a:ext cx="3802063" cy="40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4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EF369DF-79EC-4E55-DC56-646932E70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424" y="1706575"/>
            <a:ext cx="6782281" cy="1499333"/>
          </a:xfrm>
        </p:spPr>
        <p:txBody>
          <a:bodyPr/>
          <a:lstStyle/>
          <a:p>
            <a:pPr marL="139700" indent="0">
              <a:buNone/>
            </a:pPr>
            <a:r>
              <a:rPr lang="es-ES" sz="1800" dirty="0">
                <a:solidFill>
                  <a:srgbClr val="000000"/>
                </a:solidFill>
              </a:rPr>
              <a:t>ACTIVIDAD COOPERATIVA: </a:t>
            </a:r>
            <a:r>
              <a:rPr lang="es-ES" sz="1800" dirty="0" err="1">
                <a:solidFill>
                  <a:srgbClr val="000000"/>
                </a:solidFill>
              </a:rPr>
              <a:t>Twins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power</a:t>
            </a:r>
            <a:endParaRPr lang="es-ES" sz="18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es-ES" sz="18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es-ES" sz="1800" dirty="0">
                <a:solidFill>
                  <a:srgbClr val="000000"/>
                </a:solidFill>
              </a:rPr>
              <a:t>Se organizan los estudiantes en parejas y realizan la guía informativa, la docente orienta a los estudiantes sobre el ejercicio. </a:t>
            </a:r>
            <a:endParaRPr lang="es-419" sz="1800" dirty="0">
              <a:solidFill>
                <a:srgbClr val="000000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E01713E-DAF1-D1EB-0399-56B03DD7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Procesamiento de la información</a:t>
            </a:r>
            <a:endParaRPr lang="es-419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C29E093-A7A6-2771-6B9B-D4B42F477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" y="3789369"/>
            <a:ext cx="8846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WEEK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4 TALLER INFORMATIVO RECURSOS NATURALES DE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COLOMBIA.docx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3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0C0C14C-FC55-B142-46E5-70EC60A5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424" y="1706575"/>
            <a:ext cx="6360335" cy="2381100"/>
          </a:xfrm>
        </p:spPr>
        <p:txBody>
          <a:bodyPr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Evaluación: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Participación en la interpretación del cuento, Desarrollo del taller </a:t>
            </a:r>
            <a:r>
              <a:rPr lang="es-MX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informátivo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, se retroalimenta la actividad y al cierre se evalúa con la </a:t>
            </a:r>
            <a:r>
              <a:rPr lang="es-MX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exit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ticket que los estudiantes hacen en el cuaderno: ¿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exend Light"/>
                <a:cs typeface="Lexend Light"/>
                <a:sym typeface="Lexend Light"/>
              </a:rPr>
              <a:t>Qué aprendí hoy? ¿En qué debo reforzar 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Sentido, significado, metacognición y transferencia: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Compartir y reflexión en cómo ellos pueden cuidar los recursos naturales.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F82A455-49C7-7DA1-D11E-90E2279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380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CFE79E-526A-074B-9BA3-1BA563DC6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425" y="1381200"/>
            <a:ext cx="7324325" cy="2381100"/>
          </a:xfrm>
        </p:spPr>
        <p:txBody>
          <a:bodyPr/>
          <a:lstStyle/>
          <a:p>
            <a:pPr algn="l">
              <a:buNone/>
            </a:pPr>
            <a:r>
              <a:rPr lang="es-MX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EJE: CIUDADANO AMBIENTAL ACTIVO</a:t>
            </a:r>
            <a:endParaRPr lang="es-MX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39700" indent="0" algn="just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Identifico </a:t>
            </a:r>
            <a:r>
              <a:rPr lang="es-MX" sz="18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la oferta de natural </a:t>
            </a:r>
            <a:r>
              <a:rPr lang="es-MX" sz="1800" b="0" i="0" dirty="0" err="1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resources</a:t>
            </a:r>
            <a:r>
              <a:rPr lang="es-MX" sz="18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 presentes en el territorio a través de la </a:t>
            </a:r>
            <a:r>
              <a:rPr lang="es-MX" sz="1800" b="0" i="0" dirty="0" err="1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classification</a:t>
            </a:r>
            <a:r>
              <a:rPr lang="es-MX" sz="18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0" dirty="0" err="1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of</a:t>
            </a:r>
            <a:r>
              <a:rPr lang="es-MX" sz="18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 natural </a:t>
            </a:r>
            <a:r>
              <a:rPr lang="es-MX" sz="1800" b="0" i="0" dirty="0" err="1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resources</a:t>
            </a:r>
            <a:r>
              <a:rPr lang="es-MX" sz="18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0" dirty="0" err="1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by</a:t>
            </a:r>
            <a:r>
              <a:rPr lang="es-MX" sz="18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0" dirty="0" err="1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region</a:t>
            </a:r>
            <a:r>
              <a:rPr lang="es-MX" sz="18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 para fomentar una </a:t>
            </a:r>
            <a:r>
              <a:rPr lang="en-US" sz="1800" b="0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attitude of respect and care for the planet earth and its resources.</a:t>
            </a:r>
          </a:p>
          <a:p>
            <a:pPr algn="just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What natural resources do I have in my country?</a:t>
            </a:r>
          </a:p>
          <a:p>
            <a:pPr marL="139700" indent="0"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Coffee,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eemeralds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oil, livestock </a:t>
            </a:r>
          </a:p>
          <a:p>
            <a:pPr marL="139700" indent="0" algn="just">
              <a:buNone/>
            </a:pPr>
            <a:endParaRPr lang="es-CO" sz="1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F4C2AC-2AAE-077D-EACC-C96B3E35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Porpuse</a:t>
            </a:r>
            <a:r>
              <a:rPr lang="es-MX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327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9"/>
          <p:cNvSpPr/>
          <p:nvPr/>
        </p:nvSpPr>
        <p:spPr>
          <a:xfrm>
            <a:off x="680525" y="1939525"/>
            <a:ext cx="2423700" cy="36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9"/>
          <p:cNvSpPr/>
          <p:nvPr/>
        </p:nvSpPr>
        <p:spPr>
          <a:xfrm>
            <a:off x="1542125" y="1224899"/>
            <a:ext cx="700500" cy="593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9"/>
          <p:cNvSpPr/>
          <p:nvPr/>
        </p:nvSpPr>
        <p:spPr>
          <a:xfrm>
            <a:off x="3360150" y="1939525"/>
            <a:ext cx="2423700" cy="36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9"/>
          <p:cNvSpPr/>
          <p:nvPr/>
        </p:nvSpPr>
        <p:spPr>
          <a:xfrm>
            <a:off x="4221750" y="1224899"/>
            <a:ext cx="700500" cy="593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9"/>
          <p:cNvSpPr/>
          <p:nvPr/>
        </p:nvSpPr>
        <p:spPr>
          <a:xfrm>
            <a:off x="6039775" y="1939525"/>
            <a:ext cx="2423700" cy="36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9"/>
          <p:cNvSpPr/>
          <p:nvPr/>
        </p:nvSpPr>
        <p:spPr>
          <a:xfrm>
            <a:off x="6901375" y="1224899"/>
            <a:ext cx="700500" cy="593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9"/>
          <p:cNvSpPr txBox="1">
            <a:spLocks noGrp="1"/>
          </p:cNvSpPr>
          <p:nvPr>
            <p:ph type="title"/>
          </p:nvPr>
        </p:nvSpPr>
        <p:spPr>
          <a:xfrm>
            <a:off x="891450" y="1855974"/>
            <a:ext cx="200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</a:t>
            </a:r>
            <a:r>
              <a:rPr lang="es-419" dirty="0" err="1"/>
              <a:t>ead</a:t>
            </a:r>
            <a:r>
              <a:rPr lang="es-419" dirty="0"/>
              <a:t> and </a:t>
            </a:r>
            <a:r>
              <a:rPr lang="es-419" dirty="0" err="1"/>
              <a:t>answer</a:t>
            </a:r>
            <a:endParaRPr dirty="0"/>
          </a:p>
        </p:txBody>
      </p:sp>
      <p:sp>
        <p:nvSpPr>
          <p:cNvPr id="957" name="Google Shape;957;p29"/>
          <p:cNvSpPr txBox="1">
            <a:spLocks noGrp="1"/>
          </p:cNvSpPr>
          <p:nvPr>
            <p:ph type="title" idx="2"/>
          </p:nvPr>
        </p:nvSpPr>
        <p:spPr>
          <a:xfrm>
            <a:off x="1542125" y="13218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59" name="Google Shape;959;p29"/>
          <p:cNvSpPr txBox="1">
            <a:spLocks noGrp="1"/>
          </p:cNvSpPr>
          <p:nvPr>
            <p:ph type="title" idx="3"/>
          </p:nvPr>
        </p:nvSpPr>
        <p:spPr>
          <a:xfrm>
            <a:off x="956250" y="424300"/>
            <a:ext cx="7231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Table of contents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0" name="Google Shape;960;p29"/>
          <p:cNvSpPr txBox="1">
            <a:spLocks noGrp="1"/>
          </p:cNvSpPr>
          <p:nvPr>
            <p:ph type="title" idx="4"/>
          </p:nvPr>
        </p:nvSpPr>
        <p:spPr>
          <a:xfrm>
            <a:off x="3424691" y="1977774"/>
            <a:ext cx="23800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R</a:t>
            </a:r>
            <a:r>
              <a:rPr lang="en" dirty="0"/>
              <a:t>esponden las preguntas </a:t>
            </a:r>
            <a:endParaRPr dirty="0"/>
          </a:p>
        </p:txBody>
      </p:sp>
      <p:sp>
        <p:nvSpPr>
          <p:cNvPr id="961" name="Google Shape;961;p29"/>
          <p:cNvSpPr txBox="1">
            <a:spLocks noGrp="1"/>
          </p:cNvSpPr>
          <p:nvPr>
            <p:ph type="title" idx="5"/>
          </p:nvPr>
        </p:nvSpPr>
        <p:spPr>
          <a:xfrm>
            <a:off x="4221750" y="13218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02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63" name="Google Shape;963;p29"/>
          <p:cNvSpPr txBox="1">
            <a:spLocks noGrp="1"/>
          </p:cNvSpPr>
          <p:nvPr>
            <p:ph type="title" idx="7"/>
          </p:nvPr>
        </p:nvSpPr>
        <p:spPr>
          <a:xfrm>
            <a:off x="6250700" y="1855974"/>
            <a:ext cx="200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T</a:t>
            </a:r>
            <a:r>
              <a:rPr lang="en" dirty="0"/>
              <a:t>rabajo cooperativo </a:t>
            </a:r>
            <a:endParaRPr dirty="0"/>
          </a:p>
        </p:txBody>
      </p:sp>
      <p:sp>
        <p:nvSpPr>
          <p:cNvPr id="964" name="Google Shape;964;p29"/>
          <p:cNvSpPr txBox="1">
            <a:spLocks noGrp="1"/>
          </p:cNvSpPr>
          <p:nvPr>
            <p:ph type="title" idx="8"/>
          </p:nvPr>
        </p:nvSpPr>
        <p:spPr>
          <a:xfrm>
            <a:off x="6901375" y="1321850"/>
            <a:ext cx="70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03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65" name="Google Shape;965;p29"/>
          <p:cNvSpPr txBox="1">
            <a:spLocks noGrp="1"/>
          </p:cNvSpPr>
          <p:nvPr>
            <p:ph type="subTitle" idx="9"/>
          </p:nvPr>
        </p:nvSpPr>
        <p:spPr>
          <a:xfrm>
            <a:off x="6083425" y="229009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T</a:t>
            </a:r>
            <a:r>
              <a:rPr lang="en" dirty="0"/>
              <a:t>wins power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30"/>
          <p:cNvGrpSpPr/>
          <p:nvPr/>
        </p:nvGrpSpPr>
        <p:grpSpPr>
          <a:xfrm rot="900015">
            <a:off x="4958740" y="838379"/>
            <a:ext cx="2444899" cy="2376362"/>
            <a:chOff x="1543775" y="575025"/>
            <a:chExt cx="2171575" cy="2110700"/>
          </a:xfrm>
        </p:grpSpPr>
        <p:sp>
          <p:nvSpPr>
            <p:cNvPr id="980" name="Google Shape;980;p30"/>
            <p:cNvSpPr/>
            <p:nvPr/>
          </p:nvSpPr>
          <p:spPr>
            <a:xfrm>
              <a:off x="1543775" y="575025"/>
              <a:ext cx="2171575" cy="2110700"/>
            </a:xfrm>
            <a:custGeom>
              <a:avLst/>
              <a:gdLst/>
              <a:ahLst/>
              <a:cxnLst/>
              <a:rect l="l" t="t" r="r" b="b"/>
              <a:pathLst>
                <a:path w="86863" h="84428" extrusionOk="0">
                  <a:moveTo>
                    <a:pt x="43231" y="0"/>
                  </a:moveTo>
                  <a:cubicBezTo>
                    <a:pt x="27587" y="0"/>
                    <a:pt x="14177" y="7973"/>
                    <a:pt x="6372" y="21816"/>
                  </a:cubicBezTo>
                  <a:cubicBezTo>
                    <a:pt x="0" y="31156"/>
                    <a:pt x="501" y="50503"/>
                    <a:pt x="901" y="66014"/>
                  </a:cubicBezTo>
                  <a:cubicBezTo>
                    <a:pt x="1068" y="72085"/>
                    <a:pt x="1201" y="77789"/>
                    <a:pt x="901" y="81759"/>
                  </a:cubicBezTo>
                  <a:cubicBezTo>
                    <a:pt x="868" y="82426"/>
                    <a:pt x="1135" y="83126"/>
                    <a:pt x="1568" y="83627"/>
                  </a:cubicBezTo>
                  <a:cubicBezTo>
                    <a:pt x="2035" y="84127"/>
                    <a:pt x="2702" y="84427"/>
                    <a:pt x="3403" y="84427"/>
                  </a:cubicBezTo>
                  <a:lnTo>
                    <a:pt x="84361" y="84427"/>
                  </a:lnTo>
                  <a:cubicBezTo>
                    <a:pt x="85728" y="84427"/>
                    <a:pt x="86862" y="83293"/>
                    <a:pt x="86862" y="81926"/>
                  </a:cubicBezTo>
                  <a:lnTo>
                    <a:pt x="86862" y="42731"/>
                  </a:lnTo>
                  <a:cubicBezTo>
                    <a:pt x="86862" y="38895"/>
                    <a:pt x="86395" y="35192"/>
                    <a:pt x="85461" y="31656"/>
                  </a:cubicBezTo>
                  <a:cubicBezTo>
                    <a:pt x="85295" y="31056"/>
                    <a:pt x="85195" y="30422"/>
                    <a:pt x="84961" y="29855"/>
                  </a:cubicBezTo>
                  <a:cubicBezTo>
                    <a:pt x="83393" y="24918"/>
                    <a:pt x="81058" y="20348"/>
                    <a:pt x="77856" y="16312"/>
                  </a:cubicBezTo>
                  <a:cubicBezTo>
                    <a:pt x="75121" y="12910"/>
                    <a:pt x="71885" y="9974"/>
                    <a:pt x="68283" y="7539"/>
                  </a:cubicBezTo>
                  <a:cubicBezTo>
                    <a:pt x="64680" y="5137"/>
                    <a:pt x="60677" y="3236"/>
                    <a:pt x="56441" y="1968"/>
                  </a:cubicBezTo>
                  <a:cubicBezTo>
                    <a:pt x="52171" y="667"/>
                    <a:pt x="47701" y="0"/>
                    <a:pt x="43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66675" dir="5400000" algn="bl" rotWithShape="0">
                <a:schemeClr val="lt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628825" y="634225"/>
              <a:ext cx="2022300" cy="1991450"/>
            </a:xfrm>
            <a:custGeom>
              <a:avLst/>
              <a:gdLst/>
              <a:ahLst/>
              <a:cxnLst/>
              <a:rect l="l" t="t" r="r" b="b"/>
              <a:pathLst>
                <a:path w="80892" h="79658" extrusionOk="0">
                  <a:moveTo>
                    <a:pt x="40463" y="1"/>
                  </a:moveTo>
                  <a:cubicBezTo>
                    <a:pt x="24118" y="1"/>
                    <a:pt x="10008" y="9708"/>
                    <a:pt x="3637" y="23684"/>
                  </a:cubicBezTo>
                  <a:cubicBezTo>
                    <a:pt x="3437" y="24151"/>
                    <a:pt x="4237" y="25085"/>
                    <a:pt x="4004" y="25552"/>
                  </a:cubicBezTo>
                  <a:cubicBezTo>
                    <a:pt x="3804" y="26119"/>
                    <a:pt x="2603" y="26186"/>
                    <a:pt x="2403" y="26753"/>
                  </a:cubicBezTo>
                  <a:cubicBezTo>
                    <a:pt x="835" y="31023"/>
                    <a:pt x="1" y="35926"/>
                    <a:pt x="1" y="40730"/>
                  </a:cubicBezTo>
                  <a:lnTo>
                    <a:pt x="1268" y="43165"/>
                  </a:lnTo>
                  <a:lnTo>
                    <a:pt x="1" y="45867"/>
                  </a:lnTo>
                  <a:lnTo>
                    <a:pt x="1" y="79658"/>
                  </a:lnTo>
                  <a:lnTo>
                    <a:pt x="5672" y="79658"/>
                  </a:lnTo>
                  <a:lnTo>
                    <a:pt x="62712" y="70518"/>
                  </a:lnTo>
                  <a:lnTo>
                    <a:pt x="80892" y="52005"/>
                  </a:lnTo>
                  <a:lnTo>
                    <a:pt x="80892" y="40463"/>
                  </a:lnTo>
                  <a:cubicBezTo>
                    <a:pt x="80892" y="35293"/>
                    <a:pt x="79958" y="30322"/>
                    <a:pt x="78157" y="25786"/>
                  </a:cubicBezTo>
                  <a:cubicBezTo>
                    <a:pt x="77756" y="24785"/>
                    <a:pt x="75255" y="24485"/>
                    <a:pt x="74821" y="23518"/>
                  </a:cubicBezTo>
                  <a:cubicBezTo>
                    <a:pt x="74287" y="22450"/>
                    <a:pt x="75788" y="20682"/>
                    <a:pt x="75188" y="19681"/>
                  </a:cubicBezTo>
                  <a:cubicBezTo>
                    <a:pt x="73487" y="16846"/>
                    <a:pt x="71385" y="14177"/>
                    <a:pt x="69050" y="11842"/>
                  </a:cubicBezTo>
                  <a:cubicBezTo>
                    <a:pt x="61778" y="4537"/>
                    <a:pt x="51638" y="1"/>
                    <a:pt x="40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2158375" y="745500"/>
              <a:ext cx="915675" cy="151450"/>
            </a:xfrm>
            <a:custGeom>
              <a:avLst/>
              <a:gdLst/>
              <a:ahLst/>
              <a:cxnLst/>
              <a:rect l="l" t="t" r="r" b="b"/>
              <a:pathLst>
                <a:path w="36627" h="6058" extrusionOk="0">
                  <a:moveTo>
                    <a:pt x="23670" y="0"/>
                  </a:moveTo>
                  <a:cubicBezTo>
                    <a:pt x="22992" y="0"/>
                    <a:pt x="22315" y="48"/>
                    <a:pt x="21649" y="153"/>
                  </a:cubicBezTo>
                  <a:cubicBezTo>
                    <a:pt x="18614" y="587"/>
                    <a:pt x="15745" y="2188"/>
                    <a:pt x="13744" y="4523"/>
                  </a:cubicBezTo>
                  <a:cubicBezTo>
                    <a:pt x="11855" y="3186"/>
                    <a:pt x="9511" y="2330"/>
                    <a:pt x="7174" y="2330"/>
                  </a:cubicBezTo>
                  <a:cubicBezTo>
                    <a:pt x="6828" y="2330"/>
                    <a:pt x="6482" y="2349"/>
                    <a:pt x="6138" y="2388"/>
                  </a:cubicBezTo>
                  <a:cubicBezTo>
                    <a:pt x="3737" y="2655"/>
                    <a:pt x="1335" y="3989"/>
                    <a:pt x="1" y="6057"/>
                  </a:cubicBezTo>
                  <a:lnTo>
                    <a:pt x="36627" y="6057"/>
                  </a:lnTo>
                  <a:cubicBezTo>
                    <a:pt x="35826" y="4890"/>
                    <a:pt x="34792" y="3856"/>
                    <a:pt x="33591" y="3055"/>
                  </a:cubicBezTo>
                  <a:cubicBezTo>
                    <a:pt x="31590" y="1654"/>
                    <a:pt x="29255" y="753"/>
                    <a:pt x="26820" y="320"/>
                  </a:cubicBezTo>
                  <a:cubicBezTo>
                    <a:pt x="25785" y="117"/>
                    <a:pt x="24725" y="0"/>
                    <a:pt x="23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2921425" y="1127075"/>
              <a:ext cx="661325" cy="151800"/>
            </a:xfrm>
            <a:custGeom>
              <a:avLst/>
              <a:gdLst/>
              <a:ahLst/>
              <a:cxnLst/>
              <a:rect l="l" t="t" r="r" b="b"/>
              <a:pathLst>
                <a:path w="26453" h="6072" extrusionOk="0">
                  <a:moveTo>
                    <a:pt x="23484" y="1"/>
                  </a:moveTo>
                  <a:cubicBezTo>
                    <a:pt x="22850" y="1"/>
                    <a:pt x="22283" y="68"/>
                    <a:pt x="21683" y="134"/>
                  </a:cubicBezTo>
                  <a:cubicBezTo>
                    <a:pt x="18647" y="601"/>
                    <a:pt x="15778" y="2169"/>
                    <a:pt x="13777" y="4504"/>
                  </a:cubicBezTo>
                  <a:cubicBezTo>
                    <a:pt x="11867" y="3173"/>
                    <a:pt x="9555" y="2343"/>
                    <a:pt x="7233" y="2343"/>
                  </a:cubicBezTo>
                  <a:cubicBezTo>
                    <a:pt x="6879" y="2343"/>
                    <a:pt x="6525" y="2363"/>
                    <a:pt x="6172" y="2403"/>
                  </a:cubicBezTo>
                  <a:cubicBezTo>
                    <a:pt x="3736" y="2636"/>
                    <a:pt x="1335" y="3970"/>
                    <a:pt x="0" y="6072"/>
                  </a:cubicBezTo>
                  <a:lnTo>
                    <a:pt x="26453" y="6072"/>
                  </a:lnTo>
                  <a:cubicBezTo>
                    <a:pt x="25652" y="3937"/>
                    <a:pt x="24651" y="1936"/>
                    <a:pt x="23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1628825" y="1630300"/>
              <a:ext cx="443675" cy="150600"/>
            </a:xfrm>
            <a:custGeom>
              <a:avLst/>
              <a:gdLst/>
              <a:ahLst/>
              <a:cxnLst/>
              <a:rect l="l" t="t" r="r" b="b"/>
              <a:pathLst>
                <a:path w="17747" h="6024" extrusionOk="0">
                  <a:moveTo>
                    <a:pt x="4872" y="0"/>
                  </a:moveTo>
                  <a:cubicBezTo>
                    <a:pt x="4194" y="0"/>
                    <a:pt x="3515" y="48"/>
                    <a:pt x="2836" y="153"/>
                  </a:cubicBezTo>
                  <a:cubicBezTo>
                    <a:pt x="1902" y="253"/>
                    <a:pt x="935" y="520"/>
                    <a:pt x="1" y="887"/>
                  </a:cubicBezTo>
                  <a:lnTo>
                    <a:pt x="1" y="6024"/>
                  </a:lnTo>
                  <a:lnTo>
                    <a:pt x="17747" y="6024"/>
                  </a:lnTo>
                  <a:cubicBezTo>
                    <a:pt x="16946" y="4856"/>
                    <a:pt x="15912" y="3856"/>
                    <a:pt x="14778" y="3055"/>
                  </a:cubicBezTo>
                  <a:cubicBezTo>
                    <a:pt x="12777" y="1654"/>
                    <a:pt x="10442" y="753"/>
                    <a:pt x="8007" y="320"/>
                  </a:cubicBezTo>
                  <a:cubicBezTo>
                    <a:pt x="6971" y="117"/>
                    <a:pt x="5924" y="0"/>
                    <a:pt x="4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2798000" y="1362125"/>
              <a:ext cx="853125" cy="948325"/>
            </a:xfrm>
            <a:custGeom>
              <a:avLst/>
              <a:gdLst/>
              <a:ahLst/>
              <a:cxnLst/>
              <a:rect l="l" t="t" r="r" b="b"/>
              <a:pathLst>
                <a:path w="34125" h="37933" extrusionOk="0">
                  <a:moveTo>
                    <a:pt x="9073" y="0"/>
                  </a:moveTo>
                  <a:cubicBezTo>
                    <a:pt x="8894" y="0"/>
                    <a:pt x="8716" y="13"/>
                    <a:pt x="8540" y="39"/>
                  </a:cubicBezTo>
                  <a:cubicBezTo>
                    <a:pt x="7373" y="239"/>
                    <a:pt x="6372" y="873"/>
                    <a:pt x="5505" y="1607"/>
                  </a:cubicBezTo>
                  <a:cubicBezTo>
                    <a:pt x="5038" y="2007"/>
                    <a:pt x="4571" y="2441"/>
                    <a:pt x="4104" y="2908"/>
                  </a:cubicBezTo>
                  <a:cubicBezTo>
                    <a:pt x="3903" y="3174"/>
                    <a:pt x="3670" y="3408"/>
                    <a:pt x="3436" y="3675"/>
                  </a:cubicBezTo>
                  <a:cubicBezTo>
                    <a:pt x="3270" y="3875"/>
                    <a:pt x="3069" y="4075"/>
                    <a:pt x="2903" y="4342"/>
                  </a:cubicBezTo>
                  <a:cubicBezTo>
                    <a:pt x="2402" y="5009"/>
                    <a:pt x="1935" y="5710"/>
                    <a:pt x="1602" y="6443"/>
                  </a:cubicBezTo>
                  <a:cubicBezTo>
                    <a:pt x="1435" y="6744"/>
                    <a:pt x="1302" y="7044"/>
                    <a:pt x="1235" y="7344"/>
                  </a:cubicBezTo>
                  <a:cubicBezTo>
                    <a:pt x="1168" y="7578"/>
                    <a:pt x="1068" y="7878"/>
                    <a:pt x="1001" y="8111"/>
                  </a:cubicBezTo>
                  <a:cubicBezTo>
                    <a:pt x="701" y="8945"/>
                    <a:pt x="534" y="9879"/>
                    <a:pt x="368" y="10747"/>
                  </a:cubicBezTo>
                  <a:lnTo>
                    <a:pt x="368" y="10780"/>
                  </a:lnTo>
                  <a:cubicBezTo>
                    <a:pt x="334" y="10913"/>
                    <a:pt x="267" y="11047"/>
                    <a:pt x="267" y="11214"/>
                  </a:cubicBezTo>
                  <a:cubicBezTo>
                    <a:pt x="101" y="12214"/>
                    <a:pt x="34" y="13248"/>
                    <a:pt x="34" y="14249"/>
                  </a:cubicBezTo>
                  <a:cubicBezTo>
                    <a:pt x="1" y="14716"/>
                    <a:pt x="1" y="15183"/>
                    <a:pt x="34" y="15617"/>
                  </a:cubicBezTo>
                  <a:cubicBezTo>
                    <a:pt x="34" y="15884"/>
                    <a:pt x="67" y="16084"/>
                    <a:pt x="67" y="16351"/>
                  </a:cubicBezTo>
                  <a:cubicBezTo>
                    <a:pt x="201" y="18252"/>
                    <a:pt x="568" y="20153"/>
                    <a:pt x="1101" y="22021"/>
                  </a:cubicBezTo>
                  <a:cubicBezTo>
                    <a:pt x="2102" y="25290"/>
                    <a:pt x="3737" y="28359"/>
                    <a:pt x="5905" y="30861"/>
                  </a:cubicBezTo>
                  <a:cubicBezTo>
                    <a:pt x="6205" y="31228"/>
                    <a:pt x="6505" y="31495"/>
                    <a:pt x="6839" y="31862"/>
                  </a:cubicBezTo>
                  <a:lnTo>
                    <a:pt x="7006" y="32028"/>
                  </a:lnTo>
                  <a:lnTo>
                    <a:pt x="7206" y="32229"/>
                  </a:lnTo>
                  <a:cubicBezTo>
                    <a:pt x="9341" y="34263"/>
                    <a:pt x="11842" y="35898"/>
                    <a:pt x="14578" y="36899"/>
                  </a:cubicBezTo>
                  <a:cubicBezTo>
                    <a:pt x="15011" y="37065"/>
                    <a:pt x="15412" y="37165"/>
                    <a:pt x="15845" y="37299"/>
                  </a:cubicBezTo>
                  <a:cubicBezTo>
                    <a:pt x="16446" y="37466"/>
                    <a:pt x="17046" y="37632"/>
                    <a:pt x="17680" y="37733"/>
                  </a:cubicBezTo>
                  <a:lnTo>
                    <a:pt x="17747" y="37733"/>
                  </a:lnTo>
                  <a:cubicBezTo>
                    <a:pt x="18514" y="37866"/>
                    <a:pt x="19281" y="37899"/>
                    <a:pt x="20048" y="37933"/>
                  </a:cubicBezTo>
                  <a:lnTo>
                    <a:pt x="21950" y="37933"/>
                  </a:lnTo>
                  <a:cubicBezTo>
                    <a:pt x="22784" y="37899"/>
                    <a:pt x="23617" y="37766"/>
                    <a:pt x="24451" y="37632"/>
                  </a:cubicBezTo>
                  <a:cubicBezTo>
                    <a:pt x="24551" y="37632"/>
                    <a:pt x="24618" y="37599"/>
                    <a:pt x="24718" y="37599"/>
                  </a:cubicBezTo>
                  <a:lnTo>
                    <a:pt x="25952" y="37366"/>
                  </a:lnTo>
                  <a:lnTo>
                    <a:pt x="25986" y="37366"/>
                  </a:lnTo>
                  <a:cubicBezTo>
                    <a:pt x="26753" y="37199"/>
                    <a:pt x="27454" y="36965"/>
                    <a:pt x="28221" y="36765"/>
                  </a:cubicBezTo>
                  <a:cubicBezTo>
                    <a:pt x="28421" y="36698"/>
                    <a:pt x="28621" y="36632"/>
                    <a:pt x="28821" y="36565"/>
                  </a:cubicBezTo>
                  <a:cubicBezTo>
                    <a:pt x="29588" y="36298"/>
                    <a:pt x="30322" y="36065"/>
                    <a:pt x="31089" y="35731"/>
                  </a:cubicBezTo>
                  <a:cubicBezTo>
                    <a:pt x="31390" y="35564"/>
                    <a:pt x="31723" y="35431"/>
                    <a:pt x="31990" y="35264"/>
                  </a:cubicBezTo>
                  <a:cubicBezTo>
                    <a:pt x="32657" y="34931"/>
                    <a:pt x="33258" y="34564"/>
                    <a:pt x="33825" y="34130"/>
                  </a:cubicBezTo>
                  <a:cubicBezTo>
                    <a:pt x="33891" y="34097"/>
                    <a:pt x="33958" y="34063"/>
                    <a:pt x="34025" y="34030"/>
                  </a:cubicBezTo>
                  <a:lnTo>
                    <a:pt x="34125" y="33896"/>
                  </a:lnTo>
                  <a:lnTo>
                    <a:pt x="34125" y="22955"/>
                  </a:lnTo>
                  <a:cubicBezTo>
                    <a:pt x="33358" y="22288"/>
                    <a:pt x="32424" y="21788"/>
                    <a:pt x="31523" y="21454"/>
                  </a:cubicBezTo>
                  <a:cubicBezTo>
                    <a:pt x="30834" y="21265"/>
                    <a:pt x="30126" y="21173"/>
                    <a:pt x="29420" y="21173"/>
                  </a:cubicBezTo>
                  <a:cubicBezTo>
                    <a:pt x="28009" y="21173"/>
                    <a:pt x="26608" y="21543"/>
                    <a:pt x="25385" y="22255"/>
                  </a:cubicBezTo>
                  <a:cubicBezTo>
                    <a:pt x="25619" y="20954"/>
                    <a:pt x="26586" y="19786"/>
                    <a:pt x="26453" y="18519"/>
                  </a:cubicBezTo>
                  <a:cubicBezTo>
                    <a:pt x="26386" y="17451"/>
                    <a:pt x="25552" y="16584"/>
                    <a:pt x="24551" y="16184"/>
                  </a:cubicBezTo>
                  <a:cubicBezTo>
                    <a:pt x="24418" y="16117"/>
                    <a:pt x="24351" y="16084"/>
                    <a:pt x="24218" y="16050"/>
                  </a:cubicBezTo>
                  <a:cubicBezTo>
                    <a:pt x="23784" y="15917"/>
                    <a:pt x="23351" y="15884"/>
                    <a:pt x="22884" y="15884"/>
                  </a:cubicBezTo>
                  <a:cubicBezTo>
                    <a:pt x="22283" y="15884"/>
                    <a:pt x="21716" y="15984"/>
                    <a:pt x="21116" y="16117"/>
                  </a:cubicBezTo>
                  <a:cubicBezTo>
                    <a:pt x="20949" y="16184"/>
                    <a:pt x="20849" y="16217"/>
                    <a:pt x="20715" y="16250"/>
                  </a:cubicBezTo>
                  <a:cubicBezTo>
                    <a:pt x="18947" y="16784"/>
                    <a:pt x="17246" y="17685"/>
                    <a:pt x="15845" y="18886"/>
                  </a:cubicBezTo>
                  <a:cubicBezTo>
                    <a:pt x="15712" y="18952"/>
                    <a:pt x="15578" y="19052"/>
                    <a:pt x="15512" y="19119"/>
                  </a:cubicBezTo>
                  <a:cubicBezTo>
                    <a:pt x="15678" y="18786"/>
                    <a:pt x="15879" y="18419"/>
                    <a:pt x="16079" y="18085"/>
                  </a:cubicBezTo>
                  <a:cubicBezTo>
                    <a:pt x="16913" y="16684"/>
                    <a:pt x="17747" y="15216"/>
                    <a:pt x="18581" y="13749"/>
                  </a:cubicBezTo>
                  <a:lnTo>
                    <a:pt x="18614" y="13715"/>
                  </a:lnTo>
                  <a:cubicBezTo>
                    <a:pt x="18714" y="13582"/>
                    <a:pt x="18747" y="13448"/>
                    <a:pt x="18847" y="13348"/>
                  </a:cubicBezTo>
                  <a:cubicBezTo>
                    <a:pt x="19548" y="12047"/>
                    <a:pt x="20248" y="10713"/>
                    <a:pt x="20515" y="9279"/>
                  </a:cubicBezTo>
                  <a:cubicBezTo>
                    <a:pt x="20549" y="9212"/>
                    <a:pt x="20549" y="9179"/>
                    <a:pt x="20549" y="9112"/>
                  </a:cubicBezTo>
                  <a:cubicBezTo>
                    <a:pt x="20749" y="7578"/>
                    <a:pt x="20382" y="5876"/>
                    <a:pt x="19214" y="4842"/>
                  </a:cubicBezTo>
                  <a:cubicBezTo>
                    <a:pt x="18581" y="4275"/>
                    <a:pt x="17847" y="4008"/>
                    <a:pt x="17013" y="3908"/>
                  </a:cubicBezTo>
                  <a:cubicBezTo>
                    <a:pt x="16822" y="3883"/>
                    <a:pt x="16631" y="3872"/>
                    <a:pt x="16441" y="3872"/>
                  </a:cubicBezTo>
                  <a:cubicBezTo>
                    <a:pt x="16135" y="3872"/>
                    <a:pt x="15834" y="3900"/>
                    <a:pt x="15545" y="3942"/>
                  </a:cubicBezTo>
                  <a:lnTo>
                    <a:pt x="15512" y="3942"/>
                  </a:lnTo>
                  <a:cubicBezTo>
                    <a:pt x="14211" y="4209"/>
                    <a:pt x="13043" y="4909"/>
                    <a:pt x="12009" y="5710"/>
                  </a:cubicBezTo>
                  <a:cubicBezTo>
                    <a:pt x="11909" y="4175"/>
                    <a:pt x="12409" y="2507"/>
                    <a:pt x="11576" y="1206"/>
                  </a:cubicBezTo>
                  <a:cubicBezTo>
                    <a:pt x="11040" y="389"/>
                    <a:pt x="10051" y="0"/>
                    <a:pt x="9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2400225" y="1219500"/>
              <a:ext cx="443675" cy="530250"/>
            </a:xfrm>
            <a:custGeom>
              <a:avLst/>
              <a:gdLst/>
              <a:ahLst/>
              <a:cxnLst/>
              <a:rect l="l" t="t" r="r" b="b"/>
              <a:pathLst>
                <a:path w="17747" h="21210" extrusionOk="0">
                  <a:moveTo>
                    <a:pt x="12901" y="0"/>
                  </a:moveTo>
                  <a:cubicBezTo>
                    <a:pt x="12625" y="0"/>
                    <a:pt x="12349" y="34"/>
                    <a:pt x="12076" y="107"/>
                  </a:cubicBezTo>
                  <a:cubicBezTo>
                    <a:pt x="10941" y="407"/>
                    <a:pt x="10041" y="1241"/>
                    <a:pt x="9340" y="2141"/>
                  </a:cubicBezTo>
                  <a:cubicBezTo>
                    <a:pt x="7372" y="4643"/>
                    <a:pt x="6305" y="7779"/>
                    <a:pt x="6271" y="10948"/>
                  </a:cubicBezTo>
                  <a:cubicBezTo>
                    <a:pt x="6005" y="8746"/>
                    <a:pt x="5771" y="6544"/>
                    <a:pt x="5037" y="4443"/>
                  </a:cubicBezTo>
                  <a:cubicBezTo>
                    <a:pt x="4770" y="3542"/>
                    <a:pt x="4270" y="2542"/>
                    <a:pt x="3336" y="2308"/>
                  </a:cubicBezTo>
                  <a:cubicBezTo>
                    <a:pt x="3218" y="2274"/>
                    <a:pt x="3097" y="2258"/>
                    <a:pt x="2973" y="2258"/>
                  </a:cubicBezTo>
                  <a:cubicBezTo>
                    <a:pt x="2501" y="2258"/>
                    <a:pt x="2005" y="2491"/>
                    <a:pt x="1635" y="2808"/>
                  </a:cubicBezTo>
                  <a:cubicBezTo>
                    <a:pt x="1134" y="3242"/>
                    <a:pt x="834" y="3809"/>
                    <a:pt x="634" y="4410"/>
                  </a:cubicBezTo>
                  <a:cubicBezTo>
                    <a:pt x="167" y="5711"/>
                    <a:pt x="0" y="7078"/>
                    <a:pt x="34" y="8446"/>
                  </a:cubicBezTo>
                  <a:cubicBezTo>
                    <a:pt x="100" y="11148"/>
                    <a:pt x="734" y="13883"/>
                    <a:pt x="1902" y="16318"/>
                  </a:cubicBezTo>
                  <a:lnTo>
                    <a:pt x="3703" y="17452"/>
                  </a:lnTo>
                  <a:cubicBezTo>
                    <a:pt x="4970" y="18753"/>
                    <a:pt x="6071" y="20421"/>
                    <a:pt x="7772" y="20988"/>
                  </a:cubicBezTo>
                  <a:cubicBezTo>
                    <a:pt x="8216" y="21139"/>
                    <a:pt x="8685" y="21210"/>
                    <a:pt x="9161" y="21210"/>
                  </a:cubicBezTo>
                  <a:cubicBezTo>
                    <a:pt x="10367" y="21210"/>
                    <a:pt x="11609" y="20753"/>
                    <a:pt x="12543" y="19987"/>
                  </a:cubicBezTo>
                  <a:cubicBezTo>
                    <a:pt x="13877" y="18953"/>
                    <a:pt x="14811" y="17452"/>
                    <a:pt x="15511" y="15918"/>
                  </a:cubicBezTo>
                  <a:cubicBezTo>
                    <a:pt x="16712" y="13316"/>
                    <a:pt x="17446" y="10514"/>
                    <a:pt x="17613" y="7679"/>
                  </a:cubicBezTo>
                  <a:cubicBezTo>
                    <a:pt x="17746" y="5844"/>
                    <a:pt x="17613" y="3943"/>
                    <a:pt x="16679" y="2341"/>
                  </a:cubicBezTo>
                  <a:cubicBezTo>
                    <a:pt x="15889" y="1016"/>
                    <a:pt x="14408" y="0"/>
                    <a:pt x="12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2382700" y="1386175"/>
              <a:ext cx="1268425" cy="1239500"/>
            </a:xfrm>
            <a:custGeom>
              <a:avLst/>
              <a:gdLst/>
              <a:ahLst/>
              <a:cxnLst/>
              <a:rect l="l" t="t" r="r" b="b"/>
              <a:pathLst>
                <a:path w="50737" h="49580" extrusionOk="0">
                  <a:moveTo>
                    <a:pt x="14105" y="1"/>
                  </a:moveTo>
                  <a:cubicBezTo>
                    <a:pt x="11099" y="1"/>
                    <a:pt x="8121" y="1797"/>
                    <a:pt x="6806" y="4514"/>
                  </a:cubicBezTo>
                  <a:cubicBezTo>
                    <a:pt x="6394" y="3719"/>
                    <a:pt x="5420" y="3285"/>
                    <a:pt x="4475" y="3285"/>
                  </a:cubicBezTo>
                  <a:cubicBezTo>
                    <a:pt x="4270" y="3285"/>
                    <a:pt x="4066" y="3305"/>
                    <a:pt x="3870" y="3347"/>
                  </a:cubicBezTo>
                  <a:cubicBezTo>
                    <a:pt x="2803" y="3647"/>
                    <a:pt x="1869" y="4481"/>
                    <a:pt x="1268" y="5415"/>
                  </a:cubicBezTo>
                  <a:cubicBezTo>
                    <a:pt x="534" y="6482"/>
                    <a:pt x="101" y="7783"/>
                    <a:pt x="1" y="9117"/>
                  </a:cubicBezTo>
                  <a:lnTo>
                    <a:pt x="334" y="11586"/>
                  </a:lnTo>
                  <a:cubicBezTo>
                    <a:pt x="3837" y="14721"/>
                    <a:pt x="5772" y="19225"/>
                    <a:pt x="8507" y="23061"/>
                  </a:cubicBezTo>
                  <a:cubicBezTo>
                    <a:pt x="10708" y="26130"/>
                    <a:pt x="13510" y="28765"/>
                    <a:pt x="15645" y="31900"/>
                  </a:cubicBezTo>
                  <a:cubicBezTo>
                    <a:pt x="19181" y="37071"/>
                    <a:pt x="20849" y="43275"/>
                    <a:pt x="22450" y="49346"/>
                  </a:cubicBezTo>
                  <a:cubicBezTo>
                    <a:pt x="22450" y="49446"/>
                    <a:pt x="22450" y="49480"/>
                    <a:pt x="22483" y="49580"/>
                  </a:cubicBezTo>
                  <a:lnTo>
                    <a:pt x="50737" y="49580"/>
                  </a:lnTo>
                  <a:lnTo>
                    <a:pt x="50737" y="32901"/>
                  </a:lnTo>
                  <a:cubicBezTo>
                    <a:pt x="49907" y="32367"/>
                    <a:pt x="49006" y="32173"/>
                    <a:pt x="48063" y="32173"/>
                  </a:cubicBezTo>
                  <a:cubicBezTo>
                    <a:pt x="47414" y="32173"/>
                    <a:pt x="46746" y="32265"/>
                    <a:pt x="46067" y="32401"/>
                  </a:cubicBezTo>
                  <a:cubicBezTo>
                    <a:pt x="47635" y="30433"/>
                    <a:pt x="47835" y="27497"/>
                    <a:pt x="46634" y="25329"/>
                  </a:cubicBezTo>
                  <a:cubicBezTo>
                    <a:pt x="45526" y="23383"/>
                    <a:pt x="43318" y="22109"/>
                    <a:pt x="41092" y="22109"/>
                  </a:cubicBezTo>
                  <a:cubicBezTo>
                    <a:pt x="40838" y="22109"/>
                    <a:pt x="40583" y="22126"/>
                    <a:pt x="40330" y="22160"/>
                  </a:cubicBezTo>
                  <a:cubicBezTo>
                    <a:pt x="41897" y="19792"/>
                    <a:pt x="41030" y="16256"/>
                    <a:pt x="38795" y="14421"/>
                  </a:cubicBezTo>
                  <a:cubicBezTo>
                    <a:pt x="37215" y="13143"/>
                    <a:pt x="35197" y="12577"/>
                    <a:pt x="33160" y="12577"/>
                  </a:cubicBezTo>
                  <a:cubicBezTo>
                    <a:pt x="32273" y="12577"/>
                    <a:pt x="31382" y="12684"/>
                    <a:pt x="30523" y="12887"/>
                  </a:cubicBezTo>
                  <a:cubicBezTo>
                    <a:pt x="32357" y="10685"/>
                    <a:pt x="31790" y="6983"/>
                    <a:pt x="29388" y="5448"/>
                  </a:cubicBezTo>
                  <a:cubicBezTo>
                    <a:pt x="28560" y="4911"/>
                    <a:pt x="27547" y="4652"/>
                    <a:pt x="26529" y="4652"/>
                  </a:cubicBezTo>
                  <a:cubicBezTo>
                    <a:pt x="24639" y="4652"/>
                    <a:pt x="22730" y="5546"/>
                    <a:pt x="21950" y="7216"/>
                  </a:cubicBezTo>
                  <a:cubicBezTo>
                    <a:pt x="21616" y="3780"/>
                    <a:pt x="18814" y="745"/>
                    <a:pt x="15378" y="111"/>
                  </a:cubicBezTo>
                  <a:cubicBezTo>
                    <a:pt x="14956" y="37"/>
                    <a:pt x="14530" y="1"/>
                    <a:pt x="14105" y="1"/>
                  </a:cubicBezTo>
                  <a:close/>
                </a:path>
              </a:pathLst>
            </a:custGeom>
            <a:solidFill>
              <a:srgbClr val="B5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2740450" y="1854450"/>
              <a:ext cx="910675" cy="771225"/>
            </a:xfrm>
            <a:custGeom>
              <a:avLst/>
              <a:gdLst/>
              <a:ahLst/>
              <a:cxnLst/>
              <a:rect l="l" t="t" r="r" b="b"/>
              <a:pathLst>
                <a:path w="36427" h="30849" extrusionOk="0">
                  <a:moveTo>
                    <a:pt x="14934" y="0"/>
                  </a:moveTo>
                  <a:cubicBezTo>
                    <a:pt x="12767" y="0"/>
                    <a:pt x="10617" y="1065"/>
                    <a:pt x="9341" y="2862"/>
                  </a:cubicBezTo>
                  <a:cubicBezTo>
                    <a:pt x="8947" y="1649"/>
                    <a:pt x="7643" y="905"/>
                    <a:pt x="6381" y="905"/>
                  </a:cubicBezTo>
                  <a:cubicBezTo>
                    <a:pt x="6255" y="905"/>
                    <a:pt x="6130" y="912"/>
                    <a:pt x="6005" y="927"/>
                  </a:cubicBezTo>
                  <a:cubicBezTo>
                    <a:pt x="3704" y="1194"/>
                    <a:pt x="2469" y="3229"/>
                    <a:pt x="1535" y="5097"/>
                  </a:cubicBezTo>
                  <a:cubicBezTo>
                    <a:pt x="1" y="8266"/>
                    <a:pt x="968" y="11535"/>
                    <a:pt x="1702" y="14871"/>
                  </a:cubicBezTo>
                  <a:cubicBezTo>
                    <a:pt x="2670" y="19107"/>
                    <a:pt x="4004" y="23343"/>
                    <a:pt x="5672" y="27380"/>
                  </a:cubicBezTo>
                  <a:cubicBezTo>
                    <a:pt x="6172" y="28547"/>
                    <a:pt x="6672" y="29748"/>
                    <a:pt x="7340" y="30849"/>
                  </a:cubicBezTo>
                  <a:lnTo>
                    <a:pt x="36427" y="30849"/>
                  </a:lnTo>
                  <a:lnTo>
                    <a:pt x="36427" y="23243"/>
                  </a:lnTo>
                  <a:cubicBezTo>
                    <a:pt x="35526" y="22109"/>
                    <a:pt x="34359" y="21175"/>
                    <a:pt x="32891" y="20641"/>
                  </a:cubicBezTo>
                  <a:cubicBezTo>
                    <a:pt x="32079" y="20323"/>
                    <a:pt x="31191" y="20157"/>
                    <a:pt x="30304" y="20157"/>
                  </a:cubicBezTo>
                  <a:cubicBezTo>
                    <a:pt x="29331" y="20157"/>
                    <a:pt x="28359" y="20356"/>
                    <a:pt x="27487" y="20775"/>
                  </a:cubicBezTo>
                  <a:cubicBezTo>
                    <a:pt x="27921" y="19307"/>
                    <a:pt x="28355" y="17773"/>
                    <a:pt x="28154" y="16272"/>
                  </a:cubicBezTo>
                  <a:cubicBezTo>
                    <a:pt x="27888" y="14404"/>
                    <a:pt x="26587" y="12736"/>
                    <a:pt x="24852" y="12035"/>
                  </a:cubicBezTo>
                  <a:cubicBezTo>
                    <a:pt x="24202" y="11790"/>
                    <a:pt x="23511" y="11666"/>
                    <a:pt x="22822" y="11666"/>
                  </a:cubicBezTo>
                  <a:cubicBezTo>
                    <a:pt x="21639" y="11666"/>
                    <a:pt x="20464" y="12031"/>
                    <a:pt x="19515" y="12769"/>
                  </a:cubicBezTo>
                  <a:cubicBezTo>
                    <a:pt x="20549" y="10768"/>
                    <a:pt x="21650" y="8700"/>
                    <a:pt x="21550" y="6431"/>
                  </a:cubicBezTo>
                  <a:cubicBezTo>
                    <a:pt x="21483" y="3696"/>
                    <a:pt x="19415" y="1061"/>
                    <a:pt x="16746" y="260"/>
                  </a:cubicBezTo>
                  <a:cubicBezTo>
                    <a:pt x="16153" y="84"/>
                    <a:pt x="15543" y="0"/>
                    <a:pt x="14934" y="0"/>
                  </a:cubicBezTo>
                  <a:close/>
                </a:path>
              </a:pathLst>
            </a:custGeom>
            <a:solidFill>
              <a:srgbClr val="B5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2740450" y="1854450"/>
              <a:ext cx="910675" cy="771225"/>
            </a:xfrm>
            <a:custGeom>
              <a:avLst/>
              <a:gdLst/>
              <a:ahLst/>
              <a:cxnLst/>
              <a:rect l="l" t="t" r="r" b="b"/>
              <a:pathLst>
                <a:path w="36427" h="30849" extrusionOk="0">
                  <a:moveTo>
                    <a:pt x="14934" y="0"/>
                  </a:moveTo>
                  <a:cubicBezTo>
                    <a:pt x="12767" y="0"/>
                    <a:pt x="10617" y="1065"/>
                    <a:pt x="9341" y="2862"/>
                  </a:cubicBezTo>
                  <a:cubicBezTo>
                    <a:pt x="8947" y="1649"/>
                    <a:pt x="7643" y="905"/>
                    <a:pt x="6381" y="905"/>
                  </a:cubicBezTo>
                  <a:cubicBezTo>
                    <a:pt x="6255" y="905"/>
                    <a:pt x="6130" y="912"/>
                    <a:pt x="6005" y="927"/>
                  </a:cubicBezTo>
                  <a:cubicBezTo>
                    <a:pt x="3704" y="1194"/>
                    <a:pt x="2469" y="3229"/>
                    <a:pt x="1535" y="5097"/>
                  </a:cubicBezTo>
                  <a:cubicBezTo>
                    <a:pt x="1" y="8266"/>
                    <a:pt x="968" y="11535"/>
                    <a:pt x="1702" y="14871"/>
                  </a:cubicBezTo>
                  <a:cubicBezTo>
                    <a:pt x="2670" y="19107"/>
                    <a:pt x="4004" y="23343"/>
                    <a:pt x="5672" y="27380"/>
                  </a:cubicBezTo>
                  <a:cubicBezTo>
                    <a:pt x="6172" y="28547"/>
                    <a:pt x="6672" y="29748"/>
                    <a:pt x="7340" y="30849"/>
                  </a:cubicBezTo>
                  <a:lnTo>
                    <a:pt x="36427" y="30849"/>
                  </a:lnTo>
                  <a:lnTo>
                    <a:pt x="36427" y="23243"/>
                  </a:lnTo>
                  <a:cubicBezTo>
                    <a:pt x="35526" y="22109"/>
                    <a:pt x="34359" y="21175"/>
                    <a:pt x="32891" y="20641"/>
                  </a:cubicBezTo>
                  <a:cubicBezTo>
                    <a:pt x="32079" y="20323"/>
                    <a:pt x="31191" y="20157"/>
                    <a:pt x="30304" y="20157"/>
                  </a:cubicBezTo>
                  <a:cubicBezTo>
                    <a:pt x="29331" y="20157"/>
                    <a:pt x="28359" y="20356"/>
                    <a:pt x="27487" y="20775"/>
                  </a:cubicBezTo>
                  <a:cubicBezTo>
                    <a:pt x="27921" y="19307"/>
                    <a:pt x="28355" y="17773"/>
                    <a:pt x="28154" y="16272"/>
                  </a:cubicBezTo>
                  <a:cubicBezTo>
                    <a:pt x="27888" y="14404"/>
                    <a:pt x="26587" y="12736"/>
                    <a:pt x="24852" y="12035"/>
                  </a:cubicBezTo>
                  <a:cubicBezTo>
                    <a:pt x="24202" y="11790"/>
                    <a:pt x="23511" y="11666"/>
                    <a:pt x="22822" y="11666"/>
                  </a:cubicBezTo>
                  <a:cubicBezTo>
                    <a:pt x="21639" y="11666"/>
                    <a:pt x="20464" y="12031"/>
                    <a:pt x="19515" y="12769"/>
                  </a:cubicBezTo>
                  <a:cubicBezTo>
                    <a:pt x="20549" y="10768"/>
                    <a:pt x="21650" y="8700"/>
                    <a:pt x="21550" y="6431"/>
                  </a:cubicBezTo>
                  <a:cubicBezTo>
                    <a:pt x="21483" y="3696"/>
                    <a:pt x="19415" y="1061"/>
                    <a:pt x="16746" y="260"/>
                  </a:cubicBezTo>
                  <a:cubicBezTo>
                    <a:pt x="16153" y="84"/>
                    <a:pt x="15543" y="0"/>
                    <a:pt x="14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2690425" y="1764000"/>
              <a:ext cx="929025" cy="861675"/>
            </a:xfrm>
            <a:custGeom>
              <a:avLst/>
              <a:gdLst/>
              <a:ahLst/>
              <a:cxnLst/>
              <a:rect l="l" t="t" r="r" b="b"/>
              <a:pathLst>
                <a:path w="37161" h="34467" extrusionOk="0">
                  <a:moveTo>
                    <a:pt x="5671" y="0"/>
                  </a:moveTo>
                  <a:cubicBezTo>
                    <a:pt x="5021" y="0"/>
                    <a:pt x="4387" y="209"/>
                    <a:pt x="3903" y="642"/>
                  </a:cubicBezTo>
                  <a:lnTo>
                    <a:pt x="2769" y="1943"/>
                  </a:lnTo>
                  <a:cubicBezTo>
                    <a:pt x="601" y="5546"/>
                    <a:pt x="1" y="9949"/>
                    <a:pt x="401" y="14152"/>
                  </a:cubicBezTo>
                  <a:cubicBezTo>
                    <a:pt x="768" y="18322"/>
                    <a:pt x="2169" y="22391"/>
                    <a:pt x="3703" y="26328"/>
                  </a:cubicBezTo>
                  <a:cubicBezTo>
                    <a:pt x="4837" y="29196"/>
                    <a:pt x="6172" y="32132"/>
                    <a:pt x="8106" y="34467"/>
                  </a:cubicBezTo>
                  <a:lnTo>
                    <a:pt x="36760" y="34467"/>
                  </a:lnTo>
                  <a:cubicBezTo>
                    <a:pt x="36860" y="34233"/>
                    <a:pt x="36927" y="34000"/>
                    <a:pt x="36994" y="33733"/>
                  </a:cubicBezTo>
                  <a:cubicBezTo>
                    <a:pt x="37160" y="32499"/>
                    <a:pt x="36727" y="31231"/>
                    <a:pt x="36060" y="30297"/>
                  </a:cubicBezTo>
                  <a:cubicBezTo>
                    <a:pt x="34792" y="28396"/>
                    <a:pt x="32590" y="27195"/>
                    <a:pt x="30356" y="26895"/>
                  </a:cubicBezTo>
                  <a:cubicBezTo>
                    <a:pt x="29976" y="26851"/>
                    <a:pt x="29596" y="26829"/>
                    <a:pt x="29216" y="26829"/>
                  </a:cubicBezTo>
                  <a:cubicBezTo>
                    <a:pt x="27293" y="26829"/>
                    <a:pt x="25389" y="27376"/>
                    <a:pt x="23717" y="28296"/>
                  </a:cubicBezTo>
                  <a:cubicBezTo>
                    <a:pt x="24251" y="27328"/>
                    <a:pt x="24852" y="26328"/>
                    <a:pt x="25052" y="25227"/>
                  </a:cubicBezTo>
                  <a:cubicBezTo>
                    <a:pt x="25252" y="24159"/>
                    <a:pt x="25118" y="22892"/>
                    <a:pt x="24385" y="22058"/>
                  </a:cubicBezTo>
                  <a:cubicBezTo>
                    <a:pt x="23681" y="21354"/>
                    <a:pt x="22641" y="21015"/>
                    <a:pt x="21650" y="21015"/>
                  </a:cubicBezTo>
                  <a:cubicBezTo>
                    <a:pt x="21560" y="21015"/>
                    <a:pt x="21471" y="21018"/>
                    <a:pt x="21382" y="21024"/>
                  </a:cubicBezTo>
                  <a:cubicBezTo>
                    <a:pt x="20282" y="21157"/>
                    <a:pt x="19248" y="21624"/>
                    <a:pt x="18280" y="22125"/>
                  </a:cubicBezTo>
                  <a:cubicBezTo>
                    <a:pt x="19047" y="20557"/>
                    <a:pt x="19615" y="18689"/>
                    <a:pt x="18781" y="17221"/>
                  </a:cubicBezTo>
                  <a:cubicBezTo>
                    <a:pt x="18047" y="15953"/>
                    <a:pt x="16412" y="15453"/>
                    <a:pt x="14911" y="15453"/>
                  </a:cubicBezTo>
                  <a:cubicBezTo>
                    <a:pt x="13243" y="15486"/>
                    <a:pt x="11575" y="16020"/>
                    <a:pt x="10208" y="16988"/>
                  </a:cubicBezTo>
                  <a:cubicBezTo>
                    <a:pt x="11542" y="15887"/>
                    <a:pt x="12743" y="14519"/>
                    <a:pt x="13277" y="12885"/>
                  </a:cubicBezTo>
                  <a:cubicBezTo>
                    <a:pt x="13844" y="11283"/>
                    <a:pt x="13610" y="9282"/>
                    <a:pt x="12443" y="8014"/>
                  </a:cubicBezTo>
                  <a:cubicBezTo>
                    <a:pt x="11770" y="7285"/>
                    <a:pt x="10783" y="6892"/>
                    <a:pt x="9822" y="6892"/>
                  </a:cubicBezTo>
                  <a:cubicBezTo>
                    <a:pt x="9068" y="6892"/>
                    <a:pt x="8330" y="7134"/>
                    <a:pt x="7773" y="7648"/>
                  </a:cubicBezTo>
                  <a:cubicBezTo>
                    <a:pt x="8507" y="6547"/>
                    <a:pt x="9040" y="5312"/>
                    <a:pt x="9074" y="4012"/>
                  </a:cubicBezTo>
                  <a:cubicBezTo>
                    <a:pt x="9107" y="2711"/>
                    <a:pt x="8573" y="1343"/>
                    <a:pt x="7539" y="609"/>
                  </a:cubicBezTo>
                  <a:cubicBezTo>
                    <a:pt x="6989" y="209"/>
                    <a:pt x="6322" y="0"/>
                    <a:pt x="56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435250" y="1350575"/>
              <a:ext cx="225175" cy="417825"/>
            </a:xfrm>
            <a:custGeom>
              <a:avLst/>
              <a:gdLst/>
              <a:ahLst/>
              <a:cxnLst/>
              <a:rect l="l" t="t" r="r" b="b"/>
              <a:pathLst>
                <a:path w="9007" h="16713" extrusionOk="0">
                  <a:moveTo>
                    <a:pt x="4036" y="1"/>
                  </a:moveTo>
                  <a:cubicBezTo>
                    <a:pt x="4036" y="1"/>
                    <a:pt x="4003" y="34"/>
                    <a:pt x="3903" y="67"/>
                  </a:cubicBezTo>
                  <a:cubicBezTo>
                    <a:pt x="3536" y="367"/>
                    <a:pt x="2269" y="1435"/>
                    <a:pt x="1368" y="3670"/>
                  </a:cubicBezTo>
                  <a:cubicBezTo>
                    <a:pt x="1335" y="3703"/>
                    <a:pt x="1335" y="3770"/>
                    <a:pt x="1268" y="3870"/>
                  </a:cubicBezTo>
                  <a:cubicBezTo>
                    <a:pt x="868" y="4904"/>
                    <a:pt x="534" y="6172"/>
                    <a:pt x="401" y="7706"/>
                  </a:cubicBezTo>
                  <a:lnTo>
                    <a:pt x="367" y="8006"/>
                  </a:lnTo>
                  <a:lnTo>
                    <a:pt x="367" y="8173"/>
                  </a:lnTo>
                  <a:cubicBezTo>
                    <a:pt x="0" y="13644"/>
                    <a:pt x="4537" y="16179"/>
                    <a:pt x="5437" y="16646"/>
                  </a:cubicBezTo>
                  <a:cubicBezTo>
                    <a:pt x="5571" y="16679"/>
                    <a:pt x="5604" y="16712"/>
                    <a:pt x="5604" y="16712"/>
                  </a:cubicBezTo>
                  <a:cubicBezTo>
                    <a:pt x="5604" y="16712"/>
                    <a:pt x="5604" y="16679"/>
                    <a:pt x="5671" y="16646"/>
                  </a:cubicBezTo>
                  <a:cubicBezTo>
                    <a:pt x="6071" y="16079"/>
                    <a:pt x="8340" y="12776"/>
                    <a:pt x="8840" y="9607"/>
                  </a:cubicBezTo>
                  <a:cubicBezTo>
                    <a:pt x="8840" y="9541"/>
                    <a:pt x="8873" y="9407"/>
                    <a:pt x="8873" y="9341"/>
                  </a:cubicBezTo>
                  <a:cubicBezTo>
                    <a:pt x="8873" y="9074"/>
                    <a:pt x="8907" y="8874"/>
                    <a:pt x="8907" y="8640"/>
                  </a:cubicBezTo>
                  <a:cubicBezTo>
                    <a:pt x="9007" y="6805"/>
                    <a:pt x="8273" y="5138"/>
                    <a:pt x="7372" y="3703"/>
                  </a:cubicBezTo>
                  <a:cubicBezTo>
                    <a:pt x="7339" y="3636"/>
                    <a:pt x="7272" y="3570"/>
                    <a:pt x="7239" y="3503"/>
                  </a:cubicBezTo>
                  <a:cubicBezTo>
                    <a:pt x="6038" y="1702"/>
                    <a:pt x="4570" y="401"/>
                    <a:pt x="4170" y="67"/>
                  </a:cubicBezTo>
                  <a:cubicBezTo>
                    <a:pt x="4070" y="34"/>
                    <a:pt x="4036" y="1"/>
                    <a:pt x="4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531975" y="1350575"/>
              <a:ext cx="45900" cy="417825"/>
            </a:xfrm>
            <a:custGeom>
              <a:avLst/>
              <a:gdLst/>
              <a:ahLst/>
              <a:cxnLst/>
              <a:rect l="l" t="t" r="r" b="b"/>
              <a:pathLst>
                <a:path w="1836" h="16713" extrusionOk="0">
                  <a:moveTo>
                    <a:pt x="167" y="1"/>
                  </a:moveTo>
                  <a:cubicBezTo>
                    <a:pt x="167" y="1"/>
                    <a:pt x="134" y="34"/>
                    <a:pt x="134" y="67"/>
                  </a:cubicBezTo>
                  <a:cubicBezTo>
                    <a:pt x="1" y="1068"/>
                    <a:pt x="167" y="3670"/>
                    <a:pt x="468" y="6505"/>
                  </a:cubicBezTo>
                  <a:cubicBezTo>
                    <a:pt x="468" y="6572"/>
                    <a:pt x="501" y="6705"/>
                    <a:pt x="501" y="6839"/>
                  </a:cubicBezTo>
                  <a:cubicBezTo>
                    <a:pt x="634" y="8407"/>
                    <a:pt x="835" y="10074"/>
                    <a:pt x="1001" y="11575"/>
                  </a:cubicBezTo>
                  <a:cubicBezTo>
                    <a:pt x="1001" y="11709"/>
                    <a:pt x="1035" y="11809"/>
                    <a:pt x="1035" y="11909"/>
                  </a:cubicBezTo>
                  <a:cubicBezTo>
                    <a:pt x="1302" y="14077"/>
                    <a:pt x="1535" y="15879"/>
                    <a:pt x="1635" y="16646"/>
                  </a:cubicBezTo>
                  <a:cubicBezTo>
                    <a:pt x="1735" y="16679"/>
                    <a:pt x="1802" y="16712"/>
                    <a:pt x="1802" y="16712"/>
                  </a:cubicBezTo>
                  <a:cubicBezTo>
                    <a:pt x="1802" y="16712"/>
                    <a:pt x="1802" y="16679"/>
                    <a:pt x="1835" y="16646"/>
                  </a:cubicBezTo>
                  <a:cubicBezTo>
                    <a:pt x="1735" y="15879"/>
                    <a:pt x="1502" y="14044"/>
                    <a:pt x="1235" y="11876"/>
                  </a:cubicBezTo>
                  <a:cubicBezTo>
                    <a:pt x="1202" y="11809"/>
                    <a:pt x="1202" y="11709"/>
                    <a:pt x="1202" y="11642"/>
                  </a:cubicBezTo>
                  <a:cubicBezTo>
                    <a:pt x="1001" y="10074"/>
                    <a:pt x="835" y="8407"/>
                    <a:pt x="668" y="6805"/>
                  </a:cubicBezTo>
                  <a:cubicBezTo>
                    <a:pt x="668" y="6705"/>
                    <a:pt x="634" y="6572"/>
                    <a:pt x="634" y="6505"/>
                  </a:cubicBezTo>
                  <a:cubicBezTo>
                    <a:pt x="368" y="3670"/>
                    <a:pt x="167" y="1068"/>
                    <a:pt x="301" y="67"/>
                  </a:cubicBezTo>
                  <a:cubicBezTo>
                    <a:pt x="201" y="34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466925" y="1438975"/>
              <a:ext cx="152650" cy="85925"/>
            </a:xfrm>
            <a:custGeom>
              <a:avLst/>
              <a:gdLst/>
              <a:ahLst/>
              <a:cxnLst/>
              <a:rect l="l" t="t" r="r" b="b"/>
              <a:pathLst>
                <a:path w="6106" h="3437" extrusionOk="0">
                  <a:moveTo>
                    <a:pt x="5972" y="0"/>
                  </a:moveTo>
                  <a:lnTo>
                    <a:pt x="3270" y="3036"/>
                  </a:lnTo>
                  <a:lnTo>
                    <a:pt x="3136" y="3169"/>
                  </a:lnTo>
                  <a:lnTo>
                    <a:pt x="3003" y="3036"/>
                  </a:lnTo>
                  <a:lnTo>
                    <a:pt x="101" y="201"/>
                  </a:lnTo>
                  <a:cubicBezTo>
                    <a:pt x="68" y="267"/>
                    <a:pt x="68" y="334"/>
                    <a:pt x="1" y="434"/>
                  </a:cubicBezTo>
                  <a:lnTo>
                    <a:pt x="3070" y="3369"/>
                  </a:lnTo>
                  <a:cubicBezTo>
                    <a:pt x="3103" y="3436"/>
                    <a:pt x="3103" y="3436"/>
                    <a:pt x="3136" y="3436"/>
                  </a:cubicBezTo>
                  <a:cubicBezTo>
                    <a:pt x="3170" y="3436"/>
                    <a:pt x="3236" y="3436"/>
                    <a:pt x="3236" y="3369"/>
                  </a:cubicBezTo>
                  <a:lnTo>
                    <a:pt x="3270" y="3303"/>
                  </a:lnTo>
                  <a:lnTo>
                    <a:pt x="6105" y="201"/>
                  </a:lnTo>
                  <a:cubicBezTo>
                    <a:pt x="6072" y="134"/>
                    <a:pt x="6005" y="100"/>
                    <a:pt x="5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445250" y="1544875"/>
              <a:ext cx="211850" cy="105025"/>
            </a:xfrm>
            <a:custGeom>
              <a:avLst/>
              <a:gdLst/>
              <a:ahLst/>
              <a:cxnLst/>
              <a:rect l="l" t="t" r="r" b="b"/>
              <a:pathLst>
                <a:path w="8474" h="4201" extrusionOk="0">
                  <a:moveTo>
                    <a:pt x="34" y="1"/>
                  </a:moveTo>
                  <a:lnTo>
                    <a:pt x="1" y="301"/>
                  </a:lnTo>
                  <a:lnTo>
                    <a:pt x="4504" y="4170"/>
                  </a:lnTo>
                  <a:cubicBezTo>
                    <a:pt x="4526" y="4170"/>
                    <a:pt x="4563" y="4200"/>
                    <a:pt x="4595" y="4200"/>
                  </a:cubicBezTo>
                  <a:cubicBezTo>
                    <a:pt x="4611" y="4200"/>
                    <a:pt x="4626" y="4193"/>
                    <a:pt x="4637" y="4170"/>
                  </a:cubicBezTo>
                  <a:lnTo>
                    <a:pt x="4704" y="4137"/>
                  </a:lnTo>
                  <a:lnTo>
                    <a:pt x="8440" y="1835"/>
                  </a:lnTo>
                  <a:cubicBezTo>
                    <a:pt x="8440" y="1769"/>
                    <a:pt x="8473" y="1635"/>
                    <a:pt x="8473" y="1569"/>
                  </a:cubicBezTo>
                  <a:lnTo>
                    <a:pt x="8473" y="1569"/>
                  </a:lnTo>
                  <a:lnTo>
                    <a:pt x="4704" y="3904"/>
                  </a:lnTo>
                  <a:lnTo>
                    <a:pt x="4604" y="3970"/>
                  </a:lnTo>
                  <a:lnTo>
                    <a:pt x="4470" y="383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2914750" y="1630775"/>
              <a:ext cx="301075" cy="355275"/>
            </a:xfrm>
            <a:custGeom>
              <a:avLst/>
              <a:gdLst/>
              <a:ahLst/>
              <a:cxnLst/>
              <a:rect l="l" t="t" r="r" b="b"/>
              <a:pathLst>
                <a:path w="12043" h="14211" extrusionOk="0">
                  <a:moveTo>
                    <a:pt x="11375" y="1"/>
                  </a:moveTo>
                  <a:cubicBezTo>
                    <a:pt x="10875" y="1"/>
                    <a:pt x="9241" y="67"/>
                    <a:pt x="7172" y="1301"/>
                  </a:cubicBezTo>
                  <a:cubicBezTo>
                    <a:pt x="7072" y="1335"/>
                    <a:pt x="7039" y="1368"/>
                    <a:pt x="6939" y="1402"/>
                  </a:cubicBezTo>
                  <a:cubicBezTo>
                    <a:pt x="6005" y="1969"/>
                    <a:pt x="4937" y="2803"/>
                    <a:pt x="3903" y="3903"/>
                  </a:cubicBezTo>
                  <a:lnTo>
                    <a:pt x="3703" y="4137"/>
                  </a:lnTo>
                  <a:cubicBezTo>
                    <a:pt x="3703" y="4170"/>
                    <a:pt x="3670" y="4204"/>
                    <a:pt x="3603" y="4237"/>
                  </a:cubicBezTo>
                  <a:cubicBezTo>
                    <a:pt x="1" y="8340"/>
                    <a:pt x="2035" y="13143"/>
                    <a:pt x="2502" y="14044"/>
                  </a:cubicBezTo>
                  <a:cubicBezTo>
                    <a:pt x="2536" y="14177"/>
                    <a:pt x="2569" y="14211"/>
                    <a:pt x="2569" y="14211"/>
                  </a:cubicBezTo>
                  <a:lnTo>
                    <a:pt x="2669" y="14177"/>
                  </a:lnTo>
                  <a:cubicBezTo>
                    <a:pt x="3370" y="13977"/>
                    <a:pt x="7106" y="12776"/>
                    <a:pt x="9441" y="10541"/>
                  </a:cubicBezTo>
                  <a:lnTo>
                    <a:pt x="9674" y="10341"/>
                  </a:lnTo>
                  <a:cubicBezTo>
                    <a:pt x="9841" y="10174"/>
                    <a:pt x="9941" y="10008"/>
                    <a:pt x="10108" y="9841"/>
                  </a:cubicBezTo>
                  <a:cubicBezTo>
                    <a:pt x="11242" y="8473"/>
                    <a:pt x="11709" y="6672"/>
                    <a:pt x="11876" y="5004"/>
                  </a:cubicBezTo>
                  <a:lnTo>
                    <a:pt x="11876" y="4771"/>
                  </a:lnTo>
                  <a:cubicBezTo>
                    <a:pt x="12043" y="2602"/>
                    <a:pt x="11676" y="668"/>
                    <a:pt x="11542" y="167"/>
                  </a:cubicBezTo>
                  <a:cubicBezTo>
                    <a:pt x="11509" y="67"/>
                    <a:pt x="11509" y="34"/>
                    <a:pt x="11509" y="34"/>
                  </a:cubicBezTo>
                  <a:cubicBezTo>
                    <a:pt x="11509" y="34"/>
                    <a:pt x="11442" y="1"/>
                    <a:pt x="11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2977300" y="1629950"/>
              <a:ext cx="226025" cy="355275"/>
            </a:xfrm>
            <a:custGeom>
              <a:avLst/>
              <a:gdLst/>
              <a:ahLst/>
              <a:cxnLst/>
              <a:rect l="l" t="t" r="r" b="b"/>
              <a:pathLst>
                <a:path w="9041" h="14211" extrusionOk="0">
                  <a:moveTo>
                    <a:pt x="8873" y="0"/>
                  </a:moveTo>
                  <a:cubicBezTo>
                    <a:pt x="8106" y="734"/>
                    <a:pt x="6705" y="2869"/>
                    <a:pt x="5204" y="5271"/>
                  </a:cubicBezTo>
                  <a:cubicBezTo>
                    <a:pt x="5171" y="5371"/>
                    <a:pt x="5104" y="5504"/>
                    <a:pt x="5037" y="5571"/>
                  </a:cubicBezTo>
                  <a:cubicBezTo>
                    <a:pt x="4203" y="6938"/>
                    <a:pt x="3369" y="8373"/>
                    <a:pt x="2569" y="9674"/>
                  </a:cubicBezTo>
                  <a:cubicBezTo>
                    <a:pt x="2536" y="9740"/>
                    <a:pt x="2435" y="9874"/>
                    <a:pt x="2402" y="9941"/>
                  </a:cubicBezTo>
                  <a:cubicBezTo>
                    <a:pt x="1268" y="11842"/>
                    <a:pt x="367" y="13376"/>
                    <a:pt x="0" y="14044"/>
                  </a:cubicBezTo>
                  <a:cubicBezTo>
                    <a:pt x="34" y="14177"/>
                    <a:pt x="67" y="14210"/>
                    <a:pt x="67" y="14210"/>
                  </a:cubicBezTo>
                  <a:lnTo>
                    <a:pt x="167" y="14177"/>
                  </a:lnTo>
                  <a:cubicBezTo>
                    <a:pt x="534" y="13543"/>
                    <a:pt x="1435" y="11942"/>
                    <a:pt x="2569" y="10074"/>
                  </a:cubicBezTo>
                  <a:cubicBezTo>
                    <a:pt x="2602" y="10041"/>
                    <a:pt x="2669" y="9941"/>
                    <a:pt x="2702" y="9874"/>
                  </a:cubicBezTo>
                  <a:cubicBezTo>
                    <a:pt x="3503" y="8573"/>
                    <a:pt x="4370" y="7139"/>
                    <a:pt x="5237" y="5738"/>
                  </a:cubicBezTo>
                  <a:cubicBezTo>
                    <a:pt x="5271" y="5671"/>
                    <a:pt x="5371" y="5571"/>
                    <a:pt x="5404" y="5504"/>
                  </a:cubicBezTo>
                  <a:cubicBezTo>
                    <a:pt x="6905" y="3069"/>
                    <a:pt x="8340" y="901"/>
                    <a:pt x="9040" y="200"/>
                  </a:cubicBezTo>
                  <a:cubicBezTo>
                    <a:pt x="9007" y="100"/>
                    <a:pt x="9007" y="67"/>
                    <a:pt x="9007" y="67"/>
                  </a:cubicBezTo>
                  <a:cubicBezTo>
                    <a:pt x="9007" y="67"/>
                    <a:pt x="8940" y="34"/>
                    <a:pt x="8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3087375" y="1663300"/>
              <a:ext cx="124275" cy="110100"/>
            </a:xfrm>
            <a:custGeom>
              <a:avLst/>
              <a:gdLst/>
              <a:ahLst/>
              <a:cxnLst/>
              <a:rect l="l" t="t" r="r" b="b"/>
              <a:pathLst>
                <a:path w="4971" h="4404" extrusionOk="0">
                  <a:moveTo>
                    <a:pt x="201" y="0"/>
                  </a:moveTo>
                  <a:cubicBezTo>
                    <a:pt x="134" y="34"/>
                    <a:pt x="101" y="67"/>
                    <a:pt x="1" y="134"/>
                  </a:cubicBezTo>
                  <a:lnTo>
                    <a:pt x="634" y="4337"/>
                  </a:lnTo>
                  <a:cubicBezTo>
                    <a:pt x="634" y="4370"/>
                    <a:pt x="634" y="4404"/>
                    <a:pt x="668" y="4404"/>
                  </a:cubicBezTo>
                  <a:lnTo>
                    <a:pt x="834" y="4404"/>
                  </a:lnTo>
                  <a:lnTo>
                    <a:pt x="4971" y="3703"/>
                  </a:lnTo>
                  <a:lnTo>
                    <a:pt x="4971" y="3470"/>
                  </a:lnTo>
                  <a:lnTo>
                    <a:pt x="1001" y="4170"/>
                  </a:lnTo>
                  <a:lnTo>
                    <a:pt x="834" y="4203"/>
                  </a:lnTo>
                  <a:lnTo>
                    <a:pt x="801" y="403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3007325" y="1730025"/>
              <a:ext cx="147625" cy="164300"/>
            </a:xfrm>
            <a:custGeom>
              <a:avLst/>
              <a:gdLst/>
              <a:ahLst/>
              <a:cxnLst/>
              <a:rect l="l" t="t" r="r" b="b"/>
              <a:pathLst>
                <a:path w="5905" h="6572" extrusionOk="0">
                  <a:moveTo>
                    <a:pt x="200" y="0"/>
                  </a:moveTo>
                  <a:lnTo>
                    <a:pt x="0" y="200"/>
                  </a:lnTo>
                  <a:lnTo>
                    <a:pt x="1168" y="6038"/>
                  </a:lnTo>
                  <a:cubicBezTo>
                    <a:pt x="1168" y="6071"/>
                    <a:pt x="1201" y="6138"/>
                    <a:pt x="1234" y="6138"/>
                  </a:cubicBezTo>
                  <a:lnTo>
                    <a:pt x="1368" y="6138"/>
                  </a:lnTo>
                  <a:lnTo>
                    <a:pt x="5704" y="6571"/>
                  </a:lnTo>
                  <a:lnTo>
                    <a:pt x="5904" y="6371"/>
                  </a:lnTo>
                  <a:lnTo>
                    <a:pt x="1535" y="5904"/>
                  </a:lnTo>
                  <a:lnTo>
                    <a:pt x="1401" y="5904"/>
                  </a:lnTo>
                  <a:lnTo>
                    <a:pt x="1368" y="57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3191625" y="2343600"/>
              <a:ext cx="87925" cy="129475"/>
            </a:xfrm>
            <a:custGeom>
              <a:avLst/>
              <a:gdLst/>
              <a:ahLst/>
              <a:cxnLst/>
              <a:rect l="l" t="t" r="r" b="b"/>
              <a:pathLst>
                <a:path w="3517" h="5179" extrusionOk="0">
                  <a:moveTo>
                    <a:pt x="1909" y="1"/>
                  </a:moveTo>
                  <a:cubicBezTo>
                    <a:pt x="1874" y="1"/>
                    <a:pt x="1838" y="3"/>
                    <a:pt x="1801" y="8"/>
                  </a:cubicBezTo>
                  <a:cubicBezTo>
                    <a:pt x="0" y="208"/>
                    <a:pt x="2335" y="5012"/>
                    <a:pt x="2335" y="5012"/>
                  </a:cubicBezTo>
                  <a:lnTo>
                    <a:pt x="3069" y="5178"/>
                  </a:lnTo>
                  <a:cubicBezTo>
                    <a:pt x="3069" y="5178"/>
                    <a:pt x="3516" y="1"/>
                    <a:pt x="1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3254150" y="2479725"/>
              <a:ext cx="92600" cy="123425"/>
            </a:xfrm>
            <a:custGeom>
              <a:avLst/>
              <a:gdLst/>
              <a:ahLst/>
              <a:cxnLst/>
              <a:rect l="l" t="t" r="r" b="b"/>
              <a:pathLst>
                <a:path w="3704" h="4937" extrusionOk="0">
                  <a:moveTo>
                    <a:pt x="1" y="0"/>
                  </a:moveTo>
                  <a:cubicBezTo>
                    <a:pt x="1" y="0"/>
                    <a:pt x="245" y="4936"/>
                    <a:pt x="1781" y="4936"/>
                  </a:cubicBezTo>
                  <a:cubicBezTo>
                    <a:pt x="1852" y="4936"/>
                    <a:pt x="1926" y="4926"/>
                    <a:pt x="2002" y="4904"/>
                  </a:cubicBezTo>
                  <a:cubicBezTo>
                    <a:pt x="3704" y="4437"/>
                    <a:pt x="768" y="34"/>
                    <a:pt x="768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3262500" y="2385950"/>
              <a:ext cx="132625" cy="89625"/>
            </a:xfrm>
            <a:custGeom>
              <a:avLst/>
              <a:gdLst/>
              <a:ahLst/>
              <a:cxnLst/>
              <a:rect l="l" t="t" r="r" b="b"/>
              <a:pathLst>
                <a:path w="5305" h="3585" extrusionOk="0">
                  <a:moveTo>
                    <a:pt x="3767" y="1"/>
                  </a:moveTo>
                  <a:cubicBezTo>
                    <a:pt x="2450" y="1"/>
                    <a:pt x="1" y="2851"/>
                    <a:pt x="1" y="2851"/>
                  </a:cubicBezTo>
                  <a:lnTo>
                    <a:pt x="167" y="3584"/>
                  </a:lnTo>
                  <a:cubicBezTo>
                    <a:pt x="167" y="3584"/>
                    <a:pt x="5304" y="1917"/>
                    <a:pt x="4370" y="349"/>
                  </a:cubicBezTo>
                  <a:cubicBezTo>
                    <a:pt x="4226" y="104"/>
                    <a:pt x="4017" y="1"/>
                    <a:pt x="3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3132400" y="2467200"/>
              <a:ext cx="128450" cy="99975"/>
            </a:xfrm>
            <a:custGeom>
              <a:avLst/>
              <a:gdLst/>
              <a:ahLst/>
              <a:cxnLst/>
              <a:rect l="l" t="t" r="r" b="b"/>
              <a:pathLst>
                <a:path w="5138" h="3999" extrusionOk="0">
                  <a:moveTo>
                    <a:pt x="4871" y="1"/>
                  </a:moveTo>
                  <a:cubicBezTo>
                    <a:pt x="4871" y="1"/>
                    <a:pt x="1" y="2369"/>
                    <a:pt x="1135" y="3737"/>
                  </a:cubicBezTo>
                  <a:cubicBezTo>
                    <a:pt x="1282" y="3919"/>
                    <a:pt x="1461" y="3999"/>
                    <a:pt x="1661" y="3999"/>
                  </a:cubicBezTo>
                  <a:cubicBezTo>
                    <a:pt x="2959" y="3999"/>
                    <a:pt x="5138" y="668"/>
                    <a:pt x="5138" y="668"/>
                  </a:cubicBezTo>
                  <a:lnTo>
                    <a:pt x="4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3261675" y="2464700"/>
              <a:ext cx="145125" cy="61000"/>
            </a:xfrm>
            <a:custGeom>
              <a:avLst/>
              <a:gdLst/>
              <a:ahLst/>
              <a:cxnLst/>
              <a:rect l="l" t="t" r="r" b="b"/>
              <a:pathLst>
                <a:path w="5805" h="2440" extrusionOk="0">
                  <a:moveTo>
                    <a:pt x="467" y="1"/>
                  </a:moveTo>
                  <a:lnTo>
                    <a:pt x="0" y="601"/>
                  </a:lnTo>
                  <a:cubicBezTo>
                    <a:pt x="0" y="601"/>
                    <a:pt x="2738" y="2440"/>
                    <a:pt x="4248" y="2440"/>
                  </a:cubicBezTo>
                  <a:cubicBezTo>
                    <a:pt x="4667" y="2440"/>
                    <a:pt x="4992" y="2298"/>
                    <a:pt x="5137" y="1935"/>
                  </a:cubicBezTo>
                  <a:cubicBezTo>
                    <a:pt x="5804" y="268"/>
                    <a:pt x="467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3122575" y="24329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1380" y="1"/>
                  </a:moveTo>
                  <a:cubicBezTo>
                    <a:pt x="809" y="1"/>
                    <a:pt x="377" y="171"/>
                    <a:pt x="260" y="636"/>
                  </a:cubicBezTo>
                  <a:cubicBezTo>
                    <a:pt x="0" y="1763"/>
                    <a:pt x="2136" y="1961"/>
                    <a:pt x="3663" y="1961"/>
                  </a:cubicBezTo>
                  <a:cubicBezTo>
                    <a:pt x="4485" y="1961"/>
                    <a:pt x="5131" y="1904"/>
                    <a:pt x="5131" y="1904"/>
                  </a:cubicBezTo>
                  <a:lnTo>
                    <a:pt x="5531" y="1270"/>
                  </a:lnTo>
                  <a:cubicBezTo>
                    <a:pt x="5531" y="1270"/>
                    <a:pt x="2939" y="1"/>
                    <a:pt x="1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3229975" y="2444650"/>
              <a:ext cx="62575" cy="62600"/>
            </a:xfrm>
            <a:custGeom>
              <a:avLst/>
              <a:gdLst/>
              <a:ahLst/>
              <a:cxnLst/>
              <a:rect l="l" t="t" r="r" b="b"/>
              <a:pathLst>
                <a:path w="2503" h="2504" extrusionOk="0">
                  <a:moveTo>
                    <a:pt x="1321" y="1"/>
                  </a:moveTo>
                  <a:cubicBezTo>
                    <a:pt x="1304" y="1"/>
                    <a:pt x="1286" y="1"/>
                    <a:pt x="1268" y="2"/>
                  </a:cubicBezTo>
                  <a:cubicBezTo>
                    <a:pt x="601" y="2"/>
                    <a:pt x="1" y="569"/>
                    <a:pt x="1" y="1270"/>
                  </a:cubicBezTo>
                  <a:cubicBezTo>
                    <a:pt x="1" y="1937"/>
                    <a:pt x="568" y="2504"/>
                    <a:pt x="1268" y="2504"/>
                  </a:cubicBezTo>
                  <a:cubicBezTo>
                    <a:pt x="1935" y="2504"/>
                    <a:pt x="2502" y="1970"/>
                    <a:pt x="2502" y="1270"/>
                  </a:cubicBezTo>
                  <a:cubicBezTo>
                    <a:pt x="2502" y="588"/>
                    <a:pt x="1965" y="1"/>
                    <a:pt x="1321" y="1"/>
                  </a:cubicBezTo>
                  <a:close/>
                </a:path>
              </a:pathLst>
            </a:custGeom>
            <a:solidFill>
              <a:srgbClr val="FF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3154925" y="2098600"/>
              <a:ext cx="412825" cy="214350"/>
            </a:xfrm>
            <a:custGeom>
              <a:avLst/>
              <a:gdLst/>
              <a:ahLst/>
              <a:cxnLst/>
              <a:rect l="l" t="t" r="r" b="b"/>
              <a:pathLst>
                <a:path w="16513" h="8574" extrusionOk="0">
                  <a:moveTo>
                    <a:pt x="7973" y="1"/>
                  </a:moveTo>
                  <a:cubicBezTo>
                    <a:pt x="2502" y="168"/>
                    <a:pt x="434" y="4938"/>
                    <a:pt x="67" y="5905"/>
                  </a:cubicBezTo>
                  <a:cubicBezTo>
                    <a:pt x="0" y="6005"/>
                    <a:pt x="0" y="6072"/>
                    <a:pt x="0" y="6072"/>
                  </a:cubicBezTo>
                  <a:lnTo>
                    <a:pt x="101" y="6105"/>
                  </a:lnTo>
                  <a:cubicBezTo>
                    <a:pt x="734" y="6439"/>
                    <a:pt x="4170" y="8340"/>
                    <a:pt x="7406" y="8574"/>
                  </a:cubicBezTo>
                  <a:lnTo>
                    <a:pt x="8406" y="8574"/>
                  </a:lnTo>
                  <a:cubicBezTo>
                    <a:pt x="10241" y="8474"/>
                    <a:pt x="11809" y="7606"/>
                    <a:pt x="13143" y="6572"/>
                  </a:cubicBezTo>
                  <a:cubicBezTo>
                    <a:pt x="13177" y="6472"/>
                    <a:pt x="13277" y="6439"/>
                    <a:pt x="13310" y="6406"/>
                  </a:cubicBezTo>
                  <a:cubicBezTo>
                    <a:pt x="15011" y="5005"/>
                    <a:pt x="16145" y="3437"/>
                    <a:pt x="16446" y="3003"/>
                  </a:cubicBezTo>
                  <a:cubicBezTo>
                    <a:pt x="16479" y="2936"/>
                    <a:pt x="16512" y="2903"/>
                    <a:pt x="16512" y="2903"/>
                  </a:cubicBezTo>
                  <a:cubicBezTo>
                    <a:pt x="16512" y="2903"/>
                    <a:pt x="16512" y="2836"/>
                    <a:pt x="16446" y="2803"/>
                  </a:cubicBezTo>
                  <a:cubicBezTo>
                    <a:pt x="16112" y="2436"/>
                    <a:pt x="14911" y="1302"/>
                    <a:pt x="12609" y="601"/>
                  </a:cubicBezTo>
                  <a:cubicBezTo>
                    <a:pt x="12509" y="568"/>
                    <a:pt x="12443" y="568"/>
                    <a:pt x="12343" y="501"/>
                  </a:cubicBezTo>
                  <a:cubicBezTo>
                    <a:pt x="11275" y="234"/>
                    <a:pt x="9974" y="1"/>
                    <a:pt x="8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3154925" y="2167000"/>
              <a:ext cx="412825" cy="83400"/>
            </a:xfrm>
            <a:custGeom>
              <a:avLst/>
              <a:gdLst/>
              <a:ahLst/>
              <a:cxnLst/>
              <a:rect l="l" t="t" r="r" b="b"/>
              <a:pathLst>
                <a:path w="16513" h="3336" extrusionOk="0">
                  <a:moveTo>
                    <a:pt x="16412" y="0"/>
                  </a:moveTo>
                  <a:cubicBezTo>
                    <a:pt x="15345" y="0"/>
                    <a:pt x="12810" y="401"/>
                    <a:pt x="10008" y="934"/>
                  </a:cubicBezTo>
                  <a:cubicBezTo>
                    <a:pt x="9941" y="1001"/>
                    <a:pt x="9807" y="1034"/>
                    <a:pt x="9674" y="1034"/>
                  </a:cubicBezTo>
                  <a:cubicBezTo>
                    <a:pt x="8106" y="1335"/>
                    <a:pt x="6472" y="1668"/>
                    <a:pt x="5004" y="2002"/>
                  </a:cubicBezTo>
                  <a:cubicBezTo>
                    <a:pt x="4904" y="2035"/>
                    <a:pt x="4804" y="2035"/>
                    <a:pt x="4670" y="2068"/>
                  </a:cubicBezTo>
                  <a:cubicBezTo>
                    <a:pt x="2569" y="2535"/>
                    <a:pt x="801" y="2936"/>
                    <a:pt x="67" y="3102"/>
                  </a:cubicBezTo>
                  <a:cubicBezTo>
                    <a:pt x="0" y="3236"/>
                    <a:pt x="0" y="3269"/>
                    <a:pt x="0" y="3269"/>
                  </a:cubicBezTo>
                  <a:lnTo>
                    <a:pt x="101" y="3336"/>
                  </a:lnTo>
                  <a:cubicBezTo>
                    <a:pt x="834" y="3169"/>
                    <a:pt x="2636" y="2736"/>
                    <a:pt x="4771" y="2269"/>
                  </a:cubicBezTo>
                  <a:cubicBezTo>
                    <a:pt x="4837" y="2269"/>
                    <a:pt x="4937" y="2235"/>
                    <a:pt x="5004" y="2235"/>
                  </a:cubicBezTo>
                  <a:cubicBezTo>
                    <a:pt x="6505" y="1935"/>
                    <a:pt x="8173" y="1568"/>
                    <a:pt x="9774" y="1268"/>
                  </a:cubicBezTo>
                  <a:cubicBezTo>
                    <a:pt x="9841" y="1268"/>
                    <a:pt x="9974" y="1268"/>
                    <a:pt x="10074" y="1234"/>
                  </a:cubicBezTo>
                  <a:cubicBezTo>
                    <a:pt x="12910" y="701"/>
                    <a:pt x="15445" y="267"/>
                    <a:pt x="16446" y="267"/>
                  </a:cubicBezTo>
                  <a:cubicBezTo>
                    <a:pt x="16479" y="200"/>
                    <a:pt x="16512" y="167"/>
                    <a:pt x="16512" y="167"/>
                  </a:cubicBezTo>
                  <a:cubicBezTo>
                    <a:pt x="16512" y="167"/>
                    <a:pt x="16512" y="100"/>
                    <a:pt x="16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3398425" y="2112800"/>
              <a:ext cx="90100" cy="150125"/>
            </a:xfrm>
            <a:custGeom>
              <a:avLst/>
              <a:gdLst/>
              <a:ahLst/>
              <a:cxnLst/>
              <a:rect l="l" t="t" r="r" b="b"/>
              <a:pathLst>
                <a:path w="3604" h="6005" extrusionOk="0">
                  <a:moveTo>
                    <a:pt x="2703" y="0"/>
                  </a:moveTo>
                  <a:lnTo>
                    <a:pt x="34" y="3269"/>
                  </a:lnTo>
                  <a:cubicBezTo>
                    <a:pt x="1" y="3336"/>
                    <a:pt x="1" y="3336"/>
                    <a:pt x="1" y="3369"/>
                  </a:cubicBezTo>
                  <a:cubicBezTo>
                    <a:pt x="1" y="3402"/>
                    <a:pt x="1" y="3436"/>
                    <a:pt x="34" y="3436"/>
                  </a:cubicBezTo>
                  <a:lnTo>
                    <a:pt x="101" y="3503"/>
                  </a:lnTo>
                  <a:lnTo>
                    <a:pt x="3437" y="6004"/>
                  </a:lnTo>
                  <a:cubicBezTo>
                    <a:pt x="3503" y="5904"/>
                    <a:pt x="3570" y="5871"/>
                    <a:pt x="3603" y="5838"/>
                  </a:cubicBezTo>
                  <a:lnTo>
                    <a:pt x="434" y="3436"/>
                  </a:lnTo>
                  <a:lnTo>
                    <a:pt x="334" y="3369"/>
                  </a:lnTo>
                  <a:lnTo>
                    <a:pt x="401" y="3236"/>
                  </a:lnTo>
                  <a:lnTo>
                    <a:pt x="2936" y="67"/>
                  </a:lnTo>
                  <a:cubicBezTo>
                    <a:pt x="2869" y="33"/>
                    <a:pt x="2769" y="33"/>
                    <a:pt x="2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3271675" y="2098600"/>
              <a:ext cx="95100" cy="214350"/>
            </a:xfrm>
            <a:custGeom>
              <a:avLst/>
              <a:gdLst/>
              <a:ahLst/>
              <a:cxnLst/>
              <a:rect l="l" t="t" r="r" b="b"/>
              <a:pathLst>
                <a:path w="3804" h="8574" extrusionOk="0">
                  <a:moveTo>
                    <a:pt x="3503" y="1"/>
                  </a:moveTo>
                  <a:lnTo>
                    <a:pt x="67" y="4838"/>
                  </a:lnTo>
                  <a:cubicBezTo>
                    <a:pt x="0" y="4904"/>
                    <a:pt x="0" y="4938"/>
                    <a:pt x="67" y="4971"/>
                  </a:cubicBezTo>
                  <a:lnTo>
                    <a:pt x="134" y="5071"/>
                  </a:lnTo>
                  <a:lnTo>
                    <a:pt x="2769" y="8574"/>
                  </a:lnTo>
                  <a:lnTo>
                    <a:pt x="3069" y="8574"/>
                  </a:lnTo>
                  <a:lnTo>
                    <a:pt x="401" y="5071"/>
                  </a:lnTo>
                  <a:lnTo>
                    <a:pt x="301" y="4938"/>
                  </a:lnTo>
                  <a:lnTo>
                    <a:pt x="401" y="4804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839700" y="1430450"/>
              <a:ext cx="87925" cy="129475"/>
            </a:xfrm>
            <a:custGeom>
              <a:avLst/>
              <a:gdLst/>
              <a:ahLst/>
              <a:cxnLst/>
              <a:rect l="l" t="t" r="r" b="b"/>
              <a:pathLst>
                <a:path w="3517" h="5179" extrusionOk="0">
                  <a:moveTo>
                    <a:pt x="1878" y="0"/>
                  </a:moveTo>
                  <a:cubicBezTo>
                    <a:pt x="1842" y="0"/>
                    <a:pt x="1806" y="3"/>
                    <a:pt x="1768" y="8"/>
                  </a:cubicBezTo>
                  <a:cubicBezTo>
                    <a:pt x="0" y="208"/>
                    <a:pt x="2335" y="5011"/>
                    <a:pt x="2335" y="5011"/>
                  </a:cubicBezTo>
                  <a:lnTo>
                    <a:pt x="3069" y="5178"/>
                  </a:lnTo>
                  <a:cubicBezTo>
                    <a:pt x="3069" y="5178"/>
                    <a:pt x="3517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2903075" y="1567400"/>
              <a:ext cx="91750" cy="123325"/>
            </a:xfrm>
            <a:custGeom>
              <a:avLst/>
              <a:gdLst/>
              <a:ahLst/>
              <a:cxnLst/>
              <a:rect l="l" t="t" r="r" b="b"/>
              <a:pathLst>
                <a:path w="3670" h="4933" extrusionOk="0">
                  <a:moveTo>
                    <a:pt x="1" y="0"/>
                  </a:moveTo>
                  <a:cubicBezTo>
                    <a:pt x="1" y="0"/>
                    <a:pt x="215" y="4933"/>
                    <a:pt x="1760" y="4933"/>
                  </a:cubicBezTo>
                  <a:cubicBezTo>
                    <a:pt x="1827" y="4933"/>
                    <a:pt x="1896" y="4923"/>
                    <a:pt x="1969" y="4904"/>
                  </a:cubicBezTo>
                  <a:cubicBezTo>
                    <a:pt x="3670" y="4437"/>
                    <a:pt x="701" y="34"/>
                    <a:pt x="701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2910575" y="1472800"/>
              <a:ext cx="131800" cy="89625"/>
            </a:xfrm>
            <a:custGeom>
              <a:avLst/>
              <a:gdLst/>
              <a:ahLst/>
              <a:cxnLst/>
              <a:rect l="l" t="t" r="r" b="b"/>
              <a:pathLst>
                <a:path w="5272" h="3585" extrusionOk="0">
                  <a:moveTo>
                    <a:pt x="3756" y="1"/>
                  </a:moveTo>
                  <a:cubicBezTo>
                    <a:pt x="2427" y="1"/>
                    <a:pt x="1" y="2850"/>
                    <a:pt x="1" y="2850"/>
                  </a:cubicBezTo>
                  <a:lnTo>
                    <a:pt x="168" y="3584"/>
                  </a:lnTo>
                  <a:cubicBezTo>
                    <a:pt x="168" y="3584"/>
                    <a:pt x="5271" y="1916"/>
                    <a:pt x="4371" y="349"/>
                  </a:cubicBezTo>
                  <a:cubicBezTo>
                    <a:pt x="4221" y="104"/>
                    <a:pt x="4008" y="1"/>
                    <a:pt x="3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779650" y="1553225"/>
              <a:ext cx="128450" cy="100800"/>
            </a:xfrm>
            <a:custGeom>
              <a:avLst/>
              <a:gdLst/>
              <a:ahLst/>
              <a:cxnLst/>
              <a:rect l="l" t="t" r="r" b="b"/>
              <a:pathLst>
                <a:path w="5138" h="4032" extrusionOk="0">
                  <a:moveTo>
                    <a:pt x="4904" y="0"/>
                  </a:moveTo>
                  <a:cubicBezTo>
                    <a:pt x="4904" y="0"/>
                    <a:pt x="1" y="2402"/>
                    <a:pt x="1135" y="3770"/>
                  </a:cubicBezTo>
                  <a:cubicBezTo>
                    <a:pt x="1286" y="3952"/>
                    <a:pt x="1469" y="4031"/>
                    <a:pt x="1671" y="4031"/>
                  </a:cubicBezTo>
                  <a:cubicBezTo>
                    <a:pt x="2984" y="4031"/>
                    <a:pt x="5138" y="701"/>
                    <a:pt x="5138" y="701"/>
                  </a:cubicBezTo>
                  <a:lnTo>
                    <a:pt x="4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908925" y="1552375"/>
              <a:ext cx="145125" cy="61025"/>
            </a:xfrm>
            <a:custGeom>
              <a:avLst/>
              <a:gdLst/>
              <a:ahLst/>
              <a:cxnLst/>
              <a:rect l="l" t="t" r="r" b="b"/>
              <a:pathLst>
                <a:path w="5805" h="2441" extrusionOk="0">
                  <a:moveTo>
                    <a:pt x="467" y="1"/>
                  </a:moveTo>
                  <a:lnTo>
                    <a:pt x="0" y="601"/>
                  </a:lnTo>
                  <a:cubicBezTo>
                    <a:pt x="0" y="601"/>
                    <a:pt x="2738" y="2440"/>
                    <a:pt x="4248" y="2440"/>
                  </a:cubicBezTo>
                  <a:cubicBezTo>
                    <a:pt x="4667" y="2440"/>
                    <a:pt x="4992" y="2298"/>
                    <a:pt x="5137" y="1936"/>
                  </a:cubicBezTo>
                  <a:cubicBezTo>
                    <a:pt x="5804" y="268"/>
                    <a:pt x="467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770100" y="1519825"/>
              <a:ext cx="138000" cy="49025"/>
            </a:xfrm>
            <a:custGeom>
              <a:avLst/>
              <a:gdLst/>
              <a:ahLst/>
              <a:cxnLst/>
              <a:rect l="l" t="t" r="r" b="b"/>
              <a:pathLst>
                <a:path w="5520" h="1961" extrusionOk="0">
                  <a:moveTo>
                    <a:pt x="1382" y="1"/>
                  </a:moveTo>
                  <a:cubicBezTo>
                    <a:pt x="816" y="1"/>
                    <a:pt x="390" y="171"/>
                    <a:pt x="283" y="636"/>
                  </a:cubicBezTo>
                  <a:cubicBezTo>
                    <a:pt x="1" y="1763"/>
                    <a:pt x="2143" y="1961"/>
                    <a:pt x="3677" y="1961"/>
                  </a:cubicBezTo>
                  <a:cubicBezTo>
                    <a:pt x="4503" y="1961"/>
                    <a:pt x="5153" y="1903"/>
                    <a:pt x="5153" y="1903"/>
                  </a:cubicBezTo>
                  <a:lnTo>
                    <a:pt x="5520" y="1270"/>
                  </a:lnTo>
                  <a:cubicBezTo>
                    <a:pt x="5520" y="1270"/>
                    <a:pt x="2928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878050" y="1531550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235" y="0"/>
                  </a:moveTo>
                  <a:cubicBezTo>
                    <a:pt x="568" y="0"/>
                    <a:pt x="1" y="567"/>
                    <a:pt x="1" y="1268"/>
                  </a:cubicBezTo>
                  <a:cubicBezTo>
                    <a:pt x="1" y="1935"/>
                    <a:pt x="535" y="2502"/>
                    <a:pt x="1235" y="2502"/>
                  </a:cubicBezTo>
                  <a:cubicBezTo>
                    <a:pt x="1902" y="2502"/>
                    <a:pt x="2503" y="1968"/>
                    <a:pt x="2503" y="1268"/>
                  </a:cubicBezTo>
                  <a:cubicBezTo>
                    <a:pt x="2503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FF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3234150" y="1809000"/>
              <a:ext cx="87900" cy="129525"/>
            </a:xfrm>
            <a:custGeom>
              <a:avLst/>
              <a:gdLst/>
              <a:ahLst/>
              <a:cxnLst/>
              <a:rect l="l" t="t" r="r" b="b"/>
              <a:pathLst>
                <a:path w="3516" h="5181" extrusionOk="0">
                  <a:moveTo>
                    <a:pt x="1923" y="0"/>
                  </a:moveTo>
                  <a:cubicBezTo>
                    <a:pt x="1884" y="0"/>
                    <a:pt x="1843" y="4"/>
                    <a:pt x="1802" y="10"/>
                  </a:cubicBezTo>
                  <a:cubicBezTo>
                    <a:pt x="0" y="210"/>
                    <a:pt x="2335" y="5014"/>
                    <a:pt x="2335" y="5014"/>
                  </a:cubicBezTo>
                  <a:lnTo>
                    <a:pt x="3103" y="5180"/>
                  </a:lnTo>
                  <a:cubicBezTo>
                    <a:pt x="3103" y="5180"/>
                    <a:pt x="3516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3299200" y="1944325"/>
              <a:ext cx="91750" cy="124175"/>
            </a:xfrm>
            <a:custGeom>
              <a:avLst/>
              <a:gdLst/>
              <a:ahLst/>
              <a:cxnLst/>
              <a:rect l="l" t="t" r="r" b="b"/>
              <a:pathLst>
                <a:path w="3670" h="4967" extrusionOk="0">
                  <a:moveTo>
                    <a:pt x="0" y="1"/>
                  </a:moveTo>
                  <a:cubicBezTo>
                    <a:pt x="0" y="1"/>
                    <a:pt x="215" y="4966"/>
                    <a:pt x="1760" y="4966"/>
                  </a:cubicBezTo>
                  <a:cubicBezTo>
                    <a:pt x="1827" y="4966"/>
                    <a:pt x="1896" y="4957"/>
                    <a:pt x="1968" y="4938"/>
                  </a:cubicBezTo>
                  <a:cubicBezTo>
                    <a:pt x="3670" y="4471"/>
                    <a:pt x="701" y="68"/>
                    <a:pt x="701" y="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3305025" y="1851400"/>
              <a:ext cx="132625" cy="88800"/>
            </a:xfrm>
            <a:custGeom>
              <a:avLst/>
              <a:gdLst/>
              <a:ahLst/>
              <a:cxnLst/>
              <a:rect l="l" t="t" r="r" b="b"/>
              <a:pathLst>
                <a:path w="5305" h="3552" extrusionOk="0">
                  <a:moveTo>
                    <a:pt x="3787" y="1"/>
                  </a:moveTo>
                  <a:cubicBezTo>
                    <a:pt x="2450" y="1"/>
                    <a:pt x="1" y="2851"/>
                    <a:pt x="1" y="2851"/>
                  </a:cubicBezTo>
                  <a:lnTo>
                    <a:pt x="168" y="3551"/>
                  </a:lnTo>
                  <a:cubicBezTo>
                    <a:pt x="168" y="3551"/>
                    <a:pt x="5305" y="1883"/>
                    <a:pt x="4404" y="349"/>
                  </a:cubicBezTo>
                  <a:cubicBezTo>
                    <a:pt x="4255" y="104"/>
                    <a:pt x="4041" y="1"/>
                    <a:pt x="3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3175775" y="1931825"/>
              <a:ext cx="128450" cy="100775"/>
            </a:xfrm>
            <a:custGeom>
              <a:avLst/>
              <a:gdLst/>
              <a:ahLst/>
              <a:cxnLst/>
              <a:rect l="l" t="t" r="r" b="b"/>
              <a:pathLst>
                <a:path w="5138" h="4031" extrusionOk="0">
                  <a:moveTo>
                    <a:pt x="4904" y="0"/>
                  </a:moveTo>
                  <a:cubicBezTo>
                    <a:pt x="4904" y="0"/>
                    <a:pt x="0" y="2402"/>
                    <a:pt x="1135" y="3770"/>
                  </a:cubicBezTo>
                  <a:cubicBezTo>
                    <a:pt x="1285" y="3951"/>
                    <a:pt x="1466" y="4030"/>
                    <a:pt x="1667" y="4030"/>
                  </a:cubicBezTo>
                  <a:cubicBezTo>
                    <a:pt x="2979" y="4030"/>
                    <a:pt x="5137" y="668"/>
                    <a:pt x="5137" y="668"/>
                  </a:cubicBezTo>
                  <a:lnTo>
                    <a:pt x="4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3304200" y="1930150"/>
              <a:ext cx="145125" cy="60175"/>
            </a:xfrm>
            <a:custGeom>
              <a:avLst/>
              <a:gdLst/>
              <a:ahLst/>
              <a:cxnLst/>
              <a:rect l="l" t="t" r="r" b="b"/>
              <a:pathLst>
                <a:path w="5805" h="2407" extrusionOk="0">
                  <a:moveTo>
                    <a:pt x="467" y="1"/>
                  </a:moveTo>
                  <a:lnTo>
                    <a:pt x="0" y="568"/>
                  </a:lnTo>
                  <a:cubicBezTo>
                    <a:pt x="0" y="568"/>
                    <a:pt x="2738" y="2407"/>
                    <a:pt x="4248" y="2407"/>
                  </a:cubicBezTo>
                  <a:cubicBezTo>
                    <a:pt x="4668" y="2407"/>
                    <a:pt x="4992" y="2265"/>
                    <a:pt x="5137" y="1902"/>
                  </a:cubicBezTo>
                  <a:cubicBezTo>
                    <a:pt x="5805" y="234"/>
                    <a:pt x="467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3166100" y="1898425"/>
              <a:ext cx="138125" cy="48850"/>
            </a:xfrm>
            <a:custGeom>
              <a:avLst/>
              <a:gdLst/>
              <a:ahLst/>
              <a:cxnLst/>
              <a:rect l="l" t="t" r="r" b="b"/>
              <a:pathLst>
                <a:path w="5525" h="1954" extrusionOk="0">
                  <a:moveTo>
                    <a:pt x="1387" y="1"/>
                  </a:moveTo>
                  <a:cubicBezTo>
                    <a:pt x="821" y="1"/>
                    <a:pt x="395" y="171"/>
                    <a:pt x="287" y="636"/>
                  </a:cubicBezTo>
                  <a:cubicBezTo>
                    <a:pt x="0" y="1763"/>
                    <a:pt x="2230" y="1953"/>
                    <a:pt x="3768" y="1953"/>
                  </a:cubicBezTo>
                  <a:cubicBezTo>
                    <a:pt x="4553" y="1953"/>
                    <a:pt x="5157" y="1904"/>
                    <a:pt x="5157" y="1904"/>
                  </a:cubicBezTo>
                  <a:lnTo>
                    <a:pt x="5524" y="1270"/>
                  </a:lnTo>
                  <a:cubicBezTo>
                    <a:pt x="5524" y="1270"/>
                    <a:pt x="2933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3274175" y="1910100"/>
              <a:ext cx="62575" cy="62600"/>
            </a:xfrm>
            <a:custGeom>
              <a:avLst/>
              <a:gdLst/>
              <a:ahLst/>
              <a:cxnLst/>
              <a:rect l="l" t="t" r="r" b="b"/>
              <a:pathLst>
                <a:path w="2503" h="2504" extrusionOk="0">
                  <a:moveTo>
                    <a:pt x="1291" y="1"/>
                  </a:moveTo>
                  <a:cubicBezTo>
                    <a:pt x="1272" y="1"/>
                    <a:pt x="1253" y="1"/>
                    <a:pt x="1235" y="2"/>
                  </a:cubicBezTo>
                  <a:cubicBezTo>
                    <a:pt x="568" y="2"/>
                    <a:pt x="1" y="536"/>
                    <a:pt x="1" y="1270"/>
                  </a:cubicBezTo>
                  <a:cubicBezTo>
                    <a:pt x="1" y="1937"/>
                    <a:pt x="534" y="2504"/>
                    <a:pt x="1235" y="2504"/>
                  </a:cubicBezTo>
                  <a:cubicBezTo>
                    <a:pt x="1902" y="2504"/>
                    <a:pt x="2502" y="1970"/>
                    <a:pt x="2502" y="1270"/>
                  </a:cubicBezTo>
                  <a:cubicBezTo>
                    <a:pt x="2502" y="557"/>
                    <a:pt x="1935" y="1"/>
                    <a:pt x="1291" y="1"/>
                  </a:cubicBezTo>
                  <a:close/>
                </a:path>
              </a:pathLst>
            </a:custGeom>
            <a:solidFill>
              <a:srgbClr val="FF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2737950" y="1600750"/>
              <a:ext cx="913175" cy="920700"/>
            </a:xfrm>
            <a:custGeom>
              <a:avLst/>
              <a:gdLst/>
              <a:ahLst/>
              <a:cxnLst/>
              <a:rect l="l" t="t" r="r" b="b"/>
              <a:pathLst>
                <a:path w="36527" h="36828" extrusionOk="0">
                  <a:moveTo>
                    <a:pt x="635" y="1"/>
                  </a:moveTo>
                  <a:lnTo>
                    <a:pt x="1" y="4037"/>
                  </a:lnTo>
                  <a:lnTo>
                    <a:pt x="3070" y="6739"/>
                  </a:lnTo>
                  <a:lnTo>
                    <a:pt x="36527" y="36827"/>
                  </a:lnTo>
                  <a:lnTo>
                    <a:pt x="36527" y="32591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2737950" y="1600750"/>
              <a:ext cx="913175" cy="920700"/>
            </a:xfrm>
            <a:custGeom>
              <a:avLst/>
              <a:gdLst/>
              <a:ahLst/>
              <a:cxnLst/>
              <a:rect l="l" t="t" r="r" b="b"/>
              <a:pathLst>
                <a:path w="36527" h="36828" extrusionOk="0">
                  <a:moveTo>
                    <a:pt x="635" y="1"/>
                  </a:moveTo>
                  <a:lnTo>
                    <a:pt x="1" y="4037"/>
                  </a:lnTo>
                  <a:lnTo>
                    <a:pt x="3070" y="6739"/>
                  </a:lnTo>
                  <a:lnTo>
                    <a:pt x="36527" y="36827"/>
                  </a:lnTo>
                  <a:lnTo>
                    <a:pt x="36527" y="32591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2490275" y="1600750"/>
              <a:ext cx="628825" cy="1024925"/>
            </a:xfrm>
            <a:custGeom>
              <a:avLst/>
              <a:gdLst/>
              <a:ahLst/>
              <a:cxnLst/>
              <a:rect l="l" t="t" r="r" b="b"/>
              <a:pathLst>
                <a:path w="25153" h="40997" extrusionOk="0">
                  <a:moveTo>
                    <a:pt x="10542" y="1"/>
                  </a:moveTo>
                  <a:lnTo>
                    <a:pt x="1" y="2869"/>
                  </a:lnTo>
                  <a:lnTo>
                    <a:pt x="12643" y="40997"/>
                  </a:lnTo>
                  <a:lnTo>
                    <a:pt x="25152" y="40997"/>
                  </a:lnTo>
                  <a:lnTo>
                    <a:pt x="12977" y="6739"/>
                  </a:lnTo>
                  <a:lnTo>
                    <a:pt x="10542" y="1"/>
                  </a:ln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2490275" y="1600750"/>
              <a:ext cx="628825" cy="1024925"/>
            </a:xfrm>
            <a:custGeom>
              <a:avLst/>
              <a:gdLst/>
              <a:ahLst/>
              <a:cxnLst/>
              <a:rect l="l" t="t" r="r" b="b"/>
              <a:pathLst>
                <a:path w="25153" h="40997" extrusionOk="0">
                  <a:moveTo>
                    <a:pt x="10542" y="1"/>
                  </a:moveTo>
                  <a:lnTo>
                    <a:pt x="1" y="2869"/>
                  </a:lnTo>
                  <a:lnTo>
                    <a:pt x="12643" y="40997"/>
                  </a:lnTo>
                  <a:lnTo>
                    <a:pt x="25152" y="40997"/>
                  </a:lnTo>
                  <a:lnTo>
                    <a:pt x="12977" y="6739"/>
                  </a:lnTo>
                  <a:lnTo>
                    <a:pt x="105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2956450" y="2239550"/>
              <a:ext cx="502875" cy="261050"/>
            </a:xfrm>
            <a:custGeom>
              <a:avLst/>
              <a:gdLst/>
              <a:ahLst/>
              <a:cxnLst/>
              <a:rect l="l" t="t" r="r" b="b"/>
              <a:pathLst>
                <a:path w="20115" h="10442" extrusionOk="0">
                  <a:moveTo>
                    <a:pt x="17246" y="0"/>
                  </a:moveTo>
                  <a:lnTo>
                    <a:pt x="0" y="7539"/>
                  </a:lnTo>
                  <a:lnTo>
                    <a:pt x="1001" y="10441"/>
                  </a:lnTo>
                  <a:lnTo>
                    <a:pt x="20115" y="2802"/>
                  </a:lnTo>
                  <a:lnTo>
                    <a:pt x="17246" y="0"/>
                  </a:ln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2956450" y="2239550"/>
              <a:ext cx="502875" cy="261050"/>
            </a:xfrm>
            <a:custGeom>
              <a:avLst/>
              <a:gdLst/>
              <a:ahLst/>
              <a:cxnLst/>
              <a:rect l="l" t="t" r="r" b="b"/>
              <a:pathLst>
                <a:path w="20115" h="10442" extrusionOk="0">
                  <a:moveTo>
                    <a:pt x="17246" y="0"/>
                  </a:moveTo>
                  <a:lnTo>
                    <a:pt x="0" y="7539"/>
                  </a:lnTo>
                  <a:lnTo>
                    <a:pt x="1001" y="10441"/>
                  </a:lnTo>
                  <a:lnTo>
                    <a:pt x="20115" y="2802"/>
                  </a:lnTo>
                  <a:lnTo>
                    <a:pt x="17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1688875" y="1208125"/>
              <a:ext cx="818950" cy="243800"/>
            </a:xfrm>
            <a:custGeom>
              <a:avLst/>
              <a:gdLst/>
              <a:ahLst/>
              <a:cxnLst/>
              <a:rect l="l" t="t" r="r" b="b"/>
              <a:pathLst>
                <a:path w="32758" h="9752" extrusionOk="0">
                  <a:moveTo>
                    <a:pt x="25941" y="1"/>
                  </a:moveTo>
                  <a:cubicBezTo>
                    <a:pt x="25551" y="1"/>
                    <a:pt x="25194" y="12"/>
                    <a:pt x="24885" y="28"/>
                  </a:cubicBezTo>
                  <a:cubicBezTo>
                    <a:pt x="24551" y="28"/>
                    <a:pt x="24251" y="61"/>
                    <a:pt x="24051" y="61"/>
                  </a:cubicBezTo>
                  <a:lnTo>
                    <a:pt x="24018" y="61"/>
                  </a:lnTo>
                  <a:cubicBezTo>
                    <a:pt x="23884" y="95"/>
                    <a:pt x="23784" y="95"/>
                    <a:pt x="23751" y="95"/>
                  </a:cubicBezTo>
                  <a:lnTo>
                    <a:pt x="23684" y="95"/>
                  </a:lnTo>
                  <a:lnTo>
                    <a:pt x="21683" y="228"/>
                  </a:lnTo>
                  <a:lnTo>
                    <a:pt x="7706" y="1062"/>
                  </a:lnTo>
                  <a:lnTo>
                    <a:pt x="7339" y="1095"/>
                  </a:lnTo>
                  <a:lnTo>
                    <a:pt x="5905" y="1195"/>
                  </a:lnTo>
                  <a:lnTo>
                    <a:pt x="5771" y="1195"/>
                  </a:lnTo>
                  <a:cubicBezTo>
                    <a:pt x="5771" y="1195"/>
                    <a:pt x="5538" y="1162"/>
                    <a:pt x="5171" y="1062"/>
                  </a:cubicBezTo>
                  <a:lnTo>
                    <a:pt x="5104" y="1062"/>
                  </a:lnTo>
                  <a:cubicBezTo>
                    <a:pt x="4338" y="892"/>
                    <a:pt x="3042" y="673"/>
                    <a:pt x="1850" y="673"/>
                  </a:cubicBezTo>
                  <a:cubicBezTo>
                    <a:pt x="1641" y="673"/>
                    <a:pt x="1434" y="680"/>
                    <a:pt x="1235" y="695"/>
                  </a:cubicBezTo>
                  <a:cubicBezTo>
                    <a:pt x="768" y="1696"/>
                    <a:pt x="368" y="2730"/>
                    <a:pt x="1" y="3764"/>
                  </a:cubicBezTo>
                  <a:cubicBezTo>
                    <a:pt x="1268" y="4831"/>
                    <a:pt x="3503" y="5665"/>
                    <a:pt x="4871" y="6032"/>
                  </a:cubicBezTo>
                  <a:lnTo>
                    <a:pt x="5371" y="6166"/>
                  </a:lnTo>
                  <a:cubicBezTo>
                    <a:pt x="6272" y="6366"/>
                    <a:pt x="9741" y="7233"/>
                    <a:pt x="13677" y="8067"/>
                  </a:cubicBezTo>
                  <a:lnTo>
                    <a:pt x="15412" y="8434"/>
                  </a:lnTo>
                  <a:cubicBezTo>
                    <a:pt x="15612" y="8501"/>
                    <a:pt x="15779" y="8534"/>
                    <a:pt x="16012" y="8567"/>
                  </a:cubicBezTo>
                  <a:cubicBezTo>
                    <a:pt x="17613" y="8901"/>
                    <a:pt x="19248" y="9201"/>
                    <a:pt x="20782" y="9401"/>
                  </a:cubicBezTo>
                  <a:cubicBezTo>
                    <a:pt x="21716" y="9535"/>
                    <a:pt x="22550" y="9601"/>
                    <a:pt x="23351" y="9701"/>
                  </a:cubicBezTo>
                  <a:lnTo>
                    <a:pt x="23584" y="9701"/>
                  </a:lnTo>
                  <a:cubicBezTo>
                    <a:pt x="24084" y="9735"/>
                    <a:pt x="24551" y="9751"/>
                    <a:pt x="24985" y="9751"/>
                  </a:cubicBezTo>
                  <a:cubicBezTo>
                    <a:pt x="25419" y="9751"/>
                    <a:pt x="25819" y="9735"/>
                    <a:pt x="26186" y="9701"/>
                  </a:cubicBezTo>
                  <a:cubicBezTo>
                    <a:pt x="26353" y="9635"/>
                    <a:pt x="26453" y="9635"/>
                    <a:pt x="26620" y="9601"/>
                  </a:cubicBezTo>
                  <a:cubicBezTo>
                    <a:pt x="27287" y="9501"/>
                    <a:pt x="27921" y="9268"/>
                    <a:pt x="28521" y="9001"/>
                  </a:cubicBezTo>
                  <a:cubicBezTo>
                    <a:pt x="31056" y="7733"/>
                    <a:pt x="32757" y="5265"/>
                    <a:pt x="32691" y="3330"/>
                  </a:cubicBezTo>
                  <a:cubicBezTo>
                    <a:pt x="32691" y="2696"/>
                    <a:pt x="32457" y="2096"/>
                    <a:pt x="32090" y="1662"/>
                  </a:cubicBezTo>
                  <a:cubicBezTo>
                    <a:pt x="30805" y="293"/>
                    <a:pt x="27951" y="1"/>
                    <a:pt x="2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2045800" y="1491500"/>
              <a:ext cx="295225" cy="281900"/>
            </a:xfrm>
            <a:custGeom>
              <a:avLst/>
              <a:gdLst/>
              <a:ahLst/>
              <a:cxnLst/>
              <a:rect l="l" t="t" r="r" b="b"/>
              <a:pathLst>
                <a:path w="11809" h="11276" extrusionOk="0">
                  <a:moveTo>
                    <a:pt x="9007" y="1"/>
                  </a:moveTo>
                  <a:lnTo>
                    <a:pt x="0" y="5538"/>
                  </a:lnTo>
                  <a:lnTo>
                    <a:pt x="134" y="5805"/>
                  </a:lnTo>
                  <a:lnTo>
                    <a:pt x="1268" y="8173"/>
                  </a:lnTo>
                  <a:lnTo>
                    <a:pt x="2736" y="11276"/>
                  </a:lnTo>
                  <a:lnTo>
                    <a:pt x="11809" y="5738"/>
                  </a:lnTo>
                  <a:lnTo>
                    <a:pt x="9007" y="1"/>
                  </a:lnTo>
                  <a:close/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2049975" y="1523200"/>
              <a:ext cx="170975" cy="170975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6805" y="0"/>
                  </a:moveTo>
                  <a:lnTo>
                    <a:pt x="6805" y="0"/>
                  </a:lnTo>
                  <a:cubicBezTo>
                    <a:pt x="4570" y="1902"/>
                    <a:pt x="2502" y="3169"/>
                    <a:pt x="0" y="4504"/>
                  </a:cubicBezTo>
                  <a:lnTo>
                    <a:pt x="1101" y="6839"/>
                  </a:lnTo>
                  <a:cubicBezTo>
                    <a:pt x="1435" y="6805"/>
                    <a:pt x="1768" y="6639"/>
                    <a:pt x="2068" y="6505"/>
                  </a:cubicBezTo>
                  <a:cubicBezTo>
                    <a:pt x="3303" y="5871"/>
                    <a:pt x="4503" y="5037"/>
                    <a:pt x="5404" y="3937"/>
                  </a:cubicBezTo>
                  <a:cubicBezTo>
                    <a:pt x="6271" y="2802"/>
                    <a:pt x="6838" y="1435"/>
                    <a:pt x="6805" y="0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1795625" y="1116400"/>
              <a:ext cx="572100" cy="554550"/>
            </a:xfrm>
            <a:custGeom>
              <a:avLst/>
              <a:gdLst/>
              <a:ahLst/>
              <a:cxnLst/>
              <a:rect l="l" t="t" r="r" b="b"/>
              <a:pathLst>
                <a:path w="22884" h="22182" extrusionOk="0">
                  <a:moveTo>
                    <a:pt x="9781" y="1"/>
                  </a:moveTo>
                  <a:cubicBezTo>
                    <a:pt x="8835" y="1"/>
                    <a:pt x="7888" y="143"/>
                    <a:pt x="6972" y="428"/>
                  </a:cubicBezTo>
                  <a:cubicBezTo>
                    <a:pt x="5471" y="928"/>
                    <a:pt x="4137" y="1762"/>
                    <a:pt x="3136" y="2863"/>
                  </a:cubicBezTo>
                  <a:cubicBezTo>
                    <a:pt x="934" y="5198"/>
                    <a:pt x="0" y="8600"/>
                    <a:pt x="968" y="11869"/>
                  </a:cubicBezTo>
                  <a:cubicBezTo>
                    <a:pt x="968" y="11867"/>
                    <a:pt x="968" y="11865"/>
                    <a:pt x="969" y="11865"/>
                  </a:cubicBezTo>
                  <a:cubicBezTo>
                    <a:pt x="995" y="11865"/>
                    <a:pt x="1490" y="13560"/>
                    <a:pt x="2269" y="15539"/>
                  </a:cubicBezTo>
                  <a:cubicBezTo>
                    <a:pt x="2969" y="17340"/>
                    <a:pt x="3936" y="19375"/>
                    <a:pt x="5004" y="20709"/>
                  </a:cubicBezTo>
                  <a:cubicBezTo>
                    <a:pt x="5734" y="21566"/>
                    <a:pt x="6525" y="22182"/>
                    <a:pt x="7318" y="22182"/>
                  </a:cubicBezTo>
                  <a:cubicBezTo>
                    <a:pt x="7358" y="22182"/>
                    <a:pt x="7399" y="22180"/>
                    <a:pt x="7439" y="22177"/>
                  </a:cubicBezTo>
                  <a:cubicBezTo>
                    <a:pt x="10274" y="21943"/>
                    <a:pt x="18680" y="18941"/>
                    <a:pt x="18981" y="17407"/>
                  </a:cubicBezTo>
                  <a:lnTo>
                    <a:pt x="19214" y="15672"/>
                  </a:lnTo>
                  <a:cubicBezTo>
                    <a:pt x="19681" y="15605"/>
                    <a:pt x="20181" y="15372"/>
                    <a:pt x="20615" y="15105"/>
                  </a:cubicBezTo>
                  <a:cubicBezTo>
                    <a:pt x="21149" y="14771"/>
                    <a:pt x="21649" y="14404"/>
                    <a:pt x="22016" y="13904"/>
                  </a:cubicBezTo>
                  <a:cubicBezTo>
                    <a:pt x="22616" y="13170"/>
                    <a:pt x="22883" y="12103"/>
                    <a:pt x="22616" y="11202"/>
                  </a:cubicBezTo>
                  <a:cubicBezTo>
                    <a:pt x="22350" y="10268"/>
                    <a:pt x="21516" y="9501"/>
                    <a:pt x="20582" y="9401"/>
                  </a:cubicBezTo>
                  <a:cubicBezTo>
                    <a:pt x="20509" y="9395"/>
                    <a:pt x="20440" y="9393"/>
                    <a:pt x="20373" y="9393"/>
                  </a:cubicBezTo>
                  <a:cubicBezTo>
                    <a:pt x="20037" y="9393"/>
                    <a:pt x="19759" y="9462"/>
                    <a:pt x="19481" y="9601"/>
                  </a:cubicBezTo>
                  <a:lnTo>
                    <a:pt x="19481" y="9568"/>
                  </a:lnTo>
                  <a:cubicBezTo>
                    <a:pt x="19347" y="8600"/>
                    <a:pt x="19114" y="7700"/>
                    <a:pt x="18747" y="6832"/>
                  </a:cubicBezTo>
                  <a:cubicBezTo>
                    <a:pt x="18413" y="5932"/>
                    <a:pt x="18080" y="5098"/>
                    <a:pt x="17580" y="4331"/>
                  </a:cubicBezTo>
                  <a:cubicBezTo>
                    <a:pt x="16779" y="3030"/>
                    <a:pt x="15678" y="1996"/>
                    <a:pt x="14411" y="1228"/>
                  </a:cubicBezTo>
                  <a:cubicBezTo>
                    <a:pt x="12984" y="410"/>
                    <a:pt x="11385" y="1"/>
                    <a:pt x="9781" y="1"/>
                  </a:cubicBezTo>
                  <a:close/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2270950" y="1368375"/>
              <a:ext cx="45900" cy="95650"/>
            </a:xfrm>
            <a:custGeom>
              <a:avLst/>
              <a:gdLst/>
              <a:ahLst/>
              <a:cxnLst/>
              <a:rect l="l" t="t" r="r" b="b"/>
              <a:pathLst>
                <a:path w="1836" h="3826" extrusionOk="0">
                  <a:moveTo>
                    <a:pt x="1702" y="0"/>
                  </a:moveTo>
                  <a:cubicBezTo>
                    <a:pt x="1674" y="0"/>
                    <a:pt x="1649" y="9"/>
                    <a:pt x="1635" y="22"/>
                  </a:cubicBezTo>
                  <a:cubicBezTo>
                    <a:pt x="1102" y="356"/>
                    <a:pt x="668" y="956"/>
                    <a:pt x="401" y="1657"/>
                  </a:cubicBezTo>
                  <a:cubicBezTo>
                    <a:pt x="168" y="2257"/>
                    <a:pt x="68" y="2924"/>
                    <a:pt x="1" y="3692"/>
                  </a:cubicBezTo>
                  <a:cubicBezTo>
                    <a:pt x="1" y="3758"/>
                    <a:pt x="68" y="3825"/>
                    <a:pt x="134" y="3825"/>
                  </a:cubicBezTo>
                  <a:cubicBezTo>
                    <a:pt x="234" y="3825"/>
                    <a:pt x="268" y="3792"/>
                    <a:pt x="234" y="3658"/>
                  </a:cubicBezTo>
                  <a:cubicBezTo>
                    <a:pt x="268" y="2891"/>
                    <a:pt x="401" y="2291"/>
                    <a:pt x="601" y="1724"/>
                  </a:cubicBezTo>
                  <a:cubicBezTo>
                    <a:pt x="835" y="1123"/>
                    <a:pt x="1268" y="556"/>
                    <a:pt x="1769" y="223"/>
                  </a:cubicBezTo>
                  <a:cubicBezTo>
                    <a:pt x="1836" y="189"/>
                    <a:pt x="1836" y="122"/>
                    <a:pt x="1802" y="56"/>
                  </a:cubicBezTo>
                  <a:cubicBezTo>
                    <a:pt x="1783" y="17"/>
                    <a:pt x="1740" y="0"/>
                    <a:pt x="1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2056650" y="1401250"/>
              <a:ext cx="168475" cy="150525"/>
            </a:xfrm>
            <a:custGeom>
              <a:avLst/>
              <a:gdLst/>
              <a:ahLst/>
              <a:cxnLst/>
              <a:rect l="l" t="t" r="r" b="b"/>
              <a:pathLst>
                <a:path w="6739" h="6021" extrusionOk="0">
                  <a:moveTo>
                    <a:pt x="3374" y="0"/>
                  </a:moveTo>
                  <a:cubicBezTo>
                    <a:pt x="3074" y="0"/>
                    <a:pt x="2769" y="46"/>
                    <a:pt x="2469" y="142"/>
                  </a:cubicBezTo>
                  <a:cubicBezTo>
                    <a:pt x="867" y="642"/>
                    <a:pt x="0" y="2343"/>
                    <a:pt x="500" y="3944"/>
                  </a:cubicBezTo>
                  <a:cubicBezTo>
                    <a:pt x="905" y="5211"/>
                    <a:pt x="2093" y="6021"/>
                    <a:pt x="3379" y="6021"/>
                  </a:cubicBezTo>
                  <a:cubicBezTo>
                    <a:pt x="3685" y="6021"/>
                    <a:pt x="3996" y="5975"/>
                    <a:pt x="4303" y="5879"/>
                  </a:cubicBezTo>
                  <a:cubicBezTo>
                    <a:pt x="5871" y="5379"/>
                    <a:pt x="6738" y="3678"/>
                    <a:pt x="6238" y="2110"/>
                  </a:cubicBezTo>
                  <a:cubicBezTo>
                    <a:pt x="5833" y="815"/>
                    <a:pt x="4644" y="0"/>
                    <a:pt x="3374" y="0"/>
                  </a:cubicBezTo>
                  <a:close/>
                </a:path>
              </a:pathLst>
            </a:custGeom>
            <a:solidFill>
              <a:srgbClr val="37004D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1852325" y="1502750"/>
              <a:ext cx="99275" cy="131375"/>
            </a:xfrm>
            <a:custGeom>
              <a:avLst/>
              <a:gdLst/>
              <a:ahLst/>
              <a:cxnLst/>
              <a:rect l="l" t="t" r="r" b="b"/>
              <a:pathLst>
                <a:path w="3971" h="5255" extrusionOk="0">
                  <a:moveTo>
                    <a:pt x="697" y="1"/>
                  </a:moveTo>
                  <a:cubicBezTo>
                    <a:pt x="466" y="1"/>
                    <a:pt x="232" y="28"/>
                    <a:pt x="1" y="85"/>
                  </a:cubicBezTo>
                  <a:cubicBezTo>
                    <a:pt x="701" y="1886"/>
                    <a:pt x="1668" y="3921"/>
                    <a:pt x="2736" y="5255"/>
                  </a:cubicBezTo>
                  <a:cubicBezTo>
                    <a:pt x="3570" y="4488"/>
                    <a:pt x="3970" y="3254"/>
                    <a:pt x="3570" y="2086"/>
                  </a:cubicBezTo>
                  <a:cubicBezTo>
                    <a:pt x="3147" y="817"/>
                    <a:pt x="1960" y="1"/>
                    <a:pt x="697" y="1"/>
                  </a:cubicBezTo>
                  <a:close/>
                </a:path>
              </a:pathLst>
            </a:custGeom>
            <a:solidFill>
              <a:srgbClr val="37004D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2027450" y="1391950"/>
              <a:ext cx="50900" cy="44950"/>
            </a:xfrm>
            <a:custGeom>
              <a:avLst/>
              <a:gdLst/>
              <a:ahLst/>
              <a:cxnLst/>
              <a:rect l="l" t="t" r="r" b="b"/>
              <a:pathLst>
                <a:path w="2036" h="1798" extrusionOk="0">
                  <a:moveTo>
                    <a:pt x="1002" y="0"/>
                  </a:moveTo>
                  <a:cubicBezTo>
                    <a:pt x="913" y="0"/>
                    <a:pt x="823" y="15"/>
                    <a:pt x="734" y="47"/>
                  </a:cubicBezTo>
                  <a:cubicBezTo>
                    <a:pt x="234" y="214"/>
                    <a:pt x="1" y="714"/>
                    <a:pt x="167" y="1181"/>
                  </a:cubicBezTo>
                  <a:cubicBezTo>
                    <a:pt x="300" y="1553"/>
                    <a:pt x="645" y="1798"/>
                    <a:pt x="1015" y="1798"/>
                  </a:cubicBezTo>
                  <a:cubicBezTo>
                    <a:pt x="1110" y="1798"/>
                    <a:pt x="1207" y="1782"/>
                    <a:pt x="1302" y="1748"/>
                  </a:cubicBezTo>
                  <a:cubicBezTo>
                    <a:pt x="1735" y="1581"/>
                    <a:pt x="2035" y="1081"/>
                    <a:pt x="1869" y="647"/>
                  </a:cubicBezTo>
                  <a:cubicBezTo>
                    <a:pt x="1734" y="269"/>
                    <a:pt x="1380" y="0"/>
                    <a:pt x="1002" y="0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1865675" y="1444400"/>
              <a:ext cx="50900" cy="44975"/>
            </a:xfrm>
            <a:custGeom>
              <a:avLst/>
              <a:gdLst/>
              <a:ahLst/>
              <a:cxnLst/>
              <a:rect l="l" t="t" r="r" b="b"/>
              <a:pathLst>
                <a:path w="2036" h="1799" extrusionOk="0">
                  <a:moveTo>
                    <a:pt x="1037" y="0"/>
                  </a:moveTo>
                  <a:cubicBezTo>
                    <a:pt x="947" y="0"/>
                    <a:pt x="856" y="16"/>
                    <a:pt x="768" y="50"/>
                  </a:cubicBezTo>
                  <a:cubicBezTo>
                    <a:pt x="267" y="217"/>
                    <a:pt x="0" y="717"/>
                    <a:pt x="167" y="1151"/>
                  </a:cubicBezTo>
                  <a:cubicBezTo>
                    <a:pt x="302" y="1529"/>
                    <a:pt x="656" y="1798"/>
                    <a:pt x="1034" y="1798"/>
                  </a:cubicBezTo>
                  <a:cubicBezTo>
                    <a:pt x="1122" y="1798"/>
                    <a:pt x="1212" y="1783"/>
                    <a:pt x="1301" y="1751"/>
                  </a:cubicBezTo>
                  <a:cubicBezTo>
                    <a:pt x="1768" y="1585"/>
                    <a:pt x="2035" y="1084"/>
                    <a:pt x="1868" y="617"/>
                  </a:cubicBezTo>
                  <a:cubicBezTo>
                    <a:pt x="1735" y="245"/>
                    <a:pt x="1391" y="0"/>
                    <a:pt x="1037" y="0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1933225" y="1418950"/>
              <a:ext cx="52550" cy="106775"/>
            </a:xfrm>
            <a:custGeom>
              <a:avLst/>
              <a:gdLst/>
              <a:ahLst/>
              <a:cxnLst/>
              <a:rect l="l" t="t" r="r" b="b"/>
              <a:pathLst>
                <a:path w="2102" h="4271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cubicBezTo>
                    <a:pt x="100" y="1302"/>
                    <a:pt x="267" y="4004"/>
                    <a:pt x="767" y="4237"/>
                  </a:cubicBezTo>
                  <a:cubicBezTo>
                    <a:pt x="801" y="4271"/>
                    <a:pt x="868" y="4271"/>
                    <a:pt x="968" y="4271"/>
                  </a:cubicBezTo>
                  <a:cubicBezTo>
                    <a:pt x="1435" y="4271"/>
                    <a:pt x="1968" y="3770"/>
                    <a:pt x="2068" y="3737"/>
                  </a:cubicBezTo>
                  <a:cubicBezTo>
                    <a:pt x="2102" y="3637"/>
                    <a:pt x="2102" y="3570"/>
                    <a:pt x="2068" y="3503"/>
                  </a:cubicBezTo>
                  <a:cubicBezTo>
                    <a:pt x="2018" y="3487"/>
                    <a:pt x="1977" y="3478"/>
                    <a:pt x="1939" y="3478"/>
                  </a:cubicBezTo>
                  <a:cubicBezTo>
                    <a:pt x="1902" y="3478"/>
                    <a:pt x="1868" y="3487"/>
                    <a:pt x="1835" y="3503"/>
                  </a:cubicBezTo>
                  <a:cubicBezTo>
                    <a:pt x="1690" y="3648"/>
                    <a:pt x="1267" y="3995"/>
                    <a:pt x="962" y="3995"/>
                  </a:cubicBezTo>
                  <a:cubicBezTo>
                    <a:pt x="916" y="3995"/>
                    <a:pt x="873" y="3988"/>
                    <a:pt x="834" y="3970"/>
                  </a:cubicBezTo>
                  <a:cubicBezTo>
                    <a:pt x="601" y="3837"/>
                    <a:pt x="334" y="1902"/>
                    <a:pt x="267" y="134"/>
                  </a:cubicBezTo>
                  <a:cubicBezTo>
                    <a:pt x="267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1966575" y="1507500"/>
              <a:ext cx="68400" cy="49075"/>
            </a:xfrm>
            <a:custGeom>
              <a:avLst/>
              <a:gdLst/>
              <a:ahLst/>
              <a:cxnLst/>
              <a:rect l="l" t="t" r="r" b="b"/>
              <a:pathLst>
                <a:path w="2736" h="1963" extrusionOk="0">
                  <a:moveTo>
                    <a:pt x="2524" y="0"/>
                  </a:moveTo>
                  <a:cubicBezTo>
                    <a:pt x="2469" y="0"/>
                    <a:pt x="2436" y="48"/>
                    <a:pt x="2436" y="95"/>
                  </a:cubicBezTo>
                  <a:cubicBezTo>
                    <a:pt x="2269" y="562"/>
                    <a:pt x="1969" y="1029"/>
                    <a:pt x="1568" y="1296"/>
                  </a:cubicBezTo>
                  <a:cubicBezTo>
                    <a:pt x="1135" y="1596"/>
                    <a:pt x="634" y="1729"/>
                    <a:pt x="134" y="1729"/>
                  </a:cubicBezTo>
                  <a:cubicBezTo>
                    <a:pt x="34" y="1729"/>
                    <a:pt x="1" y="1763"/>
                    <a:pt x="1" y="1863"/>
                  </a:cubicBezTo>
                  <a:cubicBezTo>
                    <a:pt x="1" y="1896"/>
                    <a:pt x="34" y="1963"/>
                    <a:pt x="134" y="1963"/>
                  </a:cubicBezTo>
                  <a:lnTo>
                    <a:pt x="267" y="1963"/>
                  </a:lnTo>
                  <a:cubicBezTo>
                    <a:pt x="801" y="1963"/>
                    <a:pt x="1301" y="1796"/>
                    <a:pt x="1735" y="1562"/>
                  </a:cubicBezTo>
                  <a:cubicBezTo>
                    <a:pt x="2169" y="1229"/>
                    <a:pt x="2502" y="729"/>
                    <a:pt x="2669" y="195"/>
                  </a:cubicBezTo>
                  <a:cubicBezTo>
                    <a:pt x="2736" y="95"/>
                    <a:pt x="2669" y="28"/>
                    <a:pt x="2602" y="28"/>
                  </a:cubicBezTo>
                  <a:cubicBezTo>
                    <a:pt x="2573" y="8"/>
                    <a:pt x="2547" y="0"/>
                    <a:pt x="2524" y="0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1831475" y="1380400"/>
              <a:ext cx="75925" cy="57575"/>
            </a:xfrm>
            <a:custGeom>
              <a:avLst/>
              <a:gdLst/>
              <a:ahLst/>
              <a:cxnLst/>
              <a:rect l="l" t="t" r="r" b="b"/>
              <a:pathLst>
                <a:path w="3037" h="2303" extrusionOk="0">
                  <a:moveTo>
                    <a:pt x="2202" y="0"/>
                  </a:moveTo>
                  <a:cubicBezTo>
                    <a:pt x="1546" y="0"/>
                    <a:pt x="716" y="483"/>
                    <a:pt x="368" y="809"/>
                  </a:cubicBezTo>
                  <a:cubicBezTo>
                    <a:pt x="167" y="1009"/>
                    <a:pt x="1" y="1276"/>
                    <a:pt x="1" y="1509"/>
                  </a:cubicBezTo>
                  <a:cubicBezTo>
                    <a:pt x="1" y="1876"/>
                    <a:pt x="334" y="2177"/>
                    <a:pt x="701" y="2277"/>
                  </a:cubicBezTo>
                  <a:cubicBezTo>
                    <a:pt x="791" y="2295"/>
                    <a:pt x="882" y="2303"/>
                    <a:pt x="975" y="2303"/>
                  </a:cubicBezTo>
                  <a:cubicBezTo>
                    <a:pt x="1229" y="2303"/>
                    <a:pt x="1491" y="2241"/>
                    <a:pt x="1735" y="2143"/>
                  </a:cubicBezTo>
                  <a:cubicBezTo>
                    <a:pt x="2035" y="2010"/>
                    <a:pt x="2336" y="1876"/>
                    <a:pt x="2569" y="1676"/>
                  </a:cubicBezTo>
                  <a:cubicBezTo>
                    <a:pt x="2836" y="1476"/>
                    <a:pt x="3003" y="1176"/>
                    <a:pt x="3036" y="876"/>
                  </a:cubicBezTo>
                  <a:cubicBezTo>
                    <a:pt x="3036" y="776"/>
                    <a:pt x="3036" y="642"/>
                    <a:pt x="3003" y="509"/>
                  </a:cubicBezTo>
                  <a:cubicBezTo>
                    <a:pt x="2852" y="137"/>
                    <a:pt x="2552" y="0"/>
                    <a:pt x="2202" y="0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1985750" y="1330375"/>
              <a:ext cx="79250" cy="53275"/>
            </a:xfrm>
            <a:custGeom>
              <a:avLst/>
              <a:gdLst/>
              <a:ahLst/>
              <a:cxnLst/>
              <a:rect l="l" t="t" r="r" b="b"/>
              <a:pathLst>
                <a:path w="3170" h="2131" extrusionOk="0">
                  <a:moveTo>
                    <a:pt x="2210" y="1"/>
                  </a:moveTo>
                  <a:cubicBezTo>
                    <a:pt x="1579" y="1"/>
                    <a:pt x="817" y="351"/>
                    <a:pt x="501" y="608"/>
                  </a:cubicBezTo>
                  <a:cubicBezTo>
                    <a:pt x="301" y="775"/>
                    <a:pt x="67" y="975"/>
                    <a:pt x="34" y="1276"/>
                  </a:cubicBezTo>
                  <a:cubicBezTo>
                    <a:pt x="1" y="1642"/>
                    <a:pt x="301" y="1976"/>
                    <a:pt x="635" y="2043"/>
                  </a:cubicBezTo>
                  <a:cubicBezTo>
                    <a:pt x="790" y="2105"/>
                    <a:pt x="952" y="2131"/>
                    <a:pt x="1118" y="2131"/>
                  </a:cubicBezTo>
                  <a:cubicBezTo>
                    <a:pt x="1309" y="2131"/>
                    <a:pt x="1506" y="2096"/>
                    <a:pt x="1702" y="2043"/>
                  </a:cubicBezTo>
                  <a:cubicBezTo>
                    <a:pt x="2002" y="1976"/>
                    <a:pt x="2336" y="1876"/>
                    <a:pt x="2569" y="1709"/>
                  </a:cubicBezTo>
                  <a:cubicBezTo>
                    <a:pt x="2836" y="1542"/>
                    <a:pt x="3036" y="1309"/>
                    <a:pt x="3136" y="1009"/>
                  </a:cubicBezTo>
                  <a:cubicBezTo>
                    <a:pt x="3170" y="875"/>
                    <a:pt x="3170" y="775"/>
                    <a:pt x="3136" y="642"/>
                  </a:cubicBezTo>
                  <a:cubicBezTo>
                    <a:pt x="3014" y="166"/>
                    <a:pt x="2643" y="1"/>
                    <a:pt x="2210" y="1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1841475" y="1102025"/>
              <a:ext cx="456200" cy="306125"/>
            </a:xfrm>
            <a:custGeom>
              <a:avLst/>
              <a:gdLst/>
              <a:ahLst/>
              <a:cxnLst/>
              <a:rect l="l" t="t" r="r" b="b"/>
              <a:pathLst>
                <a:path w="18248" h="12245" extrusionOk="0">
                  <a:moveTo>
                    <a:pt x="9722" y="1"/>
                  </a:moveTo>
                  <a:cubicBezTo>
                    <a:pt x="9651" y="1"/>
                    <a:pt x="9579" y="1"/>
                    <a:pt x="9508" y="2"/>
                  </a:cubicBezTo>
                  <a:cubicBezTo>
                    <a:pt x="5972" y="102"/>
                    <a:pt x="2569" y="1637"/>
                    <a:pt x="1" y="4138"/>
                  </a:cubicBezTo>
                  <a:cubicBezTo>
                    <a:pt x="1745" y="6389"/>
                    <a:pt x="4557" y="7714"/>
                    <a:pt x="7375" y="7714"/>
                  </a:cubicBezTo>
                  <a:cubicBezTo>
                    <a:pt x="7899" y="7714"/>
                    <a:pt x="8423" y="7668"/>
                    <a:pt x="8941" y="7574"/>
                  </a:cubicBezTo>
                  <a:cubicBezTo>
                    <a:pt x="10308" y="10076"/>
                    <a:pt x="12944" y="11844"/>
                    <a:pt x="15779" y="12244"/>
                  </a:cubicBezTo>
                  <a:cubicBezTo>
                    <a:pt x="16146" y="11177"/>
                    <a:pt x="17080" y="10343"/>
                    <a:pt x="18081" y="9943"/>
                  </a:cubicBezTo>
                  <a:cubicBezTo>
                    <a:pt x="17980" y="7241"/>
                    <a:pt x="18247" y="4138"/>
                    <a:pt x="16313" y="2270"/>
                  </a:cubicBezTo>
                  <a:cubicBezTo>
                    <a:pt x="14661" y="554"/>
                    <a:pt x="12128" y="1"/>
                    <a:pt x="9722" y="1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1790625" y="1526525"/>
              <a:ext cx="1114150" cy="1099150"/>
            </a:xfrm>
            <a:custGeom>
              <a:avLst/>
              <a:gdLst/>
              <a:ahLst/>
              <a:cxnLst/>
              <a:rect l="l" t="t" r="r" b="b"/>
              <a:pathLst>
                <a:path w="44566" h="43966" extrusionOk="0">
                  <a:moveTo>
                    <a:pt x="21115" y="1"/>
                  </a:moveTo>
                  <a:lnTo>
                    <a:pt x="20115" y="435"/>
                  </a:lnTo>
                  <a:lnTo>
                    <a:pt x="20014" y="468"/>
                  </a:lnTo>
                  <a:lnTo>
                    <a:pt x="20281" y="1035"/>
                  </a:lnTo>
                  <a:lnTo>
                    <a:pt x="12876" y="9274"/>
                  </a:lnTo>
                  <a:lnTo>
                    <a:pt x="12809" y="9374"/>
                  </a:lnTo>
                  <a:lnTo>
                    <a:pt x="12709" y="9474"/>
                  </a:lnTo>
                  <a:lnTo>
                    <a:pt x="12676" y="9341"/>
                  </a:lnTo>
                  <a:lnTo>
                    <a:pt x="12509" y="9007"/>
                  </a:lnTo>
                  <a:lnTo>
                    <a:pt x="12476" y="8974"/>
                  </a:lnTo>
                  <a:lnTo>
                    <a:pt x="11675" y="7440"/>
                  </a:lnTo>
                  <a:cubicBezTo>
                    <a:pt x="11642" y="7473"/>
                    <a:pt x="11175" y="7773"/>
                    <a:pt x="10474" y="8207"/>
                  </a:cubicBezTo>
                  <a:cubicBezTo>
                    <a:pt x="10274" y="8340"/>
                    <a:pt x="10041" y="8507"/>
                    <a:pt x="9807" y="8674"/>
                  </a:cubicBezTo>
                  <a:cubicBezTo>
                    <a:pt x="9007" y="9241"/>
                    <a:pt x="8006" y="9975"/>
                    <a:pt x="7005" y="10842"/>
                  </a:cubicBezTo>
                  <a:cubicBezTo>
                    <a:pt x="5838" y="11843"/>
                    <a:pt x="4637" y="13044"/>
                    <a:pt x="3703" y="14344"/>
                  </a:cubicBezTo>
                  <a:cubicBezTo>
                    <a:pt x="3503" y="14645"/>
                    <a:pt x="3303" y="14978"/>
                    <a:pt x="3102" y="15312"/>
                  </a:cubicBezTo>
                  <a:cubicBezTo>
                    <a:pt x="2902" y="15612"/>
                    <a:pt x="2769" y="15946"/>
                    <a:pt x="2635" y="16346"/>
                  </a:cubicBezTo>
                  <a:cubicBezTo>
                    <a:pt x="634" y="22284"/>
                    <a:pt x="34" y="41998"/>
                    <a:pt x="0" y="43966"/>
                  </a:cubicBezTo>
                  <a:lnTo>
                    <a:pt x="44565" y="43966"/>
                  </a:lnTo>
                  <a:cubicBezTo>
                    <a:pt x="44532" y="42965"/>
                    <a:pt x="44298" y="37561"/>
                    <a:pt x="43131" y="31190"/>
                  </a:cubicBezTo>
                  <a:cubicBezTo>
                    <a:pt x="42964" y="30289"/>
                    <a:pt x="42764" y="29355"/>
                    <a:pt x="42564" y="28388"/>
                  </a:cubicBezTo>
                  <a:cubicBezTo>
                    <a:pt x="41563" y="23484"/>
                    <a:pt x="40029" y="18314"/>
                    <a:pt x="37694" y="14478"/>
                  </a:cubicBezTo>
                  <a:cubicBezTo>
                    <a:pt x="35459" y="10709"/>
                    <a:pt x="31523" y="7673"/>
                    <a:pt x="28354" y="5638"/>
                  </a:cubicBezTo>
                  <a:cubicBezTo>
                    <a:pt x="28120" y="5471"/>
                    <a:pt x="27853" y="5338"/>
                    <a:pt x="27620" y="5171"/>
                  </a:cubicBezTo>
                  <a:cubicBezTo>
                    <a:pt x="25218" y="3670"/>
                    <a:pt x="23450" y="2870"/>
                    <a:pt x="23450" y="2870"/>
                  </a:cubicBezTo>
                  <a:lnTo>
                    <a:pt x="21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2106675" y="1607100"/>
              <a:ext cx="281050" cy="251375"/>
            </a:xfrm>
            <a:custGeom>
              <a:avLst/>
              <a:gdLst/>
              <a:ahLst/>
              <a:cxnLst/>
              <a:rect l="l" t="t" r="r" b="b"/>
              <a:pathLst>
                <a:path w="11242" h="10055" extrusionOk="0">
                  <a:moveTo>
                    <a:pt x="11088" y="0"/>
                  </a:moveTo>
                  <a:cubicBezTo>
                    <a:pt x="11055" y="0"/>
                    <a:pt x="11027" y="25"/>
                    <a:pt x="11008" y="80"/>
                  </a:cubicBezTo>
                  <a:lnTo>
                    <a:pt x="5504" y="9754"/>
                  </a:lnTo>
                  <a:cubicBezTo>
                    <a:pt x="5238" y="9487"/>
                    <a:pt x="4570" y="8786"/>
                    <a:pt x="3169" y="7486"/>
                  </a:cubicBezTo>
                  <a:cubicBezTo>
                    <a:pt x="1944" y="6343"/>
                    <a:pt x="1054" y="6106"/>
                    <a:pt x="550" y="6106"/>
                  </a:cubicBezTo>
                  <a:cubicBezTo>
                    <a:pt x="244" y="6106"/>
                    <a:pt x="80" y="6193"/>
                    <a:pt x="67" y="6218"/>
                  </a:cubicBezTo>
                  <a:cubicBezTo>
                    <a:pt x="34" y="6251"/>
                    <a:pt x="1" y="6285"/>
                    <a:pt x="34" y="6385"/>
                  </a:cubicBezTo>
                  <a:cubicBezTo>
                    <a:pt x="34" y="6408"/>
                    <a:pt x="67" y="6432"/>
                    <a:pt x="122" y="6432"/>
                  </a:cubicBezTo>
                  <a:cubicBezTo>
                    <a:pt x="145" y="6432"/>
                    <a:pt x="171" y="6428"/>
                    <a:pt x="201" y="6418"/>
                  </a:cubicBezTo>
                  <a:cubicBezTo>
                    <a:pt x="213" y="6406"/>
                    <a:pt x="344" y="6343"/>
                    <a:pt x="590" y="6343"/>
                  </a:cubicBezTo>
                  <a:cubicBezTo>
                    <a:pt x="1032" y="6343"/>
                    <a:pt x="1845" y="6547"/>
                    <a:pt x="3003" y="7619"/>
                  </a:cubicBezTo>
                  <a:cubicBezTo>
                    <a:pt x="4871" y="9320"/>
                    <a:pt x="5404" y="9987"/>
                    <a:pt x="5404" y="9987"/>
                  </a:cubicBezTo>
                  <a:cubicBezTo>
                    <a:pt x="5404" y="10054"/>
                    <a:pt x="5471" y="10054"/>
                    <a:pt x="5504" y="10054"/>
                  </a:cubicBezTo>
                  <a:cubicBezTo>
                    <a:pt x="5527" y="10054"/>
                    <a:pt x="5549" y="10024"/>
                    <a:pt x="5571" y="10024"/>
                  </a:cubicBezTo>
                  <a:cubicBezTo>
                    <a:pt x="5582" y="10024"/>
                    <a:pt x="5593" y="10032"/>
                    <a:pt x="5605" y="10054"/>
                  </a:cubicBezTo>
                  <a:lnTo>
                    <a:pt x="11209" y="214"/>
                  </a:lnTo>
                  <a:cubicBezTo>
                    <a:pt x="11242" y="147"/>
                    <a:pt x="11242" y="80"/>
                    <a:pt x="11175" y="47"/>
                  </a:cubicBezTo>
                  <a:cubicBezTo>
                    <a:pt x="11145" y="17"/>
                    <a:pt x="11115" y="0"/>
                    <a:pt x="1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2087500" y="1761700"/>
              <a:ext cx="52550" cy="863975"/>
            </a:xfrm>
            <a:custGeom>
              <a:avLst/>
              <a:gdLst/>
              <a:ahLst/>
              <a:cxnLst/>
              <a:rect l="l" t="t" r="r" b="b"/>
              <a:pathLst>
                <a:path w="2102" h="34559" extrusionOk="0">
                  <a:moveTo>
                    <a:pt x="834" y="1"/>
                  </a:moveTo>
                  <a:cubicBezTo>
                    <a:pt x="801" y="1"/>
                    <a:pt x="768" y="67"/>
                    <a:pt x="768" y="101"/>
                  </a:cubicBezTo>
                  <a:cubicBezTo>
                    <a:pt x="768" y="134"/>
                    <a:pt x="0" y="5204"/>
                    <a:pt x="134" y="15045"/>
                  </a:cubicBezTo>
                  <a:cubicBezTo>
                    <a:pt x="267" y="23217"/>
                    <a:pt x="1435" y="31823"/>
                    <a:pt x="1835" y="34559"/>
                  </a:cubicBezTo>
                  <a:lnTo>
                    <a:pt x="2102" y="34559"/>
                  </a:lnTo>
                  <a:cubicBezTo>
                    <a:pt x="1735" y="31890"/>
                    <a:pt x="501" y="23217"/>
                    <a:pt x="434" y="15078"/>
                  </a:cubicBezTo>
                  <a:cubicBezTo>
                    <a:pt x="267" y="6439"/>
                    <a:pt x="901" y="1468"/>
                    <a:pt x="1001" y="401"/>
                  </a:cubicBezTo>
                  <a:cubicBezTo>
                    <a:pt x="1068" y="301"/>
                    <a:pt x="1068" y="267"/>
                    <a:pt x="1068" y="234"/>
                  </a:cubicBezTo>
                  <a:lnTo>
                    <a:pt x="1068" y="201"/>
                  </a:lnTo>
                  <a:cubicBezTo>
                    <a:pt x="1068" y="134"/>
                    <a:pt x="1068" y="101"/>
                    <a:pt x="1001" y="67"/>
                  </a:cubicBezTo>
                  <a:cubicBezTo>
                    <a:pt x="968" y="1"/>
                    <a:pt x="96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2319325" y="1930150"/>
              <a:ext cx="78425" cy="695525"/>
            </a:xfrm>
            <a:custGeom>
              <a:avLst/>
              <a:gdLst/>
              <a:ahLst/>
              <a:cxnLst/>
              <a:rect l="l" t="t" r="r" b="b"/>
              <a:pathLst>
                <a:path w="3137" h="27821" extrusionOk="0">
                  <a:moveTo>
                    <a:pt x="3003" y="1"/>
                  </a:moveTo>
                  <a:cubicBezTo>
                    <a:pt x="2903" y="1"/>
                    <a:pt x="2836" y="34"/>
                    <a:pt x="2836" y="134"/>
                  </a:cubicBezTo>
                  <a:lnTo>
                    <a:pt x="1" y="27821"/>
                  </a:lnTo>
                  <a:lnTo>
                    <a:pt x="301" y="27821"/>
                  </a:lnTo>
                  <a:lnTo>
                    <a:pt x="3136" y="134"/>
                  </a:lnTo>
                  <a:cubicBezTo>
                    <a:pt x="3136" y="34"/>
                    <a:pt x="3069" y="1"/>
                    <a:pt x="3003" y="1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2699600" y="2331800"/>
              <a:ext cx="79250" cy="292200"/>
            </a:xfrm>
            <a:custGeom>
              <a:avLst/>
              <a:gdLst/>
              <a:ahLst/>
              <a:cxnLst/>
              <a:rect l="l" t="t" r="r" b="b"/>
              <a:pathLst>
                <a:path w="3170" h="11688" extrusionOk="0">
                  <a:moveTo>
                    <a:pt x="2982" y="0"/>
                  </a:moveTo>
                  <a:cubicBezTo>
                    <a:pt x="2925" y="0"/>
                    <a:pt x="2869" y="38"/>
                    <a:pt x="2869" y="113"/>
                  </a:cubicBezTo>
                  <a:lnTo>
                    <a:pt x="1802" y="4516"/>
                  </a:lnTo>
                  <a:lnTo>
                    <a:pt x="1768" y="4616"/>
                  </a:lnTo>
                  <a:lnTo>
                    <a:pt x="0" y="11688"/>
                  </a:lnTo>
                  <a:lnTo>
                    <a:pt x="301" y="11688"/>
                  </a:lnTo>
                  <a:lnTo>
                    <a:pt x="2035" y="4650"/>
                  </a:lnTo>
                  <a:lnTo>
                    <a:pt x="2202" y="4083"/>
                  </a:lnTo>
                  <a:lnTo>
                    <a:pt x="3169" y="180"/>
                  </a:lnTo>
                  <a:cubicBezTo>
                    <a:pt x="3169" y="113"/>
                    <a:pt x="3136" y="13"/>
                    <a:pt x="3036" y="13"/>
                  </a:cubicBezTo>
                  <a:cubicBezTo>
                    <a:pt x="3019" y="5"/>
                    <a:pt x="3001" y="0"/>
                    <a:pt x="2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2742125" y="2380350"/>
              <a:ext cx="62575" cy="71050"/>
            </a:xfrm>
            <a:custGeom>
              <a:avLst/>
              <a:gdLst/>
              <a:ahLst/>
              <a:cxnLst/>
              <a:rect l="l" t="t" r="r" b="b"/>
              <a:pathLst>
                <a:path w="2503" h="2842" extrusionOk="0">
                  <a:moveTo>
                    <a:pt x="2327" y="1"/>
                  </a:moveTo>
                  <a:cubicBezTo>
                    <a:pt x="2285" y="1"/>
                    <a:pt x="2255" y="20"/>
                    <a:pt x="2236" y="39"/>
                  </a:cubicBezTo>
                  <a:lnTo>
                    <a:pt x="101" y="2574"/>
                  </a:lnTo>
                  <a:cubicBezTo>
                    <a:pt x="1" y="2674"/>
                    <a:pt x="67" y="2741"/>
                    <a:pt x="101" y="2808"/>
                  </a:cubicBezTo>
                  <a:cubicBezTo>
                    <a:pt x="134" y="2841"/>
                    <a:pt x="134" y="2841"/>
                    <a:pt x="167" y="2841"/>
                  </a:cubicBezTo>
                  <a:cubicBezTo>
                    <a:pt x="234" y="2841"/>
                    <a:pt x="268" y="2808"/>
                    <a:pt x="301" y="2808"/>
                  </a:cubicBezTo>
                  <a:lnTo>
                    <a:pt x="2436" y="239"/>
                  </a:lnTo>
                  <a:cubicBezTo>
                    <a:pt x="2502" y="172"/>
                    <a:pt x="2469" y="72"/>
                    <a:pt x="2436" y="39"/>
                  </a:cubicBezTo>
                  <a:cubicBezTo>
                    <a:pt x="2393" y="11"/>
                    <a:pt x="2357" y="1"/>
                    <a:pt x="2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1768100" y="1712500"/>
              <a:ext cx="347775" cy="913175"/>
            </a:xfrm>
            <a:custGeom>
              <a:avLst/>
              <a:gdLst/>
              <a:ahLst/>
              <a:cxnLst/>
              <a:rect l="l" t="t" r="r" b="b"/>
              <a:pathLst>
                <a:path w="13911" h="36527" extrusionOk="0">
                  <a:moveTo>
                    <a:pt x="12576" y="1"/>
                  </a:moveTo>
                  <a:cubicBezTo>
                    <a:pt x="12543" y="1"/>
                    <a:pt x="12109" y="101"/>
                    <a:pt x="11442" y="401"/>
                  </a:cubicBezTo>
                  <a:cubicBezTo>
                    <a:pt x="11342" y="501"/>
                    <a:pt x="11175" y="568"/>
                    <a:pt x="11008" y="668"/>
                  </a:cubicBezTo>
                  <a:cubicBezTo>
                    <a:pt x="10275" y="1035"/>
                    <a:pt x="9407" y="1602"/>
                    <a:pt x="8373" y="2536"/>
                  </a:cubicBezTo>
                  <a:cubicBezTo>
                    <a:pt x="7239" y="3536"/>
                    <a:pt x="5938" y="4937"/>
                    <a:pt x="4604" y="6905"/>
                  </a:cubicBezTo>
                  <a:lnTo>
                    <a:pt x="4370" y="7272"/>
                  </a:lnTo>
                  <a:cubicBezTo>
                    <a:pt x="4070" y="7739"/>
                    <a:pt x="3770" y="8273"/>
                    <a:pt x="3536" y="8907"/>
                  </a:cubicBezTo>
                  <a:cubicBezTo>
                    <a:pt x="668" y="15879"/>
                    <a:pt x="67" y="32090"/>
                    <a:pt x="1" y="36527"/>
                  </a:cubicBezTo>
                  <a:lnTo>
                    <a:pt x="13910" y="36527"/>
                  </a:lnTo>
                  <a:cubicBezTo>
                    <a:pt x="13510" y="34058"/>
                    <a:pt x="12876" y="29889"/>
                    <a:pt x="12076" y="23084"/>
                  </a:cubicBezTo>
                  <a:cubicBezTo>
                    <a:pt x="10775" y="11776"/>
                    <a:pt x="12843" y="3470"/>
                    <a:pt x="13377" y="1535"/>
                  </a:cubicBezTo>
                  <a:lnTo>
                    <a:pt x="12576" y="1"/>
                  </a:lnTo>
                  <a:close/>
                </a:path>
              </a:pathLst>
            </a:custGeom>
            <a:solidFill>
              <a:srgbClr val="FB5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1876500" y="1723350"/>
              <a:ext cx="177675" cy="902325"/>
            </a:xfrm>
            <a:custGeom>
              <a:avLst/>
              <a:gdLst/>
              <a:ahLst/>
              <a:cxnLst/>
              <a:rect l="l" t="t" r="r" b="b"/>
              <a:pathLst>
                <a:path w="7107" h="36093" extrusionOk="0">
                  <a:moveTo>
                    <a:pt x="7106" y="0"/>
                  </a:moveTo>
                  <a:lnTo>
                    <a:pt x="7106" y="0"/>
                  </a:lnTo>
                  <a:cubicBezTo>
                    <a:pt x="7006" y="100"/>
                    <a:pt x="6839" y="167"/>
                    <a:pt x="6672" y="267"/>
                  </a:cubicBezTo>
                  <a:cubicBezTo>
                    <a:pt x="6539" y="434"/>
                    <a:pt x="6406" y="634"/>
                    <a:pt x="6339" y="834"/>
                  </a:cubicBezTo>
                  <a:cubicBezTo>
                    <a:pt x="3870" y="5571"/>
                    <a:pt x="2269" y="10741"/>
                    <a:pt x="1335" y="15978"/>
                  </a:cubicBezTo>
                  <a:cubicBezTo>
                    <a:pt x="234" y="21983"/>
                    <a:pt x="1" y="28120"/>
                    <a:pt x="1" y="34258"/>
                  </a:cubicBezTo>
                  <a:lnTo>
                    <a:pt x="1" y="36093"/>
                  </a:lnTo>
                  <a:lnTo>
                    <a:pt x="3537" y="36093"/>
                  </a:lnTo>
                  <a:cubicBezTo>
                    <a:pt x="3203" y="23984"/>
                    <a:pt x="3837" y="11942"/>
                    <a:pt x="7039" y="334"/>
                  </a:cubicBezTo>
                  <a:cubicBezTo>
                    <a:pt x="7073" y="234"/>
                    <a:pt x="7106" y="100"/>
                    <a:pt x="7106" y="0"/>
                  </a:cubicBezTo>
                  <a:close/>
                </a:path>
              </a:pathLst>
            </a:custGeom>
            <a:solidFill>
              <a:srgbClr val="37004D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1768925" y="1775050"/>
              <a:ext cx="208525" cy="848950"/>
            </a:xfrm>
            <a:custGeom>
              <a:avLst/>
              <a:gdLst/>
              <a:ahLst/>
              <a:cxnLst/>
              <a:rect l="l" t="t" r="r" b="b"/>
              <a:pathLst>
                <a:path w="8341" h="33958" extrusionOk="0">
                  <a:moveTo>
                    <a:pt x="8340" y="0"/>
                  </a:moveTo>
                  <a:lnTo>
                    <a:pt x="8340" y="0"/>
                  </a:lnTo>
                  <a:cubicBezTo>
                    <a:pt x="7206" y="1001"/>
                    <a:pt x="5905" y="2402"/>
                    <a:pt x="4604" y="4370"/>
                  </a:cubicBezTo>
                  <a:lnTo>
                    <a:pt x="4371" y="4737"/>
                  </a:lnTo>
                  <a:cubicBezTo>
                    <a:pt x="4070" y="5204"/>
                    <a:pt x="3770" y="5738"/>
                    <a:pt x="3537" y="6372"/>
                  </a:cubicBezTo>
                  <a:cubicBezTo>
                    <a:pt x="668" y="13343"/>
                    <a:pt x="68" y="29555"/>
                    <a:pt x="1" y="33958"/>
                  </a:cubicBezTo>
                  <a:lnTo>
                    <a:pt x="1235" y="33958"/>
                  </a:lnTo>
                  <a:cubicBezTo>
                    <a:pt x="1302" y="33024"/>
                    <a:pt x="1302" y="32023"/>
                    <a:pt x="1335" y="31023"/>
                  </a:cubicBezTo>
                  <a:cubicBezTo>
                    <a:pt x="1669" y="20615"/>
                    <a:pt x="3203" y="10074"/>
                    <a:pt x="7873" y="868"/>
                  </a:cubicBezTo>
                  <a:cubicBezTo>
                    <a:pt x="8007" y="567"/>
                    <a:pt x="8173" y="267"/>
                    <a:pt x="8340" y="0"/>
                  </a:cubicBezTo>
                  <a:close/>
                </a:path>
              </a:pathLst>
            </a:custGeom>
            <a:solidFill>
              <a:srgbClr val="37004D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1811475" y="1021975"/>
              <a:ext cx="504550" cy="298600"/>
            </a:xfrm>
            <a:custGeom>
              <a:avLst/>
              <a:gdLst/>
              <a:ahLst/>
              <a:cxnLst/>
              <a:rect l="l" t="t" r="r" b="b"/>
              <a:pathLst>
                <a:path w="20182" h="11944" extrusionOk="0">
                  <a:moveTo>
                    <a:pt x="13648" y="0"/>
                  </a:moveTo>
                  <a:cubicBezTo>
                    <a:pt x="12603" y="0"/>
                    <a:pt x="11549" y="93"/>
                    <a:pt x="10674" y="202"/>
                  </a:cubicBezTo>
                  <a:cubicBezTo>
                    <a:pt x="10299" y="255"/>
                    <a:pt x="9916" y="273"/>
                    <a:pt x="9523" y="273"/>
                  </a:cubicBezTo>
                  <a:cubicBezTo>
                    <a:pt x="8552" y="273"/>
                    <a:pt x="7521" y="159"/>
                    <a:pt x="6408" y="159"/>
                  </a:cubicBezTo>
                  <a:cubicBezTo>
                    <a:pt x="5410" y="159"/>
                    <a:pt x="4347" y="251"/>
                    <a:pt x="3202" y="602"/>
                  </a:cubicBezTo>
                  <a:cubicBezTo>
                    <a:pt x="300" y="1503"/>
                    <a:pt x="0" y="11143"/>
                    <a:pt x="0" y="11143"/>
                  </a:cubicBezTo>
                  <a:cubicBezTo>
                    <a:pt x="0" y="11143"/>
                    <a:pt x="2502" y="10276"/>
                    <a:pt x="8840" y="10042"/>
                  </a:cubicBezTo>
                  <a:cubicBezTo>
                    <a:pt x="9087" y="10036"/>
                    <a:pt x="9331" y="10033"/>
                    <a:pt x="9574" y="10033"/>
                  </a:cubicBezTo>
                  <a:cubicBezTo>
                    <a:pt x="15586" y="10033"/>
                    <a:pt x="20148" y="11944"/>
                    <a:pt x="20148" y="11944"/>
                  </a:cubicBezTo>
                  <a:lnTo>
                    <a:pt x="20181" y="8942"/>
                  </a:lnTo>
                  <a:cubicBezTo>
                    <a:pt x="20181" y="8942"/>
                    <a:pt x="19114" y="1836"/>
                    <a:pt x="17546" y="802"/>
                  </a:cubicBezTo>
                  <a:cubicBezTo>
                    <a:pt x="16640" y="192"/>
                    <a:pt x="15154" y="0"/>
                    <a:pt x="13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1814800" y="1178775"/>
              <a:ext cx="495375" cy="56350"/>
            </a:xfrm>
            <a:custGeom>
              <a:avLst/>
              <a:gdLst/>
              <a:ahLst/>
              <a:cxnLst/>
              <a:rect l="l" t="t" r="r" b="b"/>
              <a:pathLst>
                <a:path w="19815" h="2254" extrusionOk="0">
                  <a:moveTo>
                    <a:pt x="19514" y="1"/>
                  </a:moveTo>
                  <a:lnTo>
                    <a:pt x="201" y="735"/>
                  </a:lnTo>
                  <a:lnTo>
                    <a:pt x="1" y="2203"/>
                  </a:lnTo>
                  <a:cubicBezTo>
                    <a:pt x="1" y="2203"/>
                    <a:pt x="886" y="2254"/>
                    <a:pt x="2611" y="2254"/>
                  </a:cubicBezTo>
                  <a:cubicBezTo>
                    <a:pt x="3991" y="2254"/>
                    <a:pt x="5908" y="2221"/>
                    <a:pt x="8340" y="2102"/>
                  </a:cubicBezTo>
                  <a:cubicBezTo>
                    <a:pt x="15211" y="1836"/>
                    <a:pt x="19815" y="1168"/>
                    <a:pt x="19815" y="1168"/>
                  </a:cubicBezTo>
                  <a:lnTo>
                    <a:pt x="195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1788950" y="1272175"/>
              <a:ext cx="515400" cy="45900"/>
            </a:xfrm>
            <a:custGeom>
              <a:avLst/>
              <a:gdLst/>
              <a:ahLst/>
              <a:cxnLst/>
              <a:rect l="l" t="t" r="r" b="b"/>
              <a:pathLst>
                <a:path w="20616" h="1836" fill="none" extrusionOk="0">
                  <a:moveTo>
                    <a:pt x="0" y="1502"/>
                  </a:moveTo>
                  <a:cubicBezTo>
                    <a:pt x="0" y="1502"/>
                    <a:pt x="3403" y="1"/>
                    <a:pt x="10074" y="34"/>
                  </a:cubicBezTo>
                  <a:cubicBezTo>
                    <a:pt x="16746" y="101"/>
                    <a:pt x="20615" y="1836"/>
                    <a:pt x="20615" y="1836"/>
                  </a:cubicBezTo>
                </a:path>
              </a:pathLst>
            </a:custGeom>
            <a:noFill/>
            <a:ln w="5000" cap="rnd" cmpd="sng">
              <a:solidFill>
                <a:srgbClr val="370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2218425" y="1657450"/>
              <a:ext cx="281900" cy="968225"/>
            </a:xfrm>
            <a:custGeom>
              <a:avLst/>
              <a:gdLst/>
              <a:ahLst/>
              <a:cxnLst/>
              <a:rect l="l" t="t" r="r" b="b"/>
              <a:pathLst>
                <a:path w="11276" h="38729" extrusionOk="0">
                  <a:moveTo>
                    <a:pt x="10575" y="1"/>
                  </a:moveTo>
                  <a:cubicBezTo>
                    <a:pt x="1435" y="7406"/>
                    <a:pt x="167" y="32791"/>
                    <a:pt x="0" y="38729"/>
                  </a:cubicBezTo>
                  <a:lnTo>
                    <a:pt x="834" y="38729"/>
                  </a:lnTo>
                  <a:cubicBezTo>
                    <a:pt x="1001" y="32925"/>
                    <a:pt x="2335" y="7940"/>
                    <a:pt x="10942" y="768"/>
                  </a:cubicBezTo>
                  <a:cubicBezTo>
                    <a:pt x="11042" y="635"/>
                    <a:pt x="11175" y="568"/>
                    <a:pt x="11275" y="468"/>
                  </a:cubicBezTo>
                  <a:cubicBezTo>
                    <a:pt x="11042" y="301"/>
                    <a:pt x="10775" y="134"/>
                    <a:pt x="10575" y="1"/>
                  </a:cubicBezTo>
                  <a:close/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2755475" y="2238700"/>
              <a:ext cx="115100" cy="386975"/>
            </a:xfrm>
            <a:custGeom>
              <a:avLst/>
              <a:gdLst/>
              <a:ahLst/>
              <a:cxnLst/>
              <a:rect l="l" t="t" r="r" b="b"/>
              <a:pathLst>
                <a:path w="4604" h="15479" extrusionOk="0">
                  <a:moveTo>
                    <a:pt x="4103" y="1"/>
                  </a:moveTo>
                  <a:cubicBezTo>
                    <a:pt x="3770" y="4371"/>
                    <a:pt x="2769" y="8707"/>
                    <a:pt x="1201" y="12810"/>
                  </a:cubicBezTo>
                  <a:cubicBezTo>
                    <a:pt x="801" y="13711"/>
                    <a:pt x="434" y="14578"/>
                    <a:pt x="0" y="15479"/>
                  </a:cubicBezTo>
                  <a:lnTo>
                    <a:pt x="934" y="15479"/>
                  </a:lnTo>
                  <a:cubicBezTo>
                    <a:pt x="1135" y="14978"/>
                    <a:pt x="1335" y="14511"/>
                    <a:pt x="1568" y="14011"/>
                  </a:cubicBezTo>
                  <a:cubicBezTo>
                    <a:pt x="3003" y="10408"/>
                    <a:pt x="4070" y="6639"/>
                    <a:pt x="4604" y="2803"/>
                  </a:cubicBezTo>
                  <a:cubicBezTo>
                    <a:pt x="4437" y="1869"/>
                    <a:pt x="4270" y="968"/>
                    <a:pt x="4103" y="1"/>
                  </a:cubicBezTo>
                  <a:close/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2218425" y="1657450"/>
              <a:ext cx="281900" cy="968225"/>
            </a:xfrm>
            <a:custGeom>
              <a:avLst/>
              <a:gdLst/>
              <a:ahLst/>
              <a:cxnLst/>
              <a:rect l="l" t="t" r="r" b="b"/>
              <a:pathLst>
                <a:path w="11276" h="38729" extrusionOk="0">
                  <a:moveTo>
                    <a:pt x="10575" y="1"/>
                  </a:moveTo>
                  <a:cubicBezTo>
                    <a:pt x="1435" y="7406"/>
                    <a:pt x="167" y="32791"/>
                    <a:pt x="0" y="38729"/>
                  </a:cubicBezTo>
                  <a:lnTo>
                    <a:pt x="834" y="38729"/>
                  </a:lnTo>
                  <a:cubicBezTo>
                    <a:pt x="1001" y="32925"/>
                    <a:pt x="2335" y="7940"/>
                    <a:pt x="10942" y="768"/>
                  </a:cubicBezTo>
                  <a:cubicBezTo>
                    <a:pt x="11042" y="635"/>
                    <a:pt x="11175" y="568"/>
                    <a:pt x="11275" y="468"/>
                  </a:cubicBezTo>
                  <a:cubicBezTo>
                    <a:pt x="11042" y="301"/>
                    <a:pt x="10775" y="134"/>
                    <a:pt x="10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2755475" y="2238700"/>
              <a:ext cx="115100" cy="386975"/>
            </a:xfrm>
            <a:custGeom>
              <a:avLst/>
              <a:gdLst/>
              <a:ahLst/>
              <a:cxnLst/>
              <a:rect l="l" t="t" r="r" b="b"/>
              <a:pathLst>
                <a:path w="4604" h="15479" extrusionOk="0">
                  <a:moveTo>
                    <a:pt x="4103" y="1"/>
                  </a:moveTo>
                  <a:cubicBezTo>
                    <a:pt x="3770" y="4371"/>
                    <a:pt x="2769" y="8707"/>
                    <a:pt x="1201" y="12810"/>
                  </a:cubicBezTo>
                  <a:cubicBezTo>
                    <a:pt x="801" y="13711"/>
                    <a:pt x="434" y="14578"/>
                    <a:pt x="0" y="15479"/>
                  </a:cubicBezTo>
                  <a:lnTo>
                    <a:pt x="934" y="15479"/>
                  </a:lnTo>
                  <a:cubicBezTo>
                    <a:pt x="1135" y="14978"/>
                    <a:pt x="1335" y="14511"/>
                    <a:pt x="1568" y="14011"/>
                  </a:cubicBezTo>
                  <a:cubicBezTo>
                    <a:pt x="3003" y="10408"/>
                    <a:pt x="4070" y="6639"/>
                    <a:pt x="4604" y="2803"/>
                  </a:cubicBezTo>
                  <a:cubicBezTo>
                    <a:pt x="4437" y="1869"/>
                    <a:pt x="4270" y="968"/>
                    <a:pt x="4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2671250" y="1234525"/>
              <a:ext cx="226775" cy="159450"/>
            </a:xfrm>
            <a:custGeom>
              <a:avLst/>
              <a:gdLst/>
              <a:ahLst/>
              <a:cxnLst/>
              <a:rect l="l" t="t" r="r" b="b"/>
              <a:pathLst>
                <a:path w="9071" h="6378" extrusionOk="0">
                  <a:moveTo>
                    <a:pt x="4700" y="1"/>
                  </a:moveTo>
                  <a:cubicBezTo>
                    <a:pt x="4669" y="1"/>
                    <a:pt x="4637" y="3"/>
                    <a:pt x="4604" y="6"/>
                  </a:cubicBezTo>
                  <a:cubicBezTo>
                    <a:pt x="3236" y="106"/>
                    <a:pt x="3069" y="2374"/>
                    <a:pt x="3069" y="2374"/>
                  </a:cubicBezTo>
                  <a:cubicBezTo>
                    <a:pt x="3069" y="2374"/>
                    <a:pt x="2239" y="1496"/>
                    <a:pt x="1506" y="1496"/>
                  </a:cubicBezTo>
                  <a:cubicBezTo>
                    <a:pt x="1180" y="1496"/>
                    <a:pt x="873" y="1670"/>
                    <a:pt x="667" y="2174"/>
                  </a:cubicBezTo>
                  <a:cubicBezTo>
                    <a:pt x="0" y="3809"/>
                    <a:pt x="1301" y="6377"/>
                    <a:pt x="4403" y="6377"/>
                  </a:cubicBezTo>
                  <a:cubicBezTo>
                    <a:pt x="4420" y="6377"/>
                    <a:pt x="4437" y="6377"/>
                    <a:pt x="4454" y="6377"/>
                  </a:cubicBezTo>
                  <a:cubicBezTo>
                    <a:pt x="8742" y="6377"/>
                    <a:pt x="9070" y="2172"/>
                    <a:pt x="8273" y="1607"/>
                  </a:cubicBezTo>
                  <a:cubicBezTo>
                    <a:pt x="8139" y="1507"/>
                    <a:pt x="7990" y="1465"/>
                    <a:pt x="7834" y="1465"/>
                  </a:cubicBezTo>
                  <a:cubicBezTo>
                    <a:pt x="7054" y="1465"/>
                    <a:pt x="6105" y="2508"/>
                    <a:pt x="6105" y="2508"/>
                  </a:cubicBezTo>
                  <a:cubicBezTo>
                    <a:pt x="6105" y="2508"/>
                    <a:pt x="5946" y="1"/>
                    <a:pt x="4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3238325" y="1587325"/>
              <a:ext cx="201825" cy="190450"/>
            </a:xfrm>
            <a:custGeom>
              <a:avLst/>
              <a:gdLst/>
              <a:ahLst/>
              <a:cxnLst/>
              <a:rect l="l" t="t" r="r" b="b"/>
              <a:pathLst>
                <a:path w="8073" h="7618" extrusionOk="0">
                  <a:moveTo>
                    <a:pt x="3499" y="1"/>
                  </a:moveTo>
                  <a:cubicBezTo>
                    <a:pt x="3400" y="1"/>
                    <a:pt x="3290" y="12"/>
                    <a:pt x="3169" y="37"/>
                  </a:cubicBezTo>
                  <a:cubicBezTo>
                    <a:pt x="1435" y="404"/>
                    <a:pt x="0" y="2906"/>
                    <a:pt x="1735" y="5541"/>
                  </a:cubicBezTo>
                  <a:cubicBezTo>
                    <a:pt x="2755" y="7100"/>
                    <a:pt x="4022" y="7618"/>
                    <a:pt x="5145" y="7618"/>
                  </a:cubicBezTo>
                  <a:cubicBezTo>
                    <a:pt x="6665" y="7618"/>
                    <a:pt x="7920" y="6670"/>
                    <a:pt x="7939" y="6075"/>
                  </a:cubicBezTo>
                  <a:cubicBezTo>
                    <a:pt x="7973" y="5074"/>
                    <a:pt x="5938" y="4741"/>
                    <a:pt x="5938" y="4741"/>
                  </a:cubicBezTo>
                  <a:cubicBezTo>
                    <a:pt x="5938" y="4741"/>
                    <a:pt x="8073" y="3106"/>
                    <a:pt x="7239" y="2072"/>
                  </a:cubicBezTo>
                  <a:cubicBezTo>
                    <a:pt x="6978" y="1748"/>
                    <a:pt x="6595" y="1637"/>
                    <a:pt x="6194" y="1637"/>
                  </a:cubicBezTo>
                  <a:cubicBezTo>
                    <a:pt x="5312" y="1637"/>
                    <a:pt x="4337" y="2172"/>
                    <a:pt x="4337" y="2172"/>
                  </a:cubicBezTo>
                  <a:cubicBezTo>
                    <a:pt x="4337" y="2172"/>
                    <a:pt x="4858" y="1"/>
                    <a:pt x="3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3556875" y="1751425"/>
              <a:ext cx="30875" cy="32225"/>
            </a:xfrm>
            <a:custGeom>
              <a:avLst/>
              <a:gdLst/>
              <a:ahLst/>
              <a:cxnLst/>
              <a:rect l="l" t="t" r="r" b="b"/>
              <a:pathLst>
                <a:path w="1235" h="1289" extrusionOk="0">
                  <a:moveTo>
                    <a:pt x="698" y="0"/>
                  </a:moveTo>
                  <a:cubicBezTo>
                    <a:pt x="430" y="0"/>
                    <a:pt x="160" y="223"/>
                    <a:pt x="67" y="478"/>
                  </a:cubicBezTo>
                  <a:cubicBezTo>
                    <a:pt x="1" y="712"/>
                    <a:pt x="101" y="1012"/>
                    <a:pt x="334" y="1179"/>
                  </a:cubicBezTo>
                  <a:cubicBezTo>
                    <a:pt x="424" y="1254"/>
                    <a:pt x="542" y="1288"/>
                    <a:pt x="658" y="1288"/>
                  </a:cubicBezTo>
                  <a:cubicBezTo>
                    <a:pt x="801" y="1288"/>
                    <a:pt x="943" y="1237"/>
                    <a:pt x="1035" y="1145"/>
                  </a:cubicBezTo>
                  <a:cubicBezTo>
                    <a:pt x="1201" y="979"/>
                    <a:pt x="1235" y="712"/>
                    <a:pt x="1201" y="512"/>
                  </a:cubicBezTo>
                  <a:cubicBezTo>
                    <a:pt x="1201" y="378"/>
                    <a:pt x="1168" y="211"/>
                    <a:pt x="1035" y="145"/>
                  </a:cubicBezTo>
                  <a:cubicBezTo>
                    <a:pt x="933" y="43"/>
                    <a:pt x="816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3576050" y="1827600"/>
              <a:ext cx="31725" cy="32775"/>
            </a:xfrm>
            <a:custGeom>
              <a:avLst/>
              <a:gdLst/>
              <a:ahLst/>
              <a:cxnLst/>
              <a:rect l="l" t="t" r="r" b="b"/>
              <a:pathLst>
                <a:path w="1269" h="1311" extrusionOk="0">
                  <a:moveTo>
                    <a:pt x="706" y="1"/>
                  </a:moveTo>
                  <a:cubicBezTo>
                    <a:pt x="454" y="1"/>
                    <a:pt x="192" y="227"/>
                    <a:pt x="101" y="500"/>
                  </a:cubicBezTo>
                  <a:cubicBezTo>
                    <a:pt x="1" y="767"/>
                    <a:pt x="134" y="1067"/>
                    <a:pt x="334" y="1201"/>
                  </a:cubicBezTo>
                  <a:cubicBezTo>
                    <a:pt x="440" y="1276"/>
                    <a:pt x="565" y="1310"/>
                    <a:pt x="683" y="1310"/>
                  </a:cubicBezTo>
                  <a:cubicBezTo>
                    <a:pt x="828" y="1310"/>
                    <a:pt x="962" y="1259"/>
                    <a:pt x="1035" y="1167"/>
                  </a:cubicBezTo>
                  <a:cubicBezTo>
                    <a:pt x="1235" y="1001"/>
                    <a:pt x="1268" y="767"/>
                    <a:pt x="1235" y="534"/>
                  </a:cubicBezTo>
                  <a:cubicBezTo>
                    <a:pt x="1235" y="433"/>
                    <a:pt x="1168" y="267"/>
                    <a:pt x="1035" y="167"/>
                  </a:cubicBezTo>
                  <a:cubicBezTo>
                    <a:pt x="939" y="50"/>
                    <a:pt x="824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3511850" y="1800050"/>
              <a:ext cx="37550" cy="38850"/>
            </a:xfrm>
            <a:custGeom>
              <a:avLst/>
              <a:gdLst/>
              <a:ahLst/>
              <a:cxnLst/>
              <a:rect l="l" t="t" r="r" b="b"/>
              <a:pathLst>
                <a:path w="1502" h="1554" extrusionOk="0">
                  <a:moveTo>
                    <a:pt x="889" y="1"/>
                  </a:moveTo>
                  <a:cubicBezTo>
                    <a:pt x="540" y="1"/>
                    <a:pt x="166" y="255"/>
                    <a:pt x="67" y="601"/>
                  </a:cubicBezTo>
                  <a:cubicBezTo>
                    <a:pt x="0" y="902"/>
                    <a:pt x="134" y="1269"/>
                    <a:pt x="367" y="1435"/>
                  </a:cubicBezTo>
                  <a:cubicBezTo>
                    <a:pt x="489" y="1512"/>
                    <a:pt x="640" y="1553"/>
                    <a:pt x="786" y="1553"/>
                  </a:cubicBezTo>
                  <a:cubicBezTo>
                    <a:pt x="959" y="1553"/>
                    <a:pt x="1126" y="1495"/>
                    <a:pt x="1235" y="1369"/>
                  </a:cubicBezTo>
                  <a:cubicBezTo>
                    <a:pt x="1468" y="1169"/>
                    <a:pt x="1501" y="868"/>
                    <a:pt x="1468" y="568"/>
                  </a:cubicBezTo>
                  <a:cubicBezTo>
                    <a:pt x="1468" y="401"/>
                    <a:pt x="1368" y="235"/>
                    <a:pt x="1235" y="101"/>
                  </a:cubicBezTo>
                  <a:cubicBezTo>
                    <a:pt x="1131" y="32"/>
                    <a:pt x="1012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2990650" y="2038775"/>
              <a:ext cx="30875" cy="32575"/>
            </a:xfrm>
            <a:custGeom>
              <a:avLst/>
              <a:gdLst/>
              <a:ahLst/>
              <a:cxnLst/>
              <a:rect l="l" t="t" r="r" b="b"/>
              <a:pathLst>
                <a:path w="1235" h="1303" extrusionOk="0">
                  <a:moveTo>
                    <a:pt x="670" y="1"/>
                  </a:moveTo>
                  <a:cubicBezTo>
                    <a:pt x="411" y="1"/>
                    <a:pt x="156" y="202"/>
                    <a:pt x="67" y="493"/>
                  </a:cubicBezTo>
                  <a:cubicBezTo>
                    <a:pt x="0" y="726"/>
                    <a:pt x="134" y="1026"/>
                    <a:pt x="334" y="1193"/>
                  </a:cubicBezTo>
                  <a:cubicBezTo>
                    <a:pt x="424" y="1268"/>
                    <a:pt x="541" y="1303"/>
                    <a:pt x="658" y="1303"/>
                  </a:cubicBezTo>
                  <a:cubicBezTo>
                    <a:pt x="801" y="1303"/>
                    <a:pt x="943" y="1251"/>
                    <a:pt x="1034" y="1160"/>
                  </a:cubicBezTo>
                  <a:cubicBezTo>
                    <a:pt x="1201" y="993"/>
                    <a:pt x="1234" y="726"/>
                    <a:pt x="1201" y="526"/>
                  </a:cubicBezTo>
                  <a:cubicBezTo>
                    <a:pt x="1201" y="393"/>
                    <a:pt x="1168" y="226"/>
                    <a:pt x="1034" y="159"/>
                  </a:cubicBezTo>
                  <a:cubicBezTo>
                    <a:pt x="924" y="49"/>
                    <a:pt x="796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3010650" y="2115025"/>
              <a:ext cx="30875" cy="32225"/>
            </a:xfrm>
            <a:custGeom>
              <a:avLst/>
              <a:gdLst/>
              <a:ahLst/>
              <a:cxnLst/>
              <a:rect l="l" t="t" r="r" b="b"/>
              <a:pathLst>
                <a:path w="1235" h="1289" extrusionOk="0">
                  <a:moveTo>
                    <a:pt x="698" y="0"/>
                  </a:moveTo>
                  <a:cubicBezTo>
                    <a:pt x="430" y="0"/>
                    <a:pt x="160" y="223"/>
                    <a:pt x="67" y="478"/>
                  </a:cubicBezTo>
                  <a:cubicBezTo>
                    <a:pt x="1" y="745"/>
                    <a:pt x="101" y="1012"/>
                    <a:pt x="334" y="1179"/>
                  </a:cubicBezTo>
                  <a:cubicBezTo>
                    <a:pt x="424" y="1254"/>
                    <a:pt x="542" y="1288"/>
                    <a:pt x="659" y="1288"/>
                  </a:cubicBezTo>
                  <a:cubicBezTo>
                    <a:pt x="801" y="1288"/>
                    <a:pt x="943" y="1237"/>
                    <a:pt x="1035" y="1145"/>
                  </a:cubicBezTo>
                  <a:cubicBezTo>
                    <a:pt x="1202" y="978"/>
                    <a:pt x="1235" y="745"/>
                    <a:pt x="1202" y="511"/>
                  </a:cubicBezTo>
                  <a:cubicBezTo>
                    <a:pt x="1202" y="378"/>
                    <a:pt x="1168" y="245"/>
                    <a:pt x="1035" y="145"/>
                  </a:cubicBezTo>
                  <a:cubicBezTo>
                    <a:pt x="933" y="43"/>
                    <a:pt x="816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2945600" y="2087650"/>
              <a:ext cx="37550" cy="38950"/>
            </a:xfrm>
            <a:custGeom>
              <a:avLst/>
              <a:gdLst/>
              <a:ahLst/>
              <a:cxnLst/>
              <a:rect l="l" t="t" r="r" b="b"/>
              <a:pathLst>
                <a:path w="1502" h="1558" extrusionOk="0">
                  <a:moveTo>
                    <a:pt x="874" y="0"/>
                  </a:moveTo>
                  <a:cubicBezTo>
                    <a:pt x="531" y="0"/>
                    <a:pt x="174" y="241"/>
                    <a:pt x="101" y="606"/>
                  </a:cubicBezTo>
                  <a:cubicBezTo>
                    <a:pt x="1" y="906"/>
                    <a:pt x="134" y="1273"/>
                    <a:pt x="368" y="1440"/>
                  </a:cubicBezTo>
                  <a:cubicBezTo>
                    <a:pt x="490" y="1516"/>
                    <a:pt x="640" y="1557"/>
                    <a:pt x="786" y="1557"/>
                  </a:cubicBezTo>
                  <a:cubicBezTo>
                    <a:pt x="959" y="1557"/>
                    <a:pt x="1127" y="1499"/>
                    <a:pt x="1235" y="1373"/>
                  </a:cubicBezTo>
                  <a:cubicBezTo>
                    <a:pt x="1469" y="1173"/>
                    <a:pt x="1502" y="873"/>
                    <a:pt x="1469" y="572"/>
                  </a:cubicBezTo>
                  <a:cubicBezTo>
                    <a:pt x="1469" y="406"/>
                    <a:pt x="1368" y="239"/>
                    <a:pt x="1235" y="105"/>
                  </a:cubicBezTo>
                  <a:cubicBezTo>
                    <a:pt x="1127" y="33"/>
                    <a:pt x="1001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3566875" y="2225575"/>
              <a:ext cx="30900" cy="32575"/>
            </a:xfrm>
            <a:custGeom>
              <a:avLst/>
              <a:gdLst/>
              <a:ahLst/>
              <a:cxnLst/>
              <a:rect l="l" t="t" r="r" b="b"/>
              <a:pathLst>
                <a:path w="1236" h="1303" extrusionOk="0">
                  <a:moveTo>
                    <a:pt x="701" y="1"/>
                  </a:moveTo>
                  <a:cubicBezTo>
                    <a:pt x="445" y="1"/>
                    <a:pt x="168" y="202"/>
                    <a:pt x="101" y="493"/>
                  </a:cubicBezTo>
                  <a:cubicBezTo>
                    <a:pt x="1" y="726"/>
                    <a:pt x="134" y="1026"/>
                    <a:pt x="334" y="1193"/>
                  </a:cubicBezTo>
                  <a:cubicBezTo>
                    <a:pt x="425" y="1268"/>
                    <a:pt x="542" y="1303"/>
                    <a:pt x="659" y="1303"/>
                  </a:cubicBezTo>
                  <a:cubicBezTo>
                    <a:pt x="801" y="1303"/>
                    <a:pt x="943" y="1251"/>
                    <a:pt x="1035" y="1160"/>
                  </a:cubicBezTo>
                  <a:cubicBezTo>
                    <a:pt x="1202" y="993"/>
                    <a:pt x="1235" y="726"/>
                    <a:pt x="1202" y="526"/>
                  </a:cubicBezTo>
                  <a:cubicBezTo>
                    <a:pt x="1202" y="393"/>
                    <a:pt x="1168" y="226"/>
                    <a:pt x="1035" y="159"/>
                  </a:cubicBezTo>
                  <a:cubicBezTo>
                    <a:pt x="947" y="49"/>
                    <a:pt x="827" y="1"/>
                    <a:pt x="701" y="1"/>
                  </a:cubicBezTo>
                  <a:close/>
                </a:path>
              </a:pathLst>
            </a:custGeom>
            <a:solidFill>
              <a:srgbClr val="FCE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3586900" y="2301475"/>
              <a:ext cx="30875" cy="32575"/>
            </a:xfrm>
            <a:custGeom>
              <a:avLst/>
              <a:gdLst/>
              <a:ahLst/>
              <a:cxnLst/>
              <a:rect l="l" t="t" r="r" b="b"/>
              <a:pathLst>
                <a:path w="1235" h="1303" extrusionOk="0">
                  <a:moveTo>
                    <a:pt x="670" y="0"/>
                  </a:moveTo>
                  <a:cubicBezTo>
                    <a:pt x="411" y="0"/>
                    <a:pt x="157" y="201"/>
                    <a:pt x="67" y="492"/>
                  </a:cubicBezTo>
                  <a:cubicBezTo>
                    <a:pt x="0" y="726"/>
                    <a:pt x="134" y="1026"/>
                    <a:pt x="334" y="1193"/>
                  </a:cubicBezTo>
                  <a:cubicBezTo>
                    <a:pt x="424" y="1268"/>
                    <a:pt x="541" y="1302"/>
                    <a:pt x="658" y="1302"/>
                  </a:cubicBezTo>
                  <a:cubicBezTo>
                    <a:pt x="801" y="1302"/>
                    <a:pt x="943" y="1251"/>
                    <a:pt x="1035" y="1159"/>
                  </a:cubicBezTo>
                  <a:cubicBezTo>
                    <a:pt x="1201" y="992"/>
                    <a:pt x="1235" y="726"/>
                    <a:pt x="1201" y="525"/>
                  </a:cubicBezTo>
                  <a:cubicBezTo>
                    <a:pt x="1201" y="392"/>
                    <a:pt x="1168" y="225"/>
                    <a:pt x="1035" y="159"/>
                  </a:cubicBezTo>
                  <a:cubicBezTo>
                    <a:pt x="925" y="49"/>
                    <a:pt x="797" y="0"/>
                    <a:pt x="670" y="0"/>
                  </a:cubicBezTo>
                  <a:close/>
                </a:path>
              </a:pathLst>
            </a:custGeom>
            <a:solidFill>
              <a:srgbClr val="FCE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3521850" y="2273725"/>
              <a:ext cx="37550" cy="39675"/>
            </a:xfrm>
            <a:custGeom>
              <a:avLst/>
              <a:gdLst/>
              <a:ahLst/>
              <a:cxnLst/>
              <a:rect l="l" t="t" r="r" b="b"/>
              <a:pathLst>
                <a:path w="1502" h="1587" extrusionOk="0">
                  <a:moveTo>
                    <a:pt x="909" y="0"/>
                  </a:moveTo>
                  <a:cubicBezTo>
                    <a:pt x="570" y="0"/>
                    <a:pt x="197" y="274"/>
                    <a:pt x="101" y="635"/>
                  </a:cubicBezTo>
                  <a:cubicBezTo>
                    <a:pt x="1" y="935"/>
                    <a:pt x="134" y="1302"/>
                    <a:pt x="401" y="1469"/>
                  </a:cubicBezTo>
                  <a:cubicBezTo>
                    <a:pt x="508" y="1545"/>
                    <a:pt x="657" y="1586"/>
                    <a:pt x="806" y="1586"/>
                  </a:cubicBezTo>
                  <a:cubicBezTo>
                    <a:pt x="983" y="1586"/>
                    <a:pt x="1160" y="1529"/>
                    <a:pt x="1268" y="1402"/>
                  </a:cubicBezTo>
                  <a:cubicBezTo>
                    <a:pt x="1468" y="1168"/>
                    <a:pt x="1502" y="902"/>
                    <a:pt x="1468" y="601"/>
                  </a:cubicBezTo>
                  <a:cubicBezTo>
                    <a:pt x="1468" y="435"/>
                    <a:pt x="1402" y="268"/>
                    <a:pt x="1268" y="134"/>
                  </a:cubicBezTo>
                  <a:cubicBezTo>
                    <a:pt x="1166" y="41"/>
                    <a:pt x="1040" y="0"/>
                    <a:pt x="909" y="0"/>
                  </a:cubicBezTo>
                  <a:close/>
                </a:path>
              </a:pathLst>
            </a:custGeom>
            <a:solidFill>
              <a:srgbClr val="FCE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3204125" y="1507200"/>
              <a:ext cx="34225" cy="31350"/>
            </a:xfrm>
            <a:custGeom>
              <a:avLst/>
              <a:gdLst/>
              <a:ahLst/>
              <a:cxnLst/>
              <a:rect l="l" t="t" r="r" b="b"/>
              <a:pathLst>
                <a:path w="1369" h="1254" extrusionOk="0">
                  <a:moveTo>
                    <a:pt x="632" y="1"/>
                  </a:moveTo>
                  <a:cubicBezTo>
                    <a:pt x="564" y="1"/>
                    <a:pt x="497" y="13"/>
                    <a:pt x="434" y="40"/>
                  </a:cubicBezTo>
                  <a:cubicBezTo>
                    <a:pt x="167" y="107"/>
                    <a:pt x="1" y="407"/>
                    <a:pt x="34" y="640"/>
                  </a:cubicBezTo>
                  <a:cubicBezTo>
                    <a:pt x="101" y="874"/>
                    <a:pt x="267" y="1074"/>
                    <a:pt x="468" y="1141"/>
                  </a:cubicBezTo>
                  <a:cubicBezTo>
                    <a:pt x="568" y="1216"/>
                    <a:pt x="649" y="1253"/>
                    <a:pt x="740" y="1253"/>
                  </a:cubicBezTo>
                  <a:cubicBezTo>
                    <a:pt x="770" y="1253"/>
                    <a:pt x="801" y="1249"/>
                    <a:pt x="834" y="1241"/>
                  </a:cubicBezTo>
                  <a:cubicBezTo>
                    <a:pt x="1301" y="1107"/>
                    <a:pt x="1368" y="574"/>
                    <a:pt x="1135" y="240"/>
                  </a:cubicBezTo>
                  <a:cubicBezTo>
                    <a:pt x="1013" y="94"/>
                    <a:pt x="819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3131575" y="1478025"/>
              <a:ext cx="34225" cy="31325"/>
            </a:xfrm>
            <a:custGeom>
              <a:avLst/>
              <a:gdLst/>
              <a:ahLst/>
              <a:cxnLst/>
              <a:rect l="l" t="t" r="r" b="b"/>
              <a:pathLst>
                <a:path w="1369" h="1253" extrusionOk="0">
                  <a:moveTo>
                    <a:pt x="613" y="0"/>
                  </a:moveTo>
                  <a:cubicBezTo>
                    <a:pt x="544" y="0"/>
                    <a:pt x="472" y="13"/>
                    <a:pt x="401" y="40"/>
                  </a:cubicBezTo>
                  <a:cubicBezTo>
                    <a:pt x="167" y="106"/>
                    <a:pt x="0" y="406"/>
                    <a:pt x="34" y="640"/>
                  </a:cubicBezTo>
                  <a:cubicBezTo>
                    <a:pt x="67" y="873"/>
                    <a:pt x="234" y="1074"/>
                    <a:pt x="434" y="1140"/>
                  </a:cubicBezTo>
                  <a:cubicBezTo>
                    <a:pt x="534" y="1215"/>
                    <a:pt x="634" y="1253"/>
                    <a:pt x="734" y="1253"/>
                  </a:cubicBezTo>
                  <a:cubicBezTo>
                    <a:pt x="768" y="1253"/>
                    <a:pt x="801" y="1249"/>
                    <a:pt x="834" y="1240"/>
                  </a:cubicBezTo>
                  <a:cubicBezTo>
                    <a:pt x="1268" y="1140"/>
                    <a:pt x="1368" y="573"/>
                    <a:pt x="1101" y="240"/>
                  </a:cubicBezTo>
                  <a:cubicBezTo>
                    <a:pt x="979" y="93"/>
                    <a:pt x="803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3182450" y="1437675"/>
              <a:ext cx="42550" cy="38325"/>
            </a:xfrm>
            <a:custGeom>
              <a:avLst/>
              <a:gdLst/>
              <a:ahLst/>
              <a:cxnLst/>
              <a:rect l="l" t="t" r="r" b="b"/>
              <a:pathLst>
                <a:path w="1702" h="1533" extrusionOk="0">
                  <a:moveTo>
                    <a:pt x="766" y="0"/>
                  </a:moveTo>
                  <a:cubicBezTo>
                    <a:pt x="679" y="0"/>
                    <a:pt x="590" y="17"/>
                    <a:pt x="501" y="52"/>
                  </a:cubicBezTo>
                  <a:cubicBezTo>
                    <a:pt x="200" y="186"/>
                    <a:pt x="0" y="519"/>
                    <a:pt x="34" y="820"/>
                  </a:cubicBezTo>
                  <a:cubicBezTo>
                    <a:pt x="67" y="1086"/>
                    <a:pt x="300" y="1320"/>
                    <a:pt x="534" y="1420"/>
                  </a:cubicBezTo>
                  <a:cubicBezTo>
                    <a:pt x="634" y="1495"/>
                    <a:pt x="772" y="1533"/>
                    <a:pt x="890" y="1533"/>
                  </a:cubicBezTo>
                  <a:cubicBezTo>
                    <a:pt x="930" y="1533"/>
                    <a:pt x="968" y="1528"/>
                    <a:pt x="1001" y="1520"/>
                  </a:cubicBezTo>
                  <a:cubicBezTo>
                    <a:pt x="1568" y="1420"/>
                    <a:pt x="1701" y="720"/>
                    <a:pt x="1368" y="319"/>
                  </a:cubicBezTo>
                  <a:cubicBezTo>
                    <a:pt x="1221" y="124"/>
                    <a:pt x="1003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2718775" y="1417125"/>
              <a:ext cx="30875" cy="32950"/>
            </a:xfrm>
            <a:custGeom>
              <a:avLst/>
              <a:gdLst/>
              <a:ahLst/>
              <a:cxnLst/>
              <a:rect l="l" t="t" r="r" b="b"/>
              <a:pathLst>
                <a:path w="1235" h="1318" extrusionOk="0">
                  <a:moveTo>
                    <a:pt x="663" y="1"/>
                  </a:moveTo>
                  <a:cubicBezTo>
                    <a:pt x="397" y="1"/>
                    <a:pt x="134" y="217"/>
                    <a:pt x="67" y="507"/>
                  </a:cubicBezTo>
                  <a:cubicBezTo>
                    <a:pt x="1" y="741"/>
                    <a:pt x="101" y="1041"/>
                    <a:pt x="334" y="1208"/>
                  </a:cubicBezTo>
                  <a:cubicBezTo>
                    <a:pt x="424" y="1283"/>
                    <a:pt x="542" y="1318"/>
                    <a:pt x="659" y="1318"/>
                  </a:cubicBezTo>
                  <a:cubicBezTo>
                    <a:pt x="801" y="1318"/>
                    <a:pt x="943" y="1266"/>
                    <a:pt x="1035" y="1175"/>
                  </a:cubicBezTo>
                  <a:cubicBezTo>
                    <a:pt x="1202" y="1008"/>
                    <a:pt x="1235" y="741"/>
                    <a:pt x="1202" y="541"/>
                  </a:cubicBezTo>
                  <a:cubicBezTo>
                    <a:pt x="1202" y="407"/>
                    <a:pt x="1168" y="241"/>
                    <a:pt x="1035" y="174"/>
                  </a:cubicBezTo>
                  <a:cubicBezTo>
                    <a:pt x="925" y="53"/>
                    <a:pt x="793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2737950" y="1493575"/>
              <a:ext cx="31725" cy="32400"/>
            </a:xfrm>
            <a:custGeom>
              <a:avLst/>
              <a:gdLst/>
              <a:ahLst/>
              <a:cxnLst/>
              <a:rect l="l" t="t" r="r" b="b"/>
              <a:pathLst>
                <a:path w="1269" h="1296" extrusionOk="0">
                  <a:moveTo>
                    <a:pt x="679" y="0"/>
                  </a:moveTo>
                  <a:cubicBezTo>
                    <a:pt x="410" y="0"/>
                    <a:pt x="147" y="211"/>
                    <a:pt x="101" y="485"/>
                  </a:cubicBezTo>
                  <a:cubicBezTo>
                    <a:pt x="1" y="718"/>
                    <a:pt x="134" y="1019"/>
                    <a:pt x="334" y="1185"/>
                  </a:cubicBezTo>
                  <a:cubicBezTo>
                    <a:pt x="425" y="1261"/>
                    <a:pt x="549" y="1295"/>
                    <a:pt x="670" y="1295"/>
                  </a:cubicBezTo>
                  <a:cubicBezTo>
                    <a:pt x="818" y="1295"/>
                    <a:pt x="962" y="1244"/>
                    <a:pt x="1035" y="1152"/>
                  </a:cubicBezTo>
                  <a:cubicBezTo>
                    <a:pt x="1202" y="985"/>
                    <a:pt x="1268" y="752"/>
                    <a:pt x="1202" y="518"/>
                  </a:cubicBezTo>
                  <a:cubicBezTo>
                    <a:pt x="1202" y="418"/>
                    <a:pt x="1168" y="251"/>
                    <a:pt x="1035" y="151"/>
                  </a:cubicBezTo>
                  <a:cubicBezTo>
                    <a:pt x="929" y="46"/>
                    <a:pt x="804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2673750" y="1465300"/>
              <a:ext cx="37550" cy="39175"/>
            </a:xfrm>
            <a:custGeom>
              <a:avLst/>
              <a:gdLst/>
              <a:ahLst/>
              <a:cxnLst/>
              <a:rect l="l" t="t" r="r" b="b"/>
              <a:pathLst>
                <a:path w="1502" h="1567" extrusionOk="0">
                  <a:moveTo>
                    <a:pt x="882" y="0"/>
                  </a:moveTo>
                  <a:cubicBezTo>
                    <a:pt x="534" y="0"/>
                    <a:pt x="165" y="272"/>
                    <a:pt x="67" y="615"/>
                  </a:cubicBezTo>
                  <a:cubicBezTo>
                    <a:pt x="0" y="915"/>
                    <a:pt x="134" y="1282"/>
                    <a:pt x="367" y="1449"/>
                  </a:cubicBezTo>
                  <a:cubicBezTo>
                    <a:pt x="474" y="1526"/>
                    <a:pt x="623" y="1567"/>
                    <a:pt x="772" y="1567"/>
                  </a:cubicBezTo>
                  <a:cubicBezTo>
                    <a:pt x="949" y="1567"/>
                    <a:pt x="1126" y="1509"/>
                    <a:pt x="1235" y="1382"/>
                  </a:cubicBezTo>
                  <a:cubicBezTo>
                    <a:pt x="1435" y="1149"/>
                    <a:pt x="1501" y="882"/>
                    <a:pt x="1435" y="582"/>
                  </a:cubicBezTo>
                  <a:cubicBezTo>
                    <a:pt x="1435" y="415"/>
                    <a:pt x="1368" y="248"/>
                    <a:pt x="1235" y="115"/>
                  </a:cubicBezTo>
                  <a:cubicBezTo>
                    <a:pt x="1129" y="35"/>
                    <a:pt x="1007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30"/>
          <p:cNvGrpSpPr/>
          <p:nvPr/>
        </p:nvGrpSpPr>
        <p:grpSpPr>
          <a:xfrm rot="495001">
            <a:off x="1613991" y="885711"/>
            <a:ext cx="1885748" cy="1927945"/>
            <a:chOff x="6549512" y="495595"/>
            <a:chExt cx="1885655" cy="1927850"/>
          </a:xfrm>
        </p:grpSpPr>
        <p:sp>
          <p:nvSpPr>
            <p:cNvPr id="1078" name="Google Shape;1078;p30"/>
            <p:cNvSpPr/>
            <p:nvPr/>
          </p:nvSpPr>
          <p:spPr>
            <a:xfrm rot="-507482">
              <a:off x="6665782" y="607907"/>
              <a:ext cx="1653116" cy="1703227"/>
            </a:xfrm>
            <a:custGeom>
              <a:avLst/>
              <a:gdLst/>
              <a:ahLst/>
              <a:cxnLst/>
              <a:rect l="l" t="t" r="r" b="b"/>
              <a:pathLst>
                <a:path w="83628" h="86163" extrusionOk="0">
                  <a:moveTo>
                    <a:pt x="41797" y="1"/>
                  </a:moveTo>
                  <a:cubicBezTo>
                    <a:pt x="18748" y="1"/>
                    <a:pt x="1" y="18748"/>
                    <a:pt x="1" y="41797"/>
                  </a:cubicBezTo>
                  <a:lnTo>
                    <a:pt x="1" y="83661"/>
                  </a:lnTo>
                  <a:cubicBezTo>
                    <a:pt x="1" y="85062"/>
                    <a:pt x="1102" y="86163"/>
                    <a:pt x="2503" y="86163"/>
                  </a:cubicBezTo>
                  <a:lnTo>
                    <a:pt x="81126" y="86163"/>
                  </a:lnTo>
                  <a:cubicBezTo>
                    <a:pt x="82493" y="86163"/>
                    <a:pt x="83627" y="85062"/>
                    <a:pt x="83627" y="83661"/>
                  </a:cubicBezTo>
                  <a:lnTo>
                    <a:pt x="83627" y="41797"/>
                  </a:lnTo>
                  <a:cubicBezTo>
                    <a:pt x="83627" y="18748"/>
                    <a:pt x="64881" y="1"/>
                    <a:pt x="4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 rot="-507339">
              <a:off x="6727374" y="671427"/>
              <a:ext cx="1529878" cy="1576253"/>
            </a:xfrm>
            <a:custGeom>
              <a:avLst/>
              <a:gdLst/>
              <a:ahLst/>
              <a:cxnLst/>
              <a:rect l="l" t="t" r="r" b="b"/>
              <a:pathLst>
                <a:path w="83628" h="86163" extrusionOk="0">
                  <a:moveTo>
                    <a:pt x="41797" y="1"/>
                  </a:moveTo>
                  <a:cubicBezTo>
                    <a:pt x="18748" y="1"/>
                    <a:pt x="1" y="18748"/>
                    <a:pt x="1" y="41797"/>
                  </a:cubicBezTo>
                  <a:lnTo>
                    <a:pt x="1" y="83661"/>
                  </a:lnTo>
                  <a:cubicBezTo>
                    <a:pt x="1" y="85062"/>
                    <a:pt x="1102" y="86163"/>
                    <a:pt x="2503" y="86163"/>
                  </a:cubicBezTo>
                  <a:lnTo>
                    <a:pt x="81126" y="86163"/>
                  </a:lnTo>
                  <a:cubicBezTo>
                    <a:pt x="82493" y="86163"/>
                    <a:pt x="83627" y="85062"/>
                    <a:pt x="83627" y="83661"/>
                  </a:cubicBezTo>
                  <a:lnTo>
                    <a:pt x="83627" y="41797"/>
                  </a:lnTo>
                  <a:cubicBezTo>
                    <a:pt x="83627" y="18748"/>
                    <a:pt x="64881" y="1"/>
                    <a:pt x="4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 txBox="1">
            <a:spLocks noGrp="1"/>
          </p:cNvSpPr>
          <p:nvPr>
            <p:ph type="title" idx="2"/>
          </p:nvPr>
        </p:nvSpPr>
        <p:spPr>
          <a:xfrm>
            <a:off x="1191725" y="1406162"/>
            <a:ext cx="273028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SESIÓN 1, 2 Y 3</a:t>
            </a:r>
            <a:endParaRPr dirty="0"/>
          </a:p>
        </p:txBody>
      </p:sp>
      <p:grpSp>
        <p:nvGrpSpPr>
          <p:cNvPr id="1084" name="Google Shape;1084;p30"/>
          <p:cNvGrpSpPr/>
          <p:nvPr/>
        </p:nvGrpSpPr>
        <p:grpSpPr>
          <a:xfrm>
            <a:off x="6142172" y="2038032"/>
            <a:ext cx="2414265" cy="2361328"/>
            <a:chOff x="6142172" y="2038032"/>
            <a:chExt cx="2414265" cy="2361328"/>
          </a:xfrm>
        </p:grpSpPr>
        <p:sp>
          <p:nvSpPr>
            <p:cNvPr id="1085" name="Google Shape;1085;p30"/>
            <p:cNvSpPr/>
            <p:nvPr/>
          </p:nvSpPr>
          <p:spPr>
            <a:xfrm rot="-423237">
              <a:off x="6263551" y="2163378"/>
              <a:ext cx="2171507" cy="2110634"/>
            </a:xfrm>
            <a:custGeom>
              <a:avLst/>
              <a:gdLst/>
              <a:ahLst/>
              <a:cxnLst/>
              <a:rect l="l" t="t" r="r" b="b"/>
              <a:pathLst>
                <a:path w="86863" h="84428" extrusionOk="0">
                  <a:moveTo>
                    <a:pt x="43231" y="0"/>
                  </a:moveTo>
                  <a:cubicBezTo>
                    <a:pt x="27587" y="0"/>
                    <a:pt x="14177" y="7939"/>
                    <a:pt x="6372" y="21783"/>
                  </a:cubicBezTo>
                  <a:cubicBezTo>
                    <a:pt x="0" y="31123"/>
                    <a:pt x="501" y="50470"/>
                    <a:pt x="901" y="65981"/>
                  </a:cubicBezTo>
                  <a:cubicBezTo>
                    <a:pt x="1068" y="72085"/>
                    <a:pt x="1201" y="77789"/>
                    <a:pt x="901" y="81759"/>
                  </a:cubicBezTo>
                  <a:cubicBezTo>
                    <a:pt x="868" y="82426"/>
                    <a:pt x="1135" y="83126"/>
                    <a:pt x="1568" y="83627"/>
                  </a:cubicBezTo>
                  <a:cubicBezTo>
                    <a:pt x="2035" y="84127"/>
                    <a:pt x="2702" y="84427"/>
                    <a:pt x="3403" y="84427"/>
                  </a:cubicBezTo>
                  <a:lnTo>
                    <a:pt x="84361" y="84427"/>
                  </a:lnTo>
                  <a:cubicBezTo>
                    <a:pt x="85728" y="84427"/>
                    <a:pt x="86862" y="83293"/>
                    <a:pt x="86862" y="81926"/>
                  </a:cubicBezTo>
                  <a:lnTo>
                    <a:pt x="86862" y="42731"/>
                  </a:lnTo>
                  <a:cubicBezTo>
                    <a:pt x="86862" y="38895"/>
                    <a:pt x="86395" y="35192"/>
                    <a:pt x="85461" y="31623"/>
                  </a:cubicBezTo>
                  <a:cubicBezTo>
                    <a:pt x="85295" y="31056"/>
                    <a:pt x="85195" y="30422"/>
                    <a:pt x="84961" y="29855"/>
                  </a:cubicBezTo>
                  <a:cubicBezTo>
                    <a:pt x="83393" y="24918"/>
                    <a:pt x="81058" y="20315"/>
                    <a:pt x="77856" y="16279"/>
                  </a:cubicBezTo>
                  <a:cubicBezTo>
                    <a:pt x="75121" y="12910"/>
                    <a:pt x="71885" y="9941"/>
                    <a:pt x="68283" y="7539"/>
                  </a:cubicBezTo>
                  <a:cubicBezTo>
                    <a:pt x="64680" y="5104"/>
                    <a:pt x="60677" y="3236"/>
                    <a:pt x="56441" y="1935"/>
                  </a:cubicBezTo>
                  <a:cubicBezTo>
                    <a:pt x="52171" y="667"/>
                    <a:pt x="47701" y="0"/>
                    <a:pt x="43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66675" dir="5400000" algn="bl" rotWithShape="0">
                <a:schemeClr val="lt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rot="-423237">
              <a:off x="6262647" y="2234218"/>
              <a:ext cx="2108134" cy="1985488"/>
            </a:xfrm>
            <a:custGeom>
              <a:avLst/>
              <a:gdLst/>
              <a:ahLst/>
              <a:cxnLst/>
              <a:rect l="l" t="t" r="r" b="b"/>
              <a:pathLst>
                <a:path w="84328" h="79422" extrusionOk="0">
                  <a:moveTo>
                    <a:pt x="43226" y="1"/>
                  </a:moveTo>
                  <a:cubicBezTo>
                    <a:pt x="29850" y="1"/>
                    <a:pt x="16417" y="6399"/>
                    <a:pt x="8473" y="20613"/>
                  </a:cubicBezTo>
                  <a:cubicBezTo>
                    <a:pt x="1" y="32788"/>
                    <a:pt x="4471" y="65378"/>
                    <a:pt x="3403" y="79421"/>
                  </a:cubicBezTo>
                  <a:lnTo>
                    <a:pt x="19281" y="79421"/>
                  </a:lnTo>
                  <a:lnTo>
                    <a:pt x="44966" y="73751"/>
                  </a:lnTo>
                  <a:lnTo>
                    <a:pt x="67449" y="79421"/>
                  </a:lnTo>
                  <a:lnTo>
                    <a:pt x="84328" y="79421"/>
                  </a:lnTo>
                  <a:lnTo>
                    <a:pt x="84328" y="40227"/>
                  </a:lnTo>
                  <a:cubicBezTo>
                    <a:pt x="84294" y="36391"/>
                    <a:pt x="83794" y="32788"/>
                    <a:pt x="82893" y="29552"/>
                  </a:cubicBezTo>
                  <a:lnTo>
                    <a:pt x="82893" y="29519"/>
                  </a:lnTo>
                  <a:cubicBezTo>
                    <a:pt x="82860" y="29452"/>
                    <a:pt x="82860" y="29419"/>
                    <a:pt x="82860" y="29386"/>
                  </a:cubicBezTo>
                  <a:cubicBezTo>
                    <a:pt x="82827" y="29119"/>
                    <a:pt x="82026" y="29219"/>
                    <a:pt x="81959" y="28952"/>
                  </a:cubicBezTo>
                  <a:cubicBezTo>
                    <a:pt x="81859" y="28618"/>
                    <a:pt x="82493" y="28018"/>
                    <a:pt x="82393" y="27718"/>
                  </a:cubicBezTo>
                  <a:cubicBezTo>
                    <a:pt x="81626" y="25183"/>
                    <a:pt x="80558" y="22781"/>
                    <a:pt x="79324" y="20546"/>
                  </a:cubicBezTo>
                  <a:cubicBezTo>
                    <a:pt x="79310" y="20518"/>
                    <a:pt x="79287" y="20507"/>
                    <a:pt x="79258" y="20507"/>
                  </a:cubicBezTo>
                  <a:cubicBezTo>
                    <a:pt x="79180" y="20507"/>
                    <a:pt x="79062" y="20584"/>
                    <a:pt x="78973" y="20584"/>
                  </a:cubicBezTo>
                  <a:cubicBezTo>
                    <a:pt x="78940" y="20584"/>
                    <a:pt x="78912" y="20574"/>
                    <a:pt x="78890" y="20546"/>
                  </a:cubicBezTo>
                  <a:cubicBezTo>
                    <a:pt x="78790" y="20346"/>
                    <a:pt x="78957" y="19812"/>
                    <a:pt x="78824" y="19645"/>
                  </a:cubicBezTo>
                  <a:cubicBezTo>
                    <a:pt x="71345" y="7101"/>
                    <a:pt x="57318" y="1"/>
                    <a:pt x="43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rot="-423237">
              <a:off x="7471492" y="2340926"/>
              <a:ext cx="336090" cy="327415"/>
            </a:xfrm>
            <a:custGeom>
              <a:avLst/>
              <a:gdLst/>
              <a:ahLst/>
              <a:cxnLst/>
              <a:rect l="l" t="t" r="r" b="b"/>
              <a:pathLst>
                <a:path w="13444" h="13097" extrusionOk="0">
                  <a:moveTo>
                    <a:pt x="7330" y="1"/>
                  </a:moveTo>
                  <a:cubicBezTo>
                    <a:pt x="4941" y="1"/>
                    <a:pt x="2526" y="1664"/>
                    <a:pt x="1401" y="4330"/>
                  </a:cubicBezTo>
                  <a:cubicBezTo>
                    <a:pt x="0" y="7733"/>
                    <a:pt x="1235" y="11502"/>
                    <a:pt x="4170" y="12703"/>
                  </a:cubicBezTo>
                  <a:cubicBezTo>
                    <a:pt x="4805" y="12970"/>
                    <a:pt x="5466" y="13096"/>
                    <a:pt x="6127" y="13096"/>
                  </a:cubicBezTo>
                  <a:cubicBezTo>
                    <a:pt x="8523" y="13096"/>
                    <a:pt x="10918" y="11434"/>
                    <a:pt x="12042" y="8767"/>
                  </a:cubicBezTo>
                  <a:cubicBezTo>
                    <a:pt x="13443" y="5364"/>
                    <a:pt x="12209" y="1628"/>
                    <a:pt x="9274" y="394"/>
                  </a:cubicBezTo>
                  <a:cubicBezTo>
                    <a:pt x="8646" y="127"/>
                    <a:pt x="7989" y="1"/>
                    <a:pt x="7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0"/>
            <p:cNvSpPr/>
            <p:nvPr/>
          </p:nvSpPr>
          <p:spPr>
            <a:xfrm rot="-423237">
              <a:off x="6742762" y="2419005"/>
              <a:ext cx="321065" cy="331965"/>
            </a:xfrm>
            <a:custGeom>
              <a:avLst/>
              <a:gdLst/>
              <a:ahLst/>
              <a:cxnLst/>
              <a:rect l="l" t="t" r="r" b="b"/>
              <a:pathLst>
                <a:path w="12843" h="13279" extrusionOk="0">
                  <a:moveTo>
                    <a:pt x="6061" y="0"/>
                  </a:moveTo>
                  <a:cubicBezTo>
                    <a:pt x="5711" y="0"/>
                    <a:pt x="5357" y="37"/>
                    <a:pt x="5004" y="113"/>
                  </a:cubicBezTo>
                  <a:cubicBezTo>
                    <a:pt x="1902" y="813"/>
                    <a:pt x="0" y="4282"/>
                    <a:pt x="801" y="7885"/>
                  </a:cubicBezTo>
                  <a:cubicBezTo>
                    <a:pt x="1507" y="11061"/>
                    <a:pt x="4054" y="13278"/>
                    <a:pt x="6773" y="13278"/>
                  </a:cubicBezTo>
                  <a:cubicBezTo>
                    <a:pt x="7138" y="13278"/>
                    <a:pt x="7506" y="13238"/>
                    <a:pt x="7873" y="13155"/>
                  </a:cubicBezTo>
                  <a:cubicBezTo>
                    <a:pt x="10975" y="12455"/>
                    <a:pt x="12843" y="8986"/>
                    <a:pt x="12042" y="5383"/>
                  </a:cubicBezTo>
                  <a:cubicBezTo>
                    <a:pt x="11333" y="2220"/>
                    <a:pt x="8790" y="0"/>
                    <a:pt x="6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 rot="-423237">
              <a:off x="6822338" y="2438127"/>
              <a:ext cx="330240" cy="329765"/>
            </a:xfrm>
            <a:custGeom>
              <a:avLst/>
              <a:gdLst/>
              <a:ahLst/>
              <a:cxnLst/>
              <a:rect l="l" t="t" r="r" b="b"/>
              <a:pathLst>
                <a:path w="13210" h="13191" extrusionOk="0">
                  <a:moveTo>
                    <a:pt x="6118" y="0"/>
                  </a:moveTo>
                  <a:cubicBezTo>
                    <a:pt x="5601" y="0"/>
                    <a:pt x="5081" y="78"/>
                    <a:pt x="4570" y="241"/>
                  </a:cubicBezTo>
                  <a:cubicBezTo>
                    <a:pt x="1535" y="1208"/>
                    <a:pt x="0" y="4844"/>
                    <a:pt x="1134" y="8380"/>
                  </a:cubicBezTo>
                  <a:cubicBezTo>
                    <a:pt x="2078" y="11293"/>
                    <a:pt x="4567" y="13190"/>
                    <a:pt x="7124" y="13190"/>
                  </a:cubicBezTo>
                  <a:cubicBezTo>
                    <a:pt x="7642" y="13190"/>
                    <a:pt x="8162" y="13112"/>
                    <a:pt x="8673" y="12950"/>
                  </a:cubicBezTo>
                  <a:cubicBezTo>
                    <a:pt x="11675" y="11982"/>
                    <a:pt x="13210" y="8346"/>
                    <a:pt x="12109" y="4844"/>
                  </a:cubicBezTo>
                  <a:cubicBezTo>
                    <a:pt x="11166" y="1903"/>
                    <a:pt x="8676" y="0"/>
                    <a:pt x="6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rot="-423237">
              <a:off x="7035656" y="2315011"/>
              <a:ext cx="331915" cy="329690"/>
            </a:xfrm>
            <a:custGeom>
              <a:avLst/>
              <a:gdLst/>
              <a:ahLst/>
              <a:cxnLst/>
              <a:rect l="l" t="t" r="r" b="b"/>
              <a:pathLst>
                <a:path w="13277" h="13188" extrusionOk="0">
                  <a:moveTo>
                    <a:pt x="7143" y="0"/>
                  </a:moveTo>
                  <a:cubicBezTo>
                    <a:pt x="4627" y="0"/>
                    <a:pt x="2155" y="1865"/>
                    <a:pt x="1168" y="4743"/>
                  </a:cubicBezTo>
                  <a:cubicBezTo>
                    <a:pt x="0" y="8245"/>
                    <a:pt x="1468" y="11881"/>
                    <a:pt x="4470" y="12915"/>
                  </a:cubicBezTo>
                  <a:cubicBezTo>
                    <a:pt x="5012" y="13100"/>
                    <a:pt x="5564" y="13188"/>
                    <a:pt x="6112" y="13188"/>
                  </a:cubicBezTo>
                  <a:cubicBezTo>
                    <a:pt x="8639" y="13188"/>
                    <a:pt x="11089" y="11323"/>
                    <a:pt x="12076" y="8445"/>
                  </a:cubicBezTo>
                  <a:cubicBezTo>
                    <a:pt x="13277" y="4943"/>
                    <a:pt x="11776" y="1307"/>
                    <a:pt x="8773" y="273"/>
                  </a:cubicBezTo>
                  <a:cubicBezTo>
                    <a:pt x="8238" y="88"/>
                    <a:pt x="7690" y="0"/>
                    <a:pt x="7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rot="-423237">
              <a:off x="7334159" y="2364613"/>
              <a:ext cx="331915" cy="328840"/>
            </a:xfrm>
            <a:custGeom>
              <a:avLst/>
              <a:gdLst/>
              <a:ahLst/>
              <a:cxnLst/>
              <a:rect l="l" t="t" r="r" b="b"/>
              <a:pathLst>
                <a:path w="13277" h="13154" extrusionOk="0">
                  <a:moveTo>
                    <a:pt x="7142" y="0"/>
                  </a:moveTo>
                  <a:cubicBezTo>
                    <a:pt x="4627" y="0"/>
                    <a:pt x="2155" y="1859"/>
                    <a:pt x="1168" y="4709"/>
                  </a:cubicBezTo>
                  <a:cubicBezTo>
                    <a:pt x="1" y="8212"/>
                    <a:pt x="1468" y="11881"/>
                    <a:pt x="4471" y="12882"/>
                  </a:cubicBezTo>
                  <a:cubicBezTo>
                    <a:pt x="5012" y="13066"/>
                    <a:pt x="5564" y="13154"/>
                    <a:pt x="6113" y="13154"/>
                  </a:cubicBezTo>
                  <a:cubicBezTo>
                    <a:pt x="8639" y="13154"/>
                    <a:pt x="11089" y="11290"/>
                    <a:pt x="12076" y="8412"/>
                  </a:cubicBezTo>
                  <a:cubicBezTo>
                    <a:pt x="13277" y="4943"/>
                    <a:pt x="11776" y="1273"/>
                    <a:pt x="8774" y="273"/>
                  </a:cubicBezTo>
                  <a:cubicBezTo>
                    <a:pt x="8238" y="88"/>
                    <a:pt x="7689" y="0"/>
                    <a:pt x="7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 rot="-423237">
              <a:off x="7180721" y="2373587"/>
              <a:ext cx="330240" cy="329715"/>
            </a:xfrm>
            <a:custGeom>
              <a:avLst/>
              <a:gdLst/>
              <a:ahLst/>
              <a:cxnLst/>
              <a:rect l="l" t="t" r="r" b="b"/>
              <a:pathLst>
                <a:path w="13210" h="13189" extrusionOk="0">
                  <a:moveTo>
                    <a:pt x="6086" y="0"/>
                  </a:moveTo>
                  <a:cubicBezTo>
                    <a:pt x="5568" y="0"/>
                    <a:pt x="5048" y="78"/>
                    <a:pt x="4537" y="241"/>
                  </a:cubicBezTo>
                  <a:cubicBezTo>
                    <a:pt x="1534" y="1208"/>
                    <a:pt x="0" y="4844"/>
                    <a:pt x="1134" y="8347"/>
                  </a:cubicBezTo>
                  <a:cubicBezTo>
                    <a:pt x="2107" y="11266"/>
                    <a:pt x="4586" y="13188"/>
                    <a:pt x="7142" y="13188"/>
                  </a:cubicBezTo>
                  <a:cubicBezTo>
                    <a:pt x="7653" y="13188"/>
                    <a:pt x="8167" y="13111"/>
                    <a:pt x="8673" y="12950"/>
                  </a:cubicBezTo>
                  <a:cubicBezTo>
                    <a:pt x="11675" y="11949"/>
                    <a:pt x="13209" y="8313"/>
                    <a:pt x="12075" y="4811"/>
                  </a:cubicBezTo>
                  <a:cubicBezTo>
                    <a:pt x="11132" y="1898"/>
                    <a:pt x="8643" y="0"/>
                    <a:pt x="6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 rot="-423237">
              <a:off x="6697046" y="2580464"/>
              <a:ext cx="1193663" cy="397788"/>
            </a:xfrm>
            <a:custGeom>
              <a:avLst/>
              <a:gdLst/>
              <a:ahLst/>
              <a:cxnLst/>
              <a:rect l="l" t="t" r="r" b="b"/>
              <a:pathLst>
                <a:path w="47748" h="15912" extrusionOk="0">
                  <a:moveTo>
                    <a:pt x="27020" y="0"/>
                  </a:moveTo>
                  <a:lnTo>
                    <a:pt x="668" y="67"/>
                  </a:lnTo>
                  <a:cubicBezTo>
                    <a:pt x="167" y="67"/>
                    <a:pt x="0" y="734"/>
                    <a:pt x="467" y="1001"/>
                  </a:cubicBezTo>
                  <a:cubicBezTo>
                    <a:pt x="1135" y="1335"/>
                    <a:pt x="1835" y="1802"/>
                    <a:pt x="2369" y="2402"/>
                  </a:cubicBezTo>
                  <a:cubicBezTo>
                    <a:pt x="2669" y="2802"/>
                    <a:pt x="2902" y="3169"/>
                    <a:pt x="3069" y="3636"/>
                  </a:cubicBezTo>
                  <a:cubicBezTo>
                    <a:pt x="3103" y="3770"/>
                    <a:pt x="3203" y="4003"/>
                    <a:pt x="3303" y="4237"/>
                  </a:cubicBezTo>
                  <a:cubicBezTo>
                    <a:pt x="4337" y="7239"/>
                    <a:pt x="7239" y="14344"/>
                    <a:pt x="15478" y="15345"/>
                  </a:cubicBezTo>
                  <a:cubicBezTo>
                    <a:pt x="19381" y="15845"/>
                    <a:pt x="22083" y="15912"/>
                    <a:pt x="23884" y="15912"/>
                  </a:cubicBezTo>
                  <a:cubicBezTo>
                    <a:pt x="25719" y="15912"/>
                    <a:pt x="28387" y="15812"/>
                    <a:pt x="32290" y="15345"/>
                  </a:cubicBezTo>
                  <a:cubicBezTo>
                    <a:pt x="41130" y="14244"/>
                    <a:pt x="43865" y="6071"/>
                    <a:pt x="44699" y="3636"/>
                  </a:cubicBezTo>
                  <a:cubicBezTo>
                    <a:pt x="45099" y="2402"/>
                    <a:pt x="46267" y="1535"/>
                    <a:pt x="47334" y="1001"/>
                  </a:cubicBezTo>
                  <a:cubicBezTo>
                    <a:pt x="47747" y="747"/>
                    <a:pt x="47615" y="129"/>
                    <a:pt x="47169" y="129"/>
                  </a:cubicBezTo>
                  <a:cubicBezTo>
                    <a:pt x="47147" y="129"/>
                    <a:pt x="47124" y="131"/>
                    <a:pt x="47101" y="134"/>
                  </a:cubicBezTo>
                  <a:lnTo>
                    <a:pt x="27553" y="34"/>
                  </a:lnTo>
                  <a:lnTo>
                    <a:pt x="27020" y="0"/>
                  </a:lnTo>
                  <a:close/>
                </a:path>
              </a:pathLst>
            </a:custGeom>
            <a:solidFill>
              <a:srgbClr val="FFD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rot="-423237">
              <a:off x="7654878" y="2657497"/>
              <a:ext cx="130946" cy="117471"/>
            </a:xfrm>
            <a:custGeom>
              <a:avLst/>
              <a:gdLst/>
              <a:ahLst/>
              <a:cxnLst/>
              <a:rect l="l" t="t" r="r" b="b"/>
              <a:pathLst>
                <a:path w="5238" h="4699" extrusionOk="0">
                  <a:moveTo>
                    <a:pt x="3017" y="1"/>
                  </a:moveTo>
                  <a:cubicBezTo>
                    <a:pt x="1500" y="1"/>
                    <a:pt x="1" y="1889"/>
                    <a:pt x="1" y="3310"/>
                  </a:cubicBezTo>
                  <a:cubicBezTo>
                    <a:pt x="1" y="3877"/>
                    <a:pt x="334" y="4477"/>
                    <a:pt x="834" y="4644"/>
                  </a:cubicBezTo>
                  <a:cubicBezTo>
                    <a:pt x="966" y="4680"/>
                    <a:pt x="1102" y="4698"/>
                    <a:pt x="1241" y="4698"/>
                  </a:cubicBezTo>
                  <a:cubicBezTo>
                    <a:pt x="1489" y="4698"/>
                    <a:pt x="1745" y="4639"/>
                    <a:pt x="2002" y="4510"/>
                  </a:cubicBezTo>
                  <a:cubicBezTo>
                    <a:pt x="2369" y="4310"/>
                    <a:pt x="2602" y="4010"/>
                    <a:pt x="2903" y="3710"/>
                  </a:cubicBezTo>
                  <a:cubicBezTo>
                    <a:pt x="3603" y="2843"/>
                    <a:pt x="5238" y="207"/>
                    <a:pt x="3169" y="7"/>
                  </a:cubicBezTo>
                  <a:cubicBezTo>
                    <a:pt x="3119" y="3"/>
                    <a:pt x="3068" y="1"/>
                    <a:pt x="3017" y="1"/>
                  </a:cubicBezTo>
                  <a:close/>
                </a:path>
              </a:pathLst>
            </a:custGeom>
            <a:solidFill>
              <a:srgbClr val="FCE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rot="-423237">
              <a:off x="7617278" y="2785587"/>
              <a:ext cx="63398" cy="58923"/>
            </a:xfrm>
            <a:custGeom>
              <a:avLst/>
              <a:gdLst/>
              <a:ahLst/>
              <a:cxnLst/>
              <a:rect l="l" t="t" r="r" b="b"/>
              <a:pathLst>
                <a:path w="2536" h="2357" extrusionOk="0">
                  <a:moveTo>
                    <a:pt x="1668" y="1"/>
                  </a:moveTo>
                  <a:cubicBezTo>
                    <a:pt x="1135" y="1"/>
                    <a:pt x="568" y="301"/>
                    <a:pt x="301" y="701"/>
                  </a:cubicBezTo>
                  <a:cubicBezTo>
                    <a:pt x="134" y="902"/>
                    <a:pt x="0" y="1202"/>
                    <a:pt x="34" y="1469"/>
                  </a:cubicBezTo>
                  <a:cubicBezTo>
                    <a:pt x="67" y="1902"/>
                    <a:pt x="401" y="2236"/>
                    <a:pt x="801" y="2303"/>
                  </a:cubicBezTo>
                  <a:cubicBezTo>
                    <a:pt x="903" y="2340"/>
                    <a:pt x="1009" y="2356"/>
                    <a:pt x="1114" y="2356"/>
                  </a:cubicBezTo>
                  <a:cubicBezTo>
                    <a:pt x="1386" y="2356"/>
                    <a:pt x="1661" y="2247"/>
                    <a:pt x="1902" y="2102"/>
                  </a:cubicBezTo>
                  <a:cubicBezTo>
                    <a:pt x="2302" y="1836"/>
                    <a:pt x="2536" y="1402"/>
                    <a:pt x="2502" y="935"/>
                  </a:cubicBezTo>
                  <a:cubicBezTo>
                    <a:pt x="2469" y="468"/>
                    <a:pt x="2069" y="68"/>
                    <a:pt x="1668" y="1"/>
                  </a:cubicBezTo>
                  <a:close/>
                </a:path>
              </a:pathLst>
            </a:custGeom>
            <a:solidFill>
              <a:srgbClr val="FCE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 rot="-423237">
              <a:off x="6742135" y="2643340"/>
              <a:ext cx="962345" cy="50873"/>
            </a:xfrm>
            <a:custGeom>
              <a:avLst/>
              <a:gdLst/>
              <a:ahLst/>
              <a:cxnLst/>
              <a:rect l="l" t="t" r="r" b="b"/>
              <a:pathLst>
                <a:path w="38495" h="2035" extrusionOk="0">
                  <a:moveTo>
                    <a:pt x="38495" y="0"/>
                  </a:moveTo>
                  <a:lnTo>
                    <a:pt x="1" y="200"/>
                  </a:lnTo>
                  <a:cubicBezTo>
                    <a:pt x="301" y="600"/>
                    <a:pt x="534" y="967"/>
                    <a:pt x="701" y="1434"/>
                  </a:cubicBezTo>
                  <a:cubicBezTo>
                    <a:pt x="735" y="1568"/>
                    <a:pt x="835" y="1801"/>
                    <a:pt x="935" y="2035"/>
                  </a:cubicBezTo>
                  <a:lnTo>
                    <a:pt x="38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rot="-423237">
              <a:off x="7659631" y="2528001"/>
              <a:ext cx="740527" cy="1298484"/>
            </a:xfrm>
            <a:custGeom>
              <a:avLst/>
              <a:gdLst/>
              <a:ahLst/>
              <a:cxnLst/>
              <a:rect l="l" t="t" r="r" b="b"/>
              <a:pathLst>
                <a:path w="29622" h="51941" extrusionOk="0">
                  <a:moveTo>
                    <a:pt x="6391" y="1"/>
                  </a:moveTo>
                  <a:cubicBezTo>
                    <a:pt x="6384" y="1"/>
                    <a:pt x="6378" y="2"/>
                    <a:pt x="6372" y="3"/>
                  </a:cubicBezTo>
                  <a:cubicBezTo>
                    <a:pt x="5771" y="137"/>
                    <a:pt x="7873" y="7275"/>
                    <a:pt x="7873" y="7275"/>
                  </a:cubicBezTo>
                  <a:cubicBezTo>
                    <a:pt x="7873" y="7275"/>
                    <a:pt x="4599" y="914"/>
                    <a:pt x="3688" y="914"/>
                  </a:cubicBezTo>
                  <a:cubicBezTo>
                    <a:pt x="3657" y="914"/>
                    <a:pt x="3628" y="922"/>
                    <a:pt x="3603" y="937"/>
                  </a:cubicBezTo>
                  <a:cubicBezTo>
                    <a:pt x="2869" y="1404"/>
                    <a:pt x="6171" y="8676"/>
                    <a:pt x="6171" y="8676"/>
                  </a:cubicBezTo>
                  <a:cubicBezTo>
                    <a:pt x="6171" y="8676"/>
                    <a:pt x="1614" y="2641"/>
                    <a:pt x="754" y="2641"/>
                  </a:cubicBezTo>
                  <a:cubicBezTo>
                    <a:pt x="719" y="2641"/>
                    <a:pt x="690" y="2651"/>
                    <a:pt x="667" y="2672"/>
                  </a:cubicBezTo>
                  <a:cubicBezTo>
                    <a:pt x="67" y="3239"/>
                    <a:pt x="5271" y="11312"/>
                    <a:pt x="5271" y="11312"/>
                  </a:cubicBezTo>
                  <a:cubicBezTo>
                    <a:pt x="5271" y="11312"/>
                    <a:pt x="1579" y="9186"/>
                    <a:pt x="598" y="9186"/>
                  </a:cubicBezTo>
                  <a:cubicBezTo>
                    <a:pt x="507" y="9186"/>
                    <a:pt x="440" y="9204"/>
                    <a:pt x="401" y="9243"/>
                  </a:cubicBezTo>
                  <a:cubicBezTo>
                    <a:pt x="0" y="9677"/>
                    <a:pt x="6772" y="18483"/>
                    <a:pt x="6772" y="18483"/>
                  </a:cubicBezTo>
                  <a:lnTo>
                    <a:pt x="15011" y="34295"/>
                  </a:lnTo>
                  <a:lnTo>
                    <a:pt x="3836" y="36196"/>
                  </a:lnTo>
                  <a:lnTo>
                    <a:pt x="6038" y="51941"/>
                  </a:lnTo>
                  <a:cubicBezTo>
                    <a:pt x="6038" y="51941"/>
                    <a:pt x="19448" y="51107"/>
                    <a:pt x="24551" y="45136"/>
                  </a:cubicBezTo>
                  <a:cubicBezTo>
                    <a:pt x="29621" y="39198"/>
                    <a:pt x="13944" y="15014"/>
                    <a:pt x="13944" y="15014"/>
                  </a:cubicBezTo>
                  <a:cubicBezTo>
                    <a:pt x="13944" y="15014"/>
                    <a:pt x="11875" y="11812"/>
                    <a:pt x="10875" y="9677"/>
                  </a:cubicBezTo>
                  <a:cubicBezTo>
                    <a:pt x="9885" y="7565"/>
                    <a:pt x="7001" y="1"/>
                    <a:pt x="6391" y="1"/>
                  </a:cubicBezTo>
                  <a:close/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rot="-423237">
              <a:off x="7659631" y="2528001"/>
              <a:ext cx="740527" cy="1298484"/>
            </a:xfrm>
            <a:custGeom>
              <a:avLst/>
              <a:gdLst/>
              <a:ahLst/>
              <a:cxnLst/>
              <a:rect l="l" t="t" r="r" b="b"/>
              <a:pathLst>
                <a:path w="29622" h="51941" extrusionOk="0">
                  <a:moveTo>
                    <a:pt x="6391" y="1"/>
                  </a:moveTo>
                  <a:cubicBezTo>
                    <a:pt x="6384" y="1"/>
                    <a:pt x="6378" y="2"/>
                    <a:pt x="6372" y="3"/>
                  </a:cubicBezTo>
                  <a:cubicBezTo>
                    <a:pt x="5771" y="137"/>
                    <a:pt x="7873" y="7275"/>
                    <a:pt x="7873" y="7275"/>
                  </a:cubicBezTo>
                  <a:cubicBezTo>
                    <a:pt x="7873" y="7275"/>
                    <a:pt x="4599" y="914"/>
                    <a:pt x="3688" y="914"/>
                  </a:cubicBezTo>
                  <a:cubicBezTo>
                    <a:pt x="3657" y="914"/>
                    <a:pt x="3628" y="922"/>
                    <a:pt x="3603" y="937"/>
                  </a:cubicBezTo>
                  <a:cubicBezTo>
                    <a:pt x="2869" y="1404"/>
                    <a:pt x="6171" y="8676"/>
                    <a:pt x="6171" y="8676"/>
                  </a:cubicBezTo>
                  <a:cubicBezTo>
                    <a:pt x="6171" y="8676"/>
                    <a:pt x="1614" y="2641"/>
                    <a:pt x="754" y="2641"/>
                  </a:cubicBezTo>
                  <a:cubicBezTo>
                    <a:pt x="719" y="2641"/>
                    <a:pt x="690" y="2651"/>
                    <a:pt x="667" y="2672"/>
                  </a:cubicBezTo>
                  <a:cubicBezTo>
                    <a:pt x="67" y="3239"/>
                    <a:pt x="5271" y="11312"/>
                    <a:pt x="5271" y="11312"/>
                  </a:cubicBezTo>
                  <a:cubicBezTo>
                    <a:pt x="5271" y="11312"/>
                    <a:pt x="1579" y="9186"/>
                    <a:pt x="598" y="9186"/>
                  </a:cubicBezTo>
                  <a:cubicBezTo>
                    <a:pt x="507" y="9186"/>
                    <a:pt x="440" y="9204"/>
                    <a:pt x="401" y="9243"/>
                  </a:cubicBezTo>
                  <a:cubicBezTo>
                    <a:pt x="0" y="9677"/>
                    <a:pt x="6772" y="18483"/>
                    <a:pt x="6772" y="18483"/>
                  </a:cubicBezTo>
                  <a:lnTo>
                    <a:pt x="15011" y="34295"/>
                  </a:lnTo>
                  <a:lnTo>
                    <a:pt x="3836" y="36196"/>
                  </a:lnTo>
                  <a:lnTo>
                    <a:pt x="6038" y="51941"/>
                  </a:lnTo>
                  <a:cubicBezTo>
                    <a:pt x="6038" y="51941"/>
                    <a:pt x="19448" y="51107"/>
                    <a:pt x="24551" y="45136"/>
                  </a:cubicBezTo>
                  <a:cubicBezTo>
                    <a:pt x="29621" y="39198"/>
                    <a:pt x="13944" y="15014"/>
                    <a:pt x="13944" y="15014"/>
                  </a:cubicBezTo>
                  <a:cubicBezTo>
                    <a:pt x="13944" y="15014"/>
                    <a:pt x="11875" y="11812"/>
                    <a:pt x="10875" y="9677"/>
                  </a:cubicBezTo>
                  <a:cubicBezTo>
                    <a:pt x="9885" y="7565"/>
                    <a:pt x="7001" y="1"/>
                    <a:pt x="6391" y="1"/>
                  </a:cubicBezTo>
                  <a:close/>
                </a:path>
              </a:pathLst>
            </a:custGeom>
            <a:solidFill>
              <a:srgbClr val="D29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 rot="-423237">
              <a:off x="6832288" y="3669366"/>
              <a:ext cx="339439" cy="593781"/>
            </a:xfrm>
            <a:custGeom>
              <a:avLst/>
              <a:gdLst/>
              <a:ahLst/>
              <a:cxnLst/>
              <a:rect l="l" t="t" r="r" b="b"/>
              <a:pathLst>
                <a:path w="13578" h="23752" extrusionOk="0">
                  <a:moveTo>
                    <a:pt x="13510" y="1"/>
                  </a:moveTo>
                  <a:cubicBezTo>
                    <a:pt x="13244" y="134"/>
                    <a:pt x="11909" y="634"/>
                    <a:pt x="10241" y="1635"/>
                  </a:cubicBezTo>
                  <a:cubicBezTo>
                    <a:pt x="8507" y="2703"/>
                    <a:pt x="6405" y="4337"/>
                    <a:pt x="4804" y="6605"/>
                  </a:cubicBezTo>
                  <a:cubicBezTo>
                    <a:pt x="3837" y="7973"/>
                    <a:pt x="3036" y="9574"/>
                    <a:pt x="2636" y="11442"/>
                  </a:cubicBezTo>
                  <a:cubicBezTo>
                    <a:pt x="2336" y="12710"/>
                    <a:pt x="2036" y="14011"/>
                    <a:pt x="1735" y="15345"/>
                  </a:cubicBezTo>
                  <a:cubicBezTo>
                    <a:pt x="1068" y="18347"/>
                    <a:pt x="501" y="21316"/>
                    <a:pt x="1" y="23751"/>
                  </a:cubicBezTo>
                  <a:lnTo>
                    <a:pt x="12576" y="23751"/>
                  </a:lnTo>
                  <a:lnTo>
                    <a:pt x="12710" y="20449"/>
                  </a:lnTo>
                  <a:lnTo>
                    <a:pt x="13010" y="13510"/>
                  </a:lnTo>
                  <a:lnTo>
                    <a:pt x="13177" y="9474"/>
                  </a:lnTo>
                  <a:lnTo>
                    <a:pt x="13510" y="1902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 rot="-423237">
              <a:off x="6832288" y="3669366"/>
              <a:ext cx="339439" cy="593781"/>
            </a:xfrm>
            <a:custGeom>
              <a:avLst/>
              <a:gdLst/>
              <a:ahLst/>
              <a:cxnLst/>
              <a:rect l="l" t="t" r="r" b="b"/>
              <a:pathLst>
                <a:path w="13578" h="23752" extrusionOk="0">
                  <a:moveTo>
                    <a:pt x="13510" y="1"/>
                  </a:moveTo>
                  <a:cubicBezTo>
                    <a:pt x="13244" y="134"/>
                    <a:pt x="11909" y="634"/>
                    <a:pt x="10241" y="1635"/>
                  </a:cubicBezTo>
                  <a:cubicBezTo>
                    <a:pt x="8507" y="2703"/>
                    <a:pt x="6405" y="4337"/>
                    <a:pt x="4804" y="6605"/>
                  </a:cubicBezTo>
                  <a:cubicBezTo>
                    <a:pt x="3837" y="7973"/>
                    <a:pt x="3036" y="9574"/>
                    <a:pt x="2636" y="11442"/>
                  </a:cubicBezTo>
                  <a:cubicBezTo>
                    <a:pt x="2336" y="12710"/>
                    <a:pt x="2036" y="14011"/>
                    <a:pt x="1735" y="15345"/>
                  </a:cubicBezTo>
                  <a:cubicBezTo>
                    <a:pt x="1068" y="18347"/>
                    <a:pt x="501" y="21316"/>
                    <a:pt x="1" y="23751"/>
                  </a:cubicBezTo>
                  <a:lnTo>
                    <a:pt x="12576" y="23751"/>
                  </a:lnTo>
                  <a:lnTo>
                    <a:pt x="12710" y="20449"/>
                  </a:lnTo>
                  <a:lnTo>
                    <a:pt x="13010" y="13510"/>
                  </a:lnTo>
                  <a:lnTo>
                    <a:pt x="13177" y="9474"/>
                  </a:lnTo>
                  <a:lnTo>
                    <a:pt x="13510" y="1902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rgbClr val="D29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 rot="-423237">
              <a:off x="7087749" y="3808114"/>
              <a:ext cx="954845" cy="386963"/>
            </a:xfrm>
            <a:custGeom>
              <a:avLst/>
              <a:gdLst/>
              <a:ahLst/>
              <a:cxnLst/>
              <a:rect l="l" t="t" r="r" b="b"/>
              <a:pathLst>
                <a:path w="38195" h="15479" extrusionOk="0">
                  <a:moveTo>
                    <a:pt x="36693" y="1"/>
                  </a:moveTo>
                  <a:lnTo>
                    <a:pt x="32457" y="668"/>
                  </a:lnTo>
                  <a:lnTo>
                    <a:pt x="26286" y="1635"/>
                  </a:lnTo>
                  <a:lnTo>
                    <a:pt x="17646" y="2969"/>
                  </a:lnTo>
                  <a:lnTo>
                    <a:pt x="17446" y="3003"/>
                  </a:lnTo>
                  <a:lnTo>
                    <a:pt x="6005" y="4771"/>
                  </a:lnTo>
                  <a:lnTo>
                    <a:pt x="3136" y="5204"/>
                  </a:lnTo>
                  <a:lnTo>
                    <a:pt x="1" y="5705"/>
                  </a:lnTo>
                  <a:lnTo>
                    <a:pt x="101" y="12376"/>
                  </a:lnTo>
                  <a:lnTo>
                    <a:pt x="101" y="15478"/>
                  </a:lnTo>
                  <a:lnTo>
                    <a:pt x="38194" y="15478"/>
                  </a:lnTo>
                  <a:lnTo>
                    <a:pt x="36994" y="2769"/>
                  </a:lnTo>
                  <a:lnTo>
                    <a:pt x="36894" y="1969"/>
                  </a:lnTo>
                  <a:lnTo>
                    <a:pt x="36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 rot="-423237">
              <a:off x="6736096" y="3306534"/>
              <a:ext cx="1476879" cy="835649"/>
            </a:xfrm>
            <a:custGeom>
              <a:avLst/>
              <a:gdLst/>
              <a:ahLst/>
              <a:cxnLst/>
              <a:rect l="l" t="t" r="r" b="b"/>
              <a:pathLst>
                <a:path w="59077" h="33427" extrusionOk="0">
                  <a:moveTo>
                    <a:pt x="55018" y="0"/>
                  </a:moveTo>
                  <a:cubicBezTo>
                    <a:pt x="52502" y="0"/>
                    <a:pt x="47535" y="4047"/>
                    <a:pt x="47535" y="4047"/>
                  </a:cubicBezTo>
                  <a:lnTo>
                    <a:pt x="31390" y="15189"/>
                  </a:lnTo>
                  <a:lnTo>
                    <a:pt x="8974" y="13554"/>
                  </a:lnTo>
                  <a:cubicBezTo>
                    <a:pt x="8974" y="13554"/>
                    <a:pt x="1" y="15856"/>
                    <a:pt x="301" y="19091"/>
                  </a:cubicBezTo>
                  <a:cubicBezTo>
                    <a:pt x="472" y="20954"/>
                    <a:pt x="2083" y="21355"/>
                    <a:pt x="3438" y="21355"/>
                  </a:cubicBezTo>
                  <a:cubicBezTo>
                    <a:pt x="4461" y="21355"/>
                    <a:pt x="5338" y="21126"/>
                    <a:pt x="5338" y="21126"/>
                  </a:cubicBezTo>
                  <a:lnTo>
                    <a:pt x="5338" y="21126"/>
                  </a:lnTo>
                  <a:cubicBezTo>
                    <a:pt x="5338" y="21126"/>
                    <a:pt x="1802" y="23128"/>
                    <a:pt x="3337" y="26397"/>
                  </a:cubicBezTo>
                  <a:cubicBezTo>
                    <a:pt x="3859" y="27453"/>
                    <a:pt x="4816" y="27809"/>
                    <a:pt x="5868" y="27809"/>
                  </a:cubicBezTo>
                  <a:cubicBezTo>
                    <a:pt x="8037" y="27809"/>
                    <a:pt x="10608" y="26297"/>
                    <a:pt x="10608" y="26297"/>
                  </a:cubicBezTo>
                  <a:lnTo>
                    <a:pt x="10608" y="26297"/>
                  </a:lnTo>
                  <a:cubicBezTo>
                    <a:pt x="10608" y="26297"/>
                    <a:pt x="8474" y="28865"/>
                    <a:pt x="10975" y="31901"/>
                  </a:cubicBezTo>
                  <a:cubicBezTo>
                    <a:pt x="11570" y="32622"/>
                    <a:pt x="12464" y="32897"/>
                    <a:pt x="13481" y="32897"/>
                  </a:cubicBezTo>
                  <a:cubicBezTo>
                    <a:pt x="16746" y="32897"/>
                    <a:pt x="21283" y="30066"/>
                    <a:pt x="21283" y="30066"/>
                  </a:cubicBezTo>
                  <a:cubicBezTo>
                    <a:pt x="21283" y="30066"/>
                    <a:pt x="21650" y="32067"/>
                    <a:pt x="25386" y="33268"/>
                  </a:cubicBezTo>
                  <a:cubicBezTo>
                    <a:pt x="25727" y="33377"/>
                    <a:pt x="26076" y="33426"/>
                    <a:pt x="26430" y="33426"/>
                  </a:cubicBezTo>
                  <a:cubicBezTo>
                    <a:pt x="29990" y="33426"/>
                    <a:pt x="33992" y="28431"/>
                    <a:pt x="33992" y="28431"/>
                  </a:cubicBezTo>
                  <a:cubicBezTo>
                    <a:pt x="33992" y="28431"/>
                    <a:pt x="35226" y="30099"/>
                    <a:pt x="38462" y="30466"/>
                  </a:cubicBezTo>
                  <a:cubicBezTo>
                    <a:pt x="38523" y="30473"/>
                    <a:pt x="38583" y="30476"/>
                    <a:pt x="38643" y="30476"/>
                  </a:cubicBezTo>
                  <a:cubicBezTo>
                    <a:pt x="41688" y="30476"/>
                    <a:pt x="43132" y="22294"/>
                    <a:pt x="43132" y="22294"/>
                  </a:cubicBezTo>
                  <a:cubicBezTo>
                    <a:pt x="43132" y="22294"/>
                    <a:pt x="44525" y="23082"/>
                    <a:pt x="46551" y="23082"/>
                  </a:cubicBezTo>
                  <a:cubicBezTo>
                    <a:pt x="47257" y="23082"/>
                    <a:pt x="48041" y="22986"/>
                    <a:pt x="48869" y="22727"/>
                  </a:cubicBezTo>
                  <a:cubicBezTo>
                    <a:pt x="52038" y="21727"/>
                    <a:pt x="50203" y="17557"/>
                    <a:pt x="50203" y="17557"/>
                  </a:cubicBezTo>
                  <a:lnTo>
                    <a:pt x="50203" y="17557"/>
                  </a:lnTo>
                  <a:cubicBezTo>
                    <a:pt x="50203" y="17557"/>
                    <a:pt x="50813" y="17709"/>
                    <a:pt x="51669" y="17709"/>
                  </a:cubicBezTo>
                  <a:cubicBezTo>
                    <a:pt x="52855" y="17709"/>
                    <a:pt x="54512" y="17417"/>
                    <a:pt x="55674" y="16022"/>
                  </a:cubicBezTo>
                  <a:cubicBezTo>
                    <a:pt x="57675" y="13587"/>
                    <a:pt x="54740" y="11586"/>
                    <a:pt x="54740" y="11586"/>
                  </a:cubicBezTo>
                  <a:cubicBezTo>
                    <a:pt x="54740" y="11586"/>
                    <a:pt x="59076" y="9685"/>
                    <a:pt x="59076" y="7350"/>
                  </a:cubicBezTo>
                  <a:cubicBezTo>
                    <a:pt x="59076" y="5015"/>
                    <a:pt x="55140" y="4614"/>
                    <a:pt x="55140" y="4614"/>
                  </a:cubicBezTo>
                  <a:cubicBezTo>
                    <a:pt x="55140" y="4614"/>
                    <a:pt x="57842" y="1512"/>
                    <a:pt x="55841" y="211"/>
                  </a:cubicBezTo>
                  <a:cubicBezTo>
                    <a:pt x="55616" y="65"/>
                    <a:pt x="55336" y="0"/>
                    <a:pt x="55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 rot="-423237">
              <a:off x="6829816" y="3345529"/>
              <a:ext cx="1270285" cy="631705"/>
            </a:xfrm>
            <a:custGeom>
              <a:avLst/>
              <a:gdLst/>
              <a:ahLst/>
              <a:cxnLst/>
              <a:rect l="l" t="t" r="r" b="b"/>
              <a:pathLst>
                <a:path w="50813" h="25269" extrusionOk="0">
                  <a:moveTo>
                    <a:pt x="44072" y="1"/>
                  </a:moveTo>
                  <a:cubicBezTo>
                    <a:pt x="42632" y="1"/>
                    <a:pt x="35468" y="6251"/>
                    <a:pt x="35468" y="6251"/>
                  </a:cubicBezTo>
                  <a:cubicBezTo>
                    <a:pt x="29767" y="10155"/>
                    <a:pt x="23502" y="11044"/>
                    <a:pt x="18977" y="11044"/>
                  </a:cubicBezTo>
                  <a:cubicBezTo>
                    <a:pt x="15188" y="11044"/>
                    <a:pt x="12618" y="10421"/>
                    <a:pt x="12618" y="10421"/>
                  </a:cubicBezTo>
                  <a:cubicBezTo>
                    <a:pt x="12618" y="10421"/>
                    <a:pt x="410" y="11021"/>
                    <a:pt x="109" y="13356"/>
                  </a:cubicBezTo>
                  <a:cubicBezTo>
                    <a:pt x="1" y="14307"/>
                    <a:pt x="865" y="14588"/>
                    <a:pt x="1927" y="14588"/>
                  </a:cubicBezTo>
                  <a:cubicBezTo>
                    <a:pt x="3476" y="14588"/>
                    <a:pt x="5446" y="13990"/>
                    <a:pt x="5447" y="13990"/>
                  </a:cubicBezTo>
                  <a:lnTo>
                    <a:pt x="5447" y="13990"/>
                  </a:lnTo>
                  <a:cubicBezTo>
                    <a:pt x="5446" y="13990"/>
                    <a:pt x="2278" y="15725"/>
                    <a:pt x="4112" y="18660"/>
                  </a:cubicBezTo>
                  <a:cubicBezTo>
                    <a:pt x="4735" y="19628"/>
                    <a:pt x="5773" y="19950"/>
                    <a:pt x="6880" y="19950"/>
                  </a:cubicBezTo>
                  <a:cubicBezTo>
                    <a:pt x="9094" y="19950"/>
                    <a:pt x="11584" y="18660"/>
                    <a:pt x="11584" y="18660"/>
                  </a:cubicBezTo>
                  <a:cubicBezTo>
                    <a:pt x="11584" y="18660"/>
                    <a:pt x="12085" y="23330"/>
                    <a:pt x="17255" y="24931"/>
                  </a:cubicBezTo>
                  <a:cubicBezTo>
                    <a:pt x="18002" y="25168"/>
                    <a:pt x="18720" y="25269"/>
                    <a:pt x="19400" y="25269"/>
                  </a:cubicBezTo>
                  <a:cubicBezTo>
                    <a:pt x="23427" y="25269"/>
                    <a:pt x="26161" y="21729"/>
                    <a:pt x="26161" y="21729"/>
                  </a:cubicBezTo>
                  <a:cubicBezTo>
                    <a:pt x="26161" y="21729"/>
                    <a:pt x="27614" y="23808"/>
                    <a:pt x="30651" y="23808"/>
                  </a:cubicBezTo>
                  <a:cubicBezTo>
                    <a:pt x="30900" y="23808"/>
                    <a:pt x="31161" y="23794"/>
                    <a:pt x="31432" y="23764"/>
                  </a:cubicBezTo>
                  <a:cubicBezTo>
                    <a:pt x="34968" y="23430"/>
                    <a:pt x="35768" y="17493"/>
                    <a:pt x="35768" y="17493"/>
                  </a:cubicBezTo>
                  <a:cubicBezTo>
                    <a:pt x="35768" y="17493"/>
                    <a:pt x="36648" y="18098"/>
                    <a:pt x="38377" y="18098"/>
                  </a:cubicBezTo>
                  <a:cubicBezTo>
                    <a:pt x="38907" y="18098"/>
                    <a:pt x="39516" y="18042"/>
                    <a:pt x="40205" y="17893"/>
                  </a:cubicBezTo>
                  <a:cubicBezTo>
                    <a:pt x="43173" y="17226"/>
                    <a:pt x="42973" y="11355"/>
                    <a:pt x="42973" y="11355"/>
                  </a:cubicBezTo>
                  <a:lnTo>
                    <a:pt x="42973" y="11355"/>
                  </a:lnTo>
                  <a:cubicBezTo>
                    <a:pt x="42973" y="11355"/>
                    <a:pt x="43682" y="11655"/>
                    <a:pt x="44704" y="11655"/>
                  </a:cubicBezTo>
                  <a:cubicBezTo>
                    <a:pt x="45725" y="11655"/>
                    <a:pt x="47060" y="11355"/>
                    <a:pt x="48311" y="10154"/>
                  </a:cubicBezTo>
                  <a:cubicBezTo>
                    <a:pt x="50812" y="7719"/>
                    <a:pt x="46776" y="6318"/>
                    <a:pt x="46776" y="6318"/>
                  </a:cubicBezTo>
                  <a:cubicBezTo>
                    <a:pt x="46776" y="6318"/>
                    <a:pt x="48677" y="4550"/>
                    <a:pt x="47977" y="3049"/>
                  </a:cubicBezTo>
                  <a:cubicBezTo>
                    <a:pt x="47786" y="2640"/>
                    <a:pt x="47391" y="2491"/>
                    <a:pt x="46919" y="2491"/>
                  </a:cubicBezTo>
                  <a:cubicBezTo>
                    <a:pt x="45658" y="2491"/>
                    <a:pt x="43841" y="3549"/>
                    <a:pt x="43841" y="3549"/>
                  </a:cubicBezTo>
                  <a:cubicBezTo>
                    <a:pt x="43841" y="3549"/>
                    <a:pt x="44975" y="1014"/>
                    <a:pt x="44274" y="80"/>
                  </a:cubicBezTo>
                  <a:cubicBezTo>
                    <a:pt x="44232" y="26"/>
                    <a:pt x="44164" y="1"/>
                    <a:pt x="44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 rot="-423237">
              <a:off x="7155035" y="3380904"/>
              <a:ext cx="87597" cy="87572"/>
            </a:xfrm>
            <a:custGeom>
              <a:avLst/>
              <a:gdLst/>
              <a:ahLst/>
              <a:cxnLst/>
              <a:rect l="l" t="t" r="r" b="b"/>
              <a:pathLst>
                <a:path w="3504" h="3503" extrusionOk="0">
                  <a:moveTo>
                    <a:pt x="1735" y="0"/>
                  </a:moveTo>
                  <a:cubicBezTo>
                    <a:pt x="801" y="0"/>
                    <a:pt x="1" y="801"/>
                    <a:pt x="1" y="1735"/>
                  </a:cubicBezTo>
                  <a:cubicBezTo>
                    <a:pt x="1" y="2702"/>
                    <a:pt x="801" y="3503"/>
                    <a:pt x="1735" y="3503"/>
                  </a:cubicBezTo>
                  <a:cubicBezTo>
                    <a:pt x="2703" y="3503"/>
                    <a:pt x="3503" y="2702"/>
                    <a:pt x="3503" y="1735"/>
                  </a:cubicBezTo>
                  <a:cubicBezTo>
                    <a:pt x="3503" y="734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FF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 rot="-423237">
              <a:off x="7145892" y="3458250"/>
              <a:ext cx="135121" cy="135121"/>
            </a:xfrm>
            <a:custGeom>
              <a:avLst/>
              <a:gdLst/>
              <a:ahLst/>
              <a:cxnLst/>
              <a:rect l="l" t="t" r="r" b="b"/>
              <a:pathLst>
                <a:path w="5405" h="5405" extrusionOk="0">
                  <a:moveTo>
                    <a:pt x="2703" y="1"/>
                  </a:moveTo>
                  <a:cubicBezTo>
                    <a:pt x="1201" y="1"/>
                    <a:pt x="1" y="1202"/>
                    <a:pt x="1" y="2703"/>
                  </a:cubicBezTo>
                  <a:cubicBezTo>
                    <a:pt x="1" y="4204"/>
                    <a:pt x="1201" y="5405"/>
                    <a:pt x="2703" y="5405"/>
                  </a:cubicBezTo>
                  <a:cubicBezTo>
                    <a:pt x="4204" y="5405"/>
                    <a:pt x="5404" y="4204"/>
                    <a:pt x="5404" y="2703"/>
                  </a:cubicBezTo>
                  <a:cubicBezTo>
                    <a:pt x="5404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 rot="-423237">
              <a:off x="7133194" y="3363913"/>
              <a:ext cx="628780" cy="400463"/>
            </a:xfrm>
            <a:custGeom>
              <a:avLst/>
              <a:gdLst/>
              <a:ahLst/>
              <a:cxnLst/>
              <a:rect l="l" t="t" r="r" b="b"/>
              <a:pathLst>
                <a:path w="25152" h="16019" extrusionOk="0">
                  <a:moveTo>
                    <a:pt x="18647" y="1"/>
                  </a:moveTo>
                  <a:lnTo>
                    <a:pt x="6505" y="3536"/>
                  </a:lnTo>
                  <a:lnTo>
                    <a:pt x="6472" y="3536"/>
                  </a:lnTo>
                  <a:lnTo>
                    <a:pt x="6605" y="6305"/>
                  </a:lnTo>
                  <a:lnTo>
                    <a:pt x="6672" y="8206"/>
                  </a:lnTo>
                  <a:lnTo>
                    <a:pt x="0" y="9708"/>
                  </a:lnTo>
                  <a:cubicBezTo>
                    <a:pt x="0" y="9708"/>
                    <a:pt x="2002" y="15712"/>
                    <a:pt x="11509" y="16012"/>
                  </a:cubicBezTo>
                  <a:cubicBezTo>
                    <a:pt x="11637" y="16016"/>
                    <a:pt x="11765" y="16018"/>
                    <a:pt x="11892" y="16018"/>
                  </a:cubicBezTo>
                  <a:cubicBezTo>
                    <a:pt x="21127" y="16018"/>
                    <a:pt x="25152" y="5371"/>
                    <a:pt x="25152" y="5371"/>
                  </a:cubicBezTo>
                  <a:lnTo>
                    <a:pt x="25152" y="5371"/>
                  </a:lnTo>
                  <a:lnTo>
                    <a:pt x="18747" y="5871"/>
                  </a:lnTo>
                  <a:lnTo>
                    <a:pt x="18647" y="1"/>
                  </a:lnTo>
                  <a:close/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 rot="-423237">
              <a:off x="7133194" y="3363913"/>
              <a:ext cx="628780" cy="400463"/>
            </a:xfrm>
            <a:custGeom>
              <a:avLst/>
              <a:gdLst/>
              <a:ahLst/>
              <a:cxnLst/>
              <a:rect l="l" t="t" r="r" b="b"/>
              <a:pathLst>
                <a:path w="25152" h="16019" extrusionOk="0">
                  <a:moveTo>
                    <a:pt x="18647" y="1"/>
                  </a:moveTo>
                  <a:lnTo>
                    <a:pt x="6505" y="3536"/>
                  </a:lnTo>
                  <a:lnTo>
                    <a:pt x="6472" y="3536"/>
                  </a:lnTo>
                  <a:lnTo>
                    <a:pt x="6605" y="6305"/>
                  </a:lnTo>
                  <a:lnTo>
                    <a:pt x="6672" y="8206"/>
                  </a:lnTo>
                  <a:lnTo>
                    <a:pt x="0" y="9708"/>
                  </a:lnTo>
                  <a:cubicBezTo>
                    <a:pt x="0" y="9708"/>
                    <a:pt x="2002" y="15712"/>
                    <a:pt x="11509" y="16012"/>
                  </a:cubicBezTo>
                  <a:cubicBezTo>
                    <a:pt x="11637" y="16016"/>
                    <a:pt x="11765" y="16018"/>
                    <a:pt x="11892" y="16018"/>
                  </a:cubicBezTo>
                  <a:cubicBezTo>
                    <a:pt x="21127" y="16018"/>
                    <a:pt x="25152" y="5371"/>
                    <a:pt x="25152" y="5371"/>
                  </a:cubicBezTo>
                  <a:lnTo>
                    <a:pt x="25152" y="5371"/>
                  </a:lnTo>
                  <a:lnTo>
                    <a:pt x="18747" y="5871"/>
                  </a:lnTo>
                  <a:lnTo>
                    <a:pt x="18647" y="1"/>
                  </a:lnTo>
                  <a:close/>
                </a:path>
              </a:pathLst>
            </a:custGeom>
            <a:solidFill>
              <a:srgbClr val="D29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0"/>
            <p:cNvSpPr/>
            <p:nvPr/>
          </p:nvSpPr>
          <p:spPr>
            <a:xfrm rot="-423237">
              <a:off x="7286442" y="3454543"/>
              <a:ext cx="222668" cy="72573"/>
            </a:xfrm>
            <a:custGeom>
              <a:avLst/>
              <a:gdLst/>
              <a:ahLst/>
              <a:cxnLst/>
              <a:rect l="l" t="t" r="r" b="b"/>
              <a:pathLst>
                <a:path w="8907" h="2903" extrusionOk="0">
                  <a:moveTo>
                    <a:pt x="8906" y="0"/>
                  </a:moveTo>
                  <a:lnTo>
                    <a:pt x="33" y="133"/>
                  </a:lnTo>
                  <a:lnTo>
                    <a:pt x="0" y="133"/>
                  </a:lnTo>
                  <a:lnTo>
                    <a:pt x="133" y="2902"/>
                  </a:lnTo>
                  <a:cubicBezTo>
                    <a:pt x="1401" y="2902"/>
                    <a:pt x="7305" y="2669"/>
                    <a:pt x="8906" y="0"/>
                  </a:cubicBezTo>
                  <a:close/>
                </a:path>
              </a:pathLst>
            </a:custGeom>
            <a:solidFill>
              <a:srgbClr val="37004D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 rot="-423237">
              <a:off x="6992853" y="2877318"/>
              <a:ext cx="400288" cy="491485"/>
            </a:xfrm>
            <a:custGeom>
              <a:avLst/>
              <a:gdLst/>
              <a:ahLst/>
              <a:cxnLst/>
              <a:rect l="l" t="t" r="r" b="b"/>
              <a:pathLst>
                <a:path w="16012" h="19660" extrusionOk="0">
                  <a:moveTo>
                    <a:pt x="9207" y="0"/>
                  </a:moveTo>
                  <a:cubicBezTo>
                    <a:pt x="9040" y="67"/>
                    <a:pt x="2135" y="734"/>
                    <a:pt x="534" y="6738"/>
                  </a:cubicBezTo>
                  <a:cubicBezTo>
                    <a:pt x="0" y="8807"/>
                    <a:pt x="301" y="10975"/>
                    <a:pt x="968" y="12909"/>
                  </a:cubicBezTo>
                  <a:cubicBezTo>
                    <a:pt x="1068" y="13210"/>
                    <a:pt x="1201" y="13543"/>
                    <a:pt x="1335" y="13810"/>
                  </a:cubicBezTo>
                  <a:cubicBezTo>
                    <a:pt x="1568" y="14310"/>
                    <a:pt x="1835" y="14811"/>
                    <a:pt x="2068" y="15278"/>
                  </a:cubicBezTo>
                  <a:cubicBezTo>
                    <a:pt x="2202" y="15445"/>
                    <a:pt x="2302" y="15645"/>
                    <a:pt x="2402" y="15812"/>
                  </a:cubicBezTo>
                  <a:cubicBezTo>
                    <a:pt x="3736" y="17946"/>
                    <a:pt x="5404" y="19447"/>
                    <a:pt x="6372" y="19648"/>
                  </a:cubicBezTo>
                  <a:cubicBezTo>
                    <a:pt x="6410" y="19656"/>
                    <a:pt x="6451" y="19660"/>
                    <a:pt x="6494" y="19660"/>
                  </a:cubicBezTo>
                  <a:cubicBezTo>
                    <a:pt x="8750" y="19660"/>
                    <a:pt x="16012" y="8606"/>
                    <a:pt x="16012" y="8606"/>
                  </a:cubicBezTo>
                  <a:lnTo>
                    <a:pt x="92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 rot="-423237">
              <a:off x="7040696" y="2925125"/>
              <a:ext cx="120921" cy="357789"/>
            </a:xfrm>
            <a:custGeom>
              <a:avLst/>
              <a:gdLst/>
              <a:ahLst/>
              <a:cxnLst/>
              <a:rect l="l" t="t" r="r" b="b"/>
              <a:pathLst>
                <a:path w="4837" h="14312" extrusionOk="0">
                  <a:moveTo>
                    <a:pt x="4637" y="1"/>
                  </a:moveTo>
                  <a:cubicBezTo>
                    <a:pt x="3302" y="1068"/>
                    <a:pt x="2168" y="2569"/>
                    <a:pt x="1434" y="4404"/>
                  </a:cubicBezTo>
                  <a:cubicBezTo>
                    <a:pt x="801" y="5939"/>
                    <a:pt x="434" y="7606"/>
                    <a:pt x="200" y="9741"/>
                  </a:cubicBezTo>
                  <a:cubicBezTo>
                    <a:pt x="33" y="11076"/>
                    <a:pt x="0" y="12443"/>
                    <a:pt x="33" y="13777"/>
                  </a:cubicBezTo>
                  <a:cubicBezTo>
                    <a:pt x="167" y="13944"/>
                    <a:pt x="267" y="14144"/>
                    <a:pt x="367" y="14311"/>
                  </a:cubicBezTo>
                  <a:cubicBezTo>
                    <a:pt x="300" y="12777"/>
                    <a:pt x="334" y="11242"/>
                    <a:pt x="500" y="9741"/>
                  </a:cubicBezTo>
                  <a:cubicBezTo>
                    <a:pt x="701" y="7640"/>
                    <a:pt x="1134" y="5972"/>
                    <a:pt x="1701" y="4504"/>
                  </a:cubicBezTo>
                  <a:cubicBezTo>
                    <a:pt x="2435" y="2736"/>
                    <a:pt x="3503" y="1269"/>
                    <a:pt x="4837" y="268"/>
                  </a:cubicBezTo>
                  <a:lnTo>
                    <a:pt x="4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 rot="-423237">
              <a:off x="7007384" y="2908467"/>
              <a:ext cx="142621" cy="326915"/>
            </a:xfrm>
            <a:custGeom>
              <a:avLst/>
              <a:gdLst/>
              <a:ahLst/>
              <a:cxnLst/>
              <a:rect l="l" t="t" r="r" b="b"/>
              <a:pathLst>
                <a:path w="5705" h="13077" extrusionOk="0">
                  <a:moveTo>
                    <a:pt x="5538" y="1"/>
                  </a:moveTo>
                  <a:cubicBezTo>
                    <a:pt x="3003" y="1368"/>
                    <a:pt x="1135" y="4070"/>
                    <a:pt x="401" y="7439"/>
                  </a:cubicBezTo>
                  <a:cubicBezTo>
                    <a:pt x="101" y="9041"/>
                    <a:pt x="1" y="10608"/>
                    <a:pt x="101" y="12176"/>
                  </a:cubicBezTo>
                  <a:cubicBezTo>
                    <a:pt x="201" y="12443"/>
                    <a:pt x="334" y="12777"/>
                    <a:pt x="468" y="13077"/>
                  </a:cubicBezTo>
                  <a:cubicBezTo>
                    <a:pt x="334" y="11275"/>
                    <a:pt x="368" y="9407"/>
                    <a:pt x="768" y="7539"/>
                  </a:cubicBezTo>
                  <a:cubicBezTo>
                    <a:pt x="1468" y="4237"/>
                    <a:pt x="3270" y="1602"/>
                    <a:pt x="5705" y="268"/>
                  </a:cubicBezTo>
                  <a:lnTo>
                    <a:pt x="55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 rot="-423237">
              <a:off x="7074245" y="2853147"/>
              <a:ext cx="608781" cy="620231"/>
            </a:xfrm>
            <a:custGeom>
              <a:avLst/>
              <a:gdLst/>
              <a:ahLst/>
              <a:cxnLst/>
              <a:rect l="l" t="t" r="r" b="b"/>
              <a:pathLst>
                <a:path w="24352" h="24810" extrusionOk="0">
                  <a:moveTo>
                    <a:pt x="10741" y="0"/>
                  </a:moveTo>
                  <a:cubicBezTo>
                    <a:pt x="8873" y="0"/>
                    <a:pt x="7139" y="467"/>
                    <a:pt x="5638" y="1301"/>
                  </a:cubicBezTo>
                  <a:cubicBezTo>
                    <a:pt x="2335" y="3103"/>
                    <a:pt x="67" y="6539"/>
                    <a:pt x="0" y="10508"/>
                  </a:cubicBezTo>
                  <a:cubicBezTo>
                    <a:pt x="67" y="10541"/>
                    <a:pt x="0" y="12610"/>
                    <a:pt x="167" y="15178"/>
                  </a:cubicBezTo>
                  <a:cubicBezTo>
                    <a:pt x="301" y="17446"/>
                    <a:pt x="634" y="20015"/>
                    <a:pt x="1368" y="21883"/>
                  </a:cubicBezTo>
                  <a:cubicBezTo>
                    <a:pt x="1868" y="23184"/>
                    <a:pt x="2569" y="24151"/>
                    <a:pt x="3536" y="24385"/>
                  </a:cubicBezTo>
                  <a:cubicBezTo>
                    <a:pt x="4654" y="24664"/>
                    <a:pt x="6652" y="24809"/>
                    <a:pt x="8817" y="24809"/>
                  </a:cubicBezTo>
                  <a:cubicBezTo>
                    <a:pt x="12859" y="24809"/>
                    <a:pt x="17482" y="24303"/>
                    <a:pt x="18047" y="23217"/>
                  </a:cubicBezTo>
                  <a:cubicBezTo>
                    <a:pt x="18380" y="22617"/>
                    <a:pt x="18680" y="21983"/>
                    <a:pt x="18981" y="21349"/>
                  </a:cubicBezTo>
                  <a:cubicBezTo>
                    <a:pt x="19137" y="21388"/>
                    <a:pt x="19302" y="21404"/>
                    <a:pt x="19470" y="21404"/>
                  </a:cubicBezTo>
                  <a:cubicBezTo>
                    <a:pt x="19877" y="21404"/>
                    <a:pt x="20304" y="21310"/>
                    <a:pt x="20682" y="21216"/>
                  </a:cubicBezTo>
                  <a:cubicBezTo>
                    <a:pt x="21382" y="21016"/>
                    <a:pt x="22083" y="20815"/>
                    <a:pt x="22683" y="20382"/>
                  </a:cubicBezTo>
                  <a:cubicBezTo>
                    <a:pt x="23584" y="19781"/>
                    <a:pt x="24251" y="18714"/>
                    <a:pt x="24318" y="17613"/>
                  </a:cubicBezTo>
                  <a:cubicBezTo>
                    <a:pt x="24351" y="16479"/>
                    <a:pt x="23717" y="15345"/>
                    <a:pt x="22683" y="14844"/>
                  </a:cubicBezTo>
                  <a:cubicBezTo>
                    <a:pt x="22381" y="14705"/>
                    <a:pt x="22079" y="14646"/>
                    <a:pt x="21776" y="14646"/>
                  </a:cubicBezTo>
                  <a:cubicBezTo>
                    <a:pt x="21645" y="14646"/>
                    <a:pt x="21514" y="14657"/>
                    <a:pt x="21382" y="14678"/>
                  </a:cubicBezTo>
                  <a:lnTo>
                    <a:pt x="21382" y="14644"/>
                  </a:lnTo>
                  <a:cubicBezTo>
                    <a:pt x="21583" y="13544"/>
                    <a:pt x="21649" y="12443"/>
                    <a:pt x="21549" y="11309"/>
                  </a:cubicBezTo>
                  <a:cubicBezTo>
                    <a:pt x="21516" y="10208"/>
                    <a:pt x="21416" y="9174"/>
                    <a:pt x="21149" y="8106"/>
                  </a:cubicBezTo>
                  <a:cubicBezTo>
                    <a:pt x="20715" y="6372"/>
                    <a:pt x="19915" y="4804"/>
                    <a:pt x="18714" y="3503"/>
                  </a:cubicBezTo>
                  <a:cubicBezTo>
                    <a:pt x="16679" y="1301"/>
                    <a:pt x="13744" y="0"/>
                    <a:pt x="10741" y="0"/>
                  </a:cubicBezTo>
                  <a:close/>
                </a:path>
              </a:pathLst>
            </a:custGeom>
            <a:solidFill>
              <a:srgbClr val="F9A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 rot="-423237">
              <a:off x="7074245" y="2853147"/>
              <a:ext cx="608781" cy="620231"/>
            </a:xfrm>
            <a:custGeom>
              <a:avLst/>
              <a:gdLst/>
              <a:ahLst/>
              <a:cxnLst/>
              <a:rect l="l" t="t" r="r" b="b"/>
              <a:pathLst>
                <a:path w="24352" h="24810" extrusionOk="0">
                  <a:moveTo>
                    <a:pt x="10741" y="0"/>
                  </a:moveTo>
                  <a:cubicBezTo>
                    <a:pt x="8873" y="0"/>
                    <a:pt x="7139" y="467"/>
                    <a:pt x="5638" y="1301"/>
                  </a:cubicBezTo>
                  <a:cubicBezTo>
                    <a:pt x="2335" y="3103"/>
                    <a:pt x="67" y="6539"/>
                    <a:pt x="0" y="10508"/>
                  </a:cubicBezTo>
                  <a:cubicBezTo>
                    <a:pt x="67" y="10541"/>
                    <a:pt x="0" y="12610"/>
                    <a:pt x="167" y="15178"/>
                  </a:cubicBezTo>
                  <a:cubicBezTo>
                    <a:pt x="301" y="17446"/>
                    <a:pt x="634" y="20015"/>
                    <a:pt x="1368" y="21883"/>
                  </a:cubicBezTo>
                  <a:cubicBezTo>
                    <a:pt x="1868" y="23184"/>
                    <a:pt x="2569" y="24151"/>
                    <a:pt x="3536" y="24385"/>
                  </a:cubicBezTo>
                  <a:cubicBezTo>
                    <a:pt x="4654" y="24664"/>
                    <a:pt x="6652" y="24809"/>
                    <a:pt x="8817" y="24809"/>
                  </a:cubicBezTo>
                  <a:cubicBezTo>
                    <a:pt x="12859" y="24809"/>
                    <a:pt x="17482" y="24303"/>
                    <a:pt x="18047" y="23217"/>
                  </a:cubicBezTo>
                  <a:cubicBezTo>
                    <a:pt x="18380" y="22617"/>
                    <a:pt x="18680" y="21983"/>
                    <a:pt x="18981" y="21349"/>
                  </a:cubicBezTo>
                  <a:cubicBezTo>
                    <a:pt x="19137" y="21388"/>
                    <a:pt x="19302" y="21404"/>
                    <a:pt x="19470" y="21404"/>
                  </a:cubicBezTo>
                  <a:cubicBezTo>
                    <a:pt x="19877" y="21404"/>
                    <a:pt x="20304" y="21310"/>
                    <a:pt x="20682" y="21216"/>
                  </a:cubicBezTo>
                  <a:cubicBezTo>
                    <a:pt x="21382" y="21016"/>
                    <a:pt x="22083" y="20815"/>
                    <a:pt x="22683" y="20382"/>
                  </a:cubicBezTo>
                  <a:cubicBezTo>
                    <a:pt x="23584" y="19781"/>
                    <a:pt x="24251" y="18714"/>
                    <a:pt x="24318" y="17613"/>
                  </a:cubicBezTo>
                  <a:cubicBezTo>
                    <a:pt x="24351" y="16479"/>
                    <a:pt x="23717" y="15345"/>
                    <a:pt x="22683" y="14844"/>
                  </a:cubicBezTo>
                  <a:cubicBezTo>
                    <a:pt x="22381" y="14705"/>
                    <a:pt x="22079" y="14646"/>
                    <a:pt x="21776" y="14646"/>
                  </a:cubicBezTo>
                  <a:cubicBezTo>
                    <a:pt x="21645" y="14646"/>
                    <a:pt x="21514" y="14657"/>
                    <a:pt x="21382" y="14678"/>
                  </a:cubicBezTo>
                  <a:lnTo>
                    <a:pt x="21382" y="14644"/>
                  </a:lnTo>
                  <a:cubicBezTo>
                    <a:pt x="21583" y="13544"/>
                    <a:pt x="21649" y="12443"/>
                    <a:pt x="21549" y="11309"/>
                  </a:cubicBezTo>
                  <a:cubicBezTo>
                    <a:pt x="21516" y="10208"/>
                    <a:pt x="21416" y="9174"/>
                    <a:pt x="21149" y="8106"/>
                  </a:cubicBezTo>
                  <a:cubicBezTo>
                    <a:pt x="20715" y="6372"/>
                    <a:pt x="19915" y="4804"/>
                    <a:pt x="18714" y="3503"/>
                  </a:cubicBezTo>
                  <a:cubicBezTo>
                    <a:pt x="16679" y="1301"/>
                    <a:pt x="13744" y="0"/>
                    <a:pt x="10741" y="0"/>
                  </a:cubicBezTo>
                  <a:close/>
                </a:path>
              </a:pathLst>
            </a:custGeom>
            <a:solidFill>
              <a:srgbClr val="D29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 rot="-423237">
              <a:off x="7135384" y="2882554"/>
              <a:ext cx="472835" cy="349114"/>
            </a:xfrm>
            <a:custGeom>
              <a:avLst/>
              <a:gdLst/>
              <a:ahLst/>
              <a:cxnLst/>
              <a:rect l="l" t="t" r="r" b="b"/>
              <a:pathLst>
                <a:path w="18914" h="13965" extrusionOk="0">
                  <a:moveTo>
                    <a:pt x="3785" y="1"/>
                  </a:moveTo>
                  <a:cubicBezTo>
                    <a:pt x="2357" y="1"/>
                    <a:pt x="912" y="246"/>
                    <a:pt x="434" y="1261"/>
                  </a:cubicBezTo>
                  <a:cubicBezTo>
                    <a:pt x="0" y="2161"/>
                    <a:pt x="601" y="3596"/>
                    <a:pt x="1234" y="4296"/>
                  </a:cubicBezTo>
                  <a:cubicBezTo>
                    <a:pt x="1935" y="5130"/>
                    <a:pt x="3002" y="5664"/>
                    <a:pt x="4070" y="5764"/>
                  </a:cubicBezTo>
                  <a:cubicBezTo>
                    <a:pt x="4150" y="5767"/>
                    <a:pt x="4230" y="5768"/>
                    <a:pt x="4311" y="5768"/>
                  </a:cubicBezTo>
                  <a:cubicBezTo>
                    <a:pt x="4633" y="5768"/>
                    <a:pt x="4959" y="5747"/>
                    <a:pt x="5279" y="5747"/>
                  </a:cubicBezTo>
                  <a:cubicBezTo>
                    <a:pt x="5679" y="5747"/>
                    <a:pt x="6071" y="5780"/>
                    <a:pt x="6438" y="5931"/>
                  </a:cubicBezTo>
                  <a:cubicBezTo>
                    <a:pt x="6605" y="5997"/>
                    <a:pt x="6738" y="6064"/>
                    <a:pt x="6872" y="6197"/>
                  </a:cubicBezTo>
                  <a:cubicBezTo>
                    <a:pt x="7072" y="6498"/>
                    <a:pt x="7005" y="6898"/>
                    <a:pt x="7039" y="7298"/>
                  </a:cubicBezTo>
                  <a:cubicBezTo>
                    <a:pt x="7072" y="8466"/>
                    <a:pt x="8173" y="9333"/>
                    <a:pt x="9274" y="9700"/>
                  </a:cubicBezTo>
                  <a:cubicBezTo>
                    <a:pt x="10408" y="10100"/>
                    <a:pt x="11609" y="10100"/>
                    <a:pt x="12743" y="10434"/>
                  </a:cubicBezTo>
                  <a:cubicBezTo>
                    <a:pt x="13877" y="10767"/>
                    <a:pt x="15011" y="11601"/>
                    <a:pt x="15111" y="12769"/>
                  </a:cubicBezTo>
                  <a:cubicBezTo>
                    <a:pt x="15178" y="13002"/>
                    <a:pt x="15111" y="13269"/>
                    <a:pt x="15211" y="13469"/>
                  </a:cubicBezTo>
                  <a:cubicBezTo>
                    <a:pt x="15346" y="13794"/>
                    <a:pt x="15722" y="13965"/>
                    <a:pt x="16091" y="13965"/>
                  </a:cubicBezTo>
                  <a:cubicBezTo>
                    <a:pt x="16177" y="13965"/>
                    <a:pt x="16263" y="13955"/>
                    <a:pt x="16345" y="13936"/>
                  </a:cubicBezTo>
                  <a:cubicBezTo>
                    <a:pt x="16746" y="13803"/>
                    <a:pt x="17112" y="13503"/>
                    <a:pt x="17413" y="13136"/>
                  </a:cubicBezTo>
                  <a:cubicBezTo>
                    <a:pt x="18780" y="11435"/>
                    <a:pt x="18914" y="8966"/>
                    <a:pt x="18080" y="6965"/>
                  </a:cubicBezTo>
                  <a:cubicBezTo>
                    <a:pt x="17246" y="4963"/>
                    <a:pt x="15545" y="3429"/>
                    <a:pt x="13643" y="2328"/>
                  </a:cubicBezTo>
                  <a:cubicBezTo>
                    <a:pt x="11508" y="1094"/>
                    <a:pt x="9040" y="427"/>
                    <a:pt x="6538" y="193"/>
                  </a:cubicBezTo>
                  <a:cubicBezTo>
                    <a:pt x="5898" y="136"/>
                    <a:pt x="4846" y="1"/>
                    <a:pt x="3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 rot="-423237">
              <a:off x="7576523" y="3210966"/>
              <a:ext cx="90097" cy="95922"/>
            </a:xfrm>
            <a:custGeom>
              <a:avLst/>
              <a:gdLst/>
              <a:ahLst/>
              <a:cxnLst/>
              <a:rect l="l" t="t" r="r" b="b"/>
              <a:pathLst>
                <a:path w="3604" h="3837" fill="none" extrusionOk="0">
                  <a:moveTo>
                    <a:pt x="3603" y="0"/>
                  </a:moveTo>
                  <a:cubicBezTo>
                    <a:pt x="2703" y="234"/>
                    <a:pt x="1935" y="801"/>
                    <a:pt x="1335" y="1501"/>
                  </a:cubicBezTo>
                  <a:cubicBezTo>
                    <a:pt x="768" y="2168"/>
                    <a:pt x="334" y="3002"/>
                    <a:pt x="1" y="3836"/>
                  </a:cubicBezTo>
                </a:path>
              </a:pathLst>
            </a:custGeom>
            <a:noFill/>
            <a:ln w="9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0"/>
            <p:cNvSpPr/>
            <p:nvPr/>
          </p:nvSpPr>
          <p:spPr>
            <a:xfrm rot="-423237">
              <a:off x="7352665" y="3205982"/>
              <a:ext cx="192669" cy="175495"/>
            </a:xfrm>
            <a:custGeom>
              <a:avLst/>
              <a:gdLst/>
              <a:ahLst/>
              <a:cxnLst/>
              <a:rect l="l" t="t" r="r" b="b"/>
              <a:pathLst>
                <a:path w="7707" h="7020" extrusionOk="0">
                  <a:moveTo>
                    <a:pt x="3857" y="0"/>
                  </a:moveTo>
                  <a:cubicBezTo>
                    <a:pt x="3597" y="0"/>
                    <a:pt x="3333" y="30"/>
                    <a:pt x="3069" y="91"/>
                  </a:cubicBezTo>
                  <a:cubicBezTo>
                    <a:pt x="1168" y="558"/>
                    <a:pt x="1" y="2426"/>
                    <a:pt x="434" y="4294"/>
                  </a:cubicBezTo>
                  <a:cubicBezTo>
                    <a:pt x="835" y="5928"/>
                    <a:pt x="2271" y="7019"/>
                    <a:pt x="3873" y="7019"/>
                  </a:cubicBezTo>
                  <a:cubicBezTo>
                    <a:pt x="4136" y="7019"/>
                    <a:pt x="4403" y="6990"/>
                    <a:pt x="4671" y="6929"/>
                  </a:cubicBezTo>
                  <a:cubicBezTo>
                    <a:pt x="6539" y="6462"/>
                    <a:pt x="7706" y="4594"/>
                    <a:pt x="7272" y="2693"/>
                  </a:cubicBezTo>
                  <a:cubicBezTo>
                    <a:pt x="6900" y="1088"/>
                    <a:pt x="5444" y="0"/>
                    <a:pt x="3857" y="0"/>
                  </a:cubicBezTo>
                  <a:close/>
                </a:path>
              </a:pathLst>
            </a:custGeom>
            <a:solidFill>
              <a:srgbClr val="37004D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 rot="-423237">
              <a:off x="7099203" y="3263233"/>
              <a:ext cx="82572" cy="167620"/>
            </a:xfrm>
            <a:custGeom>
              <a:avLst/>
              <a:gdLst/>
              <a:ahLst/>
              <a:cxnLst/>
              <a:rect l="l" t="t" r="r" b="b"/>
              <a:pathLst>
                <a:path w="3303" h="6705" extrusionOk="0">
                  <a:moveTo>
                    <a:pt x="0" y="0"/>
                  </a:moveTo>
                  <a:cubicBezTo>
                    <a:pt x="134" y="2268"/>
                    <a:pt x="467" y="4837"/>
                    <a:pt x="1201" y="6705"/>
                  </a:cubicBezTo>
                  <a:cubicBezTo>
                    <a:pt x="2402" y="6171"/>
                    <a:pt x="3303" y="4937"/>
                    <a:pt x="3303" y="3503"/>
                  </a:cubicBezTo>
                  <a:cubicBezTo>
                    <a:pt x="3303" y="1635"/>
                    <a:pt x="1835" y="133"/>
                    <a:pt x="0" y="0"/>
                  </a:cubicBezTo>
                  <a:close/>
                </a:path>
              </a:pathLst>
            </a:custGeom>
            <a:solidFill>
              <a:srgbClr val="37004D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 rot="-423237">
              <a:off x="7477639" y="3112698"/>
              <a:ext cx="100097" cy="146795"/>
            </a:xfrm>
            <a:custGeom>
              <a:avLst/>
              <a:gdLst/>
              <a:ahLst/>
              <a:cxnLst/>
              <a:rect l="l" t="t" r="r" b="b"/>
              <a:pathLst>
                <a:path w="4004" h="5872" extrusionOk="0">
                  <a:moveTo>
                    <a:pt x="1668" y="0"/>
                  </a:moveTo>
                  <a:cubicBezTo>
                    <a:pt x="1218" y="258"/>
                    <a:pt x="583" y="669"/>
                    <a:pt x="60" y="669"/>
                  </a:cubicBezTo>
                  <a:cubicBezTo>
                    <a:pt x="40" y="669"/>
                    <a:pt x="20" y="669"/>
                    <a:pt x="1" y="668"/>
                  </a:cubicBezTo>
                  <a:lnTo>
                    <a:pt x="1" y="668"/>
                  </a:lnTo>
                  <a:cubicBezTo>
                    <a:pt x="534" y="1335"/>
                    <a:pt x="935" y="2102"/>
                    <a:pt x="1168" y="2936"/>
                  </a:cubicBezTo>
                  <a:cubicBezTo>
                    <a:pt x="1402" y="3937"/>
                    <a:pt x="1335" y="5104"/>
                    <a:pt x="668" y="5871"/>
                  </a:cubicBezTo>
                  <a:cubicBezTo>
                    <a:pt x="1568" y="5738"/>
                    <a:pt x="2502" y="5404"/>
                    <a:pt x="3069" y="4704"/>
                  </a:cubicBezTo>
                  <a:cubicBezTo>
                    <a:pt x="3670" y="4003"/>
                    <a:pt x="4003" y="3036"/>
                    <a:pt x="3937" y="2069"/>
                  </a:cubicBezTo>
                  <a:cubicBezTo>
                    <a:pt x="3903" y="1401"/>
                    <a:pt x="3670" y="701"/>
                    <a:pt x="3103" y="334"/>
                  </a:cubicBezTo>
                  <a:cubicBezTo>
                    <a:pt x="2702" y="34"/>
                    <a:pt x="2169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 rot="-423237">
              <a:off x="7318806" y="3181993"/>
              <a:ext cx="52573" cy="51723"/>
            </a:xfrm>
            <a:custGeom>
              <a:avLst/>
              <a:gdLst/>
              <a:ahLst/>
              <a:cxnLst/>
              <a:rect l="l" t="t" r="r" b="b"/>
              <a:pathLst>
                <a:path w="2103" h="2069" extrusionOk="0">
                  <a:moveTo>
                    <a:pt x="1068" y="0"/>
                  </a:moveTo>
                  <a:cubicBezTo>
                    <a:pt x="468" y="0"/>
                    <a:pt x="1" y="467"/>
                    <a:pt x="1" y="1035"/>
                  </a:cubicBezTo>
                  <a:cubicBezTo>
                    <a:pt x="1" y="1635"/>
                    <a:pt x="468" y="2069"/>
                    <a:pt x="1068" y="2069"/>
                  </a:cubicBezTo>
                  <a:cubicBezTo>
                    <a:pt x="1635" y="2069"/>
                    <a:pt x="2102" y="1635"/>
                    <a:pt x="2102" y="1035"/>
                  </a:cubicBezTo>
                  <a:cubicBezTo>
                    <a:pt x="2102" y="467"/>
                    <a:pt x="1635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 rot="-423237">
              <a:off x="7131864" y="3212742"/>
              <a:ext cx="51748" cy="51723"/>
            </a:xfrm>
            <a:custGeom>
              <a:avLst/>
              <a:gdLst/>
              <a:ahLst/>
              <a:cxnLst/>
              <a:rect l="l" t="t" r="r" b="b"/>
              <a:pathLst>
                <a:path w="2070" h="2069" extrusionOk="0">
                  <a:moveTo>
                    <a:pt x="1035" y="1"/>
                  </a:moveTo>
                  <a:cubicBezTo>
                    <a:pt x="468" y="1"/>
                    <a:pt x="1" y="434"/>
                    <a:pt x="1" y="1035"/>
                  </a:cubicBezTo>
                  <a:cubicBezTo>
                    <a:pt x="1" y="1602"/>
                    <a:pt x="435" y="2069"/>
                    <a:pt x="1035" y="2069"/>
                  </a:cubicBezTo>
                  <a:cubicBezTo>
                    <a:pt x="1635" y="2069"/>
                    <a:pt x="2069" y="1602"/>
                    <a:pt x="2069" y="1035"/>
                  </a:cubicBezTo>
                  <a:cubicBezTo>
                    <a:pt x="2069" y="434"/>
                    <a:pt x="1635" y="1"/>
                    <a:pt x="1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 rot="-423237">
              <a:off x="7214207" y="3268842"/>
              <a:ext cx="92597" cy="31724"/>
            </a:xfrm>
            <a:custGeom>
              <a:avLst/>
              <a:gdLst/>
              <a:ahLst/>
              <a:cxnLst/>
              <a:rect l="l" t="t" r="r" b="b"/>
              <a:pathLst>
                <a:path w="3704" h="1269" fill="none" extrusionOk="0">
                  <a:moveTo>
                    <a:pt x="267" y="1"/>
                  </a:moveTo>
                  <a:cubicBezTo>
                    <a:pt x="167" y="134"/>
                    <a:pt x="100" y="301"/>
                    <a:pt x="34" y="468"/>
                  </a:cubicBezTo>
                  <a:cubicBezTo>
                    <a:pt x="0" y="635"/>
                    <a:pt x="100" y="802"/>
                    <a:pt x="267" y="868"/>
                  </a:cubicBezTo>
                  <a:cubicBezTo>
                    <a:pt x="501" y="1002"/>
                    <a:pt x="834" y="868"/>
                    <a:pt x="1135" y="1002"/>
                  </a:cubicBezTo>
                  <a:cubicBezTo>
                    <a:pt x="1268" y="1035"/>
                    <a:pt x="1368" y="1168"/>
                    <a:pt x="1535" y="1202"/>
                  </a:cubicBezTo>
                  <a:cubicBezTo>
                    <a:pt x="1802" y="1269"/>
                    <a:pt x="1968" y="968"/>
                    <a:pt x="2202" y="935"/>
                  </a:cubicBezTo>
                  <a:cubicBezTo>
                    <a:pt x="2369" y="868"/>
                    <a:pt x="2602" y="968"/>
                    <a:pt x="2769" y="968"/>
                  </a:cubicBezTo>
                  <a:cubicBezTo>
                    <a:pt x="3003" y="1002"/>
                    <a:pt x="3303" y="968"/>
                    <a:pt x="3470" y="802"/>
                  </a:cubicBezTo>
                  <a:cubicBezTo>
                    <a:pt x="3636" y="635"/>
                    <a:pt x="3703" y="368"/>
                    <a:pt x="3603" y="201"/>
                  </a:cubicBezTo>
                </a:path>
              </a:pathLst>
            </a:custGeom>
            <a:solidFill>
              <a:schemeClr val="lt1"/>
            </a:solidFill>
            <a:ln w="7500" cap="rnd" cmpd="sng">
              <a:solidFill>
                <a:srgbClr val="370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 rot="-423237">
              <a:off x="7243715" y="3321199"/>
              <a:ext cx="83422" cy="24199"/>
            </a:xfrm>
            <a:custGeom>
              <a:avLst/>
              <a:gdLst/>
              <a:ahLst/>
              <a:cxnLst/>
              <a:rect l="l" t="t" r="r" b="b"/>
              <a:pathLst>
                <a:path w="3337" h="968" fill="none" extrusionOk="0">
                  <a:moveTo>
                    <a:pt x="0" y="468"/>
                  </a:moveTo>
                  <a:cubicBezTo>
                    <a:pt x="501" y="801"/>
                    <a:pt x="1168" y="968"/>
                    <a:pt x="1735" y="901"/>
                  </a:cubicBezTo>
                  <a:cubicBezTo>
                    <a:pt x="2369" y="801"/>
                    <a:pt x="2936" y="468"/>
                    <a:pt x="3336" y="1"/>
                  </a:cubicBezTo>
                </a:path>
              </a:pathLst>
            </a:custGeom>
            <a:solidFill>
              <a:schemeClr val="lt1"/>
            </a:solidFill>
            <a:ln w="9175" cap="rnd" cmpd="sng">
              <a:solidFill>
                <a:srgbClr val="370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 rot="-423237">
              <a:off x="7104377" y="3156823"/>
              <a:ext cx="65073" cy="30799"/>
            </a:xfrm>
            <a:custGeom>
              <a:avLst/>
              <a:gdLst/>
              <a:ahLst/>
              <a:cxnLst/>
              <a:rect l="l" t="t" r="r" b="b"/>
              <a:pathLst>
                <a:path w="2603" h="1232" extrusionOk="0">
                  <a:moveTo>
                    <a:pt x="1492" y="1"/>
                  </a:moveTo>
                  <a:cubicBezTo>
                    <a:pt x="1360" y="1"/>
                    <a:pt x="1229" y="17"/>
                    <a:pt x="1101" y="51"/>
                  </a:cubicBezTo>
                  <a:cubicBezTo>
                    <a:pt x="601" y="218"/>
                    <a:pt x="134" y="585"/>
                    <a:pt x="1" y="1085"/>
                  </a:cubicBezTo>
                  <a:cubicBezTo>
                    <a:pt x="1" y="1134"/>
                    <a:pt x="1" y="1165"/>
                    <a:pt x="27" y="1165"/>
                  </a:cubicBezTo>
                  <a:cubicBezTo>
                    <a:pt x="36" y="1165"/>
                    <a:pt x="50" y="1161"/>
                    <a:pt x="67" y="1152"/>
                  </a:cubicBezTo>
                  <a:cubicBezTo>
                    <a:pt x="92" y="1201"/>
                    <a:pt x="134" y="1232"/>
                    <a:pt x="194" y="1232"/>
                  </a:cubicBezTo>
                  <a:cubicBezTo>
                    <a:pt x="216" y="1232"/>
                    <a:pt x="241" y="1228"/>
                    <a:pt x="268" y="1219"/>
                  </a:cubicBezTo>
                  <a:cubicBezTo>
                    <a:pt x="668" y="1019"/>
                    <a:pt x="1001" y="885"/>
                    <a:pt x="1335" y="819"/>
                  </a:cubicBezTo>
                  <a:cubicBezTo>
                    <a:pt x="1669" y="719"/>
                    <a:pt x="2002" y="685"/>
                    <a:pt x="2469" y="685"/>
                  </a:cubicBezTo>
                  <a:cubicBezTo>
                    <a:pt x="2502" y="685"/>
                    <a:pt x="2502" y="685"/>
                    <a:pt x="2569" y="652"/>
                  </a:cubicBezTo>
                  <a:cubicBezTo>
                    <a:pt x="2603" y="585"/>
                    <a:pt x="2603" y="485"/>
                    <a:pt x="2569" y="418"/>
                  </a:cubicBezTo>
                  <a:cubicBezTo>
                    <a:pt x="2271" y="145"/>
                    <a:pt x="1879" y="1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 rot="-423237">
              <a:off x="7313491" y="3130693"/>
              <a:ext cx="66723" cy="26449"/>
            </a:xfrm>
            <a:custGeom>
              <a:avLst/>
              <a:gdLst/>
              <a:ahLst/>
              <a:cxnLst/>
              <a:rect l="l" t="t" r="r" b="b"/>
              <a:pathLst>
                <a:path w="2669" h="1058" extrusionOk="0">
                  <a:moveTo>
                    <a:pt x="1119" y="0"/>
                  </a:moveTo>
                  <a:cubicBezTo>
                    <a:pt x="666" y="0"/>
                    <a:pt x="226" y="224"/>
                    <a:pt x="0" y="590"/>
                  </a:cubicBezTo>
                  <a:lnTo>
                    <a:pt x="0" y="724"/>
                  </a:lnTo>
                  <a:cubicBezTo>
                    <a:pt x="0" y="824"/>
                    <a:pt x="67" y="857"/>
                    <a:pt x="167" y="857"/>
                  </a:cubicBezTo>
                  <a:cubicBezTo>
                    <a:pt x="489" y="834"/>
                    <a:pt x="764" y="795"/>
                    <a:pt x="1012" y="795"/>
                  </a:cubicBezTo>
                  <a:cubicBezTo>
                    <a:pt x="1124" y="795"/>
                    <a:pt x="1231" y="803"/>
                    <a:pt x="1334" y="824"/>
                  </a:cubicBezTo>
                  <a:cubicBezTo>
                    <a:pt x="1701" y="857"/>
                    <a:pt x="2035" y="924"/>
                    <a:pt x="2468" y="1057"/>
                  </a:cubicBezTo>
                  <a:lnTo>
                    <a:pt x="2535" y="1057"/>
                  </a:lnTo>
                  <a:cubicBezTo>
                    <a:pt x="2635" y="1024"/>
                    <a:pt x="2669" y="924"/>
                    <a:pt x="2635" y="857"/>
                  </a:cubicBezTo>
                  <a:cubicBezTo>
                    <a:pt x="2402" y="357"/>
                    <a:pt x="1901" y="56"/>
                    <a:pt x="1368" y="23"/>
                  </a:cubicBezTo>
                  <a:cubicBezTo>
                    <a:pt x="1285" y="8"/>
                    <a:pt x="1202" y="0"/>
                    <a:pt x="1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0"/>
            <p:cNvSpPr/>
            <p:nvPr/>
          </p:nvSpPr>
          <p:spPr>
            <a:xfrm rot="-423237">
              <a:off x="7123301" y="2834056"/>
              <a:ext cx="577082" cy="543283"/>
            </a:xfrm>
            <a:custGeom>
              <a:avLst/>
              <a:gdLst/>
              <a:ahLst/>
              <a:cxnLst/>
              <a:rect l="l" t="t" r="r" b="b"/>
              <a:pathLst>
                <a:path w="23084" h="21732" extrusionOk="0">
                  <a:moveTo>
                    <a:pt x="8103" y="0"/>
                  </a:moveTo>
                  <a:cubicBezTo>
                    <a:pt x="7266" y="0"/>
                    <a:pt x="6500" y="51"/>
                    <a:pt x="5805" y="116"/>
                  </a:cubicBezTo>
                  <a:cubicBezTo>
                    <a:pt x="5671" y="116"/>
                    <a:pt x="5571" y="183"/>
                    <a:pt x="5438" y="183"/>
                  </a:cubicBezTo>
                  <a:cubicBezTo>
                    <a:pt x="4670" y="250"/>
                    <a:pt x="4003" y="417"/>
                    <a:pt x="3436" y="550"/>
                  </a:cubicBezTo>
                  <a:cubicBezTo>
                    <a:pt x="3269" y="550"/>
                    <a:pt x="3136" y="583"/>
                    <a:pt x="3003" y="617"/>
                  </a:cubicBezTo>
                  <a:cubicBezTo>
                    <a:pt x="2402" y="784"/>
                    <a:pt x="1835" y="1017"/>
                    <a:pt x="1435" y="1184"/>
                  </a:cubicBezTo>
                  <a:cubicBezTo>
                    <a:pt x="1301" y="1217"/>
                    <a:pt x="1168" y="1251"/>
                    <a:pt x="1101" y="1284"/>
                  </a:cubicBezTo>
                  <a:cubicBezTo>
                    <a:pt x="401" y="1618"/>
                    <a:pt x="0" y="1884"/>
                    <a:pt x="0" y="1884"/>
                  </a:cubicBezTo>
                  <a:cubicBezTo>
                    <a:pt x="1935" y="5454"/>
                    <a:pt x="6405" y="8723"/>
                    <a:pt x="9741" y="11024"/>
                  </a:cubicBezTo>
                  <a:cubicBezTo>
                    <a:pt x="10875" y="11858"/>
                    <a:pt x="12109" y="12625"/>
                    <a:pt x="13310" y="13393"/>
                  </a:cubicBezTo>
                  <a:cubicBezTo>
                    <a:pt x="14844" y="14393"/>
                    <a:pt x="16479" y="15361"/>
                    <a:pt x="17646" y="16762"/>
                  </a:cubicBezTo>
                  <a:cubicBezTo>
                    <a:pt x="18814" y="18196"/>
                    <a:pt x="19314" y="20031"/>
                    <a:pt x="18680" y="21732"/>
                  </a:cubicBezTo>
                  <a:cubicBezTo>
                    <a:pt x="18680" y="21732"/>
                    <a:pt x="19314" y="21699"/>
                    <a:pt x="20081" y="21265"/>
                  </a:cubicBezTo>
                  <a:cubicBezTo>
                    <a:pt x="20148" y="21198"/>
                    <a:pt x="20282" y="21132"/>
                    <a:pt x="20415" y="21065"/>
                  </a:cubicBezTo>
                  <a:cubicBezTo>
                    <a:pt x="20949" y="20731"/>
                    <a:pt x="21616" y="20131"/>
                    <a:pt x="22116" y="19264"/>
                  </a:cubicBezTo>
                  <a:cubicBezTo>
                    <a:pt x="22150" y="19197"/>
                    <a:pt x="22250" y="19063"/>
                    <a:pt x="22283" y="18930"/>
                  </a:cubicBezTo>
                  <a:cubicBezTo>
                    <a:pt x="22416" y="18696"/>
                    <a:pt x="22483" y="18396"/>
                    <a:pt x="22583" y="18063"/>
                  </a:cubicBezTo>
                  <a:cubicBezTo>
                    <a:pt x="23084" y="16095"/>
                    <a:pt x="22950" y="13059"/>
                    <a:pt x="22416" y="9890"/>
                  </a:cubicBezTo>
                  <a:cubicBezTo>
                    <a:pt x="22350" y="9623"/>
                    <a:pt x="22283" y="9390"/>
                    <a:pt x="22250" y="9123"/>
                  </a:cubicBezTo>
                  <a:cubicBezTo>
                    <a:pt x="22016" y="8189"/>
                    <a:pt x="21783" y="7222"/>
                    <a:pt x="21482" y="6254"/>
                  </a:cubicBezTo>
                  <a:cubicBezTo>
                    <a:pt x="21416" y="5921"/>
                    <a:pt x="21282" y="5620"/>
                    <a:pt x="21182" y="5354"/>
                  </a:cubicBezTo>
                  <a:cubicBezTo>
                    <a:pt x="21115" y="5187"/>
                    <a:pt x="21082" y="5020"/>
                    <a:pt x="20982" y="4853"/>
                  </a:cubicBezTo>
                  <a:cubicBezTo>
                    <a:pt x="19448" y="1084"/>
                    <a:pt x="17013" y="750"/>
                    <a:pt x="10608" y="116"/>
                  </a:cubicBezTo>
                  <a:cubicBezTo>
                    <a:pt x="10441" y="116"/>
                    <a:pt x="10274" y="83"/>
                    <a:pt x="10108" y="83"/>
                  </a:cubicBezTo>
                  <a:cubicBezTo>
                    <a:pt x="9907" y="83"/>
                    <a:pt x="9741" y="50"/>
                    <a:pt x="9507" y="50"/>
                  </a:cubicBezTo>
                  <a:cubicBezTo>
                    <a:pt x="9019" y="15"/>
                    <a:pt x="8551" y="0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0"/>
            <p:cNvSpPr/>
            <p:nvPr/>
          </p:nvSpPr>
          <p:spPr>
            <a:xfrm rot="-423237">
              <a:off x="7150495" y="2866659"/>
              <a:ext cx="488685" cy="502034"/>
            </a:xfrm>
            <a:custGeom>
              <a:avLst/>
              <a:gdLst/>
              <a:ahLst/>
              <a:cxnLst/>
              <a:rect l="l" t="t" r="r" b="b"/>
              <a:pathLst>
                <a:path w="19548" h="20082" extrusionOk="0">
                  <a:moveTo>
                    <a:pt x="334" y="0"/>
                  </a:moveTo>
                  <a:cubicBezTo>
                    <a:pt x="234" y="34"/>
                    <a:pt x="101" y="67"/>
                    <a:pt x="0" y="134"/>
                  </a:cubicBezTo>
                  <a:cubicBezTo>
                    <a:pt x="2135" y="1868"/>
                    <a:pt x="4470" y="3369"/>
                    <a:pt x="6772" y="4804"/>
                  </a:cubicBezTo>
                  <a:cubicBezTo>
                    <a:pt x="7339" y="5171"/>
                    <a:pt x="7973" y="5571"/>
                    <a:pt x="8607" y="5971"/>
                  </a:cubicBezTo>
                  <a:cubicBezTo>
                    <a:pt x="11609" y="7873"/>
                    <a:pt x="14644" y="10041"/>
                    <a:pt x="16913" y="12976"/>
                  </a:cubicBezTo>
                  <a:cubicBezTo>
                    <a:pt x="17746" y="14044"/>
                    <a:pt x="18314" y="15078"/>
                    <a:pt x="18647" y="16078"/>
                  </a:cubicBezTo>
                  <a:cubicBezTo>
                    <a:pt x="19114" y="17379"/>
                    <a:pt x="19214" y="18747"/>
                    <a:pt x="18981" y="20081"/>
                  </a:cubicBezTo>
                  <a:cubicBezTo>
                    <a:pt x="19081" y="20015"/>
                    <a:pt x="19214" y="19981"/>
                    <a:pt x="19314" y="19881"/>
                  </a:cubicBezTo>
                  <a:cubicBezTo>
                    <a:pt x="19548" y="18547"/>
                    <a:pt x="19381" y="17213"/>
                    <a:pt x="18947" y="16012"/>
                  </a:cubicBezTo>
                  <a:cubicBezTo>
                    <a:pt x="18614" y="14944"/>
                    <a:pt x="18013" y="13910"/>
                    <a:pt x="17146" y="12809"/>
                  </a:cubicBezTo>
                  <a:cubicBezTo>
                    <a:pt x="14844" y="9841"/>
                    <a:pt x="11776" y="7639"/>
                    <a:pt x="8773" y="5704"/>
                  </a:cubicBezTo>
                  <a:cubicBezTo>
                    <a:pt x="8173" y="5337"/>
                    <a:pt x="7573" y="4904"/>
                    <a:pt x="6939" y="4537"/>
                  </a:cubicBezTo>
                  <a:cubicBezTo>
                    <a:pt x="4670" y="3136"/>
                    <a:pt x="2402" y="1702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 rot="-423237">
              <a:off x="7192937" y="2843431"/>
              <a:ext cx="491210" cy="460336"/>
            </a:xfrm>
            <a:custGeom>
              <a:avLst/>
              <a:gdLst/>
              <a:ahLst/>
              <a:cxnLst/>
              <a:rect l="l" t="t" r="r" b="b"/>
              <a:pathLst>
                <a:path w="19649" h="18414" extrusionOk="0">
                  <a:moveTo>
                    <a:pt x="401" y="1"/>
                  </a:moveTo>
                  <a:cubicBezTo>
                    <a:pt x="234" y="1"/>
                    <a:pt x="134" y="34"/>
                    <a:pt x="1" y="67"/>
                  </a:cubicBezTo>
                  <a:cubicBezTo>
                    <a:pt x="2036" y="1502"/>
                    <a:pt x="4204" y="2736"/>
                    <a:pt x="6405" y="3737"/>
                  </a:cubicBezTo>
                  <a:cubicBezTo>
                    <a:pt x="6972" y="4004"/>
                    <a:pt x="7506" y="4204"/>
                    <a:pt x="8040" y="4437"/>
                  </a:cubicBezTo>
                  <a:cubicBezTo>
                    <a:pt x="9875" y="5238"/>
                    <a:pt x="11809" y="6072"/>
                    <a:pt x="13377" y="7339"/>
                  </a:cubicBezTo>
                  <a:cubicBezTo>
                    <a:pt x="14678" y="8373"/>
                    <a:pt x="15712" y="9674"/>
                    <a:pt x="16579" y="10775"/>
                  </a:cubicBezTo>
                  <a:cubicBezTo>
                    <a:pt x="17380" y="11843"/>
                    <a:pt x="18180" y="13010"/>
                    <a:pt x="18681" y="14278"/>
                  </a:cubicBezTo>
                  <a:cubicBezTo>
                    <a:pt x="19148" y="15445"/>
                    <a:pt x="19348" y="16779"/>
                    <a:pt x="19348" y="18414"/>
                  </a:cubicBezTo>
                  <a:cubicBezTo>
                    <a:pt x="19481" y="18180"/>
                    <a:pt x="19548" y="17880"/>
                    <a:pt x="19648" y="17547"/>
                  </a:cubicBezTo>
                  <a:cubicBezTo>
                    <a:pt x="19581" y="16279"/>
                    <a:pt x="19348" y="15178"/>
                    <a:pt x="18914" y="14111"/>
                  </a:cubicBezTo>
                  <a:cubicBezTo>
                    <a:pt x="18414" y="12777"/>
                    <a:pt x="17580" y="11609"/>
                    <a:pt x="16813" y="10542"/>
                  </a:cubicBezTo>
                  <a:cubicBezTo>
                    <a:pt x="15912" y="9408"/>
                    <a:pt x="14878" y="8073"/>
                    <a:pt x="13544" y="7039"/>
                  </a:cubicBezTo>
                  <a:cubicBezTo>
                    <a:pt x="11976" y="5772"/>
                    <a:pt x="10041" y="4938"/>
                    <a:pt x="8173" y="4170"/>
                  </a:cubicBezTo>
                  <a:cubicBezTo>
                    <a:pt x="7640" y="3904"/>
                    <a:pt x="7073" y="3703"/>
                    <a:pt x="6539" y="3437"/>
                  </a:cubicBezTo>
                  <a:cubicBezTo>
                    <a:pt x="4404" y="2503"/>
                    <a:pt x="2369" y="1335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 rot="-423237">
              <a:off x="7239964" y="2830941"/>
              <a:ext cx="422812" cy="244367"/>
            </a:xfrm>
            <a:custGeom>
              <a:avLst/>
              <a:gdLst/>
              <a:ahLst/>
              <a:cxnLst/>
              <a:rect l="l" t="t" r="r" b="b"/>
              <a:pathLst>
                <a:path w="16913" h="9775" extrusionOk="0">
                  <a:moveTo>
                    <a:pt x="367" y="0"/>
                  </a:moveTo>
                  <a:cubicBezTo>
                    <a:pt x="234" y="0"/>
                    <a:pt x="100" y="67"/>
                    <a:pt x="0" y="67"/>
                  </a:cubicBezTo>
                  <a:cubicBezTo>
                    <a:pt x="701" y="834"/>
                    <a:pt x="1601" y="1502"/>
                    <a:pt x="2769" y="2069"/>
                  </a:cubicBezTo>
                  <a:cubicBezTo>
                    <a:pt x="3936" y="2636"/>
                    <a:pt x="5237" y="3069"/>
                    <a:pt x="6472" y="3436"/>
                  </a:cubicBezTo>
                  <a:lnTo>
                    <a:pt x="7039" y="3603"/>
                  </a:lnTo>
                  <a:cubicBezTo>
                    <a:pt x="8973" y="4237"/>
                    <a:pt x="11075" y="4971"/>
                    <a:pt x="12909" y="6072"/>
                  </a:cubicBezTo>
                  <a:cubicBezTo>
                    <a:pt x="14611" y="7072"/>
                    <a:pt x="16012" y="8340"/>
                    <a:pt x="16912" y="9774"/>
                  </a:cubicBezTo>
                  <a:cubicBezTo>
                    <a:pt x="16879" y="9507"/>
                    <a:pt x="16779" y="9274"/>
                    <a:pt x="16746" y="9007"/>
                  </a:cubicBezTo>
                  <a:cubicBezTo>
                    <a:pt x="15845" y="7806"/>
                    <a:pt x="14544" y="6739"/>
                    <a:pt x="13043" y="5805"/>
                  </a:cubicBezTo>
                  <a:cubicBezTo>
                    <a:pt x="11175" y="4671"/>
                    <a:pt x="9073" y="3937"/>
                    <a:pt x="7105" y="3303"/>
                  </a:cubicBezTo>
                  <a:lnTo>
                    <a:pt x="6572" y="3136"/>
                  </a:lnTo>
                  <a:cubicBezTo>
                    <a:pt x="5371" y="2736"/>
                    <a:pt x="4070" y="2336"/>
                    <a:pt x="2902" y="1768"/>
                  </a:cubicBezTo>
                  <a:cubicBezTo>
                    <a:pt x="1868" y="1268"/>
                    <a:pt x="1034" y="668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 rot="-423237">
              <a:off x="7333478" y="2824523"/>
              <a:ext cx="291891" cy="133446"/>
            </a:xfrm>
            <a:custGeom>
              <a:avLst/>
              <a:gdLst/>
              <a:ahLst/>
              <a:cxnLst/>
              <a:rect l="l" t="t" r="r" b="b"/>
              <a:pathLst>
                <a:path w="11676" h="5338" extrusionOk="0">
                  <a:moveTo>
                    <a:pt x="0" y="0"/>
                  </a:moveTo>
                  <a:cubicBezTo>
                    <a:pt x="367" y="267"/>
                    <a:pt x="801" y="567"/>
                    <a:pt x="1301" y="834"/>
                  </a:cubicBezTo>
                  <a:cubicBezTo>
                    <a:pt x="2736" y="1602"/>
                    <a:pt x="4370" y="2169"/>
                    <a:pt x="5905" y="2702"/>
                  </a:cubicBezTo>
                  <a:cubicBezTo>
                    <a:pt x="6205" y="2836"/>
                    <a:pt x="6538" y="2936"/>
                    <a:pt x="6839" y="3036"/>
                  </a:cubicBezTo>
                  <a:cubicBezTo>
                    <a:pt x="8740" y="3703"/>
                    <a:pt x="10308" y="4370"/>
                    <a:pt x="11675" y="5338"/>
                  </a:cubicBezTo>
                  <a:cubicBezTo>
                    <a:pt x="11575" y="5104"/>
                    <a:pt x="11542" y="4937"/>
                    <a:pt x="11475" y="4771"/>
                  </a:cubicBezTo>
                  <a:cubicBezTo>
                    <a:pt x="10174" y="3937"/>
                    <a:pt x="8673" y="3370"/>
                    <a:pt x="6905" y="2736"/>
                  </a:cubicBezTo>
                  <a:cubicBezTo>
                    <a:pt x="6639" y="2602"/>
                    <a:pt x="6305" y="2502"/>
                    <a:pt x="6005" y="2402"/>
                  </a:cubicBezTo>
                  <a:cubicBezTo>
                    <a:pt x="4504" y="1868"/>
                    <a:pt x="2869" y="1335"/>
                    <a:pt x="1468" y="534"/>
                  </a:cubicBezTo>
                  <a:cubicBezTo>
                    <a:pt x="1135" y="367"/>
                    <a:pt x="834" y="201"/>
                    <a:pt x="568" y="34"/>
                  </a:cubicBezTo>
                  <a:cubicBezTo>
                    <a:pt x="367" y="34"/>
                    <a:pt x="20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 rot="-423237">
              <a:off x="7552303" y="3331730"/>
              <a:ext cx="87572" cy="87572"/>
            </a:xfrm>
            <a:custGeom>
              <a:avLst/>
              <a:gdLst/>
              <a:ahLst/>
              <a:cxnLst/>
              <a:rect l="l" t="t" r="r" b="b"/>
              <a:pathLst>
                <a:path w="3503" h="3503" extrusionOk="0">
                  <a:moveTo>
                    <a:pt x="1735" y="0"/>
                  </a:moveTo>
                  <a:cubicBezTo>
                    <a:pt x="801" y="0"/>
                    <a:pt x="0" y="801"/>
                    <a:pt x="0" y="1735"/>
                  </a:cubicBezTo>
                  <a:cubicBezTo>
                    <a:pt x="0" y="2702"/>
                    <a:pt x="801" y="3503"/>
                    <a:pt x="1735" y="3503"/>
                  </a:cubicBezTo>
                  <a:cubicBezTo>
                    <a:pt x="2702" y="3503"/>
                    <a:pt x="3503" y="2702"/>
                    <a:pt x="3503" y="1735"/>
                  </a:cubicBezTo>
                  <a:cubicBezTo>
                    <a:pt x="3503" y="734"/>
                    <a:pt x="2702" y="0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rot="-423237">
              <a:off x="7543979" y="3408973"/>
              <a:ext cx="135121" cy="135121"/>
            </a:xfrm>
            <a:custGeom>
              <a:avLst/>
              <a:gdLst/>
              <a:ahLst/>
              <a:cxnLst/>
              <a:rect l="l" t="t" r="r" b="b"/>
              <a:pathLst>
                <a:path w="5405" h="5405" extrusionOk="0">
                  <a:moveTo>
                    <a:pt x="2702" y="1"/>
                  </a:moveTo>
                  <a:cubicBezTo>
                    <a:pt x="1201" y="1"/>
                    <a:pt x="0" y="1202"/>
                    <a:pt x="0" y="2703"/>
                  </a:cubicBezTo>
                  <a:cubicBezTo>
                    <a:pt x="0" y="4204"/>
                    <a:pt x="1201" y="5405"/>
                    <a:pt x="2702" y="5405"/>
                  </a:cubicBezTo>
                  <a:cubicBezTo>
                    <a:pt x="4203" y="5405"/>
                    <a:pt x="5404" y="4204"/>
                    <a:pt x="5404" y="2703"/>
                  </a:cubicBezTo>
                  <a:cubicBezTo>
                    <a:pt x="5404" y="1202"/>
                    <a:pt x="4203" y="1"/>
                    <a:pt x="2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rot="-423237">
              <a:off x="6561057" y="2980768"/>
              <a:ext cx="185969" cy="435336"/>
            </a:xfrm>
            <a:custGeom>
              <a:avLst/>
              <a:gdLst/>
              <a:ahLst/>
              <a:cxnLst/>
              <a:rect l="l" t="t" r="r" b="b"/>
              <a:pathLst>
                <a:path w="7439" h="17414" extrusionOk="0">
                  <a:moveTo>
                    <a:pt x="5838" y="1"/>
                  </a:moveTo>
                  <a:cubicBezTo>
                    <a:pt x="5771" y="1"/>
                    <a:pt x="5671" y="1"/>
                    <a:pt x="5638" y="68"/>
                  </a:cubicBezTo>
                  <a:lnTo>
                    <a:pt x="100" y="4171"/>
                  </a:lnTo>
                  <a:cubicBezTo>
                    <a:pt x="34" y="4237"/>
                    <a:pt x="0" y="4304"/>
                    <a:pt x="0" y="4404"/>
                  </a:cubicBezTo>
                  <a:lnTo>
                    <a:pt x="1535" y="17247"/>
                  </a:lnTo>
                  <a:cubicBezTo>
                    <a:pt x="1535" y="17313"/>
                    <a:pt x="1668" y="17413"/>
                    <a:pt x="1768" y="17413"/>
                  </a:cubicBezTo>
                  <a:cubicBezTo>
                    <a:pt x="1868" y="17413"/>
                    <a:pt x="1968" y="17280"/>
                    <a:pt x="1968" y="17180"/>
                  </a:cubicBezTo>
                  <a:lnTo>
                    <a:pt x="434" y="4471"/>
                  </a:lnTo>
                  <a:lnTo>
                    <a:pt x="5537" y="635"/>
                  </a:lnTo>
                  <a:lnTo>
                    <a:pt x="7005" y="12977"/>
                  </a:lnTo>
                  <a:cubicBezTo>
                    <a:pt x="7039" y="13077"/>
                    <a:pt x="7139" y="13144"/>
                    <a:pt x="7239" y="13144"/>
                  </a:cubicBezTo>
                  <a:cubicBezTo>
                    <a:pt x="7339" y="13110"/>
                    <a:pt x="7439" y="13010"/>
                    <a:pt x="7439" y="12910"/>
                  </a:cubicBezTo>
                  <a:lnTo>
                    <a:pt x="5971" y="168"/>
                  </a:lnTo>
                  <a:cubicBezTo>
                    <a:pt x="5971" y="101"/>
                    <a:pt x="5938" y="68"/>
                    <a:pt x="5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rot="-423237">
              <a:off x="6557796" y="3052946"/>
              <a:ext cx="145970" cy="105122"/>
            </a:xfrm>
            <a:custGeom>
              <a:avLst/>
              <a:gdLst/>
              <a:ahLst/>
              <a:cxnLst/>
              <a:rect l="l" t="t" r="r" b="b"/>
              <a:pathLst>
                <a:path w="5839" h="4205" extrusionOk="0">
                  <a:moveTo>
                    <a:pt x="5561" y="1"/>
                  </a:moveTo>
                  <a:cubicBezTo>
                    <a:pt x="5527" y="1"/>
                    <a:pt x="5495" y="12"/>
                    <a:pt x="5471" y="35"/>
                  </a:cubicBezTo>
                  <a:lnTo>
                    <a:pt x="134" y="3838"/>
                  </a:lnTo>
                  <a:cubicBezTo>
                    <a:pt x="34" y="3938"/>
                    <a:pt x="1" y="4038"/>
                    <a:pt x="67" y="4138"/>
                  </a:cubicBezTo>
                  <a:cubicBezTo>
                    <a:pt x="134" y="4172"/>
                    <a:pt x="168" y="4205"/>
                    <a:pt x="234" y="4205"/>
                  </a:cubicBezTo>
                  <a:cubicBezTo>
                    <a:pt x="301" y="4205"/>
                    <a:pt x="334" y="4205"/>
                    <a:pt x="368" y="4172"/>
                  </a:cubicBezTo>
                  <a:lnTo>
                    <a:pt x="5705" y="369"/>
                  </a:lnTo>
                  <a:cubicBezTo>
                    <a:pt x="5805" y="302"/>
                    <a:pt x="5838" y="169"/>
                    <a:pt x="5738" y="102"/>
                  </a:cubicBezTo>
                  <a:cubicBezTo>
                    <a:pt x="5695" y="37"/>
                    <a:pt x="5624" y="1"/>
                    <a:pt x="5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rot="-423237">
              <a:off x="6522632" y="3410940"/>
              <a:ext cx="119271" cy="71723"/>
            </a:xfrm>
            <a:custGeom>
              <a:avLst/>
              <a:gdLst/>
              <a:ahLst/>
              <a:cxnLst/>
              <a:rect l="l" t="t" r="r" b="b"/>
              <a:pathLst>
                <a:path w="4771" h="2869" extrusionOk="0">
                  <a:moveTo>
                    <a:pt x="4604" y="1"/>
                  </a:moveTo>
                  <a:cubicBezTo>
                    <a:pt x="4604" y="1"/>
                    <a:pt x="1" y="134"/>
                    <a:pt x="234" y="1835"/>
                  </a:cubicBezTo>
                  <a:cubicBezTo>
                    <a:pt x="346" y="2564"/>
                    <a:pt x="952" y="2868"/>
                    <a:pt x="1618" y="2868"/>
                  </a:cubicBezTo>
                  <a:cubicBezTo>
                    <a:pt x="1745" y="2868"/>
                    <a:pt x="1874" y="2857"/>
                    <a:pt x="2002" y="2836"/>
                  </a:cubicBezTo>
                  <a:cubicBezTo>
                    <a:pt x="2870" y="2703"/>
                    <a:pt x="3670" y="2236"/>
                    <a:pt x="4204" y="1568"/>
                  </a:cubicBezTo>
                  <a:cubicBezTo>
                    <a:pt x="4404" y="1302"/>
                    <a:pt x="4604" y="1001"/>
                    <a:pt x="4671" y="668"/>
                  </a:cubicBezTo>
                  <a:cubicBezTo>
                    <a:pt x="4671" y="534"/>
                    <a:pt x="4771" y="1"/>
                    <a:pt x="4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rot="-423237">
              <a:off x="6644846" y="3291571"/>
              <a:ext cx="120096" cy="71723"/>
            </a:xfrm>
            <a:custGeom>
              <a:avLst/>
              <a:gdLst/>
              <a:ahLst/>
              <a:cxnLst/>
              <a:rect l="l" t="t" r="r" b="b"/>
              <a:pathLst>
                <a:path w="4804" h="2869" extrusionOk="0">
                  <a:moveTo>
                    <a:pt x="4637" y="0"/>
                  </a:moveTo>
                  <a:cubicBezTo>
                    <a:pt x="4637" y="0"/>
                    <a:pt x="0" y="134"/>
                    <a:pt x="267" y="1835"/>
                  </a:cubicBezTo>
                  <a:cubicBezTo>
                    <a:pt x="351" y="2563"/>
                    <a:pt x="953" y="2868"/>
                    <a:pt x="1617" y="2868"/>
                  </a:cubicBezTo>
                  <a:cubicBezTo>
                    <a:pt x="1744" y="2868"/>
                    <a:pt x="1873" y="2857"/>
                    <a:pt x="2002" y="2836"/>
                  </a:cubicBezTo>
                  <a:cubicBezTo>
                    <a:pt x="2869" y="2702"/>
                    <a:pt x="3669" y="2235"/>
                    <a:pt x="4236" y="1568"/>
                  </a:cubicBezTo>
                  <a:cubicBezTo>
                    <a:pt x="4437" y="1301"/>
                    <a:pt x="4637" y="1001"/>
                    <a:pt x="4670" y="667"/>
                  </a:cubicBezTo>
                  <a:cubicBezTo>
                    <a:pt x="4670" y="601"/>
                    <a:pt x="4804" y="0"/>
                    <a:pt x="4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rot="-423237">
              <a:off x="8132032" y="2617152"/>
              <a:ext cx="58398" cy="281891"/>
            </a:xfrm>
            <a:custGeom>
              <a:avLst/>
              <a:gdLst/>
              <a:ahLst/>
              <a:cxnLst/>
              <a:rect l="l" t="t" r="r" b="b"/>
              <a:pathLst>
                <a:path w="2336" h="11276" extrusionOk="0">
                  <a:moveTo>
                    <a:pt x="2002" y="1"/>
                  </a:moveTo>
                  <a:lnTo>
                    <a:pt x="134" y="10609"/>
                  </a:lnTo>
                  <a:lnTo>
                    <a:pt x="34" y="11009"/>
                  </a:lnTo>
                  <a:cubicBezTo>
                    <a:pt x="0" y="11142"/>
                    <a:pt x="100" y="11276"/>
                    <a:pt x="200" y="11276"/>
                  </a:cubicBezTo>
                  <a:lnTo>
                    <a:pt x="267" y="11276"/>
                  </a:lnTo>
                  <a:cubicBezTo>
                    <a:pt x="334" y="11276"/>
                    <a:pt x="367" y="11242"/>
                    <a:pt x="434" y="11176"/>
                  </a:cubicBezTo>
                  <a:cubicBezTo>
                    <a:pt x="467" y="11142"/>
                    <a:pt x="467" y="11142"/>
                    <a:pt x="467" y="11109"/>
                  </a:cubicBezTo>
                  <a:lnTo>
                    <a:pt x="534" y="10742"/>
                  </a:lnTo>
                  <a:lnTo>
                    <a:pt x="2269" y="1068"/>
                  </a:lnTo>
                  <a:lnTo>
                    <a:pt x="2335" y="601"/>
                  </a:lnTo>
                  <a:lnTo>
                    <a:pt x="2335" y="568"/>
                  </a:lnTo>
                  <a:cubicBezTo>
                    <a:pt x="2202" y="401"/>
                    <a:pt x="2135" y="234"/>
                    <a:pt x="2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rot="-423237">
              <a:off x="8163945" y="2630725"/>
              <a:ext cx="16699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467" y="1"/>
                  </a:moveTo>
                  <a:lnTo>
                    <a:pt x="167" y="134"/>
                  </a:lnTo>
                  <a:cubicBezTo>
                    <a:pt x="100" y="167"/>
                    <a:pt x="0" y="234"/>
                    <a:pt x="67" y="368"/>
                  </a:cubicBezTo>
                  <a:cubicBezTo>
                    <a:pt x="100" y="468"/>
                    <a:pt x="167" y="501"/>
                    <a:pt x="267" y="501"/>
                  </a:cubicBezTo>
                  <a:lnTo>
                    <a:pt x="334" y="501"/>
                  </a:lnTo>
                  <a:lnTo>
                    <a:pt x="667" y="368"/>
                  </a:lnTo>
                  <a:cubicBezTo>
                    <a:pt x="601" y="268"/>
                    <a:pt x="567" y="134"/>
                    <a:pt x="467" y="1"/>
                  </a:cubicBezTo>
                  <a:close/>
                </a:path>
              </a:pathLst>
            </a:custGeom>
            <a:solidFill>
              <a:srgbClr val="37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rot="-423237">
              <a:off x="8041614" y="2883725"/>
              <a:ext cx="125121" cy="62298"/>
            </a:xfrm>
            <a:custGeom>
              <a:avLst/>
              <a:gdLst/>
              <a:ahLst/>
              <a:cxnLst/>
              <a:rect l="l" t="t" r="r" b="b"/>
              <a:pathLst>
                <a:path w="5005" h="2492" extrusionOk="0">
                  <a:moveTo>
                    <a:pt x="1963" y="0"/>
                  </a:moveTo>
                  <a:cubicBezTo>
                    <a:pt x="1041" y="0"/>
                    <a:pt x="230" y="214"/>
                    <a:pt x="134" y="941"/>
                  </a:cubicBezTo>
                  <a:cubicBezTo>
                    <a:pt x="0" y="1808"/>
                    <a:pt x="701" y="2275"/>
                    <a:pt x="1502" y="2442"/>
                  </a:cubicBezTo>
                  <a:cubicBezTo>
                    <a:pt x="1670" y="2475"/>
                    <a:pt x="1841" y="2491"/>
                    <a:pt x="2012" y="2491"/>
                  </a:cubicBezTo>
                  <a:cubicBezTo>
                    <a:pt x="2692" y="2491"/>
                    <a:pt x="3384" y="2241"/>
                    <a:pt x="3970" y="1841"/>
                  </a:cubicBezTo>
                  <a:cubicBezTo>
                    <a:pt x="4237" y="1641"/>
                    <a:pt x="4537" y="1441"/>
                    <a:pt x="4670" y="1107"/>
                  </a:cubicBezTo>
                  <a:cubicBezTo>
                    <a:pt x="4737" y="1007"/>
                    <a:pt x="5004" y="474"/>
                    <a:pt x="4837" y="440"/>
                  </a:cubicBezTo>
                  <a:cubicBezTo>
                    <a:pt x="4837" y="440"/>
                    <a:pt x="3286" y="0"/>
                    <a:pt x="1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 rot="-423237">
              <a:off x="8193442" y="2807907"/>
              <a:ext cx="101747" cy="61573"/>
            </a:xfrm>
            <a:custGeom>
              <a:avLst/>
              <a:gdLst/>
              <a:ahLst/>
              <a:cxnLst/>
              <a:rect l="l" t="t" r="r" b="b"/>
              <a:pathLst>
                <a:path w="4070" h="2463" extrusionOk="0">
                  <a:moveTo>
                    <a:pt x="1986" y="0"/>
                  </a:moveTo>
                  <a:cubicBezTo>
                    <a:pt x="1059" y="0"/>
                    <a:pt x="239" y="212"/>
                    <a:pt x="133" y="927"/>
                  </a:cubicBezTo>
                  <a:cubicBezTo>
                    <a:pt x="0" y="1827"/>
                    <a:pt x="734" y="2294"/>
                    <a:pt x="1501" y="2428"/>
                  </a:cubicBezTo>
                  <a:cubicBezTo>
                    <a:pt x="1646" y="2451"/>
                    <a:pt x="1795" y="2462"/>
                    <a:pt x="1944" y="2462"/>
                  </a:cubicBezTo>
                  <a:cubicBezTo>
                    <a:pt x="2653" y="2462"/>
                    <a:pt x="3391" y="2213"/>
                    <a:pt x="3970" y="1827"/>
                  </a:cubicBezTo>
                  <a:cubicBezTo>
                    <a:pt x="4003" y="1827"/>
                    <a:pt x="4003" y="1794"/>
                    <a:pt x="4070" y="1794"/>
                  </a:cubicBezTo>
                  <a:cubicBezTo>
                    <a:pt x="3936" y="1260"/>
                    <a:pt x="3769" y="727"/>
                    <a:pt x="3603" y="159"/>
                  </a:cubicBezTo>
                  <a:cubicBezTo>
                    <a:pt x="3109" y="73"/>
                    <a:pt x="2530" y="0"/>
                    <a:pt x="1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0"/>
            <p:cNvSpPr/>
            <p:nvPr/>
          </p:nvSpPr>
          <p:spPr>
            <a:xfrm rot="-423237">
              <a:off x="6852233" y="3408276"/>
              <a:ext cx="160145" cy="159295"/>
            </a:xfrm>
            <a:custGeom>
              <a:avLst/>
              <a:gdLst/>
              <a:ahLst/>
              <a:cxnLst/>
              <a:rect l="l" t="t" r="r" b="b"/>
              <a:pathLst>
                <a:path w="6406" h="6372" extrusionOk="0">
                  <a:moveTo>
                    <a:pt x="3228" y="1"/>
                  </a:moveTo>
                  <a:cubicBezTo>
                    <a:pt x="3161" y="1"/>
                    <a:pt x="3086" y="34"/>
                    <a:pt x="3036" y="101"/>
                  </a:cubicBezTo>
                  <a:lnTo>
                    <a:pt x="2402" y="1402"/>
                  </a:lnTo>
                  <a:cubicBezTo>
                    <a:pt x="2202" y="1802"/>
                    <a:pt x="1869" y="2202"/>
                    <a:pt x="1402" y="2402"/>
                  </a:cubicBezTo>
                  <a:lnTo>
                    <a:pt x="134" y="3036"/>
                  </a:lnTo>
                  <a:cubicBezTo>
                    <a:pt x="1" y="3070"/>
                    <a:pt x="1" y="3270"/>
                    <a:pt x="134" y="3370"/>
                  </a:cubicBezTo>
                  <a:lnTo>
                    <a:pt x="1402" y="3970"/>
                  </a:lnTo>
                  <a:cubicBezTo>
                    <a:pt x="1835" y="4204"/>
                    <a:pt x="2202" y="4504"/>
                    <a:pt x="2402" y="4971"/>
                  </a:cubicBezTo>
                  <a:lnTo>
                    <a:pt x="3036" y="6272"/>
                  </a:lnTo>
                  <a:cubicBezTo>
                    <a:pt x="3053" y="6339"/>
                    <a:pt x="3120" y="6372"/>
                    <a:pt x="3191" y="6372"/>
                  </a:cubicBezTo>
                  <a:cubicBezTo>
                    <a:pt x="3261" y="6372"/>
                    <a:pt x="3336" y="6339"/>
                    <a:pt x="3370" y="6272"/>
                  </a:cubicBezTo>
                  <a:lnTo>
                    <a:pt x="4004" y="4971"/>
                  </a:lnTo>
                  <a:cubicBezTo>
                    <a:pt x="4204" y="4571"/>
                    <a:pt x="4537" y="4204"/>
                    <a:pt x="5004" y="3970"/>
                  </a:cubicBezTo>
                  <a:lnTo>
                    <a:pt x="6305" y="3370"/>
                  </a:lnTo>
                  <a:cubicBezTo>
                    <a:pt x="6405" y="3303"/>
                    <a:pt x="6405" y="3103"/>
                    <a:pt x="6305" y="3036"/>
                  </a:cubicBezTo>
                  <a:lnTo>
                    <a:pt x="5004" y="2402"/>
                  </a:lnTo>
                  <a:cubicBezTo>
                    <a:pt x="4571" y="2202"/>
                    <a:pt x="4204" y="1869"/>
                    <a:pt x="4004" y="1402"/>
                  </a:cubicBezTo>
                  <a:lnTo>
                    <a:pt x="3370" y="101"/>
                  </a:lnTo>
                  <a:cubicBezTo>
                    <a:pt x="3353" y="34"/>
                    <a:pt x="3295" y="1"/>
                    <a:pt x="3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rot="-423237">
              <a:off x="6526869" y="2687261"/>
              <a:ext cx="160120" cy="159295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3215" y="0"/>
                  </a:moveTo>
                  <a:cubicBezTo>
                    <a:pt x="3144" y="0"/>
                    <a:pt x="3069" y="33"/>
                    <a:pt x="3036" y="100"/>
                  </a:cubicBezTo>
                  <a:lnTo>
                    <a:pt x="2402" y="1401"/>
                  </a:lnTo>
                  <a:cubicBezTo>
                    <a:pt x="2202" y="1801"/>
                    <a:pt x="1868" y="2168"/>
                    <a:pt x="1401" y="2368"/>
                  </a:cubicBezTo>
                  <a:lnTo>
                    <a:pt x="100" y="3002"/>
                  </a:lnTo>
                  <a:cubicBezTo>
                    <a:pt x="0" y="3069"/>
                    <a:pt x="0" y="3269"/>
                    <a:pt x="100" y="3336"/>
                  </a:cubicBezTo>
                  <a:lnTo>
                    <a:pt x="1401" y="3970"/>
                  </a:lnTo>
                  <a:cubicBezTo>
                    <a:pt x="1802" y="4170"/>
                    <a:pt x="2202" y="4503"/>
                    <a:pt x="2402" y="4970"/>
                  </a:cubicBezTo>
                  <a:lnTo>
                    <a:pt x="3036" y="6271"/>
                  </a:lnTo>
                  <a:cubicBezTo>
                    <a:pt x="3053" y="6338"/>
                    <a:pt x="3111" y="6371"/>
                    <a:pt x="3178" y="6371"/>
                  </a:cubicBezTo>
                  <a:cubicBezTo>
                    <a:pt x="3244" y="6371"/>
                    <a:pt x="3319" y="6338"/>
                    <a:pt x="3369" y="6271"/>
                  </a:cubicBezTo>
                  <a:lnTo>
                    <a:pt x="3970" y="4970"/>
                  </a:lnTo>
                  <a:cubicBezTo>
                    <a:pt x="4203" y="4537"/>
                    <a:pt x="4537" y="4170"/>
                    <a:pt x="5004" y="3970"/>
                  </a:cubicBezTo>
                  <a:lnTo>
                    <a:pt x="6272" y="3336"/>
                  </a:lnTo>
                  <a:cubicBezTo>
                    <a:pt x="6405" y="3269"/>
                    <a:pt x="6405" y="3102"/>
                    <a:pt x="6272" y="3002"/>
                  </a:cubicBezTo>
                  <a:lnTo>
                    <a:pt x="5004" y="2368"/>
                  </a:lnTo>
                  <a:cubicBezTo>
                    <a:pt x="4570" y="2168"/>
                    <a:pt x="4203" y="1835"/>
                    <a:pt x="3970" y="1401"/>
                  </a:cubicBezTo>
                  <a:lnTo>
                    <a:pt x="3369" y="100"/>
                  </a:lnTo>
                  <a:cubicBezTo>
                    <a:pt x="3353" y="33"/>
                    <a:pt x="3286" y="0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rot="-423237">
              <a:off x="7895675" y="2504064"/>
              <a:ext cx="161820" cy="158670"/>
            </a:xfrm>
            <a:custGeom>
              <a:avLst/>
              <a:gdLst/>
              <a:ahLst/>
              <a:cxnLst/>
              <a:rect l="l" t="t" r="r" b="b"/>
              <a:pathLst>
                <a:path w="6473" h="6347" extrusionOk="0">
                  <a:moveTo>
                    <a:pt x="3216" y="0"/>
                  </a:moveTo>
                  <a:cubicBezTo>
                    <a:pt x="3145" y="0"/>
                    <a:pt x="3070" y="25"/>
                    <a:pt x="3036" y="75"/>
                  </a:cubicBezTo>
                  <a:lnTo>
                    <a:pt x="2403" y="1376"/>
                  </a:lnTo>
                  <a:cubicBezTo>
                    <a:pt x="2202" y="1810"/>
                    <a:pt x="1869" y="2177"/>
                    <a:pt x="1402" y="2377"/>
                  </a:cubicBezTo>
                  <a:lnTo>
                    <a:pt x="134" y="3011"/>
                  </a:lnTo>
                  <a:cubicBezTo>
                    <a:pt x="1" y="3044"/>
                    <a:pt x="1" y="3277"/>
                    <a:pt x="134" y="3344"/>
                  </a:cubicBezTo>
                  <a:lnTo>
                    <a:pt x="1402" y="3978"/>
                  </a:lnTo>
                  <a:cubicBezTo>
                    <a:pt x="1835" y="4178"/>
                    <a:pt x="2202" y="4512"/>
                    <a:pt x="2403" y="4979"/>
                  </a:cubicBezTo>
                  <a:lnTo>
                    <a:pt x="3036" y="6246"/>
                  </a:lnTo>
                  <a:cubicBezTo>
                    <a:pt x="3053" y="6313"/>
                    <a:pt x="3120" y="6346"/>
                    <a:pt x="3191" y="6346"/>
                  </a:cubicBezTo>
                  <a:cubicBezTo>
                    <a:pt x="3261" y="6346"/>
                    <a:pt x="3337" y="6313"/>
                    <a:pt x="3370" y="6246"/>
                  </a:cubicBezTo>
                  <a:lnTo>
                    <a:pt x="4004" y="4979"/>
                  </a:lnTo>
                  <a:cubicBezTo>
                    <a:pt x="4204" y="4545"/>
                    <a:pt x="4537" y="4178"/>
                    <a:pt x="5004" y="3978"/>
                  </a:cubicBezTo>
                  <a:lnTo>
                    <a:pt x="6305" y="3344"/>
                  </a:lnTo>
                  <a:cubicBezTo>
                    <a:pt x="6472" y="3311"/>
                    <a:pt x="6472" y="3111"/>
                    <a:pt x="6305" y="3011"/>
                  </a:cubicBezTo>
                  <a:lnTo>
                    <a:pt x="5004" y="2377"/>
                  </a:lnTo>
                  <a:cubicBezTo>
                    <a:pt x="4571" y="2177"/>
                    <a:pt x="4204" y="1843"/>
                    <a:pt x="4004" y="1376"/>
                  </a:cubicBezTo>
                  <a:lnTo>
                    <a:pt x="3370" y="75"/>
                  </a:lnTo>
                  <a:cubicBezTo>
                    <a:pt x="3353" y="25"/>
                    <a:pt x="3287" y="0"/>
                    <a:pt x="3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 rot="-423237">
              <a:off x="8130675" y="3832359"/>
              <a:ext cx="160145" cy="158670"/>
            </a:xfrm>
            <a:custGeom>
              <a:avLst/>
              <a:gdLst/>
              <a:ahLst/>
              <a:cxnLst/>
              <a:rect l="l" t="t" r="r" b="b"/>
              <a:pathLst>
                <a:path w="6406" h="6347" extrusionOk="0">
                  <a:moveTo>
                    <a:pt x="3216" y="0"/>
                  </a:moveTo>
                  <a:cubicBezTo>
                    <a:pt x="3145" y="0"/>
                    <a:pt x="3070" y="34"/>
                    <a:pt x="3036" y="100"/>
                  </a:cubicBezTo>
                  <a:lnTo>
                    <a:pt x="2403" y="1368"/>
                  </a:lnTo>
                  <a:cubicBezTo>
                    <a:pt x="2202" y="1802"/>
                    <a:pt x="1869" y="2169"/>
                    <a:pt x="1402" y="2369"/>
                  </a:cubicBezTo>
                  <a:lnTo>
                    <a:pt x="101" y="3002"/>
                  </a:lnTo>
                  <a:cubicBezTo>
                    <a:pt x="1" y="3036"/>
                    <a:pt x="1" y="3269"/>
                    <a:pt x="101" y="3336"/>
                  </a:cubicBezTo>
                  <a:lnTo>
                    <a:pt x="1402" y="3970"/>
                  </a:lnTo>
                  <a:cubicBezTo>
                    <a:pt x="1835" y="4170"/>
                    <a:pt x="2202" y="4504"/>
                    <a:pt x="2403" y="4971"/>
                  </a:cubicBezTo>
                  <a:lnTo>
                    <a:pt x="3036" y="6271"/>
                  </a:lnTo>
                  <a:cubicBezTo>
                    <a:pt x="3053" y="6321"/>
                    <a:pt x="3111" y="6347"/>
                    <a:pt x="3178" y="6347"/>
                  </a:cubicBezTo>
                  <a:cubicBezTo>
                    <a:pt x="3245" y="6347"/>
                    <a:pt x="3320" y="6321"/>
                    <a:pt x="3370" y="6271"/>
                  </a:cubicBezTo>
                  <a:lnTo>
                    <a:pt x="4004" y="4971"/>
                  </a:lnTo>
                  <a:cubicBezTo>
                    <a:pt x="4204" y="4537"/>
                    <a:pt x="4537" y="4170"/>
                    <a:pt x="5004" y="3970"/>
                  </a:cubicBezTo>
                  <a:lnTo>
                    <a:pt x="6272" y="3336"/>
                  </a:lnTo>
                  <a:cubicBezTo>
                    <a:pt x="6405" y="3303"/>
                    <a:pt x="6405" y="3103"/>
                    <a:pt x="6272" y="3002"/>
                  </a:cubicBezTo>
                  <a:lnTo>
                    <a:pt x="5004" y="2369"/>
                  </a:lnTo>
                  <a:cubicBezTo>
                    <a:pt x="4571" y="2169"/>
                    <a:pt x="4204" y="1835"/>
                    <a:pt x="4004" y="1368"/>
                  </a:cubicBezTo>
                  <a:lnTo>
                    <a:pt x="3370" y="100"/>
                  </a:lnTo>
                  <a:cubicBezTo>
                    <a:pt x="3353" y="34"/>
                    <a:pt x="3287" y="0"/>
                    <a:pt x="3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 rot="-423237">
              <a:off x="6562379" y="4039841"/>
              <a:ext cx="161795" cy="159295"/>
            </a:xfrm>
            <a:custGeom>
              <a:avLst/>
              <a:gdLst/>
              <a:ahLst/>
              <a:cxnLst/>
              <a:rect l="l" t="t" r="r" b="b"/>
              <a:pathLst>
                <a:path w="6472" h="6372" extrusionOk="0">
                  <a:moveTo>
                    <a:pt x="3236" y="0"/>
                  </a:moveTo>
                  <a:cubicBezTo>
                    <a:pt x="3169" y="0"/>
                    <a:pt x="3103" y="33"/>
                    <a:pt x="3069" y="100"/>
                  </a:cubicBezTo>
                  <a:lnTo>
                    <a:pt x="2435" y="1401"/>
                  </a:lnTo>
                  <a:cubicBezTo>
                    <a:pt x="2235" y="1801"/>
                    <a:pt x="1902" y="2168"/>
                    <a:pt x="1435" y="2402"/>
                  </a:cubicBezTo>
                  <a:lnTo>
                    <a:pt x="134" y="3002"/>
                  </a:lnTo>
                  <a:cubicBezTo>
                    <a:pt x="0" y="3069"/>
                    <a:pt x="0" y="3269"/>
                    <a:pt x="134" y="3336"/>
                  </a:cubicBezTo>
                  <a:lnTo>
                    <a:pt x="1435" y="3970"/>
                  </a:lnTo>
                  <a:cubicBezTo>
                    <a:pt x="1835" y="4170"/>
                    <a:pt x="2235" y="4503"/>
                    <a:pt x="2435" y="4970"/>
                  </a:cubicBezTo>
                  <a:lnTo>
                    <a:pt x="3069" y="6271"/>
                  </a:lnTo>
                  <a:cubicBezTo>
                    <a:pt x="3086" y="6338"/>
                    <a:pt x="3144" y="6371"/>
                    <a:pt x="3211" y="6371"/>
                  </a:cubicBezTo>
                  <a:cubicBezTo>
                    <a:pt x="3278" y="6371"/>
                    <a:pt x="3353" y="6338"/>
                    <a:pt x="3403" y="6271"/>
                  </a:cubicBezTo>
                  <a:lnTo>
                    <a:pt x="4003" y="4970"/>
                  </a:lnTo>
                  <a:cubicBezTo>
                    <a:pt x="4237" y="4537"/>
                    <a:pt x="4570" y="4170"/>
                    <a:pt x="5004" y="3970"/>
                  </a:cubicBezTo>
                  <a:lnTo>
                    <a:pt x="6305" y="3336"/>
                  </a:lnTo>
                  <a:cubicBezTo>
                    <a:pt x="6472" y="3269"/>
                    <a:pt x="6472" y="3069"/>
                    <a:pt x="6305" y="3002"/>
                  </a:cubicBezTo>
                  <a:lnTo>
                    <a:pt x="5004" y="2402"/>
                  </a:lnTo>
                  <a:cubicBezTo>
                    <a:pt x="4604" y="2168"/>
                    <a:pt x="4237" y="1835"/>
                    <a:pt x="4003" y="1401"/>
                  </a:cubicBezTo>
                  <a:lnTo>
                    <a:pt x="3403" y="100"/>
                  </a:lnTo>
                  <a:cubicBezTo>
                    <a:pt x="3369" y="33"/>
                    <a:pt x="3303" y="0"/>
                    <a:pt x="3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30"/>
          <p:cNvSpPr/>
          <p:nvPr/>
        </p:nvSpPr>
        <p:spPr>
          <a:xfrm>
            <a:off x="7410564" y="738510"/>
            <a:ext cx="1501346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4603503" y="4206295"/>
            <a:ext cx="2418056" cy="531729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0"/>
          <p:cNvSpPr/>
          <p:nvPr/>
        </p:nvSpPr>
        <p:spPr>
          <a:xfrm flipH="1">
            <a:off x="297128" y="920342"/>
            <a:ext cx="1501346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0"/>
          <p:cNvSpPr/>
          <p:nvPr/>
        </p:nvSpPr>
        <p:spPr>
          <a:xfrm>
            <a:off x="3637237" y="2922734"/>
            <a:ext cx="1392214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0"/>
          <p:cNvSpPr/>
          <p:nvPr/>
        </p:nvSpPr>
        <p:spPr>
          <a:xfrm flipH="1">
            <a:off x="4159128" y="375617"/>
            <a:ext cx="1501346" cy="330145"/>
          </a:xfrm>
          <a:custGeom>
            <a:avLst/>
            <a:gdLst/>
            <a:ahLst/>
            <a:cxnLst/>
            <a:rect l="l" t="t" r="r" b="b"/>
            <a:pathLst>
              <a:path w="623612" h="137132" extrusionOk="0">
                <a:moveTo>
                  <a:pt x="458305" y="1"/>
                </a:moveTo>
                <a:cubicBezTo>
                  <a:pt x="432811" y="1"/>
                  <a:pt x="406990" y="5462"/>
                  <a:pt x="383240" y="14778"/>
                </a:cubicBezTo>
                <a:cubicBezTo>
                  <a:pt x="337741" y="32524"/>
                  <a:pt x="298513" y="63279"/>
                  <a:pt x="261620" y="95202"/>
                </a:cubicBezTo>
                <a:cubicBezTo>
                  <a:pt x="247905" y="107084"/>
                  <a:pt x="232680" y="119833"/>
                  <a:pt x="214685" y="119833"/>
                </a:cubicBezTo>
                <a:cubicBezTo>
                  <a:pt x="214342" y="119833"/>
                  <a:pt x="213998" y="119829"/>
                  <a:pt x="213653" y="119819"/>
                </a:cubicBezTo>
                <a:cubicBezTo>
                  <a:pt x="198642" y="119419"/>
                  <a:pt x="185466" y="110046"/>
                  <a:pt x="172090" y="103141"/>
                </a:cubicBezTo>
                <a:cubicBezTo>
                  <a:pt x="152041" y="92685"/>
                  <a:pt x="129457" y="87373"/>
                  <a:pt x="106894" y="87373"/>
                </a:cubicBezTo>
                <a:cubicBezTo>
                  <a:pt x="89363" y="87373"/>
                  <a:pt x="71846" y="90579"/>
                  <a:pt x="55540" y="97070"/>
                </a:cubicBezTo>
                <a:cubicBezTo>
                  <a:pt x="34058" y="105476"/>
                  <a:pt x="14944" y="119553"/>
                  <a:pt x="0" y="137132"/>
                </a:cubicBezTo>
                <a:lnTo>
                  <a:pt x="623612" y="137132"/>
                </a:lnTo>
                <a:cubicBezTo>
                  <a:pt x="602897" y="87897"/>
                  <a:pt x="573409" y="38628"/>
                  <a:pt x="525675" y="14978"/>
                </a:cubicBezTo>
                <a:cubicBezTo>
                  <a:pt x="504723" y="4581"/>
                  <a:pt x="481652" y="1"/>
                  <a:pt x="4583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1"/>
          <p:cNvSpPr/>
          <p:nvPr/>
        </p:nvSpPr>
        <p:spPr>
          <a:xfrm>
            <a:off x="1616250" y="647978"/>
            <a:ext cx="5911500" cy="54689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 txBox="1">
            <a:spLocks noGrp="1"/>
          </p:cNvSpPr>
          <p:nvPr>
            <p:ph type="title"/>
          </p:nvPr>
        </p:nvSpPr>
        <p:spPr>
          <a:xfrm>
            <a:off x="1206705" y="419073"/>
            <a:ext cx="640725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ACTIVATOR COGNITIVO</a:t>
            </a:r>
            <a:endParaRPr dirty="0"/>
          </a:p>
        </p:txBody>
      </p:sp>
      <p:sp>
        <p:nvSpPr>
          <p:cNvPr id="1156" name="Google Shape;1156;p31"/>
          <p:cNvSpPr txBox="1">
            <a:spLocks noGrp="1"/>
          </p:cNvSpPr>
          <p:nvPr>
            <p:ph type="subTitle" idx="1"/>
          </p:nvPr>
        </p:nvSpPr>
        <p:spPr>
          <a:xfrm>
            <a:off x="880050" y="1437252"/>
            <a:ext cx="7383900" cy="335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Sensibilización y reflexión a partir de la lectura.  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3AC4A1-0228-F370-8630-32E3E7E9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21" y="1892596"/>
            <a:ext cx="6507126" cy="30302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5608CC-5977-18D9-6C10-0C501FEBF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4182"/>
            <a:ext cx="9011798" cy="4559318"/>
          </a:xfrm>
        </p:spPr>
        <p:txBody>
          <a:bodyPr/>
          <a:lstStyle/>
          <a:p>
            <a:pPr algn="just"/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Había una vez en el campo dos granjeros hablando sobre la baja producción que habían tenido en los últimos tiempos. Ellos decían: </a:t>
            </a:r>
          </a:p>
          <a:p>
            <a:pPr algn="just"/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1: 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Amigo mío me siento bastante preocupado, las cosechas han bajado mucho, los árboles frutales ya no dan las mismas cantidades de fruta.</a:t>
            </a:r>
          </a:p>
          <a:p>
            <a:pPr algn="just"/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2: 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Eso que dices es muy cierto, ya no es lo mismo de antes</a:t>
            </a:r>
          </a:p>
          <a:p>
            <a:pPr algn="just"/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1: 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Por eso he decidido comenzar a talar árboles y venderlos por madera, de esa forma gano mucho más dinero. </a:t>
            </a:r>
          </a:p>
          <a:p>
            <a:pPr algn="just"/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2: 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NOOOOOOOOOOOOOOOOOOO, ni se te ocurra, eso es mucho peor. </a:t>
            </a:r>
          </a:p>
          <a:p>
            <a:pPr algn="just"/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1: 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¿por qué lo dices? </a:t>
            </a:r>
          </a:p>
          <a:p>
            <a:pPr algn="just"/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2: 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si tú talas los árboles, para venderlos por madera, puedes suplir por un momento tus necesidades económicas, pero no va a ser para siempre, a parte dejaras aves sin hogar, harás que la tierra se seque, y que de esta forma no se pueda volver a sembrar nada. El hecho que no haya plantas dificulta la respiración, porque las plantas nos dan oxígeno, ayudan a la preservación de los ríos. </a:t>
            </a:r>
          </a:p>
          <a:p>
            <a:pPr algn="just"/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1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: ¿pero entonces que puedo hacer? </a:t>
            </a:r>
          </a:p>
          <a:p>
            <a:pPr algn="just"/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2: 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Debes fabricar tu propio abono, de esta forma los árboles reciben mucho más alimento, el abono hace que los frutos sean mucho más grandes y sanos, a parte que fortalecen los árboles.</a:t>
            </a:r>
          </a:p>
          <a:p>
            <a:pPr algn="just"/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419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Granjero 1: </a:t>
            </a:r>
            <a:r>
              <a:rPr lang="es-419" dirty="0">
                <a:solidFill>
                  <a:srgbClr val="000000"/>
                </a:solidFill>
                <a:latin typeface="Century Gothic" panose="020B0502020202020204" pitchFamily="34" charset="0"/>
              </a:rPr>
              <a:t>Amigo mío yo no sabía nada de todo eso, yo pensé que los árboles solo servían para dar fruta y madera Granjero 2: No, estimado amigo, los árboles son muy importantes para la vida.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919CAE-46BB-CF22-4126-84C207E29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5572" y="97775"/>
            <a:ext cx="4160653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419" altLang="es-419" sz="3600" dirty="0" err="1">
                <a:solidFill>
                  <a:srgbClr val="FF0000"/>
                </a:solidFill>
                <a:latin typeface="inherit"/>
              </a:rPr>
              <a:t>R</a:t>
            </a:r>
            <a:r>
              <a:rPr kumimoji="0" lang="es-419" altLang="es-419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ead</a:t>
            </a:r>
            <a:r>
              <a:rPr kumimoji="0" lang="es-419" altLang="es-419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and </a:t>
            </a:r>
            <a:r>
              <a:rPr kumimoji="0" lang="es-419" altLang="es-419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answer</a:t>
            </a:r>
            <a:r>
              <a:rPr kumimoji="0" lang="es-419" altLang="es-419" sz="105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s-419" altLang="es-419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7B638-0DB7-C354-E65A-65C86FBA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91" y="336150"/>
            <a:ext cx="5430600" cy="1125000"/>
          </a:xfrm>
        </p:spPr>
        <p:txBody>
          <a:bodyPr/>
          <a:lstStyle/>
          <a:p>
            <a:r>
              <a:rPr lang="es-ES" dirty="0"/>
              <a:t>Construyo 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54F041-0B54-658A-0834-5B936879D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641" y="1338297"/>
            <a:ext cx="7383900" cy="1436801"/>
          </a:xfrm>
        </p:spPr>
        <p:txBody>
          <a:bodyPr/>
          <a:lstStyle/>
          <a:p>
            <a:r>
              <a:rPr lang="es-419" sz="2000" dirty="0"/>
              <a:t>De acuerdo con la conversación de los granjeros, responde las siguientes preguntas y socializa de manera oral.  </a:t>
            </a:r>
          </a:p>
          <a:p>
            <a:r>
              <a:rPr lang="es-419" sz="2000" dirty="0"/>
              <a:t>1. ¿Qué piensas de la preservación de recursos naturales?</a:t>
            </a:r>
          </a:p>
          <a:p>
            <a:r>
              <a:rPr lang="es-419" sz="2000" dirty="0"/>
              <a:t>2. ¿Con cuál de los granjeros estás de acuerdo, por qué?</a:t>
            </a:r>
          </a:p>
          <a:p>
            <a:r>
              <a:rPr lang="es-419" sz="2000" dirty="0"/>
              <a:t>3. ¿Qué puedes concluir de dicha conversación?</a:t>
            </a:r>
          </a:p>
        </p:txBody>
      </p:sp>
    </p:spTree>
    <p:extLst>
      <p:ext uri="{BB962C8B-B14F-4D97-AF65-F5344CB8AC3E}">
        <p14:creationId xmlns:p14="http://schemas.microsoft.com/office/powerpoint/2010/main" val="184630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AA161-9C37-FA9B-C958-7E988E5C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170" y="336334"/>
            <a:ext cx="5809374" cy="633150"/>
          </a:xfrm>
        </p:spPr>
        <p:txBody>
          <a:bodyPr/>
          <a:lstStyle/>
          <a:p>
            <a:r>
              <a:rPr lang="es-ES" dirty="0"/>
              <a:t>Retroalimentación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2EA4A0-DEFA-F5D0-2E86-18C21F139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03" y="969484"/>
            <a:ext cx="8747393" cy="1125000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La docente comparte que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Los recursos naturales son los elementos que extraemos de la naturaleza para  asegurar nuestra subsistencia y bienestar. Su explotación es, sin embargo, cada vez más difícil, porque la población mundial crece constantemente y hay muchos problemas ambientales. Para que las generaciones futuras puedan disfrutar de ellos, es preciso conservarlos.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Se amplia por medio de un mapa conceptual. (se hace en el cuaderno)</a:t>
            </a:r>
            <a:endParaRPr lang="es-E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8213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FCFC48-9DD7-DC57-BCFF-9CD617528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24" y="396607"/>
            <a:ext cx="8942152" cy="40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9126"/>
      </p:ext>
    </p:extLst>
  </p:cSld>
  <p:clrMapOvr>
    <a:masterClrMapping/>
  </p:clrMapOvr>
</p:sld>
</file>

<file path=ppt/theme/theme1.xml><?xml version="1.0" encoding="utf-8"?>
<a:theme xmlns:a="http://schemas.openxmlformats.org/drawingml/2006/main" name="Visit Colombia Marketing Campaign by Slidesgo">
  <a:themeElements>
    <a:clrScheme name="Simple Light">
      <a:dk1>
        <a:srgbClr val="FCE8DB"/>
      </a:dk1>
      <a:lt1>
        <a:srgbClr val="37004D"/>
      </a:lt1>
      <a:dk2>
        <a:srgbClr val="475ECF"/>
      </a:dk2>
      <a:lt2>
        <a:srgbClr val="FB4226"/>
      </a:lt2>
      <a:accent1>
        <a:srgbClr val="FFB929"/>
      </a:accent1>
      <a:accent2>
        <a:srgbClr val="FFD878"/>
      </a:accent2>
      <a:accent3>
        <a:srgbClr val="B5DEC9"/>
      </a:accent3>
      <a:accent4>
        <a:srgbClr val="F9A99E"/>
      </a:accent4>
      <a:accent5>
        <a:srgbClr val="D19A6E"/>
      </a:accent5>
      <a:accent6>
        <a:srgbClr val="FFFFFF"/>
      </a:accent6>
      <a:hlink>
        <a:srgbClr val="37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835</Words>
  <Application>Microsoft Office PowerPoint</Application>
  <PresentationFormat>Presentación en pantalla (16:9)</PresentationFormat>
  <Paragraphs>56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Fugaz One</vt:lpstr>
      <vt:lpstr>Roboto</vt:lpstr>
      <vt:lpstr>Catamaran</vt:lpstr>
      <vt:lpstr>inherit</vt:lpstr>
      <vt:lpstr>Arial</vt:lpstr>
      <vt:lpstr>Bellota</vt:lpstr>
      <vt:lpstr>Century Gothic</vt:lpstr>
      <vt:lpstr>Visit Colombia Marketing Campaign by Slidesgo</vt:lpstr>
      <vt:lpstr>SOCIAL SCIENCES WEEK 4</vt:lpstr>
      <vt:lpstr>Porpuse </vt:lpstr>
      <vt:lpstr>Read and answer</vt:lpstr>
      <vt:lpstr>SESIÓN 1, 2 Y 3</vt:lpstr>
      <vt:lpstr>ACTIVATOR COGNITIVO</vt:lpstr>
      <vt:lpstr>Read and answer </vt:lpstr>
      <vt:lpstr>Construyo </vt:lpstr>
      <vt:lpstr>Retroalimentación</vt:lpstr>
      <vt:lpstr>Presentación de PowerPoint</vt:lpstr>
      <vt:lpstr>Retroalimentación</vt:lpstr>
      <vt:lpstr>Orientación de la atención</vt:lpstr>
      <vt:lpstr>Recursos naturales de Colombia </vt:lpstr>
      <vt:lpstr>Natural resources</vt:lpstr>
      <vt:lpstr>Procesamiento de la información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STUDENT WEEK 2</dc:title>
  <dc:creator>Usuario</dc:creator>
  <cp:lastModifiedBy>DIANA MILENA GUARNIZO AYALA</cp:lastModifiedBy>
  <cp:revision>27</cp:revision>
  <dcterms:modified xsi:type="dcterms:W3CDTF">2025-05-02T22:30:12Z</dcterms:modified>
</cp:coreProperties>
</file>