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17"/>
  </p:notesMasterIdLst>
  <p:sldIdLst>
    <p:sldId id="256" r:id="rId2"/>
    <p:sldId id="259" r:id="rId3"/>
    <p:sldId id="258" r:id="rId4"/>
    <p:sldId id="262" r:id="rId5"/>
    <p:sldId id="263" r:id="rId6"/>
    <p:sldId id="343" r:id="rId7"/>
    <p:sldId id="344" r:id="rId8"/>
    <p:sldId id="342" r:id="rId9"/>
    <p:sldId id="347" r:id="rId10"/>
    <p:sldId id="348" r:id="rId11"/>
    <p:sldId id="349" r:id="rId12"/>
    <p:sldId id="350" r:id="rId13"/>
    <p:sldId id="345" r:id="rId14"/>
    <p:sldId id="351" r:id="rId15"/>
    <p:sldId id="346" r:id="rId16"/>
  </p:sldIdLst>
  <p:sldSz cx="9144000" cy="5143500" type="screen16x9"/>
  <p:notesSz cx="6858000" cy="9144000"/>
  <p:embeddedFontLst>
    <p:embeddedFont>
      <p:font typeface="Cairo" panose="020B0604020202020204" charset="-78"/>
      <p:regular r:id="rId18"/>
      <p:bold r:id="rId19"/>
    </p:embeddedFont>
    <p:embeddedFont>
      <p:font typeface="Century Gothic" panose="020B0502020202020204" pitchFamily="34" charset="0"/>
      <p:regular r:id="rId20"/>
      <p:bold r:id="rId21"/>
      <p:italic r:id="rId22"/>
      <p:boldItalic r:id="rId23"/>
    </p:embeddedFont>
    <p:embeddedFont>
      <p:font typeface="Oxygen" panose="02000503000000000000" pitchFamily="2" charset="0"/>
      <p:regular r:id="rId24"/>
      <p:bold r:id="rId25"/>
    </p:embeddedFont>
    <p:embeddedFont>
      <p:font typeface="Raleway"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5BCDD-8CD9-DC6C-AF91-19761FA1016B}" v="1" dt="2024-05-27T11:45:31.847"/>
  </p1510:revLst>
</p1510:revInfo>
</file>

<file path=ppt/tableStyles.xml><?xml version="1.0" encoding="utf-8"?>
<a:tblStyleLst xmlns:a="http://schemas.openxmlformats.org/drawingml/2006/main" def="{7639A2E3-C4A3-430C-8500-22D5576A1C7F}">
  <a:tblStyle styleId="{7639A2E3-C4A3-430C-8500-22D5576A1C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MILENA GUARNIZO AYALA" userId="S::dmguarnizoa@fmsnor.org::4df3e048-38f5-43d1-bd37-b6ebd8ed8c24" providerId="AD" clId="Web-{5C35BCDD-8CD9-DC6C-AF91-19761FA1016B}"/>
    <pc:docChg chg="modSld">
      <pc:chgData name="DIANA MILENA GUARNIZO AYALA" userId="S::dmguarnizoa@fmsnor.org::4df3e048-38f5-43d1-bd37-b6ebd8ed8c24" providerId="AD" clId="Web-{5C35BCDD-8CD9-DC6C-AF91-19761FA1016B}" dt="2024-05-27T11:45:31.847" v="0" actId="1076"/>
      <pc:docMkLst>
        <pc:docMk/>
      </pc:docMkLst>
      <pc:sldChg chg="modSp">
        <pc:chgData name="DIANA MILENA GUARNIZO AYALA" userId="S::dmguarnizoa@fmsnor.org::4df3e048-38f5-43d1-bd37-b6ebd8ed8c24" providerId="AD" clId="Web-{5C35BCDD-8CD9-DC6C-AF91-19761FA1016B}" dt="2024-05-27T11:45:31.847" v="0" actId="1076"/>
        <pc:sldMkLst>
          <pc:docMk/>
          <pc:sldMk cId="0" sldId="262"/>
        </pc:sldMkLst>
        <pc:picChg chg="mod">
          <ac:chgData name="DIANA MILENA GUARNIZO AYALA" userId="S::dmguarnizoa@fmsnor.org::4df3e048-38f5-43d1-bd37-b6ebd8ed8c24" providerId="AD" clId="Web-{5C35BCDD-8CD9-DC6C-AF91-19761FA1016B}" dt="2024-05-27T11:45:31.847" v="0" actId="1076"/>
          <ac:picMkLst>
            <pc:docMk/>
            <pc:sldMk cId="0" sldId="262"/>
            <ac:picMk id="3" creationId="{E618E96D-0FA2-9F7C-22C1-3A34B439FF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e9facb8fd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e9facb8fd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12db7d2a9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12db7d2a9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e70f70ec4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e70f70ec4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112db7d2a9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112db7d2a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885554">
            <a:off x="-370445" y="-2093551"/>
            <a:ext cx="8041354" cy="756423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668375"/>
            <a:ext cx="71178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757925"/>
            <a:ext cx="4792200" cy="5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1100"/>
        <p:cNvGrpSpPr/>
        <p:nvPr/>
      </p:nvGrpSpPr>
      <p:grpSpPr>
        <a:xfrm>
          <a:off x="0" y="0"/>
          <a:ext cx="0" cy="0"/>
          <a:chOff x="0" y="0"/>
          <a:chExt cx="0" cy="0"/>
        </a:xfrm>
      </p:grpSpPr>
      <p:sp>
        <p:nvSpPr>
          <p:cNvPr id="1101" name="Google Shape;1101;p57"/>
          <p:cNvSpPr/>
          <p:nvPr/>
        </p:nvSpPr>
        <p:spPr>
          <a:xfrm rot="-1158018" flipH="1">
            <a:off x="-1506736" y="-18151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flipH="1">
            <a:off x="152870" y="3137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flipH="1">
            <a:off x="7991070" y="8061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57"/>
          <p:cNvGrpSpPr/>
          <p:nvPr/>
        </p:nvGrpSpPr>
        <p:grpSpPr>
          <a:xfrm rot="5813467">
            <a:off x="5068447" y="2547461"/>
            <a:ext cx="3501237" cy="4103679"/>
            <a:chOff x="9395708" y="-2591285"/>
            <a:chExt cx="2431070" cy="2849374"/>
          </a:xfrm>
        </p:grpSpPr>
        <p:sp>
          <p:nvSpPr>
            <p:cNvPr id="1105" name="Google Shape;1105;p5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p:nvPr/>
        </p:nvSpPr>
        <p:spPr>
          <a:xfrm rot="951758">
            <a:off x="-987503" y="-742852"/>
            <a:ext cx="6230125" cy="586046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txBox="1">
            <a:spLocks noGrp="1"/>
          </p:cNvSpPr>
          <p:nvPr>
            <p:ph type="title"/>
          </p:nvPr>
        </p:nvSpPr>
        <p:spPr>
          <a:xfrm>
            <a:off x="720000" y="1645600"/>
            <a:ext cx="423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7" name="Google Shape;127;p9"/>
          <p:cNvSpPr txBox="1">
            <a:spLocks noGrp="1"/>
          </p:cNvSpPr>
          <p:nvPr>
            <p:ph type="subTitle" idx="1"/>
          </p:nvPr>
        </p:nvSpPr>
        <p:spPr>
          <a:xfrm>
            <a:off x="720000" y="2450200"/>
            <a:ext cx="36426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37"/>
        <p:cNvGrpSpPr/>
        <p:nvPr/>
      </p:nvGrpSpPr>
      <p:grpSpPr>
        <a:xfrm>
          <a:off x="0" y="0"/>
          <a:ext cx="0" cy="0"/>
          <a:chOff x="0" y="0"/>
          <a:chExt cx="0" cy="0"/>
        </a:xfrm>
      </p:grpSpPr>
      <p:sp>
        <p:nvSpPr>
          <p:cNvPr id="138" name="Google Shape;138;p13"/>
          <p:cNvSpPr/>
          <p:nvPr/>
        </p:nvSpPr>
        <p:spPr>
          <a:xfrm rot="5886571">
            <a:off x="4037460" y="930215"/>
            <a:ext cx="6171144" cy="58051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885625">
            <a:off x="-1626966" y="779710"/>
            <a:ext cx="6171098" cy="580513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161620">
            <a:off x="7612726" y="236795"/>
            <a:ext cx="1976658" cy="1188573"/>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3"/>
          <p:cNvGrpSpPr/>
          <p:nvPr/>
        </p:nvGrpSpPr>
        <p:grpSpPr>
          <a:xfrm rot="-1445245" flipH="1">
            <a:off x="7346223" y="-48500"/>
            <a:ext cx="1860747" cy="907931"/>
            <a:chOff x="10083475" y="3839575"/>
            <a:chExt cx="1221925" cy="596225"/>
          </a:xfrm>
        </p:grpSpPr>
        <p:sp>
          <p:nvSpPr>
            <p:cNvPr id="142" name="Google Shape;142;p1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3"/>
          <p:cNvSpPr txBox="1">
            <a:spLocks noGrp="1"/>
          </p:cNvSpPr>
          <p:nvPr>
            <p:ph type="title"/>
          </p:nvPr>
        </p:nvSpPr>
        <p:spPr>
          <a:xfrm>
            <a:off x="162075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5" name="Google Shape;145;p13"/>
          <p:cNvSpPr txBox="1">
            <a:spLocks noGrp="1"/>
          </p:cNvSpPr>
          <p:nvPr>
            <p:ph type="subTitle" idx="1"/>
          </p:nvPr>
        </p:nvSpPr>
        <p:spPr>
          <a:xfrm>
            <a:off x="1620751"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6" name="Google Shape;146;p13"/>
          <p:cNvSpPr txBox="1">
            <a:spLocks noGrp="1"/>
          </p:cNvSpPr>
          <p:nvPr>
            <p:ph type="title" idx="2"/>
          </p:nvPr>
        </p:nvSpPr>
        <p:spPr>
          <a:xfrm>
            <a:off x="1620764"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7" name="Google Shape;147;p13"/>
          <p:cNvSpPr txBox="1">
            <a:spLocks noGrp="1"/>
          </p:cNvSpPr>
          <p:nvPr>
            <p:ph type="subTitle" idx="3"/>
          </p:nvPr>
        </p:nvSpPr>
        <p:spPr>
          <a:xfrm>
            <a:off x="1620751"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13"/>
          <p:cNvSpPr txBox="1">
            <a:spLocks noGrp="1"/>
          </p:cNvSpPr>
          <p:nvPr>
            <p:ph type="title" idx="4"/>
          </p:nvPr>
        </p:nvSpPr>
        <p:spPr>
          <a:xfrm>
            <a:off x="577680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9" name="Google Shape;149;p13"/>
          <p:cNvSpPr txBox="1">
            <a:spLocks noGrp="1"/>
          </p:cNvSpPr>
          <p:nvPr>
            <p:ph type="subTitle" idx="5"/>
          </p:nvPr>
        </p:nvSpPr>
        <p:spPr>
          <a:xfrm>
            <a:off x="5776800"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0" name="Google Shape;150;p13"/>
          <p:cNvSpPr txBox="1">
            <a:spLocks noGrp="1"/>
          </p:cNvSpPr>
          <p:nvPr>
            <p:ph type="title" idx="6"/>
          </p:nvPr>
        </p:nvSpPr>
        <p:spPr>
          <a:xfrm>
            <a:off x="5776800"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51" name="Google Shape;151;p13"/>
          <p:cNvSpPr txBox="1">
            <a:spLocks noGrp="1"/>
          </p:cNvSpPr>
          <p:nvPr>
            <p:ph type="subTitle" idx="7"/>
          </p:nvPr>
        </p:nvSpPr>
        <p:spPr>
          <a:xfrm>
            <a:off x="5776800"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8" hasCustomPrompt="1"/>
          </p:nvPr>
        </p:nvSpPr>
        <p:spPr>
          <a:xfrm>
            <a:off x="59880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3" name="Google Shape;153;p13"/>
          <p:cNvSpPr txBox="1">
            <a:spLocks noGrp="1"/>
          </p:cNvSpPr>
          <p:nvPr>
            <p:ph type="title" idx="9" hasCustomPrompt="1"/>
          </p:nvPr>
        </p:nvSpPr>
        <p:spPr>
          <a:xfrm>
            <a:off x="59880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4" name="Google Shape;154;p13"/>
          <p:cNvSpPr txBox="1">
            <a:spLocks noGrp="1"/>
          </p:cNvSpPr>
          <p:nvPr>
            <p:ph type="title" idx="13" hasCustomPrompt="1"/>
          </p:nvPr>
        </p:nvSpPr>
        <p:spPr>
          <a:xfrm>
            <a:off x="474975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5" name="Google Shape;155;p13"/>
          <p:cNvSpPr txBox="1">
            <a:spLocks noGrp="1"/>
          </p:cNvSpPr>
          <p:nvPr>
            <p:ph type="title" idx="14" hasCustomPrompt="1"/>
          </p:nvPr>
        </p:nvSpPr>
        <p:spPr>
          <a:xfrm>
            <a:off x="474975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6" name="Google Shape;156;p1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6_1_1">
    <p:spTree>
      <p:nvGrpSpPr>
        <p:cNvPr id="1" name="Shape 525"/>
        <p:cNvGrpSpPr/>
        <p:nvPr/>
      </p:nvGrpSpPr>
      <p:grpSpPr>
        <a:xfrm>
          <a:off x="0" y="0"/>
          <a:ext cx="0" cy="0"/>
          <a:chOff x="0" y="0"/>
          <a:chExt cx="0" cy="0"/>
        </a:xfrm>
      </p:grpSpPr>
      <p:sp>
        <p:nvSpPr>
          <p:cNvPr id="526" name="Google Shape;526;p36"/>
          <p:cNvSpPr/>
          <p:nvPr/>
        </p:nvSpPr>
        <p:spPr>
          <a:xfrm rot="5139672" flipH="1">
            <a:off x="253567" y="-294077"/>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rot="-8100000" flipH="1">
            <a:off x="310223" y="3787325"/>
            <a:ext cx="1976555" cy="1188511"/>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36"/>
          <p:cNvGrpSpPr/>
          <p:nvPr/>
        </p:nvGrpSpPr>
        <p:grpSpPr>
          <a:xfrm rot="-1667100">
            <a:off x="6981411" y="449889"/>
            <a:ext cx="1860850" cy="907981"/>
            <a:chOff x="10083475" y="3839575"/>
            <a:chExt cx="1221925" cy="596225"/>
          </a:xfrm>
        </p:grpSpPr>
        <p:sp>
          <p:nvSpPr>
            <p:cNvPr id="529" name="Google Shape;529;p3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6"/>
          <p:cNvSpPr/>
          <p:nvPr/>
        </p:nvSpPr>
        <p:spPr>
          <a:xfrm>
            <a:off x="8421307" y="12995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4260175" y="15731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txBox="1">
            <a:spLocks noGrp="1"/>
          </p:cNvSpPr>
          <p:nvPr>
            <p:ph type="title"/>
          </p:nvPr>
        </p:nvSpPr>
        <p:spPr>
          <a:xfrm>
            <a:off x="1607850" y="1874200"/>
            <a:ext cx="6804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4" name="Google Shape;534;p36"/>
          <p:cNvSpPr txBox="1">
            <a:spLocks noGrp="1"/>
          </p:cNvSpPr>
          <p:nvPr>
            <p:ph type="subTitle" idx="1"/>
          </p:nvPr>
        </p:nvSpPr>
        <p:spPr>
          <a:xfrm>
            <a:off x="1607700" y="2678800"/>
            <a:ext cx="6804900" cy="15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_1_1_1">
    <p:spTree>
      <p:nvGrpSpPr>
        <p:cNvPr id="1" name="Shape 535"/>
        <p:cNvGrpSpPr/>
        <p:nvPr/>
      </p:nvGrpSpPr>
      <p:grpSpPr>
        <a:xfrm>
          <a:off x="0" y="0"/>
          <a:ext cx="0" cy="0"/>
          <a:chOff x="0" y="0"/>
          <a:chExt cx="0" cy="0"/>
        </a:xfrm>
      </p:grpSpPr>
      <p:sp>
        <p:nvSpPr>
          <p:cNvPr id="536" name="Google Shape;536;p37"/>
          <p:cNvSpPr txBox="1">
            <a:spLocks noGrp="1"/>
          </p:cNvSpPr>
          <p:nvPr>
            <p:ph type="title"/>
          </p:nvPr>
        </p:nvSpPr>
        <p:spPr>
          <a:xfrm>
            <a:off x="724188" y="1227150"/>
            <a:ext cx="50655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2000">
                <a:solidFill>
                  <a:schemeClr val="l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7" name="Google Shape;537;p37"/>
          <p:cNvSpPr txBox="1">
            <a:spLocks noGrp="1"/>
          </p:cNvSpPr>
          <p:nvPr>
            <p:ph type="subTitle" idx="1"/>
          </p:nvPr>
        </p:nvSpPr>
        <p:spPr>
          <a:xfrm>
            <a:off x="724188" y="3115350"/>
            <a:ext cx="37338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019"/>
        <p:cNvGrpSpPr/>
        <p:nvPr/>
      </p:nvGrpSpPr>
      <p:grpSpPr>
        <a:xfrm>
          <a:off x="0" y="0"/>
          <a:ext cx="0" cy="0"/>
          <a:chOff x="0" y="0"/>
          <a:chExt cx="0" cy="0"/>
        </a:xfrm>
      </p:grpSpPr>
      <p:sp>
        <p:nvSpPr>
          <p:cNvPr id="1020" name="Google Shape;1020;p54"/>
          <p:cNvSpPr/>
          <p:nvPr/>
        </p:nvSpPr>
        <p:spPr>
          <a:xfrm rot="9305235" flipH="1">
            <a:off x="-6488070" y="332763"/>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rot="-10240142" flipH="1">
            <a:off x="7725884" y="-1082749"/>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4"/>
          <p:cNvSpPr/>
          <p:nvPr/>
        </p:nvSpPr>
        <p:spPr>
          <a:xfrm flipH="1">
            <a:off x="8349275" y="78896"/>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flipH="1">
            <a:off x="19042" y="4640474"/>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rot="-2057926" flipH="1">
            <a:off x="-371012" y="-134976"/>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54"/>
          <p:cNvGrpSpPr/>
          <p:nvPr/>
        </p:nvGrpSpPr>
        <p:grpSpPr>
          <a:xfrm rot="1432019" flipH="1">
            <a:off x="7519496" y="4214903"/>
            <a:ext cx="1860906" cy="908009"/>
            <a:chOff x="10083475" y="3839575"/>
            <a:chExt cx="1221925" cy="596225"/>
          </a:xfrm>
        </p:grpSpPr>
        <p:sp>
          <p:nvSpPr>
            <p:cNvPr id="1026" name="Google Shape;1026;p54"/>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028"/>
        <p:cNvGrpSpPr/>
        <p:nvPr/>
      </p:nvGrpSpPr>
      <p:grpSpPr>
        <a:xfrm>
          <a:off x="0" y="0"/>
          <a:ext cx="0" cy="0"/>
          <a:chOff x="0" y="0"/>
          <a:chExt cx="0" cy="0"/>
        </a:xfrm>
      </p:grpSpPr>
      <p:sp>
        <p:nvSpPr>
          <p:cNvPr id="1029" name="Google Shape;1029;p55"/>
          <p:cNvSpPr/>
          <p:nvPr/>
        </p:nvSpPr>
        <p:spPr>
          <a:xfrm rot="5266434" flipH="1">
            <a:off x="7590396"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5"/>
          <p:cNvSpPr/>
          <p:nvPr/>
        </p:nvSpPr>
        <p:spPr>
          <a:xfrm rot="-817974" flipH="1">
            <a:off x="-1420019"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5"/>
          <p:cNvSpPr/>
          <p:nvPr/>
        </p:nvSpPr>
        <p:spPr>
          <a:xfrm flipH="1">
            <a:off x="83439"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55"/>
          <p:cNvGrpSpPr/>
          <p:nvPr/>
        </p:nvGrpSpPr>
        <p:grpSpPr>
          <a:xfrm rot="-10326178">
            <a:off x="-761665" y="3127457"/>
            <a:ext cx="2763839" cy="3239400"/>
            <a:chOff x="-7501642" y="749515"/>
            <a:chExt cx="2431070" cy="2849374"/>
          </a:xfrm>
        </p:grpSpPr>
        <p:sp>
          <p:nvSpPr>
            <p:cNvPr id="1033" name="Google Shape;1033;p55"/>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5"/>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5"/>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5"/>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5"/>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5"/>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5"/>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5"/>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5"/>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5"/>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5"/>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5"/>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5"/>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5"/>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5"/>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5"/>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5"/>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5"/>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5"/>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5"/>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5"/>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5"/>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5"/>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5"/>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5"/>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5"/>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5"/>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5"/>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5"/>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5"/>
          <p:cNvSpPr/>
          <p:nvPr/>
        </p:nvSpPr>
        <p:spPr>
          <a:xfrm flipH="1">
            <a:off x="7951089" y="4599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063"/>
        <p:cNvGrpSpPr/>
        <p:nvPr/>
      </p:nvGrpSpPr>
      <p:grpSpPr>
        <a:xfrm>
          <a:off x="0" y="0"/>
          <a:ext cx="0" cy="0"/>
          <a:chOff x="0" y="0"/>
          <a:chExt cx="0" cy="0"/>
        </a:xfrm>
      </p:grpSpPr>
      <p:sp>
        <p:nvSpPr>
          <p:cNvPr id="1064" name="Google Shape;1064;p56"/>
          <p:cNvSpPr/>
          <p:nvPr/>
        </p:nvSpPr>
        <p:spPr>
          <a:xfrm rot="-1376154" flipH="1">
            <a:off x="-3744095" y="-5828350"/>
            <a:ext cx="10727883" cy="82340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6"/>
          <p:cNvSpPr/>
          <p:nvPr/>
        </p:nvSpPr>
        <p:spPr>
          <a:xfrm flipH="1">
            <a:off x="7760633" y="293281"/>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6"/>
          <p:cNvSpPr/>
          <p:nvPr/>
        </p:nvSpPr>
        <p:spPr>
          <a:xfrm flipH="1">
            <a:off x="115013" y="459929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56"/>
          <p:cNvGrpSpPr/>
          <p:nvPr/>
        </p:nvGrpSpPr>
        <p:grpSpPr>
          <a:xfrm rot="-5970486">
            <a:off x="-645722" y="-1872785"/>
            <a:ext cx="3501191" cy="4103625"/>
            <a:chOff x="9395708" y="-2591285"/>
            <a:chExt cx="2431070" cy="2849374"/>
          </a:xfrm>
        </p:grpSpPr>
        <p:sp>
          <p:nvSpPr>
            <p:cNvPr id="1068" name="Google Shape;1068;p56"/>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6"/>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6"/>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6"/>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6"/>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6"/>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6"/>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6"/>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6"/>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6"/>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airo"/>
              <a:buNone/>
              <a:defRPr sz="3600" b="1">
                <a:solidFill>
                  <a:schemeClr val="dk1"/>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57700" y="14668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a:buChar char="●"/>
              <a:defRPr sz="1800">
                <a:solidFill>
                  <a:schemeClr val="lt2"/>
                </a:solidFill>
                <a:latin typeface="Oxygen"/>
                <a:ea typeface="Oxygen"/>
                <a:cs typeface="Oxygen"/>
                <a:sym typeface="Oxygen"/>
              </a:defRPr>
            </a:lvl1pPr>
            <a:lvl2pPr marL="914400" lvl="1"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2pPr>
            <a:lvl3pPr marL="1371600" lvl="2"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3pPr>
            <a:lvl4pPr marL="1828800" lvl="3"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4pPr>
            <a:lvl5pPr marL="2286000" lvl="4"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5pPr>
            <a:lvl6pPr marL="2743200" lvl="5"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6pPr>
            <a:lvl7pPr marL="3200400" lvl="6"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7pPr>
            <a:lvl8pPr marL="3657600" lvl="7"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8pPr>
            <a:lvl9pPr marL="4114800" lvl="8"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82" r:id="rId5"/>
    <p:sldLayoutId id="2147483683" r:id="rId6"/>
    <p:sldLayoutId id="2147483700" r:id="rId7"/>
    <p:sldLayoutId id="2147483701" r:id="rId8"/>
    <p:sldLayoutId id="2147483702" r:id="rId9"/>
    <p:sldLayoutId id="214748370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hermanosmaristas-my.sharepoint.com/:w:/g/personal/dmguarnizoa_fmsnor_org/ETiySCuxpQpAqnvSNZjSQE4BL6P-ApnEINCTs-a0Jn17vw?e=iwHjVH"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NiUDvfKl1o?feature=oembed" TargetMode="External"/><Relationship Id="rId6" Type="http://schemas.openxmlformats.org/officeDocument/2006/relationships/image" Target="../media/image1.jpeg"/><Relationship Id="rId5" Type="http://schemas.openxmlformats.org/officeDocument/2006/relationships/slide" Target="slide2.xml"/><Relationship Id="rId4" Type="http://schemas.openxmlformats.org/officeDocument/2006/relationships/hyperlink" Target="https://youtu.be/CNiUDvfKl1o?si=HemS1i9l5MwDsRnr"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yTVF9xrCqc?si=js1AGRkEA2HSfz7E" TargetMode="External"/><Relationship Id="rId2" Type="http://schemas.openxmlformats.org/officeDocument/2006/relationships/slideLayout" Target="../slideLayouts/slideLayout5.xml"/><Relationship Id="rId1" Type="http://schemas.openxmlformats.org/officeDocument/2006/relationships/video" Target="https://www.youtube.com/embed/UyTVF9xrCqc?feature=oembed"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8"/>
        <p:cNvGrpSpPr/>
        <p:nvPr/>
      </p:nvGrpSpPr>
      <p:grpSpPr>
        <a:xfrm>
          <a:off x="0" y="0"/>
          <a:ext cx="0" cy="0"/>
          <a:chOff x="0" y="0"/>
          <a:chExt cx="0" cy="0"/>
        </a:xfrm>
      </p:grpSpPr>
      <p:sp>
        <p:nvSpPr>
          <p:cNvPr id="1149" name="Google Shape;1149;p62"/>
          <p:cNvSpPr txBox="1">
            <a:spLocks noGrp="1"/>
          </p:cNvSpPr>
          <p:nvPr>
            <p:ph type="ctrTitle"/>
          </p:nvPr>
        </p:nvSpPr>
        <p:spPr>
          <a:xfrm>
            <a:off x="713225" y="594074"/>
            <a:ext cx="7117800" cy="21269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2"/>
                </a:solidFill>
              </a:rPr>
              <a:t>SOCIAL SCIENCES</a:t>
            </a:r>
            <a:br>
              <a:rPr lang="en" dirty="0">
                <a:solidFill>
                  <a:schemeClr val="dk2"/>
                </a:solidFill>
              </a:rPr>
            </a:br>
            <a:r>
              <a:rPr lang="en" dirty="0">
                <a:solidFill>
                  <a:schemeClr val="dk2"/>
                </a:solidFill>
              </a:rPr>
              <a:t>WEEK 8</a:t>
            </a:r>
            <a:endParaRPr dirty="0">
              <a:solidFill>
                <a:schemeClr val="dk2"/>
              </a:solidFill>
            </a:endParaRPr>
          </a:p>
        </p:txBody>
      </p:sp>
      <p:sp>
        <p:nvSpPr>
          <p:cNvPr id="1150" name="Google Shape;1150;p62"/>
          <p:cNvSpPr txBox="1">
            <a:spLocks noGrp="1"/>
          </p:cNvSpPr>
          <p:nvPr>
            <p:ph type="subTitle" idx="1"/>
          </p:nvPr>
        </p:nvSpPr>
        <p:spPr>
          <a:xfrm>
            <a:off x="3106565" y="2819749"/>
            <a:ext cx="1987679" cy="5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THIRD GRADE</a:t>
            </a:r>
            <a:endParaRPr dirty="0"/>
          </a:p>
        </p:txBody>
      </p:sp>
      <p:grpSp>
        <p:nvGrpSpPr>
          <p:cNvPr id="1151" name="Google Shape;1151;p62"/>
          <p:cNvGrpSpPr/>
          <p:nvPr/>
        </p:nvGrpSpPr>
        <p:grpSpPr>
          <a:xfrm>
            <a:off x="5204708" y="2088440"/>
            <a:ext cx="4703275" cy="3598898"/>
            <a:chOff x="12584275" y="1481900"/>
            <a:chExt cx="3443100" cy="2634625"/>
          </a:xfrm>
        </p:grpSpPr>
        <p:sp>
          <p:nvSpPr>
            <p:cNvPr id="1152" name="Google Shape;1152;p62"/>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2"/>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2"/>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2"/>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2"/>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2"/>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2"/>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2"/>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2"/>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2"/>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2"/>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2"/>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2"/>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2"/>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2"/>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2"/>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2"/>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2"/>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2"/>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2"/>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2"/>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2"/>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2"/>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2"/>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2"/>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2"/>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2"/>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2"/>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2"/>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2"/>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2"/>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2"/>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2"/>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2"/>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2"/>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2"/>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2"/>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2"/>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2"/>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2"/>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2"/>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2"/>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2"/>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2"/>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2"/>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2"/>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2"/>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2"/>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2"/>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2"/>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2"/>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2"/>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2"/>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2"/>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2"/>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2"/>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2"/>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2"/>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2"/>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2"/>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2"/>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2"/>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2"/>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2"/>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9" name="Google Shape;1219;p62"/>
          <p:cNvSpPr/>
          <p:nvPr/>
        </p:nvSpPr>
        <p:spPr>
          <a:xfrm rot="635405">
            <a:off x="6740084" y="-197881"/>
            <a:ext cx="1976569" cy="118851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62"/>
          <p:cNvGrpSpPr/>
          <p:nvPr/>
        </p:nvGrpSpPr>
        <p:grpSpPr>
          <a:xfrm rot="-1667100">
            <a:off x="-217189" y="3854139"/>
            <a:ext cx="1860850" cy="907981"/>
            <a:chOff x="10083475" y="3839575"/>
            <a:chExt cx="1221925" cy="596225"/>
          </a:xfrm>
        </p:grpSpPr>
        <p:sp>
          <p:nvSpPr>
            <p:cNvPr id="1221" name="Google Shape;1221;p62"/>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2"/>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62"/>
          <p:cNvSpPr/>
          <p:nvPr/>
        </p:nvSpPr>
        <p:spPr>
          <a:xfrm>
            <a:off x="3939007" y="33998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2"/>
          <p:cNvSpPr/>
          <p:nvPr/>
        </p:nvSpPr>
        <p:spPr>
          <a:xfrm>
            <a:off x="2027450" y="3839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2"/>
          <p:cNvSpPr/>
          <p:nvPr/>
        </p:nvSpPr>
        <p:spPr>
          <a:xfrm>
            <a:off x="891576" y="293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7;p36">
            <a:extLst>
              <a:ext uri="{FF2B5EF4-FFF2-40B4-BE49-F238E27FC236}">
                <a16:creationId xmlns:a16="http://schemas.microsoft.com/office/drawing/2014/main" id="{3EB4E5AD-78BE-2408-C049-07AC87163E85}"/>
              </a:ext>
            </a:extLst>
          </p:cNvPr>
          <p:cNvSpPr txBox="1">
            <a:spLocks/>
          </p:cNvSpPr>
          <p:nvPr/>
        </p:nvSpPr>
        <p:spPr>
          <a:xfrm>
            <a:off x="715100" y="3627600"/>
            <a:ext cx="43590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800"/>
              <a:buFont typeface="Oxygen"/>
              <a:buNone/>
              <a:defRPr sz="18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2pPr>
            <a:lvl3pPr marL="1371600" marR="0" lvl="2"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3pPr>
            <a:lvl4pPr marL="1828800" marR="0" lvl="3"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4pPr>
            <a:lvl5pPr marL="2286000" marR="0" lvl="4"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5pPr>
            <a:lvl6pPr marL="2743200" marR="0" lvl="5"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6pPr>
            <a:lvl7pPr marL="3200400" marR="0" lvl="6"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7pPr>
            <a:lvl8pPr marL="3657600" marR="0" lvl="7"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8pPr>
            <a:lvl9pPr marL="4114800" marR="0" lvl="8" indent="-317500" algn="ctr" rtl="0">
              <a:lnSpc>
                <a:spcPct val="100000"/>
              </a:lnSpc>
              <a:spcBef>
                <a:spcPts val="0"/>
              </a:spcBef>
              <a:spcAft>
                <a:spcPts val="0"/>
              </a:spcAft>
              <a:buClr>
                <a:schemeClr val="lt2"/>
              </a:buClr>
              <a:buSzPts val="2800"/>
              <a:buFont typeface="Oxygen"/>
              <a:buNone/>
              <a:defRPr sz="2800" b="0" i="0" u="none" strike="noStrike" cap="none">
                <a:solidFill>
                  <a:schemeClr val="lt2"/>
                </a:solidFill>
                <a:latin typeface="Oxygen"/>
                <a:ea typeface="Oxygen"/>
                <a:cs typeface="Oxygen"/>
                <a:sym typeface="Oxygen"/>
              </a:defRPr>
            </a:lvl9pPr>
          </a:lstStyle>
          <a:p>
            <a:pPr marL="0" indent="0" algn="ctr"/>
            <a:r>
              <a:rPr lang="en-US" dirty="0"/>
              <a:t>From </a:t>
            </a:r>
            <a:r>
              <a:rPr lang="en-US" dirty="0" err="1"/>
              <a:t>jun</a:t>
            </a:r>
            <a:r>
              <a:rPr lang="en-US" dirty="0"/>
              <a:t> 3</a:t>
            </a:r>
            <a:r>
              <a:rPr lang="en-US" baseline="30000" dirty="0"/>
              <a:t>rd</a:t>
            </a:r>
            <a:r>
              <a:rPr lang="en-US" dirty="0"/>
              <a:t> to </a:t>
            </a:r>
            <a:r>
              <a:rPr lang="en-US" dirty="0" err="1"/>
              <a:t>jun</a:t>
            </a:r>
            <a:r>
              <a:rPr lang="en-US" dirty="0"/>
              <a:t> 6</a:t>
            </a:r>
            <a:r>
              <a:rPr lang="en-US" baseline="30000" dirty="0"/>
              <a:t>th</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51"/>
                                        </p:tgtEl>
                                        <p:attrNameLst>
                                          <p:attrName>style.visibility</p:attrName>
                                        </p:attrNameLst>
                                      </p:cBhvr>
                                      <p:to>
                                        <p:strVal val="visible"/>
                                      </p:to>
                                    </p:set>
                                    <p:anim calcmode="lin" valueType="num">
                                      <p:cBhvr additive="base">
                                        <p:cTn id="7" dur="1000"/>
                                        <p:tgtEl>
                                          <p:spTgt spid="1151"/>
                                        </p:tgtEl>
                                        <p:attrNameLst>
                                          <p:attrName>ppt_w</p:attrName>
                                        </p:attrNameLst>
                                      </p:cBhvr>
                                      <p:tavLst>
                                        <p:tav tm="0">
                                          <p:val>
                                            <p:strVal val="0"/>
                                          </p:val>
                                        </p:tav>
                                        <p:tav tm="100000">
                                          <p:val>
                                            <p:strVal val="#ppt_w"/>
                                          </p:val>
                                        </p:tav>
                                      </p:tavLst>
                                    </p:anim>
                                    <p:anim calcmode="lin" valueType="num">
                                      <p:cBhvr additive="base">
                                        <p:cTn id="8" dur="1000"/>
                                        <p:tgtEl>
                                          <p:spTgt spid="115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23"/>
                                        </p:tgtEl>
                                        <p:attrNameLst>
                                          <p:attrName>style.visibility</p:attrName>
                                        </p:attrNameLst>
                                      </p:cBhvr>
                                      <p:to>
                                        <p:strVal val="visible"/>
                                      </p:to>
                                    </p:set>
                                    <p:animEffect transition="in" filter="fade">
                                      <p:cBhvr>
                                        <p:cTn id="12" dur="1200"/>
                                        <p:tgtEl>
                                          <p:spTgt spid="1223"/>
                                        </p:tgtEl>
                                      </p:cBhvr>
                                    </p:animEffect>
                                  </p:childTnLst>
                                </p:cTn>
                              </p:par>
                              <p:par>
                                <p:cTn id="13" presetID="10" presetClass="entr" presetSubtype="0" fill="hold" nodeType="withEffect">
                                  <p:stCondLst>
                                    <p:cond delay="0"/>
                                  </p:stCondLst>
                                  <p:childTnLst>
                                    <p:set>
                                      <p:cBhvr>
                                        <p:cTn id="14" dur="1" fill="hold">
                                          <p:stCondLst>
                                            <p:cond delay="0"/>
                                          </p:stCondLst>
                                        </p:cTn>
                                        <p:tgtEl>
                                          <p:spTgt spid="1224"/>
                                        </p:tgtEl>
                                        <p:attrNameLst>
                                          <p:attrName>style.visibility</p:attrName>
                                        </p:attrNameLst>
                                      </p:cBhvr>
                                      <p:to>
                                        <p:strVal val="visible"/>
                                      </p:to>
                                    </p:set>
                                    <p:animEffect transition="in" filter="fade">
                                      <p:cBhvr>
                                        <p:cTn id="15" dur="1000"/>
                                        <p:tgtEl>
                                          <p:spTgt spid="1224"/>
                                        </p:tgtEl>
                                      </p:cBhvr>
                                    </p:animEffect>
                                  </p:childTnLst>
                                </p:cTn>
                              </p:par>
                              <p:par>
                                <p:cTn id="16" presetID="10" presetClass="entr" presetSubtype="0" fill="hold" nodeType="withEffect">
                                  <p:stCondLst>
                                    <p:cond delay="0"/>
                                  </p:stCondLst>
                                  <p:childTnLst>
                                    <p:set>
                                      <p:cBhvr>
                                        <p:cTn id="17" dur="1" fill="hold">
                                          <p:stCondLst>
                                            <p:cond delay="0"/>
                                          </p:stCondLst>
                                        </p:cTn>
                                        <p:tgtEl>
                                          <p:spTgt spid="1225"/>
                                        </p:tgtEl>
                                        <p:attrNameLst>
                                          <p:attrName>style.visibility</p:attrName>
                                        </p:attrNameLst>
                                      </p:cBhvr>
                                      <p:to>
                                        <p:strVal val="visible"/>
                                      </p:to>
                                    </p:set>
                                    <p:animEffect transition="in" filter="fade">
                                      <p:cBhvr>
                                        <p:cTn id="18" dur="10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852D37-4F4F-AF3B-F549-A9D51317563D}"/>
              </a:ext>
            </a:extLst>
          </p:cNvPr>
          <p:cNvPicPr>
            <a:picLocks noChangeAspect="1"/>
          </p:cNvPicPr>
          <p:nvPr/>
        </p:nvPicPr>
        <p:blipFill>
          <a:blip r:embed="rId2"/>
          <a:stretch>
            <a:fillRect/>
          </a:stretch>
        </p:blipFill>
        <p:spPr>
          <a:xfrm>
            <a:off x="1162050" y="109537"/>
            <a:ext cx="6819900" cy="4924425"/>
          </a:xfrm>
          <a:prstGeom prst="rect">
            <a:avLst/>
          </a:prstGeom>
        </p:spPr>
      </p:pic>
    </p:spTree>
    <p:extLst>
      <p:ext uri="{BB962C8B-B14F-4D97-AF65-F5344CB8AC3E}">
        <p14:creationId xmlns:p14="http://schemas.microsoft.com/office/powerpoint/2010/main" val="289273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 son los factores de producción, Factores de producción">
            <a:extLst>
              <a:ext uri="{FF2B5EF4-FFF2-40B4-BE49-F238E27FC236}">
                <a16:creationId xmlns:a16="http://schemas.microsoft.com/office/drawing/2014/main" id="{61495457-A94B-B200-C5F5-C12B36710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948" y="290513"/>
            <a:ext cx="6804837"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8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20FC5-313D-A2B5-6287-926BF1FF3B84}"/>
              </a:ext>
            </a:extLst>
          </p:cNvPr>
          <p:cNvSpPr>
            <a:spLocks noGrp="1"/>
          </p:cNvSpPr>
          <p:nvPr>
            <p:ph type="title"/>
          </p:nvPr>
        </p:nvSpPr>
        <p:spPr>
          <a:xfrm>
            <a:off x="470166" y="480200"/>
            <a:ext cx="6804900" cy="529893"/>
          </a:xfrm>
        </p:spPr>
        <p:txBody>
          <a:bodyPr/>
          <a:lstStyle/>
          <a:p>
            <a:pPr algn="l"/>
            <a:r>
              <a:rPr lang="es-ES" dirty="0"/>
              <a:t>CONCEPT</a:t>
            </a:r>
            <a:endParaRPr lang="es-419" dirty="0"/>
          </a:p>
        </p:txBody>
      </p:sp>
      <p:pic>
        <p:nvPicPr>
          <p:cNvPr id="3076" name="Picture 4" descr="Economic Sectors, 49% OFF | servintegrales.com.co">
            <a:extLst>
              <a:ext uri="{FF2B5EF4-FFF2-40B4-BE49-F238E27FC236}">
                <a16:creationId xmlns:a16="http://schemas.microsoft.com/office/drawing/2014/main" id="{877BA362-4F70-CD47-A6E2-553189B3D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10" y="1010093"/>
            <a:ext cx="7887024" cy="38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7E3F4-4B4F-8F57-FCCA-CAE16ACAB669}"/>
              </a:ext>
            </a:extLst>
          </p:cNvPr>
          <p:cNvSpPr>
            <a:spLocks noGrp="1"/>
          </p:cNvSpPr>
          <p:nvPr>
            <p:ph type="title"/>
          </p:nvPr>
        </p:nvSpPr>
        <p:spPr>
          <a:xfrm>
            <a:off x="470167" y="555763"/>
            <a:ext cx="6804900" cy="841800"/>
          </a:xfrm>
        </p:spPr>
        <p:txBody>
          <a:bodyPr/>
          <a:lstStyle/>
          <a:p>
            <a:pPr algn="ctr"/>
            <a:r>
              <a:rPr lang="es-ES" sz="2800" dirty="0"/>
              <a:t>PROCESAMIENTO DE LA INFOMACIÓN</a:t>
            </a:r>
            <a:endParaRPr lang="es-419" sz="2800" dirty="0"/>
          </a:p>
        </p:txBody>
      </p:sp>
      <p:sp>
        <p:nvSpPr>
          <p:cNvPr id="3" name="Subtítulo 2">
            <a:extLst>
              <a:ext uri="{FF2B5EF4-FFF2-40B4-BE49-F238E27FC236}">
                <a16:creationId xmlns:a16="http://schemas.microsoft.com/office/drawing/2014/main" id="{9C2D5DE1-BD1B-3CA4-0673-2B2AD7D5A2BE}"/>
              </a:ext>
            </a:extLst>
          </p:cNvPr>
          <p:cNvSpPr>
            <a:spLocks noGrp="1"/>
          </p:cNvSpPr>
          <p:nvPr>
            <p:ph type="subTitle" idx="1"/>
          </p:nvPr>
        </p:nvSpPr>
        <p:spPr>
          <a:xfrm>
            <a:off x="470167" y="976663"/>
            <a:ext cx="7836107" cy="2461225"/>
          </a:xfrm>
        </p:spPr>
        <p:txBody>
          <a:bodyPr/>
          <a:lstStyle/>
          <a:p>
            <a:pPr algn="l"/>
            <a:r>
              <a:rPr lang="es-ES" b="1" dirty="0"/>
              <a:t>Momento 1: </a:t>
            </a:r>
            <a:r>
              <a:rPr lang="es-ES" dirty="0"/>
              <a:t>Conceptualizan, en el instructivo encontraran la información del tema y organizan la información en una red de ideas. </a:t>
            </a:r>
          </a:p>
          <a:p>
            <a:r>
              <a:rPr lang="es-ES" dirty="0"/>
              <a:t> </a:t>
            </a:r>
            <a:endParaRPr lang="es-419" dirty="0"/>
          </a:p>
        </p:txBody>
      </p:sp>
      <p:sp>
        <p:nvSpPr>
          <p:cNvPr id="5" name="Rectangle 1">
            <a:extLst>
              <a:ext uri="{FF2B5EF4-FFF2-40B4-BE49-F238E27FC236}">
                <a16:creationId xmlns:a16="http://schemas.microsoft.com/office/drawing/2014/main" id="{E12487BC-CB9A-D8F1-BE27-56733F1573C6}"/>
              </a:ext>
            </a:extLst>
          </p:cNvPr>
          <p:cNvSpPr>
            <a:spLocks noChangeArrowheads="1"/>
          </p:cNvSpPr>
          <p:nvPr/>
        </p:nvSpPr>
        <p:spPr bwMode="auto">
          <a:xfrm>
            <a:off x="1068636" y="2796839"/>
            <a:ext cx="684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WEEK</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8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FACTORS</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ECONOMICS.docx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52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B487-93DE-064C-3360-0D07CFD06D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2442274-B66A-CF1C-FC14-A4659DE07B7E}"/>
              </a:ext>
            </a:extLst>
          </p:cNvPr>
          <p:cNvSpPr>
            <a:spLocks noGrp="1"/>
          </p:cNvSpPr>
          <p:nvPr>
            <p:ph type="title"/>
          </p:nvPr>
        </p:nvSpPr>
        <p:spPr>
          <a:xfrm>
            <a:off x="470167" y="555763"/>
            <a:ext cx="6804900" cy="841800"/>
          </a:xfrm>
        </p:spPr>
        <p:txBody>
          <a:bodyPr/>
          <a:lstStyle/>
          <a:p>
            <a:pPr algn="ctr"/>
            <a:r>
              <a:rPr lang="es-ES" sz="2800" dirty="0"/>
              <a:t>PROCESAMIENTO DE LA INFOMACIÓN</a:t>
            </a:r>
            <a:endParaRPr lang="es-419" sz="2800" dirty="0"/>
          </a:p>
        </p:txBody>
      </p:sp>
      <p:sp>
        <p:nvSpPr>
          <p:cNvPr id="3" name="Subtítulo 2">
            <a:extLst>
              <a:ext uri="{FF2B5EF4-FFF2-40B4-BE49-F238E27FC236}">
                <a16:creationId xmlns:a16="http://schemas.microsoft.com/office/drawing/2014/main" id="{4235220B-C9D2-47A1-022D-E70A4F009323}"/>
              </a:ext>
            </a:extLst>
          </p:cNvPr>
          <p:cNvSpPr>
            <a:spLocks noGrp="1"/>
          </p:cNvSpPr>
          <p:nvPr>
            <p:ph type="subTitle" idx="1"/>
          </p:nvPr>
        </p:nvSpPr>
        <p:spPr>
          <a:xfrm>
            <a:off x="470167" y="1397563"/>
            <a:ext cx="7836107" cy="2461225"/>
          </a:xfrm>
        </p:spPr>
        <p:txBody>
          <a:bodyPr/>
          <a:lstStyle/>
          <a:p>
            <a:pPr algn="l"/>
            <a:r>
              <a:rPr lang="es-ES" b="1" dirty="0"/>
              <a:t>Momento 2: B</a:t>
            </a:r>
            <a:r>
              <a:rPr lang="es-ES" dirty="0"/>
              <a:t>imestral.</a:t>
            </a:r>
          </a:p>
          <a:p>
            <a:pPr marL="0" indent="0" algn="just">
              <a:buNone/>
            </a:pPr>
            <a:r>
              <a:rPr lang="es-MX" sz="1800" dirty="0"/>
              <a:t>Se invita a los estudiantes a desarrollar la evaluación bimestral del segundo periodo de Sociales.</a:t>
            </a:r>
            <a:endParaRPr lang="es-MX" sz="1800" b="1" dirty="0"/>
          </a:p>
          <a:p>
            <a:r>
              <a:rPr lang="es-ES" dirty="0"/>
              <a:t> </a:t>
            </a:r>
            <a:endParaRPr lang="es-419" dirty="0"/>
          </a:p>
        </p:txBody>
      </p:sp>
    </p:spTree>
    <p:extLst>
      <p:ext uri="{BB962C8B-B14F-4D97-AF65-F5344CB8AC3E}">
        <p14:creationId xmlns:p14="http://schemas.microsoft.com/office/powerpoint/2010/main" val="292933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26DE0-0869-AB3D-0D5D-F0AE8FF743DE}"/>
              </a:ext>
            </a:extLst>
          </p:cNvPr>
          <p:cNvSpPr>
            <a:spLocks noGrp="1"/>
          </p:cNvSpPr>
          <p:nvPr>
            <p:ph type="title"/>
          </p:nvPr>
        </p:nvSpPr>
        <p:spPr>
          <a:xfrm>
            <a:off x="650920" y="141093"/>
            <a:ext cx="6804900" cy="841800"/>
          </a:xfrm>
        </p:spPr>
        <p:txBody>
          <a:bodyPr/>
          <a:lstStyle/>
          <a:p>
            <a:pPr algn="l"/>
            <a:r>
              <a:rPr lang="es-ES" dirty="0"/>
              <a:t>cierre</a:t>
            </a:r>
            <a:endParaRPr lang="es-419" dirty="0"/>
          </a:p>
        </p:txBody>
      </p:sp>
      <p:sp>
        <p:nvSpPr>
          <p:cNvPr id="3" name="Subtítulo 2">
            <a:extLst>
              <a:ext uri="{FF2B5EF4-FFF2-40B4-BE49-F238E27FC236}">
                <a16:creationId xmlns:a16="http://schemas.microsoft.com/office/drawing/2014/main" id="{42E75FF8-FDBA-BAF8-71AF-DE65A2CB8CC6}"/>
              </a:ext>
            </a:extLst>
          </p:cNvPr>
          <p:cNvSpPr>
            <a:spLocks noGrp="1"/>
          </p:cNvSpPr>
          <p:nvPr>
            <p:ph type="subTitle" idx="1"/>
          </p:nvPr>
        </p:nvSpPr>
        <p:spPr>
          <a:xfrm>
            <a:off x="348062" y="782198"/>
            <a:ext cx="6804900" cy="2842351"/>
          </a:xfrm>
        </p:spPr>
        <p:txBody>
          <a:bodyPr/>
          <a:lstStyle/>
          <a:p>
            <a:pPr algn="just"/>
            <a:r>
              <a:rPr lang="es-MX" sz="1800" b="1" dirty="0">
                <a:solidFill>
                  <a:schemeClr val="tx2"/>
                </a:solidFill>
                <a:effectLst/>
                <a:latin typeface="Century Gothic" panose="020B0502020202020204" pitchFamily="34" charset="0"/>
              </a:rPr>
              <a:t>Evaluación: </a:t>
            </a:r>
            <a:r>
              <a:rPr lang="es-MX" sz="1800" dirty="0">
                <a:solidFill>
                  <a:schemeClr val="tx2"/>
                </a:solidFill>
                <a:effectLst/>
                <a:latin typeface="Century Gothic" panose="020B0502020202020204" pitchFamily="34" charset="0"/>
              </a:rPr>
              <a:t>Trabajo cooperativo, cumplimento del rol, desarrollo de la red de ideas sobre los factores de la economía. Se finaliza con la rúbrica </a:t>
            </a:r>
            <a:r>
              <a:rPr lang="es-MX" sz="1800" dirty="0" err="1">
                <a:solidFill>
                  <a:schemeClr val="tx2"/>
                </a:solidFill>
                <a:effectLst/>
                <a:latin typeface="Century Gothic" panose="020B0502020202020204" pitchFamily="34" charset="0"/>
              </a:rPr>
              <a:t>Exit</a:t>
            </a:r>
            <a:r>
              <a:rPr lang="es-MX" sz="1800" dirty="0">
                <a:solidFill>
                  <a:schemeClr val="tx2"/>
                </a:solidFill>
                <a:effectLst/>
                <a:latin typeface="Century Gothic" panose="020B0502020202020204" pitchFamily="34" charset="0"/>
              </a:rPr>
              <a:t> </a:t>
            </a:r>
            <a:r>
              <a:rPr lang="es-MX" sz="1800" dirty="0" err="1">
                <a:solidFill>
                  <a:schemeClr val="tx2"/>
                </a:solidFill>
                <a:effectLst/>
                <a:latin typeface="Century Gothic" panose="020B0502020202020204" pitchFamily="34" charset="0"/>
              </a:rPr>
              <a:t>tiket</a:t>
            </a:r>
            <a:r>
              <a:rPr lang="es-MX" sz="1800" dirty="0">
                <a:solidFill>
                  <a:schemeClr val="tx2"/>
                </a:solidFill>
                <a:effectLst/>
                <a:latin typeface="Century Gothic" panose="020B0502020202020204" pitchFamily="34" charset="0"/>
              </a:rPr>
              <a:t> de generar dos preguntas a un compañero.  Desarrollo y retroalimentación de la evaluación bimestral  y lista de chequeo.</a:t>
            </a:r>
            <a:br>
              <a:rPr lang="es-MX" sz="1800" dirty="0">
                <a:solidFill>
                  <a:schemeClr val="tx2"/>
                </a:solidFill>
                <a:effectLst/>
                <a:latin typeface="Century Gothic" panose="020B0502020202020204" pitchFamily="34" charset="0"/>
              </a:rPr>
            </a:br>
            <a:r>
              <a:rPr lang="es-MX" sz="1800" b="1" dirty="0">
                <a:solidFill>
                  <a:schemeClr val="tx2"/>
                </a:solidFill>
                <a:effectLst/>
                <a:latin typeface="Century Gothic" panose="020B0502020202020204" pitchFamily="34" charset="0"/>
              </a:rPr>
              <a:t>Sentido, significado, metacognición y transferencia: </a:t>
            </a:r>
            <a:r>
              <a:rPr lang="es-MX" sz="1800" dirty="0">
                <a:solidFill>
                  <a:schemeClr val="tx2"/>
                </a:solidFill>
                <a:effectLst/>
                <a:latin typeface="Century Gothic" panose="020B0502020202020204" pitchFamily="34" charset="0"/>
              </a:rPr>
              <a:t>Compartir y reflexión en cómo ellos pueden cuidar los natural </a:t>
            </a:r>
            <a:r>
              <a:rPr lang="es-MX" sz="1800" dirty="0" err="1">
                <a:solidFill>
                  <a:schemeClr val="tx2"/>
                </a:solidFill>
                <a:effectLst/>
                <a:latin typeface="Century Gothic" panose="020B0502020202020204" pitchFamily="34" charset="0"/>
              </a:rPr>
              <a:t>resources</a:t>
            </a:r>
            <a:r>
              <a:rPr lang="es-MX" sz="1800" dirty="0">
                <a:solidFill>
                  <a:schemeClr val="tx2"/>
                </a:solidFill>
                <a:effectLst/>
                <a:latin typeface="Century Gothic" panose="020B0502020202020204" pitchFamily="34" charset="0"/>
              </a:rPr>
              <a:t>.</a:t>
            </a:r>
            <a:endParaRPr lang="es-419" dirty="0">
              <a:solidFill>
                <a:schemeClr val="tx2"/>
              </a:solidFill>
            </a:endParaRPr>
          </a:p>
        </p:txBody>
      </p:sp>
    </p:spTree>
    <p:extLst>
      <p:ext uri="{BB962C8B-B14F-4D97-AF65-F5344CB8AC3E}">
        <p14:creationId xmlns:p14="http://schemas.microsoft.com/office/powerpoint/2010/main" val="342323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65"/>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 SOCIAL STUDY </a:t>
            </a:r>
            <a:endParaRPr dirty="0"/>
          </a:p>
        </p:txBody>
      </p:sp>
      <p:sp>
        <p:nvSpPr>
          <p:cNvPr id="1304" name="Google Shape;1304;p65"/>
          <p:cNvSpPr txBox="1">
            <a:spLocks noGrp="1"/>
          </p:cNvSpPr>
          <p:nvPr>
            <p:ph type="title"/>
          </p:nvPr>
        </p:nvSpPr>
        <p:spPr>
          <a:xfrm>
            <a:off x="1461261" y="2128175"/>
            <a:ext cx="3576037"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ÁGORA/ PROPÓSITO</a:t>
            </a:r>
            <a:endParaRPr dirty="0"/>
          </a:p>
        </p:txBody>
      </p:sp>
      <p:sp>
        <p:nvSpPr>
          <p:cNvPr id="1306" name="Google Shape;1306;p65"/>
          <p:cNvSpPr txBox="1">
            <a:spLocks noGrp="1"/>
          </p:cNvSpPr>
          <p:nvPr>
            <p:ph type="title" idx="2"/>
          </p:nvPr>
        </p:nvSpPr>
        <p:spPr>
          <a:xfrm>
            <a:off x="1620764" y="3265095"/>
            <a:ext cx="3172948"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B</a:t>
            </a:r>
            <a:r>
              <a:rPr lang="en" dirty="0"/>
              <a:t>imestral </a:t>
            </a:r>
            <a:endParaRPr dirty="0"/>
          </a:p>
        </p:txBody>
      </p:sp>
      <p:sp>
        <p:nvSpPr>
          <p:cNvPr id="1307" name="Google Shape;1307;p65"/>
          <p:cNvSpPr txBox="1">
            <a:spLocks noGrp="1"/>
          </p:cNvSpPr>
          <p:nvPr>
            <p:ph type="subTitle" idx="3"/>
          </p:nvPr>
        </p:nvSpPr>
        <p:spPr>
          <a:xfrm>
            <a:off x="1620751" y="3735125"/>
            <a:ext cx="27684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P</a:t>
            </a:r>
            <a:r>
              <a:rPr lang="en" dirty="0"/>
              <a:t>eriodo 2</a:t>
            </a:r>
            <a:endParaRPr dirty="0"/>
          </a:p>
        </p:txBody>
      </p:sp>
      <p:sp>
        <p:nvSpPr>
          <p:cNvPr id="1308" name="Google Shape;1308;p65"/>
          <p:cNvSpPr txBox="1">
            <a:spLocks noGrp="1"/>
          </p:cNvSpPr>
          <p:nvPr>
            <p:ph type="title" idx="4"/>
          </p:nvPr>
        </p:nvSpPr>
        <p:spPr>
          <a:xfrm>
            <a:off x="5776800" y="1768250"/>
            <a:ext cx="2768400"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ACTIVADOR</a:t>
            </a:r>
            <a:endParaRPr dirty="0"/>
          </a:p>
        </p:txBody>
      </p:sp>
      <p:sp>
        <p:nvSpPr>
          <p:cNvPr id="1309" name="Google Shape;1309;p65"/>
          <p:cNvSpPr txBox="1">
            <a:spLocks noGrp="1"/>
          </p:cNvSpPr>
          <p:nvPr>
            <p:ph type="subTitle" idx="5"/>
          </p:nvPr>
        </p:nvSpPr>
        <p:spPr>
          <a:xfrm>
            <a:off x="5776800" y="2238283"/>
            <a:ext cx="27684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600" dirty="0"/>
              <a:t>WATCH THE VIDEO: CHANGE SOCIAL</a:t>
            </a:r>
            <a:endParaRPr dirty="0"/>
          </a:p>
        </p:txBody>
      </p:sp>
      <p:sp>
        <p:nvSpPr>
          <p:cNvPr id="1310" name="Google Shape;1310;p65"/>
          <p:cNvSpPr txBox="1">
            <a:spLocks noGrp="1"/>
          </p:cNvSpPr>
          <p:nvPr>
            <p:ph type="title" idx="6"/>
          </p:nvPr>
        </p:nvSpPr>
        <p:spPr>
          <a:xfrm>
            <a:off x="5776800" y="3265095"/>
            <a:ext cx="3367200" cy="4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T</a:t>
            </a:r>
            <a:r>
              <a:rPr lang="en" dirty="0"/>
              <a:t>rabajo por bases </a:t>
            </a:r>
            <a:endParaRPr dirty="0"/>
          </a:p>
        </p:txBody>
      </p:sp>
      <p:sp>
        <p:nvSpPr>
          <p:cNvPr id="1311" name="Google Shape;1311;p65"/>
          <p:cNvSpPr txBox="1">
            <a:spLocks noGrp="1"/>
          </p:cNvSpPr>
          <p:nvPr>
            <p:ph type="subTitle" idx="7"/>
          </p:nvPr>
        </p:nvSpPr>
        <p:spPr>
          <a:xfrm>
            <a:off x="5776800" y="3735125"/>
            <a:ext cx="2768400" cy="5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Economic factors</a:t>
            </a:r>
            <a:endParaRPr dirty="0"/>
          </a:p>
        </p:txBody>
      </p:sp>
      <p:sp>
        <p:nvSpPr>
          <p:cNvPr id="1312" name="Google Shape;1312;p65">
            <a:hlinkClick r:id="rId3" action="ppaction://hlinksldjump"/>
          </p:cNvPr>
          <p:cNvSpPr txBox="1">
            <a:spLocks noGrp="1"/>
          </p:cNvSpPr>
          <p:nvPr>
            <p:ph type="title" idx="8"/>
          </p:nvPr>
        </p:nvSpPr>
        <p:spPr>
          <a:xfrm>
            <a:off x="598800" y="1954243"/>
            <a:ext cx="983100" cy="81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13" name="Google Shape;1313;p65">
            <a:hlinkClick r:id="" action="ppaction://noaction"/>
          </p:cNvPr>
          <p:cNvSpPr txBox="1">
            <a:spLocks noGrp="1"/>
          </p:cNvSpPr>
          <p:nvPr>
            <p:ph type="title" idx="9"/>
          </p:nvPr>
        </p:nvSpPr>
        <p:spPr>
          <a:xfrm>
            <a:off x="598800" y="3440150"/>
            <a:ext cx="983100" cy="8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314" name="Google Shape;1314;p65">
            <a:hlinkClick r:id="" action="ppaction://noaction"/>
          </p:cNvPr>
          <p:cNvSpPr txBox="1">
            <a:spLocks noGrp="1"/>
          </p:cNvSpPr>
          <p:nvPr>
            <p:ph type="title" idx="13"/>
          </p:nvPr>
        </p:nvSpPr>
        <p:spPr>
          <a:xfrm>
            <a:off x="4749750" y="1954243"/>
            <a:ext cx="983100" cy="81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15" name="Google Shape;1315;p65">
            <a:hlinkClick r:id="" action="ppaction://noaction"/>
          </p:cNvPr>
          <p:cNvSpPr txBox="1">
            <a:spLocks noGrp="1"/>
          </p:cNvSpPr>
          <p:nvPr>
            <p:ph type="title" idx="14"/>
          </p:nvPr>
        </p:nvSpPr>
        <p:spPr>
          <a:xfrm>
            <a:off x="4749750" y="3440150"/>
            <a:ext cx="983100" cy="8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316" name="Google Shape;1316;p65"/>
          <p:cNvSpPr/>
          <p:nvPr/>
        </p:nvSpPr>
        <p:spPr>
          <a:xfrm>
            <a:off x="5530251" y="101435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5"/>
          <p:cNvSpPr/>
          <p:nvPr/>
        </p:nvSpPr>
        <p:spPr>
          <a:xfrm>
            <a:off x="7866275" y="4546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5"/>
          <p:cNvSpPr/>
          <p:nvPr/>
        </p:nvSpPr>
        <p:spPr>
          <a:xfrm flipH="1">
            <a:off x="-741725" y="29014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65"/>
          <p:cNvGrpSpPr/>
          <p:nvPr/>
        </p:nvGrpSpPr>
        <p:grpSpPr>
          <a:xfrm>
            <a:off x="3856250" y="4654742"/>
            <a:ext cx="1454837" cy="492420"/>
            <a:chOff x="3856250" y="4654742"/>
            <a:chExt cx="1454837" cy="492420"/>
          </a:xfrm>
        </p:grpSpPr>
        <p:sp>
          <p:nvSpPr>
            <p:cNvPr id="1320" name="Google Shape;1320;p65"/>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5"/>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2" name="Google Shape;1322;p65">
            <a:hlinkClick r:id="rId4" action="ppaction://hlinksldjump"/>
          </p:cNvPr>
          <p:cNvSpPr/>
          <p:nvPr/>
        </p:nvSpPr>
        <p:spPr>
          <a:xfrm>
            <a:off x="4432861" y="4803636"/>
            <a:ext cx="280362" cy="280357"/>
          </a:xfrm>
          <a:custGeom>
            <a:avLst/>
            <a:gdLst/>
            <a:ahLst/>
            <a:cxnLst/>
            <a:rect l="l" t="t" r="r" b="b"/>
            <a:pathLst>
              <a:path w="56811" h="56810" extrusionOk="0">
                <a:moveTo>
                  <a:pt x="28390" y="0"/>
                </a:moveTo>
                <a:cubicBezTo>
                  <a:pt x="12706" y="0"/>
                  <a:pt x="1" y="12706"/>
                  <a:pt x="1" y="28390"/>
                </a:cubicBezTo>
                <a:cubicBezTo>
                  <a:pt x="1" y="44074"/>
                  <a:pt x="12706" y="56810"/>
                  <a:pt x="28390" y="56810"/>
                </a:cubicBezTo>
                <a:cubicBezTo>
                  <a:pt x="44075" y="56810"/>
                  <a:pt x="56810" y="44074"/>
                  <a:pt x="56810" y="28390"/>
                </a:cubicBezTo>
                <a:cubicBezTo>
                  <a:pt x="56810" y="12706"/>
                  <a:pt x="44075" y="0"/>
                  <a:pt x="2839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2"/>
                </a:solidFill>
                <a:latin typeface="Cairo"/>
                <a:ea typeface="Cairo"/>
                <a:cs typeface="Cairo"/>
                <a:sym typeface="Cairo"/>
              </a:rPr>
              <a:t>H</a:t>
            </a:r>
            <a:endParaRPr sz="1000" b="1">
              <a:solidFill>
                <a:schemeClr val="lt2"/>
              </a:solidFill>
              <a:latin typeface="Cairo"/>
              <a:ea typeface="Cairo"/>
              <a:cs typeface="Cairo"/>
              <a:sym typeface="Cairo"/>
            </a:endParaRPr>
          </a:p>
        </p:txBody>
      </p:sp>
      <p:sp>
        <p:nvSpPr>
          <p:cNvPr id="1323" name="Google Shape;1323;p65">
            <a:hlinkClick r:id="" action="ppaction://hlinkshowjump?jump=previousslide"/>
          </p:cNvPr>
          <p:cNvSpPr/>
          <p:nvPr/>
        </p:nvSpPr>
        <p:spPr>
          <a:xfrm>
            <a:off x="4199677"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a:hlinkClick r:id="" action="ppaction://hlinkshowjump?jump=nextslide"/>
          </p:cNvPr>
          <p:cNvSpPr/>
          <p:nvPr/>
        </p:nvSpPr>
        <p:spPr>
          <a:xfrm flipH="1">
            <a:off x="4773109"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16"/>
                                        </p:tgtEl>
                                        <p:attrNameLst>
                                          <p:attrName>style.visibility</p:attrName>
                                        </p:attrNameLst>
                                      </p:cBhvr>
                                      <p:to>
                                        <p:strVal val="visible"/>
                                      </p:to>
                                    </p:set>
                                    <p:animEffect transition="in" filter="fade">
                                      <p:cBhvr>
                                        <p:cTn id="7" dur="1000"/>
                                        <p:tgtEl>
                                          <p:spTgt spid="1316"/>
                                        </p:tgtEl>
                                      </p:cBhvr>
                                    </p:animEffect>
                                  </p:childTnLst>
                                </p:cTn>
                              </p:par>
                              <p:par>
                                <p:cTn id="8" presetID="10" presetClass="entr" presetSubtype="0" fill="hold" nodeType="withEffect">
                                  <p:stCondLst>
                                    <p:cond delay="0"/>
                                  </p:stCondLst>
                                  <p:childTnLst>
                                    <p:set>
                                      <p:cBhvr>
                                        <p:cTn id="9" dur="1" fill="hold">
                                          <p:stCondLst>
                                            <p:cond delay="0"/>
                                          </p:stCondLst>
                                        </p:cTn>
                                        <p:tgtEl>
                                          <p:spTgt spid="1317"/>
                                        </p:tgtEl>
                                        <p:attrNameLst>
                                          <p:attrName>style.visibility</p:attrName>
                                        </p:attrNameLst>
                                      </p:cBhvr>
                                      <p:to>
                                        <p:strVal val="visible"/>
                                      </p:to>
                                    </p:set>
                                    <p:animEffect transition="in" filter="fade">
                                      <p:cBhvr>
                                        <p:cTn id="10" dur="1000"/>
                                        <p:tgtEl>
                                          <p:spTgt spid="1317"/>
                                        </p:tgtEl>
                                      </p:cBhvr>
                                    </p:animEffect>
                                  </p:childTnLst>
                                </p:cTn>
                              </p:par>
                              <p:par>
                                <p:cTn id="11" presetID="10" presetClass="entr" presetSubtype="0" fill="hold" nodeType="withEffect">
                                  <p:stCondLst>
                                    <p:cond delay="0"/>
                                  </p:stCondLst>
                                  <p:childTnLst>
                                    <p:set>
                                      <p:cBhvr>
                                        <p:cTn id="12" dur="1" fill="hold">
                                          <p:stCondLst>
                                            <p:cond delay="0"/>
                                          </p:stCondLst>
                                        </p:cTn>
                                        <p:tgtEl>
                                          <p:spTgt spid="1318"/>
                                        </p:tgtEl>
                                        <p:attrNameLst>
                                          <p:attrName>style.visibility</p:attrName>
                                        </p:attrNameLst>
                                      </p:cBhvr>
                                      <p:to>
                                        <p:strVal val="visible"/>
                                      </p:to>
                                    </p:set>
                                    <p:animEffect transition="in" filter="fade">
                                      <p:cBhvr>
                                        <p:cTn id="13" dur="1000"/>
                                        <p:tgtEl>
                                          <p:spTgt spid="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64"/>
          <p:cNvSpPr/>
          <p:nvPr/>
        </p:nvSpPr>
        <p:spPr>
          <a:xfrm flipH="1">
            <a:off x="2671493" y="4601490"/>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4"/>
          <p:cNvSpPr/>
          <p:nvPr/>
        </p:nvSpPr>
        <p:spPr>
          <a:xfrm flipH="1">
            <a:off x="1033281" y="761539"/>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5" name="Google Shape;1245;p64"/>
          <p:cNvGrpSpPr/>
          <p:nvPr/>
        </p:nvGrpSpPr>
        <p:grpSpPr>
          <a:xfrm>
            <a:off x="-542387" y="-1636343"/>
            <a:ext cx="10727033" cy="8871867"/>
            <a:chOff x="-870062" y="-1712393"/>
            <a:chExt cx="10727033" cy="8871867"/>
          </a:xfrm>
        </p:grpSpPr>
        <p:sp>
          <p:nvSpPr>
            <p:cNvPr id="1246" name="Google Shape;1246;p64"/>
            <p:cNvSpPr/>
            <p:nvPr/>
          </p:nvSpPr>
          <p:spPr>
            <a:xfrm rot="-5656250" flipH="1">
              <a:off x="5300422" y="400680"/>
              <a:ext cx="4198758" cy="365772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64"/>
            <p:cNvGrpSpPr/>
            <p:nvPr/>
          </p:nvGrpSpPr>
          <p:grpSpPr>
            <a:xfrm rot="-3004295" flipH="1">
              <a:off x="6372353" y="38816"/>
              <a:ext cx="3208575" cy="3760660"/>
              <a:chOff x="9395708" y="-2591285"/>
              <a:chExt cx="2431070" cy="2849374"/>
            </a:xfrm>
          </p:grpSpPr>
          <p:sp>
            <p:nvSpPr>
              <p:cNvPr id="1248" name="Google Shape;1248;p64"/>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4"/>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4"/>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4"/>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4"/>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4"/>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4"/>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4"/>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4"/>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4"/>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4"/>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4"/>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4"/>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4"/>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4"/>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4"/>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4"/>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4"/>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4"/>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4"/>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4"/>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4"/>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4"/>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4"/>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4"/>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4"/>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4"/>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4"/>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4"/>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4"/>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4"/>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4"/>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64"/>
            <p:cNvGrpSpPr/>
            <p:nvPr/>
          </p:nvGrpSpPr>
          <p:grpSpPr>
            <a:xfrm>
              <a:off x="-870062" y="-1712393"/>
              <a:ext cx="9408954" cy="8871867"/>
              <a:chOff x="10393949" y="-3049726"/>
              <a:chExt cx="2933789" cy="2766321"/>
            </a:xfrm>
          </p:grpSpPr>
          <p:sp>
            <p:nvSpPr>
              <p:cNvPr id="1281" name="Google Shape;1281;p64"/>
              <p:cNvSpPr/>
              <p:nvPr/>
            </p:nvSpPr>
            <p:spPr>
              <a:xfrm>
                <a:off x="10393949" y="-3049726"/>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4"/>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4"/>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4"/>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4"/>
              <p:cNvSpPr/>
              <p:nvPr/>
            </p:nvSpPr>
            <p:spPr>
              <a:xfrm>
                <a:off x="10681797" y="-2812714"/>
                <a:ext cx="1098264" cy="870483"/>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6" name="Google Shape;1286;p64"/>
          <p:cNvSpPr txBox="1">
            <a:spLocks noGrp="1"/>
          </p:cNvSpPr>
          <p:nvPr>
            <p:ph type="title"/>
          </p:nvPr>
        </p:nvSpPr>
        <p:spPr>
          <a:xfrm>
            <a:off x="769552" y="92712"/>
            <a:ext cx="5065500" cy="5909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Purpose</a:t>
            </a:r>
            <a:endParaRPr sz="3600" dirty="0"/>
          </a:p>
        </p:txBody>
      </p:sp>
      <p:sp>
        <p:nvSpPr>
          <p:cNvPr id="1287" name="Google Shape;1287;p64"/>
          <p:cNvSpPr txBox="1">
            <a:spLocks noGrp="1"/>
          </p:cNvSpPr>
          <p:nvPr>
            <p:ph type="subTitle" idx="1"/>
          </p:nvPr>
        </p:nvSpPr>
        <p:spPr>
          <a:xfrm>
            <a:off x="700709" y="1899772"/>
            <a:ext cx="6364014" cy="159889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lang="es-ES" dirty="0"/>
          </a:p>
          <a:p>
            <a:pPr marL="0" indent="0" algn="just"/>
            <a:r>
              <a:rPr lang="es-419" sz="1800" b="1" i="0" dirty="0">
                <a:solidFill>
                  <a:srgbClr val="0D0D0D"/>
                </a:solidFill>
                <a:effectLst/>
                <a:latin typeface="Roboto" panose="02000000000000000000" pitchFamily="2" charset="0"/>
              </a:rPr>
              <a:t>AXIS: ACTIVE </a:t>
            </a:r>
            <a:r>
              <a:rPr lang="es-419" sz="1800" b="1" i="0" dirty="0" err="1">
                <a:solidFill>
                  <a:srgbClr val="0D0D0D"/>
                </a:solidFill>
                <a:effectLst/>
                <a:latin typeface="Roboto" panose="02000000000000000000" pitchFamily="2" charset="0"/>
              </a:rPr>
              <a:t>ENVIRONMENTAL</a:t>
            </a:r>
            <a:r>
              <a:rPr lang="es-419" sz="1800" b="1" i="0" dirty="0">
                <a:solidFill>
                  <a:srgbClr val="0D0D0D"/>
                </a:solidFill>
                <a:effectLst/>
                <a:latin typeface="Roboto" panose="02000000000000000000" pitchFamily="2" charset="0"/>
              </a:rPr>
              <a:t> </a:t>
            </a:r>
            <a:r>
              <a:rPr lang="es-419" sz="1800" b="1" i="0" dirty="0" err="1">
                <a:solidFill>
                  <a:srgbClr val="0D0D0D"/>
                </a:solidFill>
                <a:effectLst/>
                <a:latin typeface="Roboto" panose="02000000000000000000" pitchFamily="2" charset="0"/>
              </a:rPr>
              <a:t>CITIZEN</a:t>
            </a:r>
            <a:endParaRPr lang="es-419" sz="1800" b="1" i="0" dirty="0">
              <a:solidFill>
                <a:srgbClr val="0D0D0D"/>
              </a:solidFill>
              <a:effectLst/>
              <a:latin typeface="Roboto" panose="02000000000000000000" pitchFamily="2" charset="0"/>
            </a:endParaRPr>
          </a:p>
          <a:p>
            <a:pPr marL="0" lvl="0" indent="0" algn="just" rtl="0">
              <a:spcBef>
                <a:spcPts val="0"/>
              </a:spcBef>
              <a:spcAft>
                <a:spcPts val="0"/>
              </a:spcAft>
              <a:buNone/>
            </a:pPr>
            <a:r>
              <a:rPr lang="es-ES" dirty="0"/>
              <a:t>Identifico los principales </a:t>
            </a:r>
            <a:r>
              <a:rPr lang="es-ES" dirty="0" err="1"/>
              <a:t>economic</a:t>
            </a:r>
            <a:r>
              <a:rPr lang="es-ES" dirty="0"/>
              <a:t> </a:t>
            </a:r>
            <a:r>
              <a:rPr lang="es-ES" dirty="0" err="1"/>
              <a:t>factors</a:t>
            </a:r>
            <a:r>
              <a:rPr lang="es-ES" dirty="0"/>
              <a:t> que impactan en la calidad de vida de </a:t>
            </a:r>
            <a:r>
              <a:rPr lang="es-ES" dirty="0" err="1"/>
              <a:t>the</a:t>
            </a:r>
            <a:r>
              <a:rPr lang="es-ES" dirty="0"/>
              <a:t> </a:t>
            </a:r>
            <a:r>
              <a:rPr lang="es-ES" dirty="0" err="1"/>
              <a:t>people</a:t>
            </a:r>
            <a:r>
              <a:rPr lang="es-ES" dirty="0"/>
              <a:t> y </a:t>
            </a:r>
            <a:r>
              <a:rPr lang="es-ES" dirty="0" err="1"/>
              <a:t>ev</a:t>
            </a:r>
            <a:r>
              <a:rPr lang="es-MX" dirty="0" err="1"/>
              <a:t>alúo</a:t>
            </a:r>
            <a:r>
              <a:rPr lang="es-MX" dirty="0"/>
              <a:t> los conceptos trabajados en el periodo </a:t>
            </a:r>
            <a:r>
              <a:rPr lang="es-ES" dirty="0"/>
              <a:t>a través del uso de videos y lecturas para fortalecer la cohesión social y </a:t>
            </a:r>
            <a:r>
              <a:rPr lang="es-MX" dirty="0"/>
              <a:t>que me permitan reconocer las habilidades alcanzadas durante el periodo </a:t>
            </a:r>
            <a:r>
              <a:rPr lang="es-ES" dirty="0"/>
              <a:t>. </a:t>
            </a:r>
          </a:p>
          <a:p>
            <a:pPr marL="0" lvl="0" indent="0" rtl="0">
              <a:spcBef>
                <a:spcPts val="0"/>
              </a:spcBef>
              <a:spcAft>
                <a:spcPts val="0"/>
              </a:spcAft>
              <a:buNone/>
            </a:pPr>
            <a:r>
              <a:rPr lang="fr-FR" b="0" dirty="0" err="1">
                <a:solidFill>
                  <a:srgbClr val="000000"/>
                </a:solidFill>
                <a:latin typeface="Century Gothic" panose="020B0502020202020204" pitchFamily="34" charset="0"/>
              </a:rPr>
              <a:t>L</a:t>
            </a:r>
            <a:r>
              <a:rPr lang="fr-FR" i="0" dirty="0" err="1">
                <a:solidFill>
                  <a:srgbClr val="000000"/>
                </a:solidFill>
                <a:effectLst/>
                <a:latin typeface="Century Gothic" panose="020B0502020202020204" pitchFamily="34" charset="0"/>
              </a:rPr>
              <a:t>anguage</a:t>
            </a:r>
            <a:r>
              <a:rPr lang="fr-FR" i="0" dirty="0">
                <a:solidFill>
                  <a:srgbClr val="000000"/>
                </a:solidFill>
                <a:effectLst/>
                <a:latin typeface="Century Gothic" panose="020B0502020202020204" pitchFamily="34" charset="0"/>
              </a:rPr>
              <a:t> objective:</a:t>
            </a:r>
            <a:br>
              <a:rPr lang="fr-FR" b="0" i="0" dirty="0">
                <a:solidFill>
                  <a:srgbClr val="000000"/>
                </a:solidFill>
                <a:effectLst/>
                <a:latin typeface="Century Gothic" panose="020B0502020202020204" pitchFamily="34" charset="0"/>
              </a:rPr>
            </a:br>
            <a:r>
              <a:rPr lang="fr-FR" b="0" i="0" dirty="0">
                <a:solidFill>
                  <a:srgbClr val="000000"/>
                </a:solidFill>
                <a:effectLst/>
                <a:latin typeface="Century Gothic" panose="020B0502020202020204" pitchFamily="34" charset="0"/>
              </a:rPr>
              <a:t>H</a:t>
            </a:r>
            <a:r>
              <a:rPr lang="en-US" b="0" i="0" dirty="0">
                <a:solidFill>
                  <a:srgbClr val="000000"/>
                </a:solidFill>
                <a:effectLst/>
                <a:latin typeface="Century Gothic" panose="020B0502020202020204" pitchFamily="34" charset="0"/>
              </a:rPr>
              <a:t>ow the economy impacts quality of life?</a:t>
            </a:r>
          </a:p>
          <a:p>
            <a:pPr marL="0" lvl="0" indent="0" rtl="0">
              <a:spcBef>
                <a:spcPts val="0"/>
              </a:spcBef>
              <a:spcAft>
                <a:spcPts val="0"/>
              </a:spcAft>
              <a:buNone/>
            </a:pPr>
            <a:r>
              <a:rPr lang="en-US" dirty="0">
                <a:solidFill>
                  <a:srgbClr val="000000"/>
                </a:solidFill>
                <a:latin typeface="Century Gothic" panose="020B0502020202020204" pitchFamily="34" charset="0"/>
              </a:rPr>
              <a:t>Factors of production – land – labor – capital – enterprise.</a:t>
            </a:r>
            <a:br>
              <a:rPr lang="fr-FR" b="0" i="0" dirty="0">
                <a:solidFill>
                  <a:srgbClr val="000000"/>
                </a:solidFill>
                <a:effectLst/>
                <a:latin typeface="Century Gothic" panose="020B0502020202020204" pitchFamily="34" charset="0"/>
              </a:rPr>
            </a:br>
            <a:br>
              <a:rPr lang="fr-FR" b="0" i="0" dirty="0">
                <a:solidFill>
                  <a:srgbClr val="000000"/>
                </a:solidFill>
                <a:effectLst/>
                <a:latin typeface="Century Gothic" panose="020B0502020202020204" pitchFamily="34" charset="0"/>
              </a:rPr>
            </a:br>
            <a:r>
              <a:rPr lang="fr-FR" i="0" dirty="0">
                <a:solidFill>
                  <a:srgbClr val="000000"/>
                </a:solidFill>
                <a:effectLst/>
                <a:latin typeface="Century Gothic" panose="020B0502020202020204" pitchFamily="34" charset="0"/>
              </a:rPr>
              <a:t>Concepts: </a:t>
            </a:r>
            <a:br>
              <a:rPr lang="fr-FR" b="0" i="0" dirty="0">
                <a:solidFill>
                  <a:srgbClr val="000000"/>
                </a:solidFill>
                <a:effectLst/>
                <a:latin typeface="Century Gothic" panose="020B0502020202020204" pitchFamily="34" charset="0"/>
              </a:rPr>
            </a:br>
            <a:r>
              <a:rPr lang="fr-FR" b="0" i="0" dirty="0">
                <a:solidFill>
                  <a:srgbClr val="000000"/>
                </a:solidFill>
                <a:effectLst/>
                <a:latin typeface="Century Gothic" panose="020B0502020202020204" pitchFamily="34" charset="0"/>
              </a:rPr>
              <a:t>Change: Transformation</a:t>
            </a:r>
            <a:br>
              <a:rPr lang="fr-FR" b="0" i="0" dirty="0">
                <a:solidFill>
                  <a:srgbClr val="000000"/>
                </a:solidFill>
                <a:effectLst/>
                <a:latin typeface="Century Gothic" panose="020B0502020202020204" pitchFamily="34" charset="0"/>
              </a:rPr>
            </a:br>
            <a:r>
              <a:rPr lang="fr-FR" b="0" i="0" dirty="0">
                <a:solidFill>
                  <a:srgbClr val="000000"/>
                </a:solidFill>
                <a:effectLst/>
                <a:latin typeface="Century Gothic" panose="020B0502020202020204" pitchFamily="34" charset="0"/>
              </a:rPr>
              <a:t>Logic: Usage</a:t>
            </a:r>
            <a:endParaRPr dirty="0"/>
          </a:p>
        </p:txBody>
      </p:sp>
      <p:sp>
        <p:nvSpPr>
          <p:cNvPr id="1288" name="Google Shape;1288;p64"/>
          <p:cNvSpPr/>
          <p:nvPr/>
        </p:nvSpPr>
        <p:spPr>
          <a:xfrm>
            <a:off x="4370800" y="1573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4"/>
          <p:cNvSpPr/>
          <p:nvPr/>
        </p:nvSpPr>
        <p:spPr>
          <a:xfrm>
            <a:off x="6811403" y="495745"/>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0" name="Google Shape;1290;p64"/>
          <p:cNvGrpSpPr/>
          <p:nvPr/>
        </p:nvGrpSpPr>
        <p:grpSpPr>
          <a:xfrm rot="-1667100">
            <a:off x="6848455" y="3977105"/>
            <a:ext cx="1860850" cy="907981"/>
            <a:chOff x="10083475" y="3839575"/>
            <a:chExt cx="1221925" cy="596225"/>
          </a:xfrm>
        </p:grpSpPr>
        <p:sp>
          <p:nvSpPr>
            <p:cNvPr id="1291" name="Google Shape;1291;p64"/>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4"/>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64"/>
          <p:cNvGrpSpPr/>
          <p:nvPr/>
        </p:nvGrpSpPr>
        <p:grpSpPr>
          <a:xfrm>
            <a:off x="3856250" y="4654742"/>
            <a:ext cx="1454837" cy="492420"/>
            <a:chOff x="3856250" y="4654742"/>
            <a:chExt cx="1454837" cy="492420"/>
          </a:xfrm>
        </p:grpSpPr>
        <p:sp>
          <p:nvSpPr>
            <p:cNvPr id="1294" name="Google Shape;1294;p64"/>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4"/>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64">
            <a:hlinkClick r:id="rId3" action="ppaction://hlinksldjump"/>
          </p:cNvPr>
          <p:cNvSpPr/>
          <p:nvPr/>
        </p:nvSpPr>
        <p:spPr>
          <a:xfrm>
            <a:off x="4432861" y="4803636"/>
            <a:ext cx="280362" cy="280357"/>
          </a:xfrm>
          <a:custGeom>
            <a:avLst/>
            <a:gdLst/>
            <a:ahLst/>
            <a:cxnLst/>
            <a:rect l="l" t="t" r="r" b="b"/>
            <a:pathLst>
              <a:path w="56811" h="56810" extrusionOk="0">
                <a:moveTo>
                  <a:pt x="28390" y="0"/>
                </a:moveTo>
                <a:cubicBezTo>
                  <a:pt x="12706" y="0"/>
                  <a:pt x="1" y="12706"/>
                  <a:pt x="1" y="28390"/>
                </a:cubicBezTo>
                <a:cubicBezTo>
                  <a:pt x="1" y="44074"/>
                  <a:pt x="12706" y="56810"/>
                  <a:pt x="28390" y="56810"/>
                </a:cubicBezTo>
                <a:cubicBezTo>
                  <a:pt x="44075" y="56810"/>
                  <a:pt x="56810" y="44074"/>
                  <a:pt x="56810" y="28390"/>
                </a:cubicBezTo>
                <a:cubicBezTo>
                  <a:pt x="56810" y="12706"/>
                  <a:pt x="44075" y="0"/>
                  <a:pt x="2839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2"/>
                </a:solidFill>
                <a:latin typeface="Cairo"/>
                <a:ea typeface="Cairo"/>
                <a:cs typeface="Cairo"/>
                <a:sym typeface="Cairo"/>
              </a:rPr>
              <a:t>H</a:t>
            </a:r>
            <a:endParaRPr sz="1000" b="1">
              <a:solidFill>
                <a:schemeClr val="lt2"/>
              </a:solidFill>
              <a:latin typeface="Cairo"/>
              <a:ea typeface="Cairo"/>
              <a:cs typeface="Cairo"/>
              <a:sym typeface="Cairo"/>
            </a:endParaRPr>
          </a:p>
        </p:txBody>
      </p:sp>
      <p:sp>
        <p:nvSpPr>
          <p:cNvPr id="1297" name="Google Shape;1297;p64">
            <a:hlinkClick r:id="" action="ppaction://hlinkshowjump?jump=previousslide"/>
          </p:cNvPr>
          <p:cNvSpPr/>
          <p:nvPr/>
        </p:nvSpPr>
        <p:spPr>
          <a:xfrm>
            <a:off x="4199677"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4">
            <a:hlinkClick r:id="" action="ppaction://hlinkshowjump?jump=nextslide"/>
          </p:cNvPr>
          <p:cNvSpPr/>
          <p:nvPr/>
        </p:nvSpPr>
        <p:spPr>
          <a:xfrm flipH="1">
            <a:off x="4773109"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86"/>
                                        </p:tgtEl>
                                        <p:attrNameLst>
                                          <p:attrName>style.visibility</p:attrName>
                                        </p:attrNameLst>
                                      </p:cBhvr>
                                      <p:to>
                                        <p:strVal val="visible"/>
                                      </p:to>
                                    </p:set>
                                    <p:anim calcmode="lin" valueType="num">
                                      <p:cBhvr additive="base">
                                        <p:cTn id="7" dur="1000"/>
                                        <p:tgtEl>
                                          <p:spTgt spid="1286"/>
                                        </p:tgtEl>
                                        <p:attrNameLst>
                                          <p:attrName>ppt_w</p:attrName>
                                        </p:attrNameLst>
                                      </p:cBhvr>
                                      <p:tavLst>
                                        <p:tav tm="0">
                                          <p:val>
                                            <p:strVal val="0"/>
                                          </p:val>
                                        </p:tav>
                                        <p:tav tm="100000">
                                          <p:val>
                                            <p:strVal val="#ppt_w"/>
                                          </p:val>
                                        </p:tav>
                                      </p:tavLst>
                                    </p:anim>
                                    <p:anim calcmode="lin" valueType="num">
                                      <p:cBhvr additive="base">
                                        <p:cTn id="8" dur="1000"/>
                                        <p:tgtEl>
                                          <p:spTgt spid="128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90"/>
                                        </p:tgtEl>
                                        <p:attrNameLst>
                                          <p:attrName>style.visibility</p:attrName>
                                        </p:attrNameLst>
                                      </p:cBhvr>
                                      <p:to>
                                        <p:strVal val="visible"/>
                                      </p:to>
                                    </p:set>
                                    <p:animEffect transition="in" filter="fade">
                                      <p:cBhvr>
                                        <p:cTn id="12" dur="1000"/>
                                        <p:tgtEl>
                                          <p:spTgt spid="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grpSp>
        <p:nvGrpSpPr>
          <p:cNvPr id="1383" name="Google Shape;1383;p68"/>
          <p:cNvGrpSpPr/>
          <p:nvPr/>
        </p:nvGrpSpPr>
        <p:grpSpPr>
          <a:xfrm>
            <a:off x="5816008" y="4012304"/>
            <a:ext cx="3053361" cy="1048268"/>
            <a:chOff x="4489225" y="1375775"/>
            <a:chExt cx="4214700" cy="3132750"/>
          </a:xfrm>
        </p:grpSpPr>
        <p:sp>
          <p:nvSpPr>
            <p:cNvPr id="1384" name="Google Shape;1384;p68"/>
            <p:cNvSpPr/>
            <p:nvPr/>
          </p:nvSpPr>
          <p:spPr>
            <a:xfrm>
              <a:off x="8335300" y="42720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8"/>
            <p:cNvSpPr/>
            <p:nvPr/>
          </p:nvSpPr>
          <p:spPr>
            <a:xfrm>
              <a:off x="7352950" y="43003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8"/>
            <p:cNvSpPr/>
            <p:nvPr/>
          </p:nvSpPr>
          <p:spPr>
            <a:xfrm>
              <a:off x="8124325" y="41752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8"/>
            <p:cNvSpPr/>
            <p:nvPr/>
          </p:nvSpPr>
          <p:spPr>
            <a:xfrm>
              <a:off x="4537600" y="41928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8"/>
            <p:cNvSpPr/>
            <p:nvPr/>
          </p:nvSpPr>
          <p:spPr>
            <a:xfrm>
              <a:off x="5080475" y="41928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8"/>
            <p:cNvSpPr/>
            <p:nvPr/>
          </p:nvSpPr>
          <p:spPr>
            <a:xfrm>
              <a:off x="5360675" y="42370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8"/>
            <p:cNvSpPr/>
            <p:nvPr/>
          </p:nvSpPr>
          <p:spPr>
            <a:xfrm>
              <a:off x="4496725" y="1375775"/>
              <a:ext cx="4102125" cy="2264750"/>
            </a:xfrm>
            <a:custGeom>
              <a:avLst/>
              <a:gdLst/>
              <a:ahLst/>
              <a:cxnLst/>
              <a:rect l="l" t="t" r="r" b="b"/>
              <a:pathLst>
                <a:path w="164085" h="90590" extrusionOk="0">
                  <a:moveTo>
                    <a:pt x="119886" y="1"/>
                  </a:moveTo>
                  <a:lnTo>
                    <a:pt x="119886" y="16346"/>
                  </a:lnTo>
                  <a:lnTo>
                    <a:pt x="115917" y="16346"/>
                  </a:lnTo>
                  <a:lnTo>
                    <a:pt x="115917" y="8207"/>
                  </a:lnTo>
                  <a:lnTo>
                    <a:pt x="105643" y="8207"/>
                  </a:lnTo>
                  <a:lnTo>
                    <a:pt x="105643" y="48002"/>
                  </a:lnTo>
                  <a:lnTo>
                    <a:pt x="91133" y="48002"/>
                  </a:lnTo>
                  <a:lnTo>
                    <a:pt x="91133" y="33925"/>
                  </a:lnTo>
                  <a:lnTo>
                    <a:pt x="82026" y="33925"/>
                  </a:lnTo>
                  <a:lnTo>
                    <a:pt x="82026" y="3436"/>
                  </a:lnTo>
                  <a:lnTo>
                    <a:pt x="70785" y="3436"/>
                  </a:lnTo>
                  <a:lnTo>
                    <a:pt x="70785" y="23751"/>
                  </a:lnTo>
                  <a:lnTo>
                    <a:pt x="60244" y="23751"/>
                  </a:lnTo>
                  <a:lnTo>
                    <a:pt x="60244" y="67549"/>
                  </a:lnTo>
                  <a:lnTo>
                    <a:pt x="52071" y="67549"/>
                  </a:lnTo>
                  <a:lnTo>
                    <a:pt x="52071" y="46234"/>
                  </a:lnTo>
                  <a:lnTo>
                    <a:pt x="43632" y="46234"/>
                  </a:lnTo>
                  <a:lnTo>
                    <a:pt x="43632" y="32524"/>
                  </a:lnTo>
                  <a:lnTo>
                    <a:pt x="34659" y="32524"/>
                  </a:lnTo>
                  <a:lnTo>
                    <a:pt x="34659" y="21983"/>
                  </a:lnTo>
                  <a:lnTo>
                    <a:pt x="24652" y="27254"/>
                  </a:lnTo>
                  <a:lnTo>
                    <a:pt x="24652" y="55440"/>
                  </a:lnTo>
                  <a:lnTo>
                    <a:pt x="14111" y="55440"/>
                  </a:lnTo>
                  <a:lnTo>
                    <a:pt x="14111" y="49636"/>
                  </a:lnTo>
                  <a:lnTo>
                    <a:pt x="1" y="49636"/>
                  </a:lnTo>
                  <a:lnTo>
                    <a:pt x="1" y="90465"/>
                  </a:lnTo>
                  <a:cubicBezTo>
                    <a:pt x="1" y="90465"/>
                    <a:pt x="14931" y="85204"/>
                    <a:pt x="36475" y="85204"/>
                  </a:cubicBezTo>
                  <a:cubicBezTo>
                    <a:pt x="44445" y="85204"/>
                    <a:pt x="53320" y="85924"/>
                    <a:pt x="62679" y="87897"/>
                  </a:cubicBezTo>
                  <a:cubicBezTo>
                    <a:pt x="72047" y="89870"/>
                    <a:pt x="80656" y="90590"/>
                    <a:pt x="88561" y="90590"/>
                  </a:cubicBezTo>
                  <a:cubicBezTo>
                    <a:pt x="109931" y="90590"/>
                    <a:pt x="126158" y="85328"/>
                    <a:pt x="138333" y="85328"/>
                  </a:cubicBezTo>
                  <a:cubicBezTo>
                    <a:pt x="155045" y="85328"/>
                    <a:pt x="164085" y="90532"/>
                    <a:pt x="164085" y="90532"/>
                  </a:cubicBezTo>
                  <a:lnTo>
                    <a:pt x="164085" y="54373"/>
                  </a:lnTo>
                  <a:lnTo>
                    <a:pt x="150208" y="54373"/>
                  </a:lnTo>
                  <a:lnTo>
                    <a:pt x="150208" y="37728"/>
                  </a:lnTo>
                  <a:lnTo>
                    <a:pt x="139934" y="37728"/>
                  </a:lnTo>
                  <a:lnTo>
                    <a:pt x="139934" y="41530"/>
                  </a:lnTo>
                  <a:lnTo>
                    <a:pt x="133062" y="41530"/>
                  </a:lnTo>
                  <a:lnTo>
                    <a:pt x="133062" y="1"/>
                  </a:lnTo>
                  <a:close/>
                </a:path>
              </a:pathLst>
            </a:custGeom>
            <a:solidFill>
              <a:schemeClr val="lt2">
                <a:alpha val="67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8"/>
            <p:cNvSpPr/>
            <p:nvPr/>
          </p:nvSpPr>
          <p:spPr>
            <a:xfrm>
              <a:off x="5324000" y="2118800"/>
              <a:ext cx="280225" cy="1397700"/>
            </a:xfrm>
            <a:custGeom>
              <a:avLst/>
              <a:gdLst/>
              <a:ahLst/>
              <a:cxnLst/>
              <a:rect l="l" t="t" r="r" b="b"/>
              <a:pathLst>
                <a:path w="11209" h="55908" extrusionOk="0">
                  <a:moveTo>
                    <a:pt x="0" y="1"/>
                  </a:moveTo>
                  <a:lnTo>
                    <a:pt x="0" y="55741"/>
                  </a:lnTo>
                  <a:cubicBezTo>
                    <a:pt x="1232" y="55706"/>
                    <a:pt x="2484" y="55688"/>
                    <a:pt x="3756" y="55688"/>
                  </a:cubicBezTo>
                  <a:cubicBezTo>
                    <a:pt x="6169" y="55688"/>
                    <a:pt x="8653" y="55755"/>
                    <a:pt x="11208" y="55908"/>
                  </a:cubicBezTo>
                  <a:lnTo>
                    <a:pt x="11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8"/>
            <p:cNvSpPr/>
            <p:nvPr/>
          </p:nvSpPr>
          <p:spPr>
            <a:xfrm>
              <a:off x="4772775" y="2803475"/>
              <a:ext cx="576250" cy="762225"/>
            </a:xfrm>
            <a:custGeom>
              <a:avLst/>
              <a:gdLst/>
              <a:ahLst/>
              <a:cxnLst/>
              <a:rect l="l" t="t" r="r" b="b"/>
              <a:pathLst>
                <a:path w="23050" h="30489" extrusionOk="0">
                  <a:moveTo>
                    <a:pt x="0" y="0"/>
                  </a:moveTo>
                  <a:lnTo>
                    <a:pt x="0" y="30489"/>
                  </a:lnTo>
                  <a:cubicBezTo>
                    <a:pt x="7572" y="28988"/>
                    <a:pt x="15311" y="28187"/>
                    <a:pt x="23050" y="28054"/>
                  </a:cubicBezTo>
                  <a:lnTo>
                    <a:pt x="23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8"/>
            <p:cNvSpPr/>
            <p:nvPr/>
          </p:nvSpPr>
          <p:spPr>
            <a:xfrm>
              <a:off x="5723450" y="2411525"/>
              <a:ext cx="326925" cy="1164175"/>
            </a:xfrm>
            <a:custGeom>
              <a:avLst/>
              <a:gdLst/>
              <a:ahLst/>
              <a:cxnLst/>
              <a:rect l="l" t="t" r="r" b="b"/>
              <a:pathLst>
                <a:path w="13077" h="46567" extrusionOk="0">
                  <a:moveTo>
                    <a:pt x="0" y="0"/>
                  </a:moveTo>
                  <a:lnTo>
                    <a:pt x="0" y="44632"/>
                  </a:lnTo>
                  <a:cubicBezTo>
                    <a:pt x="4370" y="45033"/>
                    <a:pt x="8740" y="45666"/>
                    <a:pt x="13076" y="46567"/>
                  </a:cubicBezTo>
                  <a:lnTo>
                    <a:pt x="130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8"/>
            <p:cNvSpPr/>
            <p:nvPr/>
          </p:nvSpPr>
          <p:spPr>
            <a:xfrm>
              <a:off x="5748450" y="245990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8"/>
            <p:cNvSpPr/>
            <p:nvPr/>
          </p:nvSpPr>
          <p:spPr>
            <a:xfrm>
              <a:off x="5827675" y="245990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8"/>
            <p:cNvSpPr/>
            <p:nvPr/>
          </p:nvSpPr>
          <p:spPr>
            <a:xfrm>
              <a:off x="5906900" y="245990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8"/>
            <p:cNvSpPr/>
            <p:nvPr/>
          </p:nvSpPr>
          <p:spPr>
            <a:xfrm>
              <a:off x="5986125" y="2459900"/>
              <a:ext cx="39225" cy="81750"/>
            </a:xfrm>
            <a:custGeom>
              <a:avLst/>
              <a:gdLst/>
              <a:ahLst/>
              <a:cxnLst/>
              <a:rect l="l" t="t" r="r" b="b"/>
              <a:pathLst>
                <a:path w="1569" h="3270" extrusionOk="0">
                  <a:moveTo>
                    <a:pt x="1" y="0"/>
                  </a:moveTo>
                  <a:lnTo>
                    <a:pt x="1" y="3269"/>
                  </a:lnTo>
                  <a:lnTo>
                    <a:pt x="1568" y="3269"/>
                  </a:lnTo>
                  <a:lnTo>
                    <a:pt x="15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8"/>
            <p:cNvSpPr/>
            <p:nvPr/>
          </p:nvSpPr>
          <p:spPr>
            <a:xfrm>
              <a:off x="5748450" y="259665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8"/>
            <p:cNvSpPr/>
            <p:nvPr/>
          </p:nvSpPr>
          <p:spPr>
            <a:xfrm>
              <a:off x="5827675" y="259665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8"/>
            <p:cNvSpPr/>
            <p:nvPr/>
          </p:nvSpPr>
          <p:spPr>
            <a:xfrm>
              <a:off x="5906900" y="259665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8"/>
            <p:cNvSpPr/>
            <p:nvPr/>
          </p:nvSpPr>
          <p:spPr>
            <a:xfrm>
              <a:off x="5986125" y="2596650"/>
              <a:ext cx="39225" cy="81750"/>
            </a:xfrm>
            <a:custGeom>
              <a:avLst/>
              <a:gdLst/>
              <a:ahLst/>
              <a:cxnLst/>
              <a:rect l="l" t="t" r="r" b="b"/>
              <a:pathLst>
                <a:path w="1569" h="3270" extrusionOk="0">
                  <a:moveTo>
                    <a:pt x="1" y="1"/>
                  </a:moveTo>
                  <a:lnTo>
                    <a:pt x="1" y="3270"/>
                  </a:lnTo>
                  <a:lnTo>
                    <a:pt x="1568" y="3270"/>
                  </a:lnTo>
                  <a:lnTo>
                    <a:pt x="15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8"/>
            <p:cNvSpPr/>
            <p:nvPr/>
          </p:nvSpPr>
          <p:spPr>
            <a:xfrm>
              <a:off x="5748450" y="27334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8"/>
            <p:cNvSpPr/>
            <p:nvPr/>
          </p:nvSpPr>
          <p:spPr>
            <a:xfrm>
              <a:off x="5827675" y="27334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8"/>
            <p:cNvSpPr/>
            <p:nvPr/>
          </p:nvSpPr>
          <p:spPr>
            <a:xfrm>
              <a:off x="5906900" y="27334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8"/>
            <p:cNvSpPr/>
            <p:nvPr/>
          </p:nvSpPr>
          <p:spPr>
            <a:xfrm>
              <a:off x="5986125" y="2733425"/>
              <a:ext cx="39225" cy="81750"/>
            </a:xfrm>
            <a:custGeom>
              <a:avLst/>
              <a:gdLst/>
              <a:ahLst/>
              <a:cxnLst/>
              <a:rect l="l" t="t" r="r" b="b"/>
              <a:pathLst>
                <a:path w="1569" h="3270" extrusionOk="0">
                  <a:moveTo>
                    <a:pt x="1" y="0"/>
                  </a:moveTo>
                  <a:lnTo>
                    <a:pt x="1" y="3269"/>
                  </a:lnTo>
                  <a:lnTo>
                    <a:pt x="1568" y="3269"/>
                  </a:lnTo>
                  <a:lnTo>
                    <a:pt x="15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8"/>
            <p:cNvSpPr/>
            <p:nvPr/>
          </p:nvSpPr>
          <p:spPr>
            <a:xfrm>
              <a:off x="5748450" y="28710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8"/>
            <p:cNvSpPr/>
            <p:nvPr/>
          </p:nvSpPr>
          <p:spPr>
            <a:xfrm>
              <a:off x="5827675" y="28710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8"/>
            <p:cNvSpPr/>
            <p:nvPr/>
          </p:nvSpPr>
          <p:spPr>
            <a:xfrm>
              <a:off x="5906900" y="2871025"/>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8"/>
            <p:cNvSpPr/>
            <p:nvPr/>
          </p:nvSpPr>
          <p:spPr>
            <a:xfrm>
              <a:off x="5986125" y="2871025"/>
              <a:ext cx="39225" cy="81750"/>
            </a:xfrm>
            <a:custGeom>
              <a:avLst/>
              <a:gdLst/>
              <a:ahLst/>
              <a:cxnLst/>
              <a:rect l="l" t="t" r="r" b="b"/>
              <a:pathLst>
                <a:path w="1569" h="3270" extrusionOk="0">
                  <a:moveTo>
                    <a:pt x="1" y="0"/>
                  </a:moveTo>
                  <a:lnTo>
                    <a:pt x="1" y="3269"/>
                  </a:lnTo>
                  <a:lnTo>
                    <a:pt x="1568" y="3269"/>
                  </a:lnTo>
                  <a:lnTo>
                    <a:pt x="15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8"/>
            <p:cNvSpPr/>
            <p:nvPr/>
          </p:nvSpPr>
          <p:spPr>
            <a:xfrm>
              <a:off x="5748450" y="3007775"/>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8"/>
            <p:cNvSpPr/>
            <p:nvPr/>
          </p:nvSpPr>
          <p:spPr>
            <a:xfrm>
              <a:off x="5827675" y="3007775"/>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8"/>
            <p:cNvSpPr/>
            <p:nvPr/>
          </p:nvSpPr>
          <p:spPr>
            <a:xfrm>
              <a:off x="5906900" y="3007775"/>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8"/>
            <p:cNvSpPr/>
            <p:nvPr/>
          </p:nvSpPr>
          <p:spPr>
            <a:xfrm>
              <a:off x="5986125" y="3007775"/>
              <a:ext cx="39225" cy="81750"/>
            </a:xfrm>
            <a:custGeom>
              <a:avLst/>
              <a:gdLst/>
              <a:ahLst/>
              <a:cxnLst/>
              <a:rect l="l" t="t" r="r" b="b"/>
              <a:pathLst>
                <a:path w="1569" h="3270" extrusionOk="0">
                  <a:moveTo>
                    <a:pt x="1" y="1"/>
                  </a:moveTo>
                  <a:lnTo>
                    <a:pt x="1" y="3270"/>
                  </a:lnTo>
                  <a:lnTo>
                    <a:pt x="1568" y="3270"/>
                  </a:lnTo>
                  <a:lnTo>
                    <a:pt x="15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8"/>
            <p:cNvSpPr/>
            <p:nvPr/>
          </p:nvSpPr>
          <p:spPr>
            <a:xfrm>
              <a:off x="5748450" y="314455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8"/>
            <p:cNvSpPr/>
            <p:nvPr/>
          </p:nvSpPr>
          <p:spPr>
            <a:xfrm>
              <a:off x="5827675" y="314455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8"/>
            <p:cNvSpPr/>
            <p:nvPr/>
          </p:nvSpPr>
          <p:spPr>
            <a:xfrm>
              <a:off x="5906900" y="3144550"/>
              <a:ext cx="39225" cy="81750"/>
            </a:xfrm>
            <a:custGeom>
              <a:avLst/>
              <a:gdLst/>
              <a:ahLst/>
              <a:cxnLst/>
              <a:rect l="l" t="t" r="r" b="b"/>
              <a:pathLst>
                <a:path w="1569" h="3270" extrusionOk="0">
                  <a:moveTo>
                    <a:pt x="1" y="0"/>
                  </a:moveTo>
                  <a:lnTo>
                    <a:pt x="1" y="3269"/>
                  </a:lnTo>
                  <a:lnTo>
                    <a:pt x="1569" y="3269"/>
                  </a:lnTo>
                  <a:lnTo>
                    <a:pt x="15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8"/>
            <p:cNvSpPr/>
            <p:nvPr/>
          </p:nvSpPr>
          <p:spPr>
            <a:xfrm>
              <a:off x="5986125" y="3144550"/>
              <a:ext cx="39225" cy="81750"/>
            </a:xfrm>
            <a:custGeom>
              <a:avLst/>
              <a:gdLst/>
              <a:ahLst/>
              <a:cxnLst/>
              <a:rect l="l" t="t" r="r" b="b"/>
              <a:pathLst>
                <a:path w="1569" h="3270" extrusionOk="0">
                  <a:moveTo>
                    <a:pt x="1" y="0"/>
                  </a:moveTo>
                  <a:lnTo>
                    <a:pt x="1" y="3269"/>
                  </a:lnTo>
                  <a:lnTo>
                    <a:pt x="1568" y="3269"/>
                  </a:lnTo>
                  <a:lnTo>
                    <a:pt x="15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8"/>
            <p:cNvSpPr/>
            <p:nvPr/>
          </p:nvSpPr>
          <p:spPr>
            <a:xfrm>
              <a:off x="5748450" y="32813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8"/>
            <p:cNvSpPr/>
            <p:nvPr/>
          </p:nvSpPr>
          <p:spPr>
            <a:xfrm>
              <a:off x="5827675" y="32813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8"/>
            <p:cNvSpPr/>
            <p:nvPr/>
          </p:nvSpPr>
          <p:spPr>
            <a:xfrm>
              <a:off x="5906900" y="32813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8"/>
            <p:cNvSpPr/>
            <p:nvPr/>
          </p:nvSpPr>
          <p:spPr>
            <a:xfrm>
              <a:off x="5986125" y="3281300"/>
              <a:ext cx="39225" cy="81750"/>
            </a:xfrm>
            <a:custGeom>
              <a:avLst/>
              <a:gdLst/>
              <a:ahLst/>
              <a:cxnLst/>
              <a:rect l="l" t="t" r="r" b="b"/>
              <a:pathLst>
                <a:path w="1569" h="3270" extrusionOk="0">
                  <a:moveTo>
                    <a:pt x="1" y="1"/>
                  </a:moveTo>
                  <a:lnTo>
                    <a:pt x="1" y="3270"/>
                  </a:lnTo>
                  <a:lnTo>
                    <a:pt x="1568" y="3270"/>
                  </a:lnTo>
                  <a:lnTo>
                    <a:pt x="15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8"/>
            <p:cNvSpPr/>
            <p:nvPr/>
          </p:nvSpPr>
          <p:spPr>
            <a:xfrm>
              <a:off x="5748450" y="34189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8"/>
            <p:cNvSpPr/>
            <p:nvPr/>
          </p:nvSpPr>
          <p:spPr>
            <a:xfrm>
              <a:off x="5827675" y="34189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8"/>
            <p:cNvSpPr/>
            <p:nvPr/>
          </p:nvSpPr>
          <p:spPr>
            <a:xfrm>
              <a:off x="5906900" y="3418900"/>
              <a:ext cx="39225" cy="81750"/>
            </a:xfrm>
            <a:custGeom>
              <a:avLst/>
              <a:gdLst/>
              <a:ahLst/>
              <a:cxnLst/>
              <a:rect l="l" t="t" r="r" b="b"/>
              <a:pathLst>
                <a:path w="1569" h="3270" extrusionOk="0">
                  <a:moveTo>
                    <a:pt x="1" y="1"/>
                  </a:moveTo>
                  <a:lnTo>
                    <a:pt x="1" y="3270"/>
                  </a:lnTo>
                  <a:lnTo>
                    <a:pt x="1569" y="3270"/>
                  </a:lnTo>
                  <a:lnTo>
                    <a:pt x="1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8"/>
            <p:cNvSpPr/>
            <p:nvPr/>
          </p:nvSpPr>
          <p:spPr>
            <a:xfrm>
              <a:off x="5986125" y="3418900"/>
              <a:ext cx="39225" cy="81750"/>
            </a:xfrm>
            <a:custGeom>
              <a:avLst/>
              <a:gdLst/>
              <a:ahLst/>
              <a:cxnLst/>
              <a:rect l="l" t="t" r="r" b="b"/>
              <a:pathLst>
                <a:path w="1569" h="3270" extrusionOk="0">
                  <a:moveTo>
                    <a:pt x="1" y="1"/>
                  </a:moveTo>
                  <a:lnTo>
                    <a:pt x="1" y="3270"/>
                  </a:lnTo>
                  <a:lnTo>
                    <a:pt x="1568" y="3270"/>
                  </a:lnTo>
                  <a:lnTo>
                    <a:pt x="15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8"/>
            <p:cNvSpPr/>
            <p:nvPr/>
          </p:nvSpPr>
          <p:spPr>
            <a:xfrm>
              <a:off x="6508175" y="2237225"/>
              <a:ext cx="678000" cy="1408025"/>
            </a:xfrm>
            <a:custGeom>
              <a:avLst/>
              <a:gdLst/>
              <a:ahLst/>
              <a:cxnLst/>
              <a:rect l="l" t="t" r="r" b="b"/>
              <a:pathLst>
                <a:path w="27120" h="56321" extrusionOk="0">
                  <a:moveTo>
                    <a:pt x="0" y="1"/>
                  </a:moveTo>
                  <a:lnTo>
                    <a:pt x="0" y="56074"/>
                  </a:lnTo>
                  <a:cubicBezTo>
                    <a:pt x="2782" y="56238"/>
                    <a:pt x="5566" y="56320"/>
                    <a:pt x="8351" y="56320"/>
                  </a:cubicBezTo>
                  <a:cubicBezTo>
                    <a:pt x="14617" y="56320"/>
                    <a:pt x="20884" y="55905"/>
                    <a:pt x="27120" y="55073"/>
                  </a:cubicBezTo>
                  <a:lnTo>
                    <a:pt x="2712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8"/>
            <p:cNvSpPr/>
            <p:nvPr/>
          </p:nvSpPr>
          <p:spPr>
            <a:xfrm>
              <a:off x="6559050" y="2293100"/>
              <a:ext cx="81750" cy="93425"/>
            </a:xfrm>
            <a:custGeom>
              <a:avLst/>
              <a:gdLst/>
              <a:ahLst/>
              <a:cxnLst/>
              <a:rect l="l" t="t" r="r" b="b"/>
              <a:pathLst>
                <a:path w="3270" h="3737" extrusionOk="0">
                  <a:moveTo>
                    <a:pt x="0" y="1"/>
                  </a:moveTo>
                  <a:lnTo>
                    <a:pt x="0" y="3737"/>
                  </a:lnTo>
                  <a:lnTo>
                    <a:pt x="3269" y="3737"/>
                  </a:lnTo>
                  <a:lnTo>
                    <a:pt x="326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8"/>
            <p:cNvSpPr/>
            <p:nvPr/>
          </p:nvSpPr>
          <p:spPr>
            <a:xfrm>
              <a:off x="6723325" y="2293100"/>
              <a:ext cx="82575" cy="93425"/>
            </a:xfrm>
            <a:custGeom>
              <a:avLst/>
              <a:gdLst/>
              <a:ahLst/>
              <a:cxnLst/>
              <a:rect l="l" t="t" r="r" b="b"/>
              <a:pathLst>
                <a:path w="3303" h="3737" extrusionOk="0">
                  <a:moveTo>
                    <a:pt x="0" y="1"/>
                  </a:moveTo>
                  <a:lnTo>
                    <a:pt x="0" y="3737"/>
                  </a:lnTo>
                  <a:lnTo>
                    <a:pt x="3303" y="3737"/>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8"/>
            <p:cNvSpPr/>
            <p:nvPr/>
          </p:nvSpPr>
          <p:spPr>
            <a:xfrm>
              <a:off x="6887600" y="2293100"/>
              <a:ext cx="82600" cy="93425"/>
            </a:xfrm>
            <a:custGeom>
              <a:avLst/>
              <a:gdLst/>
              <a:ahLst/>
              <a:cxnLst/>
              <a:rect l="l" t="t" r="r" b="b"/>
              <a:pathLst>
                <a:path w="3304" h="3737" extrusionOk="0">
                  <a:moveTo>
                    <a:pt x="1" y="1"/>
                  </a:moveTo>
                  <a:lnTo>
                    <a:pt x="1" y="3737"/>
                  </a:lnTo>
                  <a:lnTo>
                    <a:pt x="3303" y="3737"/>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8"/>
            <p:cNvSpPr/>
            <p:nvPr/>
          </p:nvSpPr>
          <p:spPr>
            <a:xfrm>
              <a:off x="7051900" y="2293100"/>
              <a:ext cx="82575" cy="93425"/>
            </a:xfrm>
            <a:custGeom>
              <a:avLst/>
              <a:gdLst/>
              <a:ahLst/>
              <a:cxnLst/>
              <a:rect l="l" t="t" r="r" b="b"/>
              <a:pathLst>
                <a:path w="3303" h="3737" extrusionOk="0">
                  <a:moveTo>
                    <a:pt x="0" y="1"/>
                  </a:moveTo>
                  <a:lnTo>
                    <a:pt x="0" y="3737"/>
                  </a:lnTo>
                  <a:lnTo>
                    <a:pt x="3302" y="3737"/>
                  </a:lnTo>
                  <a:lnTo>
                    <a:pt x="330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8"/>
            <p:cNvSpPr/>
            <p:nvPr/>
          </p:nvSpPr>
          <p:spPr>
            <a:xfrm>
              <a:off x="6559050" y="2450725"/>
              <a:ext cx="81750" cy="94250"/>
            </a:xfrm>
            <a:custGeom>
              <a:avLst/>
              <a:gdLst/>
              <a:ahLst/>
              <a:cxnLst/>
              <a:rect l="l" t="t" r="r" b="b"/>
              <a:pathLst>
                <a:path w="3270" h="3770" extrusionOk="0">
                  <a:moveTo>
                    <a:pt x="0" y="0"/>
                  </a:moveTo>
                  <a:lnTo>
                    <a:pt x="0" y="3769"/>
                  </a:lnTo>
                  <a:lnTo>
                    <a:pt x="3269" y="3769"/>
                  </a:lnTo>
                  <a:lnTo>
                    <a:pt x="326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8"/>
            <p:cNvSpPr/>
            <p:nvPr/>
          </p:nvSpPr>
          <p:spPr>
            <a:xfrm>
              <a:off x="6723325" y="2450725"/>
              <a:ext cx="82575" cy="94250"/>
            </a:xfrm>
            <a:custGeom>
              <a:avLst/>
              <a:gdLst/>
              <a:ahLst/>
              <a:cxnLst/>
              <a:rect l="l" t="t" r="r" b="b"/>
              <a:pathLst>
                <a:path w="3303" h="3770" extrusionOk="0">
                  <a:moveTo>
                    <a:pt x="0" y="0"/>
                  </a:moveTo>
                  <a:lnTo>
                    <a:pt x="0"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8"/>
            <p:cNvSpPr/>
            <p:nvPr/>
          </p:nvSpPr>
          <p:spPr>
            <a:xfrm>
              <a:off x="6887600" y="2450725"/>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8"/>
            <p:cNvSpPr/>
            <p:nvPr/>
          </p:nvSpPr>
          <p:spPr>
            <a:xfrm>
              <a:off x="7051900" y="2450725"/>
              <a:ext cx="82575" cy="94250"/>
            </a:xfrm>
            <a:custGeom>
              <a:avLst/>
              <a:gdLst/>
              <a:ahLst/>
              <a:cxnLst/>
              <a:rect l="l" t="t" r="r" b="b"/>
              <a:pathLst>
                <a:path w="3303" h="3770" extrusionOk="0">
                  <a:moveTo>
                    <a:pt x="0" y="0"/>
                  </a:moveTo>
                  <a:lnTo>
                    <a:pt x="0" y="3769"/>
                  </a:lnTo>
                  <a:lnTo>
                    <a:pt x="3302" y="3769"/>
                  </a:lnTo>
                  <a:lnTo>
                    <a:pt x="330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8"/>
            <p:cNvSpPr/>
            <p:nvPr/>
          </p:nvSpPr>
          <p:spPr>
            <a:xfrm>
              <a:off x="6559050" y="2608325"/>
              <a:ext cx="81750" cy="94250"/>
            </a:xfrm>
            <a:custGeom>
              <a:avLst/>
              <a:gdLst/>
              <a:ahLst/>
              <a:cxnLst/>
              <a:rect l="l" t="t" r="r" b="b"/>
              <a:pathLst>
                <a:path w="3270" h="3770" extrusionOk="0">
                  <a:moveTo>
                    <a:pt x="0" y="1"/>
                  </a:moveTo>
                  <a:lnTo>
                    <a:pt x="0" y="3770"/>
                  </a:lnTo>
                  <a:lnTo>
                    <a:pt x="3269" y="3770"/>
                  </a:lnTo>
                  <a:lnTo>
                    <a:pt x="326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8"/>
            <p:cNvSpPr/>
            <p:nvPr/>
          </p:nvSpPr>
          <p:spPr>
            <a:xfrm>
              <a:off x="6723325" y="2608325"/>
              <a:ext cx="82575" cy="94250"/>
            </a:xfrm>
            <a:custGeom>
              <a:avLst/>
              <a:gdLst/>
              <a:ahLst/>
              <a:cxnLst/>
              <a:rect l="l" t="t" r="r" b="b"/>
              <a:pathLst>
                <a:path w="3303" h="3770" extrusionOk="0">
                  <a:moveTo>
                    <a:pt x="0" y="1"/>
                  </a:moveTo>
                  <a:lnTo>
                    <a:pt x="0" y="3770"/>
                  </a:lnTo>
                  <a:lnTo>
                    <a:pt x="3303" y="3770"/>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8"/>
            <p:cNvSpPr/>
            <p:nvPr/>
          </p:nvSpPr>
          <p:spPr>
            <a:xfrm>
              <a:off x="6887600" y="2608325"/>
              <a:ext cx="82600" cy="94250"/>
            </a:xfrm>
            <a:custGeom>
              <a:avLst/>
              <a:gdLst/>
              <a:ahLst/>
              <a:cxnLst/>
              <a:rect l="l" t="t" r="r" b="b"/>
              <a:pathLst>
                <a:path w="3304" h="3770" extrusionOk="0">
                  <a:moveTo>
                    <a:pt x="1" y="1"/>
                  </a:moveTo>
                  <a:lnTo>
                    <a:pt x="1" y="3770"/>
                  </a:lnTo>
                  <a:lnTo>
                    <a:pt x="3303" y="3770"/>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8"/>
            <p:cNvSpPr/>
            <p:nvPr/>
          </p:nvSpPr>
          <p:spPr>
            <a:xfrm>
              <a:off x="7051900" y="2608325"/>
              <a:ext cx="82575" cy="94250"/>
            </a:xfrm>
            <a:custGeom>
              <a:avLst/>
              <a:gdLst/>
              <a:ahLst/>
              <a:cxnLst/>
              <a:rect l="l" t="t" r="r" b="b"/>
              <a:pathLst>
                <a:path w="3303" h="3770" extrusionOk="0">
                  <a:moveTo>
                    <a:pt x="0" y="1"/>
                  </a:moveTo>
                  <a:lnTo>
                    <a:pt x="0" y="3770"/>
                  </a:lnTo>
                  <a:lnTo>
                    <a:pt x="3302" y="3770"/>
                  </a:lnTo>
                  <a:lnTo>
                    <a:pt x="330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8"/>
            <p:cNvSpPr/>
            <p:nvPr/>
          </p:nvSpPr>
          <p:spPr>
            <a:xfrm>
              <a:off x="6559050" y="2765950"/>
              <a:ext cx="81750" cy="94250"/>
            </a:xfrm>
            <a:custGeom>
              <a:avLst/>
              <a:gdLst/>
              <a:ahLst/>
              <a:cxnLst/>
              <a:rect l="l" t="t" r="r" b="b"/>
              <a:pathLst>
                <a:path w="3270" h="3770" extrusionOk="0">
                  <a:moveTo>
                    <a:pt x="0" y="0"/>
                  </a:moveTo>
                  <a:lnTo>
                    <a:pt x="0" y="3770"/>
                  </a:lnTo>
                  <a:lnTo>
                    <a:pt x="3269" y="3770"/>
                  </a:lnTo>
                  <a:lnTo>
                    <a:pt x="326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8"/>
            <p:cNvSpPr/>
            <p:nvPr/>
          </p:nvSpPr>
          <p:spPr>
            <a:xfrm>
              <a:off x="6723325" y="2765950"/>
              <a:ext cx="82575" cy="94250"/>
            </a:xfrm>
            <a:custGeom>
              <a:avLst/>
              <a:gdLst/>
              <a:ahLst/>
              <a:cxnLst/>
              <a:rect l="l" t="t" r="r" b="b"/>
              <a:pathLst>
                <a:path w="3303" h="3770" extrusionOk="0">
                  <a:moveTo>
                    <a:pt x="0" y="0"/>
                  </a:moveTo>
                  <a:lnTo>
                    <a:pt x="0" y="3770"/>
                  </a:lnTo>
                  <a:lnTo>
                    <a:pt x="3303" y="3770"/>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8"/>
            <p:cNvSpPr/>
            <p:nvPr/>
          </p:nvSpPr>
          <p:spPr>
            <a:xfrm>
              <a:off x="6887600" y="2765950"/>
              <a:ext cx="82600" cy="94250"/>
            </a:xfrm>
            <a:custGeom>
              <a:avLst/>
              <a:gdLst/>
              <a:ahLst/>
              <a:cxnLst/>
              <a:rect l="l" t="t" r="r" b="b"/>
              <a:pathLst>
                <a:path w="3304" h="3770" extrusionOk="0">
                  <a:moveTo>
                    <a:pt x="1" y="0"/>
                  </a:moveTo>
                  <a:lnTo>
                    <a:pt x="1" y="3770"/>
                  </a:lnTo>
                  <a:lnTo>
                    <a:pt x="3303" y="3770"/>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8"/>
            <p:cNvSpPr/>
            <p:nvPr/>
          </p:nvSpPr>
          <p:spPr>
            <a:xfrm>
              <a:off x="7051900" y="2765950"/>
              <a:ext cx="82575" cy="94250"/>
            </a:xfrm>
            <a:custGeom>
              <a:avLst/>
              <a:gdLst/>
              <a:ahLst/>
              <a:cxnLst/>
              <a:rect l="l" t="t" r="r" b="b"/>
              <a:pathLst>
                <a:path w="3303" h="3770" extrusionOk="0">
                  <a:moveTo>
                    <a:pt x="0" y="0"/>
                  </a:moveTo>
                  <a:lnTo>
                    <a:pt x="0" y="3770"/>
                  </a:lnTo>
                  <a:lnTo>
                    <a:pt x="3302" y="3770"/>
                  </a:lnTo>
                  <a:lnTo>
                    <a:pt x="330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8"/>
            <p:cNvSpPr/>
            <p:nvPr/>
          </p:nvSpPr>
          <p:spPr>
            <a:xfrm>
              <a:off x="6559050" y="2924400"/>
              <a:ext cx="81750" cy="94250"/>
            </a:xfrm>
            <a:custGeom>
              <a:avLst/>
              <a:gdLst/>
              <a:ahLst/>
              <a:cxnLst/>
              <a:rect l="l" t="t" r="r" b="b"/>
              <a:pathLst>
                <a:path w="3270" h="3770" extrusionOk="0">
                  <a:moveTo>
                    <a:pt x="0" y="0"/>
                  </a:moveTo>
                  <a:lnTo>
                    <a:pt x="0" y="3769"/>
                  </a:lnTo>
                  <a:lnTo>
                    <a:pt x="3269" y="3769"/>
                  </a:lnTo>
                  <a:lnTo>
                    <a:pt x="326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8"/>
            <p:cNvSpPr/>
            <p:nvPr/>
          </p:nvSpPr>
          <p:spPr>
            <a:xfrm>
              <a:off x="6723325" y="2924400"/>
              <a:ext cx="82575" cy="94250"/>
            </a:xfrm>
            <a:custGeom>
              <a:avLst/>
              <a:gdLst/>
              <a:ahLst/>
              <a:cxnLst/>
              <a:rect l="l" t="t" r="r" b="b"/>
              <a:pathLst>
                <a:path w="3303" h="3770" extrusionOk="0">
                  <a:moveTo>
                    <a:pt x="0" y="0"/>
                  </a:moveTo>
                  <a:lnTo>
                    <a:pt x="0"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8"/>
            <p:cNvSpPr/>
            <p:nvPr/>
          </p:nvSpPr>
          <p:spPr>
            <a:xfrm>
              <a:off x="6887600" y="2924400"/>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8"/>
            <p:cNvSpPr/>
            <p:nvPr/>
          </p:nvSpPr>
          <p:spPr>
            <a:xfrm>
              <a:off x="7051900" y="2924400"/>
              <a:ext cx="82575" cy="94250"/>
            </a:xfrm>
            <a:custGeom>
              <a:avLst/>
              <a:gdLst/>
              <a:ahLst/>
              <a:cxnLst/>
              <a:rect l="l" t="t" r="r" b="b"/>
              <a:pathLst>
                <a:path w="3303" h="3770" extrusionOk="0">
                  <a:moveTo>
                    <a:pt x="0" y="0"/>
                  </a:moveTo>
                  <a:lnTo>
                    <a:pt x="0" y="3769"/>
                  </a:lnTo>
                  <a:lnTo>
                    <a:pt x="3302" y="3769"/>
                  </a:lnTo>
                  <a:lnTo>
                    <a:pt x="330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8"/>
            <p:cNvSpPr/>
            <p:nvPr/>
          </p:nvSpPr>
          <p:spPr>
            <a:xfrm>
              <a:off x="6559050" y="3082000"/>
              <a:ext cx="81750" cy="94250"/>
            </a:xfrm>
            <a:custGeom>
              <a:avLst/>
              <a:gdLst/>
              <a:ahLst/>
              <a:cxnLst/>
              <a:rect l="l" t="t" r="r" b="b"/>
              <a:pathLst>
                <a:path w="3270" h="3770" extrusionOk="0">
                  <a:moveTo>
                    <a:pt x="0" y="1"/>
                  </a:moveTo>
                  <a:lnTo>
                    <a:pt x="0" y="3770"/>
                  </a:lnTo>
                  <a:lnTo>
                    <a:pt x="3269" y="3770"/>
                  </a:lnTo>
                  <a:lnTo>
                    <a:pt x="326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8"/>
            <p:cNvSpPr/>
            <p:nvPr/>
          </p:nvSpPr>
          <p:spPr>
            <a:xfrm>
              <a:off x="6723325" y="3082000"/>
              <a:ext cx="82575" cy="94250"/>
            </a:xfrm>
            <a:custGeom>
              <a:avLst/>
              <a:gdLst/>
              <a:ahLst/>
              <a:cxnLst/>
              <a:rect l="l" t="t" r="r" b="b"/>
              <a:pathLst>
                <a:path w="3303" h="3770" extrusionOk="0">
                  <a:moveTo>
                    <a:pt x="0" y="1"/>
                  </a:moveTo>
                  <a:lnTo>
                    <a:pt x="0" y="3770"/>
                  </a:lnTo>
                  <a:lnTo>
                    <a:pt x="3303" y="3770"/>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8"/>
            <p:cNvSpPr/>
            <p:nvPr/>
          </p:nvSpPr>
          <p:spPr>
            <a:xfrm>
              <a:off x="6887600" y="3082000"/>
              <a:ext cx="82600" cy="94250"/>
            </a:xfrm>
            <a:custGeom>
              <a:avLst/>
              <a:gdLst/>
              <a:ahLst/>
              <a:cxnLst/>
              <a:rect l="l" t="t" r="r" b="b"/>
              <a:pathLst>
                <a:path w="3304" h="3770" extrusionOk="0">
                  <a:moveTo>
                    <a:pt x="1" y="1"/>
                  </a:moveTo>
                  <a:lnTo>
                    <a:pt x="1" y="3770"/>
                  </a:lnTo>
                  <a:lnTo>
                    <a:pt x="3303" y="3770"/>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8"/>
            <p:cNvSpPr/>
            <p:nvPr/>
          </p:nvSpPr>
          <p:spPr>
            <a:xfrm>
              <a:off x="7051900" y="3082000"/>
              <a:ext cx="82575" cy="94250"/>
            </a:xfrm>
            <a:custGeom>
              <a:avLst/>
              <a:gdLst/>
              <a:ahLst/>
              <a:cxnLst/>
              <a:rect l="l" t="t" r="r" b="b"/>
              <a:pathLst>
                <a:path w="3303" h="3770" extrusionOk="0">
                  <a:moveTo>
                    <a:pt x="0" y="1"/>
                  </a:moveTo>
                  <a:lnTo>
                    <a:pt x="0" y="3770"/>
                  </a:lnTo>
                  <a:lnTo>
                    <a:pt x="3302" y="3770"/>
                  </a:lnTo>
                  <a:lnTo>
                    <a:pt x="330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8"/>
            <p:cNvSpPr/>
            <p:nvPr/>
          </p:nvSpPr>
          <p:spPr>
            <a:xfrm>
              <a:off x="6559050" y="3239625"/>
              <a:ext cx="81750" cy="94250"/>
            </a:xfrm>
            <a:custGeom>
              <a:avLst/>
              <a:gdLst/>
              <a:ahLst/>
              <a:cxnLst/>
              <a:rect l="l" t="t" r="r" b="b"/>
              <a:pathLst>
                <a:path w="3270" h="3770" extrusionOk="0">
                  <a:moveTo>
                    <a:pt x="0" y="0"/>
                  </a:moveTo>
                  <a:lnTo>
                    <a:pt x="0" y="3769"/>
                  </a:lnTo>
                  <a:lnTo>
                    <a:pt x="3269" y="3769"/>
                  </a:lnTo>
                  <a:lnTo>
                    <a:pt x="326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8"/>
            <p:cNvSpPr/>
            <p:nvPr/>
          </p:nvSpPr>
          <p:spPr>
            <a:xfrm>
              <a:off x="6723325" y="3239625"/>
              <a:ext cx="82575" cy="94250"/>
            </a:xfrm>
            <a:custGeom>
              <a:avLst/>
              <a:gdLst/>
              <a:ahLst/>
              <a:cxnLst/>
              <a:rect l="l" t="t" r="r" b="b"/>
              <a:pathLst>
                <a:path w="3303" h="3770" extrusionOk="0">
                  <a:moveTo>
                    <a:pt x="0" y="0"/>
                  </a:moveTo>
                  <a:lnTo>
                    <a:pt x="0"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8"/>
            <p:cNvSpPr/>
            <p:nvPr/>
          </p:nvSpPr>
          <p:spPr>
            <a:xfrm>
              <a:off x="6887600" y="3239625"/>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8"/>
            <p:cNvSpPr/>
            <p:nvPr/>
          </p:nvSpPr>
          <p:spPr>
            <a:xfrm>
              <a:off x="7051900" y="3239625"/>
              <a:ext cx="82575" cy="94250"/>
            </a:xfrm>
            <a:custGeom>
              <a:avLst/>
              <a:gdLst/>
              <a:ahLst/>
              <a:cxnLst/>
              <a:rect l="l" t="t" r="r" b="b"/>
              <a:pathLst>
                <a:path w="3303" h="3770" extrusionOk="0">
                  <a:moveTo>
                    <a:pt x="0" y="0"/>
                  </a:moveTo>
                  <a:lnTo>
                    <a:pt x="0" y="3769"/>
                  </a:lnTo>
                  <a:lnTo>
                    <a:pt x="3302" y="3769"/>
                  </a:lnTo>
                  <a:lnTo>
                    <a:pt x="330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8"/>
            <p:cNvSpPr/>
            <p:nvPr/>
          </p:nvSpPr>
          <p:spPr>
            <a:xfrm>
              <a:off x="6559050" y="3398050"/>
              <a:ext cx="81750" cy="93425"/>
            </a:xfrm>
            <a:custGeom>
              <a:avLst/>
              <a:gdLst/>
              <a:ahLst/>
              <a:cxnLst/>
              <a:rect l="l" t="t" r="r" b="b"/>
              <a:pathLst>
                <a:path w="3270" h="3737" extrusionOk="0">
                  <a:moveTo>
                    <a:pt x="0" y="1"/>
                  </a:moveTo>
                  <a:lnTo>
                    <a:pt x="0" y="3737"/>
                  </a:lnTo>
                  <a:lnTo>
                    <a:pt x="3269" y="3737"/>
                  </a:lnTo>
                  <a:lnTo>
                    <a:pt x="326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8"/>
            <p:cNvSpPr/>
            <p:nvPr/>
          </p:nvSpPr>
          <p:spPr>
            <a:xfrm>
              <a:off x="6723325" y="3398050"/>
              <a:ext cx="82575" cy="93425"/>
            </a:xfrm>
            <a:custGeom>
              <a:avLst/>
              <a:gdLst/>
              <a:ahLst/>
              <a:cxnLst/>
              <a:rect l="l" t="t" r="r" b="b"/>
              <a:pathLst>
                <a:path w="3303" h="3737" extrusionOk="0">
                  <a:moveTo>
                    <a:pt x="0" y="1"/>
                  </a:moveTo>
                  <a:lnTo>
                    <a:pt x="0" y="3737"/>
                  </a:lnTo>
                  <a:lnTo>
                    <a:pt x="3303" y="3737"/>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8"/>
            <p:cNvSpPr/>
            <p:nvPr/>
          </p:nvSpPr>
          <p:spPr>
            <a:xfrm>
              <a:off x="6887600" y="3398050"/>
              <a:ext cx="82600" cy="93425"/>
            </a:xfrm>
            <a:custGeom>
              <a:avLst/>
              <a:gdLst/>
              <a:ahLst/>
              <a:cxnLst/>
              <a:rect l="l" t="t" r="r" b="b"/>
              <a:pathLst>
                <a:path w="3304" h="3737" extrusionOk="0">
                  <a:moveTo>
                    <a:pt x="1" y="1"/>
                  </a:moveTo>
                  <a:lnTo>
                    <a:pt x="1" y="3737"/>
                  </a:lnTo>
                  <a:lnTo>
                    <a:pt x="3303" y="3737"/>
                  </a:lnTo>
                  <a:lnTo>
                    <a:pt x="330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8"/>
            <p:cNvSpPr/>
            <p:nvPr/>
          </p:nvSpPr>
          <p:spPr>
            <a:xfrm>
              <a:off x="7051900" y="3398050"/>
              <a:ext cx="82575" cy="93425"/>
            </a:xfrm>
            <a:custGeom>
              <a:avLst/>
              <a:gdLst/>
              <a:ahLst/>
              <a:cxnLst/>
              <a:rect l="l" t="t" r="r" b="b"/>
              <a:pathLst>
                <a:path w="3303" h="3737" extrusionOk="0">
                  <a:moveTo>
                    <a:pt x="0" y="1"/>
                  </a:moveTo>
                  <a:lnTo>
                    <a:pt x="0" y="3737"/>
                  </a:lnTo>
                  <a:lnTo>
                    <a:pt x="3302" y="3737"/>
                  </a:lnTo>
                  <a:lnTo>
                    <a:pt x="330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8"/>
            <p:cNvSpPr/>
            <p:nvPr/>
          </p:nvSpPr>
          <p:spPr>
            <a:xfrm>
              <a:off x="5365675" y="2152175"/>
              <a:ext cx="81750" cy="94250"/>
            </a:xfrm>
            <a:custGeom>
              <a:avLst/>
              <a:gdLst/>
              <a:ahLst/>
              <a:cxnLst/>
              <a:rect l="l" t="t" r="r" b="b"/>
              <a:pathLst>
                <a:path w="3270" h="3770" extrusionOk="0">
                  <a:moveTo>
                    <a:pt x="1" y="0"/>
                  </a:moveTo>
                  <a:lnTo>
                    <a:pt x="1" y="3770"/>
                  </a:lnTo>
                  <a:lnTo>
                    <a:pt x="3270" y="3770"/>
                  </a:lnTo>
                  <a:lnTo>
                    <a:pt x="327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8"/>
            <p:cNvSpPr/>
            <p:nvPr/>
          </p:nvSpPr>
          <p:spPr>
            <a:xfrm>
              <a:off x="5365675" y="2309775"/>
              <a:ext cx="81750" cy="94275"/>
            </a:xfrm>
            <a:custGeom>
              <a:avLst/>
              <a:gdLst/>
              <a:ahLst/>
              <a:cxnLst/>
              <a:rect l="l" t="t" r="r" b="b"/>
              <a:pathLst>
                <a:path w="3270" h="3771" extrusionOk="0">
                  <a:moveTo>
                    <a:pt x="1" y="1"/>
                  </a:moveTo>
                  <a:lnTo>
                    <a:pt x="1" y="3770"/>
                  </a:lnTo>
                  <a:lnTo>
                    <a:pt x="3270" y="3770"/>
                  </a:lnTo>
                  <a:lnTo>
                    <a:pt x="327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8"/>
            <p:cNvSpPr/>
            <p:nvPr/>
          </p:nvSpPr>
          <p:spPr>
            <a:xfrm>
              <a:off x="5365675" y="2468225"/>
              <a:ext cx="81750" cy="94250"/>
            </a:xfrm>
            <a:custGeom>
              <a:avLst/>
              <a:gdLst/>
              <a:ahLst/>
              <a:cxnLst/>
              <a:rect l="l" t="t" r="r" b="b"/>
              <a:pathLst>
                <a:path w="3270" h="3770" extrusionOk="0">
                  <a:moveTo>
                    <a:pt x="1" y="1"/>
                  </a:moveTo>
                  <a:lnTo>
                    <a:pt x="1" y="3770"/>
                  </a:lnTo>
                  <a:lnTo>
                    <a:pt x="3270" y="3770"/>
                  </a:lnTo>
                  <a:lnTo>
                    <a:pt x="327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8"/>
            <p:cNvSpPr/>
            <p:nvPr/>
          </p:nvSpPr>
          <p:spPr>
            <a:xfrm>
              <a:off x="5365675" y="2625850"/>
              <a:ext cx="81750" cy="94250"/>
            </a:xfrm>
            <a:custGeom>
              <a:avLst/>
              <a:gdLst/>
              <a:ahLst/>
              <a:cxnLst/>
              <a:rect l="l" t="t" r="r" b="b"/>
              <a:pathLst>
                <a:path w="3270" h="3770" extrusionOk="0">
                  <a:moveTo>
                    <a:pt x="1" y="0"/>
                  </a:moveTo>
                  <a:lnTo>
                    <a:pt x="1" y="3770"/>
                  </a:lnTo>
                  <a:lnTo>
                    <a:pt x="3270" y="3770"/>
                  </a:lnTo>
                  <a:lnTo>
                    <a:pt x="327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8"/>
            <p:cNvSpPr/>
            <p:nvPr/>
          </p:nvSpPr>
          <p:spPr>
            <a:xfrm>
              <a:off x="5365675" y="2783450"/>
              <a:ext cx="81750" cy="94275"/>
            </a:xfrm>
            <a:custGeom>
              <a:avLst/>
              <a:gdLst/>
              <a:ahLst/>
              <a:cxnLst/>
              <a:rect l="l" t="t" r="r" b="b"/>
              <a:pathLst>
                <a:path w="3270" h="3771" extrusionOk="0">
                  <a:moveTo>
                    <a:pt x="1" y="1"/>
                  </a:moveTo>
                  <a:lnTo>
                    <a:pt x="1" y="3770"/>
                  </a:lnTo>
                  <a:lnTo>
                    <a:pt x="3270" y="3770"/>
                  </a:lnTo>
                  <a:lnTo>
                    <a:pt x="327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8"/>
            <p:cNvSpPr/>
            <p:nvPr/>
          </p:nvSpPr>
          <p:spPr>
            <a:xfrm>
              <a:off x="5365675" y="2941075"/>
              <a:ext cx="81750" cy="94250"/>
            </a:xfrm>
            <a:custGeom>
              <a:avLst/>
              <a:gdLst/>
              <a:ahLst/>
              <a:cxnLst/>
              <a:rect l="l" t="t" r="r" b="b"/>
              <a:pathLst>
                <a:path w="3270" h="3770" extrusionOk="0">
                  <a:moveTo>
                    <a:pt x="1" y="0"/>
                  </a:moveTo>
                  <a:lnTo>
                    <a:pt x="1" y="3770"/>
                  </a:lnTo>
                  <a:lnTo>
                    <a:pt x="3270" y="3770"/>
                  </a:lnTo>
                  <a:lnTo>
                    <a:pt x="327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8"/>
            <p:cNvSpPr/>
            <p:nvPr/>
          </p:nvSpPr>
          <p:spPr>
            <a:xfrm>
              <a:off x="5365675" y="3099525"/>
              <a:ext cx="81750" cy="94250"/>
            </a:xfrm>
            <a:custGeom>
              <a:avLst/>
              <a:gdLst/>
              <a:ahLst/>
              <a:cxnLst/>
              <a:rect l="l" t="t" r="r" b="b"/>
              <a:pathLst>
                <a:path w="3270" h="3770" extrusionOk="0">
                  <a:moveTo>
                    <a:pt x="1" y="0"/>
                  </a:moveTo>
                  <a:lnTo>
                    <a:pt x="1" y="3769"/>
                  </a:lnTo>
                  <a:lnTo>
                    <a:pt x="3270" y="3769"/>
                  </a:lnTo>
                  <a:lnTo>
                    <a:pt x="327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8"/>
            <p:cNvSpPr/>
            <p:nvPr/>
          </p:nvSpPr>
          <p:spPr>
            <a:xfrm>
              <a:off x="5365675" y="3257125"/>
              <a:ext cx="81750" cy="94250"/>
            </a:xfrm>
            <a:custGeom>
              <a:avLst/>
              <a:gdLst/>
              <a:ahLst/>
              <a:cxnLst/>
              <a:rect l="l" t="t" r="r" b="b"/>
              <a:pathLst>
                <a:path w="3270" h="3770" extrusionOk="0">
                  <a:moveTo>
                    <a:pt x="1" y="1"/>
                  </a:moveTo>
                  <a:lnTo>
                    <a:pt x="1" y="3770"/>
                  </a:lnTo>
                  <a:lnTo>
                    <a:pt x="3270" y="3770"/>
                  </a:lnTo>
                  <a:lnTo>
                    <a:pt x="327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8"/>
            <p:cNvSpPr/>
            <p:nvPr/>
          </p:nvSpPr>
          <p:spPr>
            <a:xfrm>
              <a:off x="5475775" y="2152175"/>
              <a:ext cx="81750" cy="94250"/>
            </a:xfrm>
            <a:custGeom>
              <a:avLst/>
              <a:gdLst/>
              <a:ahLst/>
              <a:cxnLst/>
              <a:rect l="l" t="t" r="r" b="b"/>
              <a:pathLst>
                <a:path w="3270" h="3770" extrusionOk="0">
                  <a:moveTo>
                    <a:pt x="0" y="0"/>
                  </a:moveTo>
                  <a:lnTo>
                    <a:pt x="0" y="3770"/>
                  </a:lnTo>
                  <a:lnTo>
                    <a:pt x="3269" y="3770"/>
                  </a:lnTo>
                  <a:lnTo>
                    <a:pt x="32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8"/>
            <p:cNvSpPr/>
            <p:nvPr/>
          </p:nvSpPr>
          <p:spPr>
            <a:xfrm>
              <a:off x="5475775" y="2309775"/>
              <a:ext cx="81750" cy="94275"/>
            </a:xfrm>
            <a:custGeom>
              <a:avLst/>
              <a:gdLst/>
              <a:ahLst/>
              <a:cxnLst/>
              <a:rect l="l" t="t" r="r" b="b"/>
              <a:pathLst>
                <a:path w="3270" h="3771" extrusionOk="0">
                  <a:moveTo>
                    <a:pt x="0" y="1"/>
                  </a:moveTo>
                  <a:lnTo>
                    <a:pt x="0" y="3770"/>
                  </a:lnTo>
                  <a:lnTo>
                    <a:pt x="3269" y="3770"/>
                  </a:lnTo>
                  <a:lnTo>
                    <a:pt x="32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8"/>
            <p:cNvSpPr/>
            <p:nvPr/>
          </p:nvSpPr>
          <p:spPr>
            <a:xfrm>
              <a:off x="5475775" y="2468225"/>
              <a:ext cx="81750" cy="94250"/>
            </a:xfrm>
            <a:custGeom>
              <a:avLst/>
              <a:gdLst/>
              <a:ahLst/>
              <a:cxnLst/>
              <a:rect l="l" t="t" r="r" b="b"/>
              <a:pathLst>
                <a:path w="3270" h="3770" extrusionOk="0">
                  <a:moveTo>
                    <a:pt x="0" y="1"/>
                  </a:moveTo>
                  <a:lnTo>
                    <a:pt x="0" y="3770"/>
                  </a:lnTo>
                  <a:lnTo>
                    <a:pt x="3269" y="3770"/>
                  </a:lnTo>
                  <a:lnTo>
                    <a:pt x="32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8"/>
            <p:cNvSpPr/>
            <p:nvPr/>
          </p:nvSpPr>
          <p:spPr>
            <a:xfrm>
              <a:off x="5475775" y="2625850"/>
              <a:ext cx="81750" cy="94250"/>
            </a:xfrm>
            <a:custGeom>
              <a:avLst/>
              <a:gdLst/>
              <a:ahLst/>
              <a:cxnLst/>
              <a:rect l="l" t="t" r="r" b="b"/>
              <a:pathLst>
                <a:path w="3270" h="3770" extrusionOk="0">
                  <a:moveTo>
                    <a:pt x="0" y="0"/>
                  </a:moveTo>
                  <a:lnTo>
                    <a:pt x="0" y="3770"/>
                  </a:lnTo>
                  <a:lnTo>
                    <a:pt x="3269" y="3770"/>
                  </a:lnTo>
                  <a:lnTo>
                    <a:pt x="32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8"/>
            <p:cNvSpPr/>
            <p:nvPr/>
          </p:nvSpPr>
          <p:spPr>
            <a:xfrm>
              <a:off x="5475775" y="2783450"/>
              <a:ext cx="81750" cy="94275"/>
            </a:xfrm>
            <a:custGeom>
              <a:avLst/>
              <a:gdLst/>
              <a:ahLst/>
              <a:cxnLst/>
              <a:rect l="l" t="t" r="r" b="b"/>
              <a:pathLst>
                <a:path w="3270" h="3771" extrusionOk="0">
                  <a:moveTo>
                    <a:pt x="0" y="1"/>
                  </a:moveTo>
                  <a:lnTo>
                    <a:pt x="0" y="3770"/>
                  </a:lnTo>
                  <a:lnTo>
                    <a:pt x="3269" y="3770"/>
                  </a:lnTo>
                  <a:lnTo>
                    <a:pt x="32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8"/>
            <p:cNvSpPr/>
            <p:nvPr/>
          </p:nvSpPr>
          <p:spPr>
            <a:xfrm>
              <a:off x="5475775" y="2941075"/>
              <a:ext cx="81750" cy="94250"/>
            </a:xfrm>
            <a:custGeom>
              <a:avLst/>
              <a:gdLst/>
              <a:ahLst/>
              <a:cxnLst/>
              <a:rect l="l" t="t" r="r" b="b"/>
              <a:pathLst>
                <a:path w="3270" h="3770" extrusionOk="0">
                  <a:moveTo>
                    <a:pt x="0" y="0"/>
                  </a:moveTo>
                  <a:lnTo>
                    <a:pt x="0" y="3770"/>
                  </a:lnTo>
                  <a:lnTo>
                    <a:pt x="3269" y="3770"/>
                  </a:lnTo>
                  <a:lnTo>
                    <a:pt x="32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8"/>
            <p:cNvSpPr/>
            <p:nvPr/>
          </p:nvSpPr>
          <p:spPr>
            <a:xfrm>
              <a:off x="5475775" y="3099525"/>
              <a:ext cx="81750" cy="94250"/>
            </a:xfrm>
            <a:custGeom>
              <a:avLst/>
              <a:gdLst/>
              <a:ahLst/>
              <a:cxnLst/>
              <a:rect l="l" t="t" r="r" b="b"/>
              <a:pathLst>
                <a:path w="3270" h="3770" extrusionOk="0">
                  <a:moveTo>
                    <a:pt x="0" y="0"/>
                  </a:moveTo>
                  <a:lnTo>
                    <a:pt x="0" y="3769"/>
                  </a:lnTo>
                  <a:lnTo>
                    <a:pt x="3269" y="3769"/>
                  </a:lnTo>
                  <a:lnTo>
                    <a:pt x="326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8"/>
            <p:cNvSpPr/>
            <p:nvPr/>
          </p:nvSpPr>
          <p:spPr>
            <a:xfrm>
              <a:off x="5475775" y="3257125"/>
              <a:ext cx="81750" cy="94250"/>
            </a:xfrm>
            <a:custGeom>
              <a:avLst/>
              <a:gdLst/>
              <a:ahLst/>
              <a:cxnLst/>
              <a:rect l="l" t="t" r="r" b="b"/>
              <a:pathLst>
                <a:path w="3270" h="3770" extrusionOk="0">
                  <a:moveTo>
                    <a:pt x="0" y="1"/>
                  </a:moveTo>
                  <a:lnTo>
                    <a:pt x="0" y="3770"/>
                  </a:lnTo>
                  <a:lnTo>
                    <a:pt x="3269" y="3770"/>
                  </a:lnTo>
                  <a:lnTo>
                    <a:pt x="32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8"/>
            <p:cNvSpPr/>
            <p:nvPr/>
          </p:nvSpPr>
          <p:spPr>
            <a:xfrm>
              <a:off x="6330550" y="1551750"/>
              <a:ext cx="82575" cy="94250"/>
            </a:xfrm>
            <a:custGeom>
              <a:avLst/>
              <a:gdLst/>
              <a:ahLst/>
              <a:cxnLst/>
              <a:rect l="l" t="t" r="r" b="b"/>
              <a:pathLst>
                <a:path w="3303" h="3770" extrusionOk="0">
                  <a:moveTo>
                    <a:pt x="0" y="0"/>
                  </a:moveTo>
                  <a:lnTo>
                    <a:pt x="0" y="3769"/>
                  </a:lnTo>
                  <a:lnTo>
                    <a:pt x="3303" y="3769"/>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8"/>
            <p:cNvSpPr/>
            <p:nvPr/>
          </p:nvSpPr>
          <p:spPr>
            <a:xfrm>
              <a:off x="6330550" y="1709350"/>
              <a:ext cx="82575" cy="94250"/>
            </a:xfrm>
            <a:custGeom>
              <a:avLst/>
              <a:gdLst/>
              <a:ahLst/>
              <a:cxnLst/>
              <a:rect l="l" t="t" r="r" b="b"/>
              <a:pathLst>
                <a:path w="3303" h="3770" extrusionOk="0">
                  <a:moveTo>
                    <a:pt x="0" y="1"/>
                  </a:moveTo>
                  <a:lnTo>
                    <a:pt x="0"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8"/>
            <p:cNvSpPr/>
            <p:nvPr/>
          </p:nvSpPr>
          <p:spPr>
            <a:xfrm>
              <a:off x="6330550" y="1867800"/>
              <a:ext cx="82575" cy="93425"/>
            </a:xfrm>
            <a:custGeom>
              <a:avLst/>
              <a:gdLst/>
              <a:ahLst/>
              <a:cxnLst/>
              <a:rect l="l" t="t" r="r" b="b"/>
              <a:pathLst>
                <a:path w="3303" h="3737" extrusionOk="0">
                  <a:moveTo>
                    <a:pt x="0" y="0"/>
                  </a:moveTo>
                  <a:lnTo>
                    <a:pt x="0" y="3736"/>
                  </a:lnTo>
                  <a:lnTo>
                    <a:pt x="3303" y="3736"/>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8"/>
            <p:cNvSpPr/>
            <p:nvPr/>
          </p:nvSpPr>
          <p:spPr>
            <a:xfrm>
              <a:off x="6330550" y="2025400"/>
              <a:ext cx="82575" cy="94275"/>
            </a:xfrm>
            <a:custGeom>
              <a:avLst/>
              <a:gdLst/>
              <a:ahLst/>
              <a:cxnLst/>
              <a:rect l="l" t="t" r="r" b="b"/>
              <a:pathLst>
                <a:path w="3303" h="3771" extrusionOk="0">
                  <a:moveTo>
                    <a:pt x="0" y="1"/>
                  </a:moveTo>
                  <a:lnTo>
                    <a:pt x="0"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8"/>
            <p:cNvSpPr/>
            <p:nvPr/>
          </p:nvSpPr>
          <p:spPr>
            <a:xfrm>
              <a:off x="6330550" y="2183025"/>
              <a:ext cx="82575" cy="94250"/>
            </a:xfrm>
            <a:custGeom>
              <a:avLst/>
              <a:gdLst/>
              <a:ahLst/>
              <a:cxnLst/>
              <a:rect l="l" t="t" r="r" b="b"/>
              <a:pathLst>
                <a:path w="3303" h="3770" extrusionOk="0">
                  <a:moveTo>
                    <a:pt x="0" y="0"/>
                  </a:moveTo>
                  <a:lnTo>
                    <a:pt x="0" y="3770"/>
                  </a:lnTo>
                  <a:lnTo>
                    <a:pt x="3303" y="3770"/>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8"/>
            <p:cNvSpPr/>
            <p:nvPr/>
          </p:nvSpPr>
          <p:spPr>
            <a:xfrm>
              <a:off x="6330550" y="2341475"/>
              <a:ext cx="82575" cy="93425"/>
            </a:xfrm>
            <a:custGeom>
              <a:avLst/>
              <a:gdLst/>
              <a:ahLst/>
              <a:cxnLst/>
              <a:rect l="l" t="t" r="r" b="b"/>
              <a:pathLst>
                <a:path w="3303" h="3737" extrusionOk="0">
                  <a:moveTo>
                    <a:pt x="0" y="0"/>
                  </a:moveTo>
                  <a:lnTo>
                    <a:pt x="0" y="3736"/>
                  </a:lnTo>
                  <a:lnTo>
                    <a:pt x="3303" y="3736"/>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8"/>
            <p:cNvSpPr/>
            <p:nvPr/>
          </p:nvSpPr>
          <p:spPr>
            <a:xfrm>
              <a:off x="6330550" y="2499075"/>
              <a:ext cx="82575" cy="94275"/>
            </a:xfrm>
            <a:custGeom>
              <a:avLst/>
              <a:gdLst/>
              <a:ahLst/>
              <a:cxnLst/>
              <a:rect l="l" t="t" r="r" b="b"/>
              <a:pathLst>
                <a:path w="3303" h="3771" extrusionOk="0">
                  <a:moveTo>
                    <a:pt x="0" y="1"/>
                  </a:moveTo>
                  <a:lnTo>
                    <a:pt x="0"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8"/>
            <p:cNvSpPr/>
            <p:nvPr/>
          </p:nvSpPr>
          <p:spPr>
            <a:xfrm>
              <a:off x="6330550" y="2656700"/>
              <a:ext cx="82575" cy="94250"/>
            </a:xfrm>
            <a:custGeom>
              <a:avLst/>
              <a:gdLst/>
              <a:ahLst/>
              <a:cxnLst/>
              <a:rect l="l" t="t" r="r" b="b"/>
              <a:pathLst>
                <a:path w="3303" h="3770" extrusionOk="0">
                  <a:moveTo>
                    <a:pt x="0" y="0"/>
                  </a:moveTo>
                  <a:lnTo>
                    <a:pt x="0" y="3770"/>
                  </a:lnTo>
                  <a:lnTo>
                    <a:pt x="3303" y="3770"/>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8"/>
            <p:cNvSpPr/>
            <p:nvPr/>
          </p:nvSpPr>
          <p:spPr>
            <a:xfrm>
              <a:off x="7564750" y="1425825"/>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8"/>
            <p:cNvSpPr/>
            <p:nvPr/>
          </p:nvSpPr>
          <p:spPr>
            <a:xfrm>
              <a:off x="7564750" y="1583425"/>
              <a:ext cx="82600" cy="94250"/>
            </a:xfrm>
            <a:custGeom>
              <a:avLst/>
              <a:gdLst/>
              <a:ahLst/>
              <a:cxnLst/>
              <a:rect l="l" t="t" r="r" b="b"/>
              <a:pathLst>
                <a:path w="3304" h="3770" extrusionOk="0">
                  <a:moveTo>
                    <a:pt x="1" y="1"/>
                  </a:moveTo>
                  <a:lnTo>
                    <a:pt x="1"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8"/>
            <p:cNvSpPr/>
            <p:nvPr/>
          </p:nvSpPr>
          <p:spPr>
            <a:xfrm>
              <a:off x="7564750" y="1741875"/>
              <a:ext cx="82600" cy="93425"/>
            </a:xfrm>
            <a:custGeom>
              <a:avLst/>
              <a:gdLst/>
              <a:ahLst/>
              <a:cxnLst/>
              <a:rect l="l" t="t" r="r" b="b"/>
              <a:pathLst>
                <a:path w="3304" h="3737" extrusionOk="0">
                  <a:moveTo>
                    <a:pt x="1" y="0"/>
                  </a:moveTo>
                  <a:lnTo>
                    <a:pt x="1" y="3737"/>
                  </a:lnTo>
                  <a:lnTo>
                    <a:pt x="3303" y="3737"/>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8"/>
            <p:cNvSpPr/>
            <p:nvPr/>
          </p:nvSpPr>
          <p:spPr>
            <a:xfrm>
              <a:off x="7564750" y="1899500"/>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8"/>
            <p:cNvSpPr/>
            <p:nvPr/>
          </p:nvSpPr>
          <p:spPr>
            <a:xfrm>
              <a:off x="7564750" y="2057100"/>
              <a:ext cx="82600" cy="94250"/>
            </a:xfrm>
            <a:custGeom>
              <a:avLst/>
              <a:gdLst/>
              <a:ahLst/>
              <a:cxnLst/>
              <a:rect l="l" t="t" r="r" b="b"/>
              <a:pathLst>
                <a:path w="3304" h="3770" extrusionOk="0">
                  <a:moveTo>
                    <a:pt x="1" y="1"/>
                  </a:moveTo>
                  <a:lnTo>
                    <a:pt x="1"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8"/>
            <p:cNvSpPr/>
            <p:nvPr/>
          </p:nvSpPr>
          <p:spPr>
            <a:xfrm>
              <a:off x="7564750" y="2214725"/>
              <a:ext cx="82600" cy="94250"/>
            </a:xfrm>
            <a:custGeom>
              <a:avLst/>
              <a:gdLst/>
              <a:ahLst/>
              <a:cxnLst/>
              <a:rect l="l" t="t" r="r" b="b"/>
              <a:pathLst>
                <a:path w="3304" h="3770" extrusionOk="0">
                  <a:moveTo>
                    <a:pt x="1" y="0"/>
                  </a:moveTo>
                  <a:lnTo>
                    <a:pt x="1" y="3769"/>
                  </a:lnTo>
                  <a:lnTo>
                    <a:pt x="3303" y="3769"/>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8"/>
            <p:cNvSpPr/>
            <p:nvPr/>
          </p:nvSpPr>
          <p:spPr>
            <a:xfrm>
              <a:off x="7564750" y="2373150"/>
              <a:ext cx="82600" cy="94275"/>
            </a:xfrm>
            <a:custGeom>
              <a:avLst/>
              <a:gdLst/>
              <a:ahLst/>
              <a:cxnLst/>
              <a:rect l="l" t="t" r="r" b="b"/>
              <a:pathLst>
                <a:path w="3304" h="3771" extrusionOk="0">
                  <a:moveTo>
                    <a:pt x="1" y="1"/>
                  </a:moveTo>
                  <a:lnTo>
                    <a:pt x="1" y="3770"/>
                  </a:lnTo>
                  <a:lnTo>
                    <a:pt x="3303" y="3770"/>
                  </a:lnTo>
                  <a:lnTo>
                    <a:pt x="330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8"/>
            <p:cNvSpPr/>
            <p:nvPr/>
          </p:nvSpPr>
          <p:spPr>
            <a:xfrm>
              <a:off x="7564750" y="2530775"/>
              <a:ext cx="82600" cy="94250"/>
            </a:xfrm>
            <a:custGeom>
              <a:avLst/>
              <a:gdLst/>
              <a:ahLst/>
              <a:cxnLst/>
              <a:rect l="l" t="t" r="r" b="b"/>
              <a:pathLst>
                <a:path w="3304" h="3770" extrusionOk="0">
                  <a:moveTo>
                    <a:pt x="1" y="0"/>
                  </a:moveTo>
                  <a:lnTo>
                    <a:pt x="1" y="3770"/>
                  </a:lnTo>
                  <a:lnTo>
                    <a:pt x="3303" y="3770"/>
                  </a:lnTo>
                  <a:lnTo>
                    <a:pt x="33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8"/>
            <p:cNvSpPr/>
            <p:nvPr/>
          </p:nvSpPr>
          <p:spPr>
            <a:xfrm>
              <a:off x="7740725" y="2151325"/>
              <a:ext cx="494525" cy="1383525"/>
            </a:xfrm>
            <a:custGeom>
              <a:avLst/>
              <a:gdLst/>
              <a:ahLst/>
              <a:cxnLst/>
              <a:rect l="l" t="t" r="r" b="b"/>
              <a:pathLst>
                <a:path w="19781" h="55341" extrusionOk="0">
                  <a:moveTo>
                    <a:pt x="0" y="1"/>
                  </a:moveTo>
                  <a:lnTo>
                    <a:pt x="0" y="55140"/>
                  </a:lnTo>
                  <a:cubicBezTo>
                    <a:pt x="2835" y="54740"/>
                    <a:pt x="5704" y="54540"/>
                    <a:pt x="8606" y="54507"/>
                  </a:cubicBezTo>
                  <a:cubicBezTo>
                    <a:pt x="12342" y="54507"/>
                    <a:pt x="16078" y="54773"/>
                    <a:pt x="19781" y="55341"/>
                  </a:cubicBezTo>
                  <a:lnTo>
                    <a:pt x="19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8"/>
            <p:cNvSpPr/>
            <p:nvPr/>
          </p:nvSpPr>
          <p:spPr>
            <a:xfrm>
              <a:off x="7814100" y="2223875"/>
              <a:ext cx="145125" cy="94275"/>
            </a:xfrm>
            <a:custGeom>
              <a:avLst/>
              <a:gdLst/>
              <a:ahLst/>
              <a:cxnLst/>
              <a:rect l="l" t="t" r="r" b="b"/>
              <a:pathLst>
                <a:path w="5805" h="3771" extrusionOk="0">
                  <a:moveTo>
                    <a:pt x="1" y="1"/>
                  </a:moveTo>
                  <a:lnTo>
                    <a:pt x="1"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8"/>
            <p:cNvSpPr/>
            <p:nvPr/>
          </p:nvSpPr>
          <p:spPr>
            <a:xfrm>
              <a:off x="7814100" y="2382325"/>
              <a:ext cx="145125" cy="94275"/>
            </a:xfrm>
            <a:custGeom>
              <a:avLst/>
              <a:gdLst/>
              <a:ahLst/>
              <a:cxnLst/>
              <a:rect l="l" t="t" r="r" b="b"/>
              <a:pathLst>
                <a:path w="5805" h="3771" extrusionOk="0">
                  <a:moveTo>
                    <a:pt x="1" y="1"/>
                  </a:moveTo>
                  <a:lnTo>
                    <a:pt x="1"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8"/>
            <p:cNvSpPr/>
            <p:nvPr/>
          </p:nvSpPr>
          <p:spPr>
            <a:xfrm>
              <a:off x="7814100" y="2539950"/>
              <a:ext cx="145125" cy="94250"/>
            </a:xfrm>
            <a:custGeom>
              <a:avLst/>
              <a:gdLst/>
              <a:ahLst/>
              <a:cxnLst/>
              <a:rect l="l" t="t" r="r" b="b"/>
              <a:pathLst>
                <a:path w="5805" h="3770" extrusionOk="0">
                  <a:moveTo>
                    <a:pt x="1" y="0"/>
                  </a:moveTo>
                  <a:lnTo>
                    <a:pt x="1" y="3770"/>
                  </a:lnTo>
                  <a:lnTo>
                    <a:pt x="5805" y="3770"/>
                  </a:lnTo>
                  <a:lnTo>
                    <a:pt x="580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8"/>
            <p:cNvSpPr/>
            <p:nvPr/>
          </p:nvSpPr>
          <p:spPr>
            <a:xfrm>
              <a:off x="7814100" y="2697550"/>
              <a:ext cx="145125" cy="94275"/>
            </a:xfrm>
            <a:custGeom>
              <a:avLst/>
              <a:gdLst/>
              <a:ahLst/>
              <a:cxnLst/>
              <a:rect l="l" t="t" r="r" b="b"/>
              <a:pathLst>
                <a:path w="5805" h="3771" extrusionOk="0">
                  <a:moveTo>
                    <a:pt x="1" y="1"/>
                  </a:moveTo>
                  <a:lnTo>
                    <a:pt x="1"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8"/>
            <p:cNvSpPr/>
            <p:nvPr/>
          </p:nvSpPr>
          <p:spPr>
            <a:xfrm>
              <a:off x="7814100" y="2856000"/>
              <a:ext cx="145125" cy="94275"/>
            </a:xfrm>
            <a:custGeom>
              <a:avLst/>
              <a:gdLst/>
              <a:ahLst/>
              <a:cxnLst/>
              <a:rect l="l" t="t" r="r" b="b"/>
              <a:pathLst>
                <a:path w="5805" h="3771" extrusionOk="0">
                  <a:moveTo>
                    <a:pt x="1" y="1"/>
                  </a:moveTo>
                  <a:lnTo>
                    <a:pt x="1"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8"/>
            <p:cNvSpPr/>
            <p:nvPr/>
          </p:nvSpPr>
          <p:spPr>
            <a:xfrm>
              <a:off x="7814100" y="3013625"/>
              <a:ext cx="145125" cy="94250"/>
            </a:xfrm>
            <a:custGeom>
              <a:avLst/>
              <a:gdLst/>
              <a:ahLst/>
              <a:cxnLst/>
              <a:rect l="l" t="t" r="r" b="b"/>
              <a:pathLst>
                <a:path w="5805" h="3770" extrusionOk="0">
                  <a:moveTo>
                    <a:pt x="1" y="0"/>
                  </a:moveTo>
                  <a:lnTo>
                    <a:pt x="1" y="3770"/>
                  </a:lnTo>
                  <a:lnTo>
                    <a:pt x="5805" y="3770"/>
                  </a:lnTo>
                  <a:lnTo>
                    <a:pt x="580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8"/>
            <p:cNvSpPr/>
            <p:nvPr/>
          </p:nvSpPr>
          <p:spPr>
            <a:xfrm>
              <a:off x="7814100" y="3171225"/>
              <a:ext cx="145125" cy="94275"/>
            </a:xfrm>
            <a:custGeom>
              <a:avLst/>
              <a:gdLst/>
              <a:ahLst/>
              <a:cxnLst/>
              <a:rect l="l" t="t" r="r" b="b"/>
              <a:pathLst>
                <a:path w="5805" h="3771" extrusionOk="0">
                  <a:moveTo>
                    <a:pt x="1" y="1"/>
                  </a:moveTo>
                  <a:lnTo>
                    <a:pt x="1"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8"/>
            <p:cNvSpPr/>
            <p:nvPr/>
          </p:nvSpPr>
          <p:spPr>
            <a:xfrm>
              <a:off x="7814100" y="3329675"/>
              <a:ext cx="145125" cy="93425"/>
            </a:xfrm>
            <a:custGeom>
              <a:avLst/>
              <a:gdLst/>
              <a:ahLst/>
              <a:cxnLst/>
              <a:rect l="l" t="t" r="r" b="b"/>
              <a:pathLst>
                <a:path w="5805" h="3737" extrusionOk="0">
                  <a:moveTo>
                    <a:pt x="1" y="1"/>
                  </a:moveTo>
                  <a:lnTo>
                    <a:pt x="1" y="3737"/>
                  </a:lnTo>
                  <a:lnTo>
                    <a:pt x="5805" y="3737"/>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8"/>
            <p:cNvSpPr/>
            <p:nvPr/>
          </p:nvSpPr>
          <p:spPr>
            <a:xfrm>
              <a:off x="8007575" y="2223875"/>
              <a:ext cx="145125" cy="94275"/>
            </a:xfrm>
            <a:custGeom>
              <a:avLst/>
              <a:gdLst/>
              <a:ahLst/>
              <a:cxnLst/>
              <a:rect l="l" t="t" r="r" b="b"/>
              <a:pathLst>
                <a:path w="5805" h="3771" extrusionOk="0">
                  <a:moveTo>
                    <a:pt x="0" y="1"/>
                  </a:moveTo>
                  <a:lnTo>
                    <a:pt x="0"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8"/>
            <p:cNvSpPr/>
            <p:nvPr/>
          </p:nvSpPr>
          <p:spPr>
            <a:xfrm>
              <a:off x="8007575" y="2382325"/>
              <a:ext cx="145125" cy="94275"/>
            </a:xfrm>
            <a:custGeom>
              <a:avLst/>
              <a:gdLst/>
              <a:ahLst/>
              <a:cxnLst/>
              <a:rect l="l" t="t" r="r" b="b"/>
              <a:pathLst>
                <a:path w="5805" h="3771" extrusionOk="0">
                  <a:moveTo>
                    <a:pt x="0" y="1"/>
                  </a:moveTo>
                  <a:lnTo>
                    <a:pt x="0"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8"/>
            <p:cNvSpPr/>
            <p:nvPr/>
          </p:nvSpPr>
          <p:spPr>
            <a:xfrm>
              <a:off x="8007575" y="2539950"/>
              <a:ext cx="145125" cy="94250"/>
            </a:xfrm>
            <a:custGeom>
              <a:avLst/>
              <a:gdLst/>
              <a:ahLst/>
              <a:cxnLst/>
              <a:rect l="l" t="t" r="r" b="b"/>
              <a:pathLst>
                <a:path w="5805" h="3770" extrusionOk="0">
                  <a:moveTo>
                    <a:pt x="0" y="0"/>
                  </a:moveTo>
                  <a:lnTo>
                    <a:pt x="0" y="3770"/>
                  </a:lnTo>
                  <a:lnTo>
                    <a:pt x="5805" y="3770"/>
                  </a:lnTo>
                  <a:lnTo>
                    <a:pt x="580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8"/>
            <p:cNvSpPr/>
            <p:nvPr/>
          </p:nvSpPr>
          <p:spPr>
            <a:xfrm>
              <a:off x="8007575" y="2697550"/>
              <a:ext cx="145125" cy="94275"/>
            </a:xfrm>
            <a:custGeom>
              <a:avLst/>
              <a:gdLst/>
              <a:ahLst/>
              <a:cxnLst/>
              <a:rect l="l" t="t" r="r" b="b"/>
              <a:pathLst>
                <a:path w="5805" h="3771" extrusionOk="0">
                  <a:moveTo>
                    <a:pt x="0" y="1"/>
                  </a:moveTo>
                  <a:lnTo>
                    <a:pt x="0"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8"/>
            <p:cNvSpPr/>
            <p:nvPr/>
          </p:nvSpPr>
          <p:spPr>
            <a:xfrm>
              <a:off x="8007575" y="2856000"/>
              <a:ext cx="145125" cy="94275"/>
            </a:xfrm>
            <a:custGeom>
              <a:avLst/>
              <a:gdLst/>
              <a:ahLst/>
              <a:cxnLst/>
              <a:rect l="l" t="t" r="r" b="b"/>
              <a:pathLst>
                <a:path w="5805" h="3771" extrusionOk="0">
                  <a:moveTo>
                    <a:pt x="0" y="1"/>
                  </a:moveTo>
                  <a:lnTo>
                    <a:pt x="0"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8"/>
            <p:cNvSpPr/>
            <p:nvPr/>
          </p:nvSpPr>
          <p:spPr>
            <a:xfrm>
              <a:off x="8007575" y="3013625"/>
              <a:ext cx="145125" cy="94250"/>
            </a:xfrm>
            <a:custGeom>
              <a:avLst/>
              <a:gdLst/>
              <a:ahLst/>
              <a:cxnLst/>
              <a:rect l="l" t="t" r="r" b="b"/>
              <a:pathLst>
                <a:path w="5805" h="3770" extrusionOk="0">
                  <a:moveTo>
                    <a:pt x="0" y="0"/>
                  </a:moveTo>
                  <a:lnTo>
                    <a:pt x="0" y="3770"/>
                  </a:lnTo>
                  <a:lnTo>
                    <a:pt x="5805" y="3770"/>
                  </a:lnTo>
                  <a:lnTo>
                    <a:pt x="580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8"/>
            <p:cNvSpPr/>
            <p:nvPr/>
          </p:nvSpPr>
          <p:spPr>
            <a:xfrm>
              <a:off x="8007575" y="3171225"/>
              <a:ext cx="145125" cy="94275"/>
            </a:xfrm>
            <a:custGeom>
              <a:avLst/>
              <a:gdLst/>
              <a:ahLst/>
              <a:cxnLst/>
              <a:rect l="l" t="t" r="r" b="b"/>
              <a:pathLst>
                <a:path w="5805" h="3771" extrusionOk="0">
                  <a:moveTo>
                    <a:pt x="0" y="1"/>
                  </a:moveTo>
                  <a:lnTo>
                    <a:pt x="0" y="3770"/>
                  </a:lnTo>
                  <a:lnTo>
                    <a:pt x="5805" y="3770"/>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8"/>
            <p:cNvSpPr/>
            <p:nvPr/>
          </p:nvSpPr>
          <p:spPr>
            <a:xfrm>
              <a:off x="8007575" y="3329675"/>
              <a:ext cx="145125" cy="93425"/>
            </a:xfrm>
            <a:custGeom>
              <a:avLst/>
              <a:gdLst/>
              <a:ahLst/>
              <a:cxnLst/>
              <a:rect l="l" t="t" r="r" b="b"/>
              <a:pathLst>
                <a:path w="5805" h="3737" extrusionOk="0">
                  <a:moveTo>
                    <a:pt x="0" y="1"/>
                  </a:moveTo>
                  <a:lnTo>
                    <a:pt x="0" y="3737"/>
                  </a:lnTo>
                  <a:lnTo>
                    <a:pt x="5805" y="3737"/>
                  </a:lnTo>
                  <a:lnTo>
                    <a:pt x="580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8"/>
            <p:cNvSpPr/>
            <p:nvPr/>
          </p:nvSpPr>
          <p:spPr>
            <a:xfrm>
              <a:off x="7255375" y="2608325"/>
              <a:ext cx="216000" cy="996575"/>
            </a:xfrm>
            <a:custGeom>
              <a:avLst/>
              <a:gdLst/>
              <a:ahLst/>
              <a:cxnLst/>
              <a:rect l="l" t="t" r="r" b="b"/>
              <a:pathLst>
                <a:path w="8640" h="39863" extrusionOk="0">
                  <a:moveTo>
                    <a:pt x="0" y="1"/>
                  </a:moveTo>
                  <a:lnTo>
                    <a:pt x="0" y="39863"/>
                  </a:lnTo>
                  <a:cubicBezTo>
                    <a:pt x="3002" y="39429"/>
                    <a:pt x="5871" y="38962"/>
                    <a:pt x="8640" y="38528"/>
                  </a:cubicBezTo>
                  <a:lnTo>
                    <a:pt x="864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8"/>
            <p:cNvSpPr/>
            <p:nvPr/>
          </p:nvSpPr>
          <p:spPr>
            <a:xfrm>
              <a:off x="7271225" y="2650025"/>
              <a:ext cx="26700" cy="70075"/>
            </a:xfrm>
            <a:custGeom>
              <a:avLst/>
              <a:gdLst/>
              <a:ahLst/>
              <a:cxnLst/>
              <a:rect l="l" t="t" r="r" b="b"/>
              <a:pathLst>
                <a:path w="1068" h="2803" extrusionOk="0">
                  <a:moveTo>
                    <a:pt x="0" y="0"/>
                  </a:moveTo>
                  <a:lnTo>
                    <a:pt x="0" y="2803"/>
                  </a:lnTo>
                  <a:lnTo>
                    <a:pt x="1067" y="2803"/>
                  </a:lnTo>
                  <a:lnTo>
                    <a:pt x="10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8"/>
            <p:cNvSpPr/>
            <p:nvPr/>
          </p:nvSpPr>
          <p:spPr>
            <a:xfrm>
              <a:off x="7323750" y="2650025"/>
              <a:ext cx="25875" cy="70075"/>
            </a:xfrm>
            <a:custGeom>
              <a:avLst/>
              <a:gdLst/>
              <a:ahLst/>
              <a:cxnLst/>
              <a:rect l="l" t="t" r="r" b="b"/>
              <a:pathLst>
                <a:path w="1035" h="2803" extrusionOk="0">
                  <a:moveTo>
                    <a:pt x="1" y="0"/>
                  </a:moveTo>
                  <a:lnTo>
                    <a:pt x="1" y="2803"/>
                  </a:lnTo>
                  <a:lnTo>
                    <a:pt x="1035" y="2803"/>
                  </a:lnTo>
                  <a:lnTo>
                    <a:pt x="10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8"/>
            <p:cNvSpPr/>
            <p:nvPr/>
          </p:nvSpPr>
          <p:spPr>
            <a:xfrm>
              <a:off x="7376300" y="2650025"/>
              <a:ext cx="25875" cy="70075"/>
            </a:xfrm>
            <a:custGeom>
              <a:avLst/>
              <a:gdLst/>
              <a:ahLst/>
              <a:cxnLst/>
              <a:rect l="l" t="t" r="r" b="b"/>
              <a:pathLst>
                <a:path w="1035" h="2803" extrusionOk="0">
                  <a:moveTo>
                    <a:pt x="0" y="0"/>
                  </a:moveTo>
                  <a:lnTo>
                    <a:pt x="0" y="2803"/>
                  </a:lnTo>
                  <a:lnTo>
                    <a:pt x="1034" y="2803"/>
                  </a:lnTo>
                  <a:lnTo>
                    <a:pt x="10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8"/>
            <p:cNvSpPr/>
            <p:nvPr/>
          </p:nvSpPr>
          <p:spPr>
            <a:xfrm>
              <a:off x="7428000" y="2650025"/>
              <a:ext cx="26700" cy="70075"/>
            </a:xfrm>
            <a:custGeom>
              <a:avLst/>
              <a:gdLst/>
              <a:ahLst/>
              <a:cxnLst/>
              <a:rect l="l" t="t" r="r" b="b"/>
              <a:pathLst>
                <a:path w="1068" h="2803" extrusionOk="0">
                  <a:moveTo>
                    <a:pt x="0" y="0"/>
                  </a:moveTo>
                  <a:lnTo>
                    <a:pt x="0" y="2803"/>
                  </a:lnTo>
                  <a:lnTo>
                    <a:pt x="1068" y="2803"/>
                  </a:lnTo>
                  <a:lnTo>
                    <a:pt x="10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8"/>
            <p:cNvSpPr/>
            <p:nvPr/>
          </p:nvSpPr>
          <p:spPr>
            <a:xfrm>
              <a:off x="7271225" y="2767600"/>
              <a:ext cx="26700" cy="70075"/>
            </a:xfrm>
            <a:custGeom>
              <a:avLst/>
              <a:gdLst/>
              <a:ahLst/>
              <a:cxnLst/>
              <a:rect l="l" t="t" r="r" b="b"/>
              <a:pathLst>
                <a:path w="1068" h="2803" extrusionOk="0">
                  <a:moveTo>
                    <a:pt x="0" y="1"/>
                  </a:moveTo>
                  <a:lnTo>
                    <a:pt x="0" y="2803"/>
                  </a:lnTo>
                  <a:lnTo>
                    <a:pt x="1067" y="2803"/>
                  </a:lnTo>
                  <a:lnTo>
                    <a:pt x="10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8"/>
            <p:cNvSpPr/>
            <p:nvPr/>
          </p:nvSpPr>
          <p:spPr>
            <a:xfrm>
              <a:off x="7323750" y="2767600"/>
              <a:ext cx="25875" cy="70075"/>
            </a:xfrm>
            <a:custGeom>
              <a:avLst/>
              <a:gdLst/>
              <a:ahLst/>
              <a:cxnLst/>
              <a:rect l="l" t="t" r="r" b="b"/>
              <a:pathLst>
                <a:path w="1035" h="2803" extrusionOk="0">
                  <a:moveTo>
                    <a:pt x="1" y="1"/>
                  </a:moveTo>
                  <a:lnTo>
                    <a:pt x="1" y="2803"/>
                  </a:lnTo>
                  <a:lnTo>
                    <a:pt x="1035" y="2803"/>
                  </a:lnTo>
                  <a:lnTo>
                    <a:pt x="10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8"/>
            <p:cNvSpPr/>
            <p:nvPr/>
          </p:nvSpPr>
          <p:spPr>
            <a:xfrm>
              <a:off x="7376300" y="2767600"/>
              <a:ext cx="25875" cy="70075"/>
            </a:xfrm>
            <a:custGeom>
              <a:avLst/>
              <a:gdLst/>
              <a:ahLst/>
              <a:cxnLst/>
              <a:rect l="l" t="t" r="r" b="b"/>
              <a:pathLst>
                <a:path w="1035" h="2803" extrusionOk="0">
                  <a:moveTo>
                    <a:pt x="0" y="1"/>
                  </a:moveTo>
                  <a:lnTo>
                    <a:pt x="0" y="2803"/>
                  </a:lnTo>
                  <a:lnTo>
                    <a:pt x="1034" y="2803"/>
                  </a:lnTo>
                  <a:lnTo>
                    <a:pt x="10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8"/>
            <p:cNvSpPr/>
            <p:nvPr/>
          </p:nvSpPr>
          <p:spPr>
            <a:xfrm>
              <a:off x="7428000" y="2767600"/>
              <a:ext cx="26700" cy="70075"/>
            </a:xfrm>
            <a:custGeom>
              <a:avLst/>
              <a:gdLst/>
              <a:ahLst/>
              <a:cxnLst/>
              <a:rect l="l" t="t" r="r" b="b"/>
              <a:pathLst>
                <a:path w="1068" h="2803" extrusionOk="0">
                  <a:moveTo>
                    <a:pt x="0" y="1"/>
                  </a:moveTo>
                  <a:lnTo>
                    <a:pt x="0" y="2803"/>
                  </a:lnTo>
                  <a:lnTo>
                    <a:pt x="1068" y="2803"/>
                  </a:lnTo>
                  <a:lnTo>
                    <a:pt x="10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8"/>
            <p:cNvSpPr/>
            <p:nvPr/>
          </p:nvSpPr>
          <p:spPr>
            <a:xfrm>
              <a:off x="7271225" y="2885200"/>
              <a:ext cx="26700" cy="70900"/>
            </a:xfrm>
            <a:custGeom>
              <a:avLst/>
              <a:gdLst/>
              <a:ahLst/>
              <a:cxnLst/>
              <a:rect l="l" t="t" r="r" b="b"/>
              <a:pathLst>
                <a:path w="1068" h="2836" extrusionOk="0">
                  <a:moveTo>
                    <a:pt x="0" y="0"/>
                  </a:moveTo>
                  <a:lnTo>
                    <a:pt x="0" y="2836"/>
                  </a:lnTo>
                  <a:lnTo>
                    <a:pt x="1067" y="2836"/>
                  </a:lnTo>
                  <a:lnTo>
                    <a:pt x="10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8"/>
            <p:cNvSpPr/>
            <p:nvPr/>
          </p:nvSpPr>
          <p:spPr>
            <a:xfrm>
              <a:off x="7323750" y="2885200"/>
              <a:ext cx="25875" cy="70900"/>
            </a:xfrm>
            <a:custGeom>
              <a:avLst/>
              <a:gdLst/>
              <a:ahLst/>
              <a:cxnLst/>
              <a:rect l="l" t="t" r="r" b="b"/>
              <a:pathLst>
                <a:path w="1035" h="2836" extrusionOk="0">
                  <a:moveTo>
                    <a:pt x="1" y="0"/>
                  </a:moveTo>
                  <a:lnTo>
                    <a:pt x="1" y="2836"/>
                  </a:lnTo>
                  <a:lnTo>
                    <a:pt x="1035" y="2836"/>
                  </a:lnTo>
                  <a:lnTo>
                    <a:pt x="10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8"/>
            <p:cNvSpPr/>
            <p:nvPr/>
          </p:nvSpPr>
          <p:spPr>
            <a:xfrm>
              <a:off x="7376300" y="2885200"/>
              <a:ext cx="25875" cy="70900"/>
            </a:xfrm>
            <a:custGeom>
              <a:avLst/>
              <a:gdLst/>
              <a:ahLst/>
              <a:cxnLst/>
              <a:rect l="l" t="t" r="r" b="b"/>
              <a:pathLst>
                <a:path w="1035" h="2836" extrusionOk="0">
                  <a:moveTo>
                    <a:pt x="0" y="0"/>
                  </a:moveTo>
                  <a:lnTo>
                    <a:pt x="0" y="2836"/>
                  </a:lnTo>
                  <a:lnTo>
                    <a:pt x="1034" y="2836"/>
                  </a:lnTo>
                  <a:lnTo>
                    <a:pt x="10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8"/>
            <p:cNvSpPr/>
            <p:nvPr/>
          </p:nvSpPr>
          <p:spPr>
            <a:xfrm>
              <a:off x="7428000" y="2885200"/>
              <a:ext cx="26700" cy="70900"/>
            </a:xfrm>
            <a:custGeom>
              <a:avLst/>
              <a:gdLst/>
              <a:ahLst/>
              <a:cxnLst/>
              <a:rect l="l" t="t" r="r" b="b"/>
              <a:pathLst>
                <a:path w="1068" h="2836" extrusionOk="0">
                  <a:moveTo>
                    <a:pt x="0" y="0"/>
                  </a:moveTo>
                  <a:lnTo>
                    <a:pt x="0" y="2836"/>
                  </a:lnTo>
                  <a:lnTo>
                    <a:pt x="1068" y="2836"/>
                  </a:lnTo>
                  <a:lnTo>
                    <a:pt x="10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8"/>
            <p:cNvSpPr/>
            <p:nvPr/>
          </p:nvSpPr>
          <p:spPr>
            <a:xfrm>
              <a:off x="7271225" y="3003600"/>
              <a:ext cx="26700" cy="70075"/>
            </a:xfrm>
            <a:custGeom>
              <a:avLst/>
              <a:gdLst/>
              <a:ahLst/>
              <a:cxnLst/>
              <a:rect l="l" t="t" r="r" b="b"/>
              <a:pathLst>
                <a:path w="1068" h="2803" extrusionOk="0">
                  <a:moveTo>
                    <a:pt x="0" y="1"/>
                  </a:moveTo>
                  <a:lnTo>
                    <a:pt x="0" y="2803"/>
                  </a:lnTo>
                  <a:lnTo>
                    <a:pt x="1067" y="2803"/>
                  </a:lnTo>
                  <a:lnTo>
                    <a:pt x="10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8"/>
            <p:cNvSpPr/>
            <p:nvPr/>
          </p:nvSpPr>
          <p:spPr>
            <a:xfrm>
              <a:off x="7323750" y="3003600"/>
              <a:ext cx="25875" cy="70075"/>
            </a:xfrm>
            <a:custGeom>
              <a:avLst/>
              <a:gdLst/>
              <a:ahLst/>
              <a:cxnLst/>
              <a:rect l="l" t="t" r="r" b="b"/>
              <a:pathLst>
                <a:path w="1035" h="2803" extrusionOk="0">
                  <a:moveTo>
                    <a:pt x="1" y="1"/>
                  </a:moveTo>
                  <a:lnTo>
                    <a:pt x="1" y="2803"/>
                  </a:lnTo>
                  <a:lnTo>
                    <a:pt x="1035" y="2803"/>
                  </a:lnTo>
                  <a:lnTo>
                    <a:pt x="10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8"/>
            <p:cNvSpPr/>
            <p:nvPr/>
          </p:nvSpPr>
          <p:spPr>
            <a:xfrm>
              <a:off x="7376300" y="3003600"/>
              <a:ext cx="25875" cy="70075"/>
            </a:xfrm>
            <a:custGeom>
              <a:avLst/>
              <a:gdLst/>
              <a:ahLst/>
              <a:cxnLst/>
              <a:rect l="l" t="t" r="r" b="b"/>
              <a:pathLst>
                <a:path w="1035" h="2803" extrusionOk="0">
                  <a:moveTo>
                    <a:pt x="0" y="1"/>
                  </a:moveTo>
                  <a:lnTo>
                    <a:pt x="0" y="2803"/>
                  </a:lnTo>
                  <a:lnTo>
                    <a:pt x="1034" y="2803"/>
                  </a:lnTo>
                  <a:lnTo>
                    <a:pt x="10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8"/>
            <p:cNvSpPr/>
            <p:nvPr/>
          </p:nvSpPr>
          <p:spPr>
            <a:xfrm>
              <a:off x="7428000" y="3003600"/>
              <a:ext cx="26700" cy="70075"/>
            </a:xfrm>
            <a:custGeom>
              <a:avLst/>
              <a:gdLst/>
              <a:ahLst/>
              <a:cxnLst/>
              <a:rect l="l" t="t" r="r" b="b"/>
              <a:pathLst>
                <a:path w="1068" h="2803" extrusionOk="0">
                  <a:moveTo>
                    <a:pt x="0" y="1"/>
                  </a:moveTo>
                  <a:lnTo>
                    <a:pt x="0" y="2803"/>
                  </a:lnTo>
                  <a:lnTo>
                    <a:pt x="1068" y="2803"/>
                  </a:lnTo>
                  <a:lnTo>
                    <a:pt x="10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8"/>
            <p:cNvSpPr/>
            <p:nvPr/>
          </p:nvSpPr>
          <p:spPr>
            <a:xfrm>
              <a:off x="7271225" y="3121200"/>
              <a:ext cx="26700" cy="70075"/>
            </a:xfrm>
            <a:custGeom>
              <a:avLst/>
              <a:gdLst/>
              <a:ahLst/>
              <a:cxnLst/>
              <a:rect l="l" t="t" r="r" b="b"/>
              <a:pathLst>
                <a:path w="1068" h="2803" extrusionOk="0">
                  <a:moveTo>
                    <a:pt x="0" y="0"/>
                  </a:moveTo>
                  <a:lnTo>
                    <a:pt x="0" y="2802"/>
                  </a:lnTo>
                  <a:lnTo>
                    <a:pt x="1067" y="2802"/>
                  </a:lnTo>
                  <a:lnTo>
                    <a:pt x="10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8"/>
            <p:cNvSpPr/>
            <p:nvPr/>
          </p:nvSpPr>
          <p:spPr>
            <a:xfrm>
              <a:off x="7323750" y="3121200"/>
              <a:ext cx="25875" cy="70075"/>
            </a:xfrm>
            <a:custGeom>
              <a:avLst/>
              <a:gdLst/>
              <a:ahLst/>
              <a:cxnLst/>
              <a:rect l="l" t="t" r="r" b="b"/>
              <a:pathLst>
                <a:path w="1035" h="2803" extrusionOk="0">
                  <a:moveTo>
                    <a:pt x="1" y="0"/>
                  </a:moveTo>
                  <a:lnTo>
                    <a:pt x="1" y="2802"/>
                  </a:lnTo>
                  <a:lnTo>
                    <a:pt x="1035" y="2802"/>
                  </a:lnTo>
                  <a:lnTo>
                    <a:pt x="10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8"/>
            <p:cNvSpPr/>
            <p:nvPr/>
          </p:nvSpPr>
          <p:spPr>
            <a:xfrm>
              <a:off x="7376300" y="3121200"/>
              <a:ext cx="25875" cy="70075"/>
            </a:xfrm>
            <a:custGeom>
              <a:avLst/>
              <a:gdLst/>
              <a:ahLst/>
              <a:cxnLst/>
              <a:rect l="l" t="t" r="r" b="b"/>
              <a:pathLst>
                <a:path w="1035" h="2803" extrusionOk="0">
                  <a:moveTo>
                    <a:pt x="0" y="0"/>
                  </a:moveTo>
                  <a:lnTo>
                    <a:pt x="0" y="2802"/>
                  </a:lnTo>
                  <a:lnTo>
                    <a:pt x="1034" y="2802"/>
                  </a:lnTo>
                  <a:lnTo>
                    <a:pt x="10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8"/>
            <p:cNvSpPr/>
            <p:nvPr/>
          </p:nvSpPr>
          <p:spPr>
            <a:xfrm>
              <a:off x="7428000" y="3121200"/>
              <a:ext cx="26700" cy="70075"/>
            </a:xfrm>
            <a:custGeom>
              <a:avLst/>
              <a:gdLst/>
              <a:ahLst/>
              <a:cxnLst/>
              <a:rect l="l" t="t" r="r" b="b"/>
              <a:pathLst>
                <a:path w="1068" h="2803" extrusionOk="0">
                  <a:moveTo>
                    <a:pt x="0" y="0"/>
                  </a:moveTo>
                  <a:lnTo>
                    <a:pt x="0" y="2802"/>
                  </a:lnTo>
                  <a:lnTo>
                    <a:pt x="1068" y="2802"/>
                  </a:lnTo>
                  <a:lnTo>
                    <a:pt x="10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8"/>
            <p:cNvSpPr/>
            <p:nvPr/>
          </p:nvSpPr>
          <p:spPr>
            <a:xfrm>
              <a:off x="7271225" y="3238775"/>
              <a:ext cx="26700" cy="70075"/>
            </a:xfrm>
            <a:custGeom>
              <a:avLst/>
              <a:gdLst/>
              <a:ahLst/>
              <a:cxnLst/>
              <a:rect l="l" t="t" r="r" b="b"/>
              <a:pathLst>
                <a:path w="1068" h="2803" extrusionOk="0">
                  <a:moveTo>
                    <a:pt x="0" y="1"/>
                  </a:moveTo>
                  <a:lnTo>
                    <a:pt x="0" y="2803"/>
                  </a:lnTo>
                  <a:lnTo>
                    <a:pt x="1067" y="2803"/>
                  </a:lnTo>
                  <a:lnTo>
                    <a:pt x="10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8"/>
            <p:cNvSpPr/>
            <p:nvPr/>
          </p:nvSpPr>
          <p:spPr>
            <a:xfrm>
              <a:off x="7323750" y="3238775"/>
              <a:ext cx="25875" cy="70075"/>
            </a:xfrm>
            <a:custGeom>
              <a:avLst/>
              <a:gdLst/>
              <a:ahLst/>
              <a:cxnLst/>
              <a:rect l="l" t="t" r="r" b="b"/>
              <a:pathLst>
                <a:path w="1035" h="2803" extrusionOk="0">
                  <a:moveTo>
                    <a:pt x="1" y="1"/>
                  </a:moveTo>
                  <a:lnTo>
                    <a:pt x="1" y="2803"/>
                  </a:lnTo>
                  <a:lnTo>
                    <a:pt x="1035" y="2803"/>
                  </a:lnTo>
                  <a:lnTo>
                    <a:pt x="103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8"/>
            <p:cNvSpPr/>
            <p:nvPr/>
          </p:nvSpPr>
          <p:spPr>
            <a:xfrm>
              <a:off x="7376300" y="3238775"/>
              <a:ext cx="25875" cy="70075"/>
            </a:xfrm>
            <a:custGeom>
              <a:avLst/>
              <a:gdLst/>
              <a:ahLst/>
              <a:cxnLst/>
              <a:rect l="l" t="t" r="r" b="b"/>
              <a:pathLst>
                <a:path w="1035" h="2803" extrusionOk="0">
                  <a:moveTo>
                    <a:pt x="0" y="1"/>
                  </a:moveTo>
                  <a:lnTo>
                    <a:pt x="0" y="2803"/>
                  </a:lnTo>
                  <a:lnTo>
                    <a:pt x="1034" y="2803"/>
                  </a:lnTo>
                  <a:lnTo>
                    <a:pt x="10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8"/>
            <p:cNvSpPr/>
            <p:nvPr/>
          </p:nvSpPr>
          <p:spPr>
            <a:xfrm>
              <a:off x="7428000" y="3238775"/>
              <a:ext cx="26700" cy="70075"/>
            </a:xfrm>
            <a:custGeom>
              <a:avLst/>
              <a:gdLst/>
              <a:ahLst/>
              <a:cxnLst/>
              <a:rect l="l" t="t" r="r" b="b"/>
              <a:pathLst>
                <a:path w="1068" h="2803" extrusionOk="0">
                  <a:moveTo>
                    <a:pt x="0" y="1"/>
                  </a:moveTo>
                  <a:lnTo>
                    <a:pt x="0" y="2803"/>
                  </a:lnTo>
                  <a:lnTo>
                    <a:pt x="1068" y="2803"/>
                  </a:lnTo>
                  <a:lnTo>
                    <a:pt x="106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8"/>
            <p:cNvSpPr/>
            <p:nvPr/>
          </p:nvSpPr>
          <p:spPr>
            <a:xfrm>
              <a:off x="7271225" y="3356375"/>
              <a:ext cx="26700" cy="70075"/>
            </a:xfrm>
            <a:custGeom>
              <a:avLst/>
              <a:gdLst/>
              <a:ahLst/>
              <a:cxnLst/>
              <a:rect l="l" t="t" r="r" b="b"/>
              <a:pathLst>
                <a:path w="1068" h="2803" extrusionOk="0">
                  <a:moveTo>
                    <a:pt x="0" y="0"/>
                  </a:moveTo>
                  <a:lnTo>
                    <a:pt x="0" y="2802"/>
                  </a:lnTo>
                  <a:lnTo>
                    <a:pt x="1067" y="2802"/>
                  </a:lnTo>
                  <a:lnTo>
                    <a:pt x="10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8"/>
            <p:cNvSpPr/>
            <p:nvPr/>
          </p:nvSpPr>
          <p:spPr>
            <a:xfrm>
              <a:off x="7323750" y="3356375"/>
              <a:ext cx="25875" cy="70075"/>
            </a:xfrm>
            <a:custGeom>
              <a:avLst/>
              <a:gdLst/>
              <a:ahLst/>
              <a:cxnLst/>
              <a:rect l="l" t="t" r="r" b="b"/>
              <a:pathLst>
                <a:path w="1035" h="2803" extrusionOk="0">
                  <a:moveTo>
                    <a:pt x="1" y="0"/>
                  </a:moveTo>
                  <a:lnTo>
                    <a:pt x="1" y="2802"/>
                  </a:lnTo>
                  <a:lnTo>
                    <a:pt x="1035" y="2802"/>
                  </a:lnTo>
                  <a:lnTo>
                    <a:pt x="10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8"/>
            <p:cNvSpPr/>
            <p:nvPr/>
          </p:nvSpPr>
          <p:spPr>
            <a:xfrm>
              <a:off x="7376300" y="3356375"/>
              <a:ext cx="25875" cy="70075"/>
            </a:xfrm>
            <a:custGeom>
              <a:avLst/>
              <a:gdLst/>
              <a:ahLst/>
              <a:cxnLst/>
              <a:rect l="l" t="t" r="r" b="b"/>
              <a:pathLst>
                <a:path w="1035" h="2803" extrusionOk="0">
                  <a:moveTo>
                    <a:pt x="0" y="0"/>
                  </a:moveTo>
                  <a:lnTo>
                    <a:pt x="0" y="2802"/>
                  </a:lnTo>
                  <a:lnTo>
                    <a:pt x="1034" y="2802"/>
                  </a:lnTo>
                  <a:lnTo>
                    <a:pt x="10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8"/>
            <p:cNvSpPr/>
            <p:nvPr/>
          </p:nvSpPr>
          <p:spPr>
            <a:xfrm>
              <a:off x="7428000" y="3356375"/>
              <a:ext cx="26700" cy="70075"/>
            </a:xfrm>
            <a:custGeom>
              <a:avLst/>
              <a:gdLst/>
              <a:ahLst/>
              <a:cxnLst/>
              <a:rect l="l" t="t" r="r" b="b"/>
              <a:pathLst>
                <a:path w="1068" h="2803" extrusionOk="0">
                  <a:moveTo>
                    <a:pt x="0" y="0"/>
                  </a:moveTo>
                  <a:lnTo>
                    <a:pt x="0" y="2802"/>
                  </a:lnTo>
                  <a:lnTo>
                    <a:pt x="1068" y="2802"/>
                  </a:lnTo>
                  <a:lnTo>
                    <a:pt x="10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8"/>
            <p:cNvSpPr/>
            <p:nvPr/>
          </p:nvSpPr>
          <p:spPr>
            <a:xfrm>
              <a:off x="7271225" y="3473950"/>
              <a:ext cx="26700" cy="70075"/>
            </a:xfrm>
            <a:custGeom>
              <a:avLst/>
              <a:gdLst/>
              <a:ahLst/>
              <a:cxnLst/>
              <a:rect l="l" t="t" r="r" b="b"/>
              <a:pathLst>
                <a:path w="1068" h="2803" extrusionOk="0">
                  <a:moveTo>
                    <a:pt x="0" y="0"/>
                  </a:moveTo>
                  <a:lnTo>
                    <a:pt x="0" y="2802"/>
                  </a:lnTo>
                  <a:lnTo>
                    <a:pt x="1067" y="2802"/>
                  </a:lnTo>
                  <a:lnTo>
                    <a:pt x="10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8"/>
            <p:cNvSpPr/>
            <p:nvPr/>
          </p:nvSpPr>
          <p:spPr>
            <a:xfrm>
              <a:off x="7323750" y="3473950"/>
              <a:ext cx="25875" cy="70075"/>
            </a:xfrm>
            <a:custGeom>
              <a:avLst/>
              <a:gdLst/>
              <a:ahLst/>
              <a:cxnLst/>
              <a:rect l="l" t="t" r="r" b="b"/>
              <a:pathLst>
                <a:path w="1035" h="2803" extrusionOk="0">
                  <a:moveTo>
                    <a:pt x="1" y="0"/>
                  </a:moveTo>
                  <a:lnTo>
                    <a:pt x="1" y="2802"/>
                  </a:lnTo>
                  <a:lnTo>
                    <a:pt x="1035" y="2802"/>
                  </a:lnTo>
                  <a:lnTo>
                    <a:pt x="1035"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8"/>
            <p:cNvSpPr/>
            <p:nvPr/>
          </p:nvSpPr>
          <p:spPr>
            <a:xfrm>
              <a:off x="7376300" y="3473950"/>
              <a:ext cx="25875" cy="70075"/>
            </a:xfrm>
            <a:custGeom>
              <a:avLst/>
              <a:gdLst/>
              <a:ahLst/>
              <a:cxnLst/>
              <a:rect l="l" t="t" r="r" b="b"/>
              <a:pathLst>
                <a:path w="1035" h="2803" extrusionOk="0">
                  <a:moveTo>
                    <a:pt x="0" y="0"/>
                  </a:moveTo>
                  <a:lnTo>
                    <a:pt x="0" y="2802"/>
                  </a:lnTo>
                  <a:lnTo>
                    <a:pt x="1034" y="2802"/>
                  </a:lnTo>
                  <a:lnTo>
                    <a:pt x="103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8"/>
            <p:cNvSpPr/>
            <p:nvPr/>
          </p:nvSpPr>
          <p:spPr>
            <a:xfrm>
              <a:off x="7428000" y="3473950"/>
              <a:ext cx="26700" cy="70075"/>
            </a:xfrm>
            <a:custGeom>
              <a:avLst/>
              <a:gdLst/>
              <a:ahLst/>
              <a:cxnLst/>
              <a:rect l="l" t="t" r="r" b="b"/>
              <a:pathLst>
                <a:path w="1068" h="2803" extrusionOk="0">
                  <a:moveTo>
                    <a:pt x="0" y="0"/>
                  </a:moveTo>
                  <a:lnTo>
                    <a:pt x="0" y="2802"/>
                  </a:lnTo>
                  <a:lnTo>
                    <a:pt x="1068" y="2802"/>
                  </a:lnTo>
                  <a:lnTo>
                    <a:pt x="10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8"/>
            <p:cNvSpPr/>
            <p:nvPr/>
          </p:nvSpPr>
          <p:spPr>
            <a:xfrm>
              <a:off x="4816125" y="2838500"/>
              <a:ext cx="70075" cy="59225"/>
            </a:xfrm>
            <a:custGeom>
              <a:avLst/>
              <a:gdLst/>
              <a:ahLst/>
              <a:cxnLst/>
              <a:rect l="l" t="t" r="r" b="b"/>
              <a:pathLst>
                <a:path w="2803" h="2369" extrusionOk="0">
                  <a:moveTo>
                    <a:pt x="1" y="0"/>
                  </a:moveTo>
                  <a:lnTo>
                    <a:pt x="1" y="2369"/>
                  </a:lnTo>
                  <a:lnTo>
                    <a:pt x="2803" y="2369"/>
                  </a:lnTo>
                  <a:lnTo>
                    <a:pt x="2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8"/>
            <p:cNvSpPr/>
            <p:nvPr/>
          </p:nvSpPr>
          <p:spPr>
            <a:xfrm>
              <a:off x="4956225" y="2838500"/>
              <a:ext cx="70075" cy="59225"/>
            </a:xfrm>
            <a:custGeom>
              <a:avLst/>
              <a:gdLst/>
              <a:ahLst/>
              <a:cxnLst/>
              <a:rect l="l" t="t" r="r" b="b"/>
              <a:pathLst>
                <a:path w="2803" h="2369" extrusionOk="0">
                  <a:moveTo>
                    <a:pt x="1" y="0"/>
                  </a:moveTo>
                  <a:lnTo>
                    <a:pt x="1" y="2369"/>
                  </a:lnTo>
                  <a:lnTo>
                    <a:pt x="2803" y="2369"/>
                  </a:lnTo>
                  <a:lnTo>
                    <a:pt x="2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8"/>
            <p:cNvSpPr/>
            <p:nvPr/>
          </p:nvSpPr>
          <p:spPr>
            <a:xfrm>
              <a:off x="5095500" y="2838500"/>
              <a:ext cx="70075" cy="59225"/>
            </a:xfrm>
            <a:custGeom>
              <a:avLst/>
              <a:gdLst/>
              <a:ahLst/>
              <a:cxnLst/>
              <a:rect l="l" t="t" r="r" b="b"/>
              <a:pathLst>
                <a:path w="2803" h="2369" extrusionOk="0">
                  <a:moveTo>
                    <a:pt x="0" y="0"/>
                  </a:moveTo>
                  <a:lnTo>
                    <a:pt x="0" y="2369"/>
                  </a:lnTo>
                  <a:lnTo>
                    <a:pt x="2802" y="2369"/>
                  </a:lnTo>
                  <a:lnTo>
                    <a:pt x="2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8"/>
            <p:cNvSpPr/>
            <p:nvPr/>
          </p:nvSpPr>
          <p:spPr>
            <a:xfrm>
              <a:off x="5235600" y="2838500"/>
              <a:ext cx="70075" cy="59225"/>
            </a:xfrm>
            <a:custGeom>
              <a:avLst/>
              <a:gdLst/>
              <a:ahLst/>
              <a:cxnLst/>
              <a:rect l="l" t="t" r="r" b="b"/>
              <a:pathLst>
                <a:path w="2803" h="2369" extrusionOk="0">
                  <a:moveTo>
                    <a:pt x="0" y="0"/>
                  </a:moveTo>
                  <a:lnTo>
                    <a:pt x="0" y="2369"/>
                  </a:lnTo>
                  <a:lnTo>
                    <a:pt x="2802" y="2369"/>
                  </a:lnTo>
                  <a:lnTo>
                    <a:pt x="2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8"/>
            <p:cNvSpPr/>
            <p:nvPr/>
          </p:nvSpPr>
          <p:spPr>
            <a:xfrm>
              <a:off x="4816125" y="2937725"/>
              <a:ext cx="70075" cy="58400"/>
            </a:xfrm>
            <a:custGeom>
              <a:avLst/>
              <a:gdLst/>
              <a:ahLst/>
              <a:cxnLst/>
              <a:rect l="l" t="t" r="r" b="b"/>
              <a:pathLst>
                <a:path w="2803" h="2336" extrusionOk="0">
                  <a:moveTo>
                    <a:pt x="1" y="1"/>
                  </a:moveTo>
                  <a:lnTo>
                    <a:pt x="1" y="2336"/>
                  </a:lnTo>
                  <a:lnTo>
                    <a:pt x="2803" y="2336"/>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8"/>
            <p:cNvSpPr/>
            <p:nvPr/>
          </p:nvSpPr>
          <p:spPr>
            <a:xfrm>
              <a:off x="4956225" y="2937725"/>
              <a:ext cx="70075" cy="58400"/>
            </a:xfrm>
            <a:custGeom>
              <a:avLst/>
              <a:gdLst/>
              <a:ahLst/>
              <a:cxnLst/>
              <a:rect l="l" t="t" r="r" b="b"/>
              <a:pathLst>
                <a:path w="2803" h="2336" extrusionOk="0">
                  <a:moveTo>
                    <a:pt x="1" y="1"/>
                  </a:moveTo>
                  <a:lnTo>
                    <a:pt x="1" y="2336"/>
                  </a:lnTo>
                  <a:lnTo>
                    <a:pt x="2803" y="2336"/>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8"/>
            <p:cNvSpPr/>
            <p:nvPr/>
          </p:nvSpPr>
          <p:spPr>
            <a:xfrm>
              <a:off x="5095500" y="2937725"/>
              <a:ext cx="70075" cy="58400"/>
            </a:xfrm>
            <a:custGeom>
              <a:avLst/>
              <a:gdLst/>
              <a:ahLst/>
              <a:cxnLst/>
              <a:rect l="l" t="t" r="r" b="b"/>
              <a:pathLst>
                <a:path w="2803" h="2336" extrusionOk="0">
                  <a:moveTo>
                    <a:pt x="0" y="1"/>
                  </a:moveTo>
                  <a:lnTo>
                    <a:pt x="0" y="2336"/>
                  </a:lnTo>
                  <a:lnTo>
                    <a:pt x="2802" y="2336"/>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8"/>
            <p:cNvSpPr/>
            <p:nvPr/>
          </p:nvSpPr>
          <p:spPr>
            <a:xfrm>
              <a:off x="5235600" y="2937725"/>
              <a:ext cx="70075" cy="58400"/>
            </a:xfrm>
            <a:custGeom>
              <a:avLst/>
              <a:gdLst/>
              <a:ahLst/>
              <a:cxnLst/>
              <a:rect l="l" t="t" r="r" b="b"/>
              <a:pathLst>
                <a:path w="2803" h="2336" extrusionOk="0">
                  <a:moveTo>
                    <a:pt x="0" y="1"/>
                  </a:moveTo>
                  <a:lnTo>
                    <a:pt x="0" y="2336"/>
                  </a:lnTo>
                  <a:lnTo>
                    <a:pt x="2802" y="2336"/>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8"/>
            <p:cNvSpPr/>
            <p:nvPr/>
          </p:nvSpPr>
          <p:spPr>
            <a:xfrm>
              <a:off x="4816125" y="303612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8"/>
            <p:cNvSpPr/>
            <p:nvPr/>
          </p:nvSpPr>
          <p:spPr>
            <a:xfrm>
              <a:off x="4956225" y="303612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8"/>
            <p:cNvSpPr/>
            <p:nvPr/>
          </p:nvSpPr>
          <p:spPr>
            <a:xfrm>
              <a:off x="5095500" y="303612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8"/>
            <p:cNvSpPr/>
            <p:nvPr/>
          </p:nvSpPr>
          <p:spPr>
            <a:xfrm>
              <a:off x="5235600" y="303612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8"/>
            <p:cNvSpPr/>
            <p:nvPr/>
          </p:nvSpPr>
          <p:spPr>
            <a:xfrm>
              <a:off x="4816125" y="3134550"/>
              <a:ext cx="70075" cy="59225"/>
            </a:xfrm>
            <a:custGeom>
              <a:avLst/>
              <a:gdLst/>
              <a:ahLst/>
              <a:cxnLst/>
              <a:rect l="l" t="t" r="r" b="b"/>
              <a:pathLst>
                <a:path w="2803" h="2369" extrusionOk="0">
                  <a:moveTo>
                    <a:pt x="1" y="0"/>
                  </a:moveTo>
                  <a:lnTo>
                    <a:pt x="1" y="2368"/>
                  </a:lnTo>
                  <a:lnTo>
                    <a:pt x="2803" y="2368"/>
                  </a:lnTo>
                  <a:lnTo>
                    <a:pt x="2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8"/>
            <p:cNvSpPr/>
            <p:nvPr/>
          </p:nvSpPr>
          <p:spPr>
            <a:xfrm>
              <a:off x="4956225" y="3134550"/>
              <a:ext cx="70075" cy="59225"/>
            </a:xfrm>
            <a:custGeom>
              <a:avLst/>
              <a:gdLst/>
              <a:ahLst/>
              <a:cxnLst/>
              <a:rect l="l" t="t" r="r" b="b"/>
              <a:pathLst>
                <a:path w="2803" h="2369" extrusionOk="0">
                  <a:moveTo>
                    <a:pt x="1" y="0"/>
                  </a:moveTo>
                  <a:lnTo>
                    <a:pt x="1" y="2368"/>
                  </a:lnTo>
                  <a:lnTo>
                    <a:pt x="2803" y="2368"/>
                  </a:lnTo>
                  <a:lnTo>
                    <a:pt x="2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8"/>
            <p:cNvSpPr/>
            <p:nvPr/>
          </p:nvSpPr>
          <p:spPr>
            <a:xfrm>
              <a:off x="5095500" y="3134550"/>
              <a:ext cx="70075" cy="59225"/>
            </a:xfrm>
            <a:custGeom>
              <a:avLst/>
              <a:gdLst/>
              <a:ahLst/>
              <a:cxnLst/>
              <a:rect l="l" t="t" r="r" b="b"/>
              <a:pathLst>
                <a:path w="2803" h="2369" extrusionOk="0">
                  <a:moveTo>
                    <a:pt x="0" y="0"/>
                  </a:moveTo>
                  <a:lnTo>
                    <a:pt x="0" y="2368"/>
                  </a:lnTo>
                  <a:lnTo>
                    <a:pt x="2802" y="2368"/>
                  </a:lnTo>
                  <a:lnTo>
                    <a:pt x="2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8"/>
            <p:cNvSpPr/>
            <p:nvPr/>
          </p:nvSpPr>
          <p:spPr>
            <a:xfrm>
              <a:off x="5235600" y="3134550"/>
              <a:ext cx="70075" cy="59225"/>
            </a:xfrm>
            <a:custGeom>
              <a:avLst/>
              <a:gdLst/>
              <a:ahLst/>
              <a:cxnLst/>
              <a:rect l="l" t="t" r="r" b="b"/>
              <a:pathLst>
                <a:path w="2803" h="2369" extrusionOk="0">
                  <a:moveTo>
                    <a:pt x="0" y="0"/>
                  </a:moveTo>
                  <a:lnTo>
                    <a:pt x="0" y="2368"/>
                  </a:lnTo>
                  <a:lnTo>
                    <a:pt x="2802" y="2368"/>
                  </a:lnTo>
                  <a:lnTo>
                    <a:pt x="2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8"/>
            <p:cNvSpPr/>
            <p:nvPr/>
          </p:nvSpPr>
          <p:spPr>
            <a:xfrm>
              <a:off x="4816125" y="3233775"/>
              <a:ext cx="70075" cy="58400"/>
            </a:xfrm>
            <a:custGeom>
              <a:avLst/>
              <a:gdLst/>
              <a:ahLst/>
              <a:cxnLst/>
              <a:rect l="l" t="t" r="r" b="b"/>
              <a:pathLst>
                <a:path w="2803" h="2336" extrusionOk="0">
                  <a:moveTo>
                    <a:pt x="1" y="1"/>
                  </a:moveTo>
                  <a:lnTo>
                    <a:pt x="1" y="2336"/>
                  </a:lnTo>
                  <a:lnTo>
                    <a:pt x="2803" y="2336"/>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8"/>
            <p:cNvSpPr/>
            <p:nvPr/>
          </p:nvSpPr>
          <p:spPr>
            <a:xfrm>
              <a:off x="4956225" y="3233775"/>
              <a:ext cx="70075" cy="58400"/>
            </a:xfrm>
            <a:custGeom>
              <a:avLst/>
              <a:gdLst/>
              <a:ahLst/>
              <a:cxnLst/>
              <a:rect l="l" t="t" r="r" b="b"/>
              <a:pathLst>
                <a:path w="2803" h="2336" extrusionOk="0">
                  <a:moveTo>
                    <a:pt x="1" y="1"/>
                  </a:moveTo>
                  <a:lnTo>
                    <a:pt x="1" y="2336"/>
                  </a:lnTo>
                  <a:lnTo>
                    <a:pt x="2803" y="2336"/>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8"/>
            <p:cNvSpPr/>
            <p:nvPr/>
          </p:nvSpPr>
          <p:spPr>
            <a:xfrm>
              <a:off x="5095500" y="3233775"/>
              <a:ext cx="70075" cy="58400"/>
            </a:xfrm>
            <a:custGeom>
              <a:avLst/>
              <a:gdLst/>
              <a:ahLst/>
              <a:cxnLst/>
              <a:rect l="l" t="t" r="r" b="b"/>
              <a:pathLst>
                <a:path w="2803" h="2336" extrusionOk="0">
                  <a:moveTo>
                    <a:pt x="0" y="1"/>
                  </a:moveTo>
                  <a:lnTo>
                    <a:pt x="0" y="2336"/>
                  </a:lnTo>
                  <a:lnTo>
                    <a:pt x="2802" y="2336"/>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8"/>
            <p:cNvSpPr/>
            <p:nvPr/>
          </p:nvSpPr>
          <p:spPr>
            <a:xfrm>
              <a:off x="5235600" y="3233775"/>
              <a:ext cx="70075" cy="58400"/>
            </a:xfrm>
            <a:custGeom>
              <a:avLst/>
              <a:gdLst/>
              <a:ahLst/>
              <a:cxnLst/>
              <a:rect l="l" t="t" r="r" b="b"/>
              <a:pathLst>
                <a:path w="2803" h="2336" extrusionOk="0">
                  <a:moveTo>
                    <a:pt x="0" y="1"/>
                  </a:moveTo>
                  <a:lnTo>
                    <a:pt x="0" y="2336"/>
                  </a:lnTo>
                  <a:lnTo>
                    <a:pt x="2802" y="2336"/>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4816125" y="333217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8"/>
            <p:cNvSpPr/>
            <p:nvPr/>
          </p:nvSpPr>
          <p:spPr>
            <a:xfrm>
              <a:off x="4956225" y="333217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8"/>
            <p:cNvSpPr/>
            <p:nvPr/>
          </p:nvSpPr>
          <p:spPr>
            <a:xfrm>
              <a:off x="5095500" y="333217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5235600" y="333217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8"/>
            <p:cNvSpPr/>
            <p:nvPr/>
          </p:nvSpPr>
          <p:spPr>
            <a:xfrm>
              <a:off x="4816125" y="343057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8"/>
            <p:cNvSpPr/>
            <p:nvPr/>
          </p:nvSpPr>
          <p:spPr>
            <a:xfrm>
              <a:off x="4956225" y="3430575"/>
              <a:ext cx="70075" cy="59250"/>
            </a:xfrm>
            <a:custGeom>
              <a:avLst/>
              <a:gdLst/>
              <a:ahLst/>
              <a:cxnLst/>
              <a:rect l="l" t="t" r="r" b="b"/>
              <a:pathLst>
                <a:path w="2803" h="2370" extrusionOk="0">
                  <a:moveTo>
                    <a:pt x="1" y="1"/>
                  </a:moveTo>
                  <a:lnTo>
                    <a:pt x="1" y="2369"/>
                  </a:lnTo>
                  <a:lnTo>
                    <a:pt x="2803" y="2369"/>
                  </a:lnTo>
                  <a:lnTo>
                    <a:pt x="28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a:off x="5095500" y="343057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a:off x="5235600" y="3430575"/>
              <a:ext cx="70075" cy="59250"/>
            </a:xfrm>
            <a:custGeom>
              <a:avLst/>
              <a:gdLst/>
              <a:ahLst/>
              <a:cxnLst/>
              <a:rect l="l" t="t" r="r" b="b"/>
              <a:pathLst>
                <a:path w="2803" h="2370" extrusionOk="0">
                  <a:moveTo>
                    <a:pt x="0" y="1"/>
                  </a:moveTo>
                  <a:lnTo>
                    <a:pt x="0" y="2369"/>
                  </a:lnTo>
                  <a:lnTo>
                    <a:pt x="2802" y="2369"/>
                  </a:lnTo>
                  <a:lnTo>
                    <a:pt x="28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a:off x="7597275" y="2473225"/>
              <a:ext cx="579600" cy="407000"/>
            </a:xfrm>
            <a:custGeom>
              <a:avLst/>
              <a:gdLst/>
              <a:ahLst/>
              <a:cxnLst/>
              <a:rect l="l" t="t" r="r" b="b"/>
              <a:pathLst>
                <a:path w="23184" h="16280" extrusionOk="0">
                  <a:moveTo>
                    <a:pt x="1101" y="1"/>
                  </a:moveTo>
                  <a:lnTo>
                    <a:pt x="1" y="14611"/>
                  </a:lnTo>
                  <a:lnTo>
                    <a:pt x="22050" y="16279"/>
                  </a:lnTo>
                  <a:lnTo>
                    <a:pt x="23184" y="1702"/>
                  </a:lnTo>
                  <a:lnTo>
                    <a:pt x="1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a:off x="8136400" y="2492500"/>
              <a:ext cx="46775" cy="410650"/>
            </a:xfrm>
            <a:custGeom>
              <a:avLst/>
              <a:gdLst/>
              <a:ahLst/>
              <a:cxnLst/>
              <a:rect l="l" t="t" r="r" b="b"/>
              <a:pathLst>
                <a:path w="1871" h="16426" extrusionOk="0">
                  <a:moveTo>
                    <a:pt x="1532" y="0"/>
                  </a:moveTo>
                  <a:cubicBezTo>
                    <a:pt x="1383" y="0"/>
                    <a:pt x="1234" y="93"/>
                    <a:pt x="1219" y="297"/>
                  </a:cubicBezTo>
                  <a:lnTo>
                    <a:pt x="18" y="16109"/>
                  </a:lnTo>
                  <a:cubicBezTo>
                    <a:pt x="0" y="16317"/>
                    <a:pt x="164" y="16426"/>
                    <a:pt x="329" y="16426"/>
                  </a:cubicBezTo>
                  <a:cubicBezTo>
                    <a:pt x="482" y="16426"/>
                    <a:pt x="636" y="16334"/>
                    <a:pt x="652" y="16142"/>
                  </a:cubicBezTo>
                  <a:lnTo>
                    <a:pt x="1852" y="331"/>
                  </a:lnTo>
                  <a:cubicBezTo>
                    <a:pt x="1870" y="118"/>
                    <a:pt x="1700" y="0"/>
                    <a:pt x="15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8"/>
            <p:cNvSpPr/>
            <p:nvPr/>
          </p:nvSpPr>
          <p:spPr>
            <a:xfrm>
              <a:off x="7585175" y="2450800"/>
              <a:ext cx="45925" cy="410575"/>
            </a:xfrm>
            <a:custGeom>
              <a:avLst/>
              <a:gdLst/>
              <a:ahLst/>
              <a:cxnLst/>
              <a:rect l="l" t="t" r="r" b="b"/>
              <a:pathLst>
                <a:path w="1837" h="16423" extrusionOk="0">
                  <a:moveTo>
                    <a:pt x="1504" y="0"/>
                  </a:moveTo>
                  <a:cubicBezTo>
                    <a:pt x="1359" y="0"/>
                    <a:pt x="1219" y="93"/>
                    <a:pt x="1219" y="297"/>
                  </a:cubicBezTo>
                  <a:lnTo>
                    <a:pt x="18" y="16075"/>
                  </a:lnTo>
                  <a:cubicBezTo>
                    <a:pt x="0" y="16305"/>
                    <a:pt x="160" y="16423"/>
                    <a:pt x="320" y="16423"/>
                  </a:cubicBezTo>
                  <a:cubicBezTo>
                    <a:pt x="461" y="16423"/>
                    <a:pt x="602" y="16330"/>
                    <a:pt x="618" y="16142"/>
                  </a:cubicBezTo>
                  <a:lnTo>
                    <a:pt x="1819" y="331"/>
                  </a:lnTo>
                  <a:cubicBezTo>
                    <a:pt x="1837" y="119"/>
                    <a:pt x="1667" y="0"/>
                    <a:pt x="15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p:cNvSpPr/>
            <p:nvPr/>
          </p:nvSpPr>
          <p:spPr>
            <a:xfrm>
              <a:off x="7968375" y="2480300"/>
              <a:ext cx="45050" cy="409650"/>
            </a:xfrm>
            <a:custGeom>
              <a:avLst/>
              <a:gdLst/>
              <a:ahLst/>
              <a:cxnLst/>
              <a:rect l="l" t="t" r="r" b="b"/>
              <a:pathLst>
                <a:path w="1802" h="16386" extrusionOk="0">
                  <a:moveTo>
                    <a:pt x="1496" y="1"/>
                  </a:moveTo>
                  <a:cubicBezTo>
                    <a:pt x="1356" y="1"/>
                    <a:pt x="1217" y="93"/>
                    <a:pt x="1201" y="285"/>
                  </a:cubicBezTo>
                  <a:lnTo>
                    <a:pt x="1" y="16063"/>
                  </a:lnTo>
                  <a:cubicBezTo>
                    <a:pt x="1" y="16276"/>
                    <a:pt x="152" y="16385"/>
                    <a:pt x="304" y="16385"/>
                  </a:cubicBezTo>
                  <a:cubicBezTo>
                    <a:pt x="437" y="16385"/>
                    <a:pt x="570" y="16301"/>
                    <a:pt x="601" y="16130"/>
                  </a:cubicBezTo>
                  <a:lnTo>
                    <a:pt x="1802" y="318"/>
                  </a:lnTo>
                  <a:cubicBezTo>
                    <a:pt x="1802" y="110"/>
                    <a:pt x="1648" y="1"/>
                    <a:pt x="14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p:cNvSpPr/>
            <p:nvPr/>
          </p:nvSpPr>
          <p:spPr>
            <a:xfrm>
              <a:off x="7759450" y="2463850"/>
              <a:ext cx="46775" cy="410875"/>
            </a:xfrm>
            <a:custGeom>
              <a:avLst/>
              <a:gdLst/>
              <a:ahLst/>
              <a:cxnLst/>
              <a:rect l="l" t="t" r="r" b="b"/>
              <a:pathLst>
                <a:path w="1871" h="16435" extrusionOk="0">
                  <a:moveTo>
                    <a:pt x="1543" y="0"/>
                  </a:moveTo>
                  <a:cubicBezTo>
                    <a:pt x="1390" y="0"/>
                    <a:pt x="1235" y="101"/>
                    <a:pt x="1219" y="309"/>
                  </a:cubicBezTo>
                  <a:lnTo>
                    <a:pt x="18" y="16087"/>
                  </a:lnTo>
                  <a:cubicBezTo>
                    <a:pt x="1" y="16317"/>
                    <a:pt x="170" y="16434"/>
                    <a:pt x="339" y="16434"/>
                  </a:cubicBezTo>
                  <a:cubicBezTo>
                    <a:pt x="488" y="16434"/>
                    <a:pt x="636" y="16342"/>
                    <a:pt x="652" y="16154"/>
                  </a:cubicBezTo>
                  <a:lnTo>
                    <a:pt x="1853" y="342"/>
                  </a:lnTo>
                  <a:cubicBezTo>
                    <a:pt x="1870" y="117"/>
                    <a:pt x="1708" y="0"/>
                    <a:pt x="15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p:cNvSpPr/>
            <p:nvPr/>
          </p:nvSpPr>
          <p:spPr>
            <a:xfrm>
              <a:off x="8136400" y="2492500"/>
              <a:ext cx="46775" cy="410650"/>
            </a:xfrm>
            <a:custGeom>
              <a:avLst/>
              <a:gdLst/>
              <a:ahLst/>
              <a:cxnLst/>
              <a:rect l="l" t="t" r="r" b="b"/>
              <a:pathLst>
                <a:path w="1871" h="16426" extrusionOk="0">
                  <a:moveTo>
                    <a:pt x="1532" y="0"/>
                  </a:moveTo>
                  <a:cubicBezTo>
                    <a:pt x="1383" y="0"/>
                    <a:pt x="1234" y="93"/>
                    <a:pt x="1219" y="297"/>
                  </a:cubicBezTo>
                  <a:lnTo>
                    <a:pt x="18" y="16109"/>
                  </a:lnTo>
                  <a:cubicBezTo>
                    <a:pt x="0" y="16317"/>
                    <a:pt x="164" y="16426"/>
                    <a:pt x="329" y="16426"/>
                  </a:cubicBezTo>
                  <a:cubicBezTo>
                    <a:pt x="482" y="16426"/>
                    <a:pt x="636" y="16334"/>
                    <a:pt x="652" y="16142"/>
                  </a:cubicBezTo>
                  <a:lnTo>
                    <a:pt x="1852" y="331"/>
                  </a:lnTo>
                  <a:cubicBezTo>
                    <a:pt x="1870" y="118"/>
                    <a:pt x="1700"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p:cNvSpPr/>
            <p:nvPr/>
          </p:nvSpPr>
          <p:spPr>
            <a:xfrm>
              <a:off x="7585175" y="2450800"/>
              <a:ext cx="45925" cy="410575"/>
            </a:xfrm>
            <a:custGeom>
              <a:avLst/>
              <a:gdLst/>
              <a:ahLst/>
              <a:cxnLst/>
              <a:rect l="l" t="t" r="r" b="b"/>
              <a:pathLst>
                <a:path w="1837" h="16423" extrusionOk="0">
                  <a:moveTo>
                    <a:pt x="1504" y="0"/>
                  </a:moveTo>
                  <a:cubicBezTo>
                    <a:pt x="1359" y="0"/>
                    <a:pt x="1219" y="93"/>
                    <a:pt x="1219" y="297"/>
                  </a:cubicBezTo>
                  <a:lnTo>
                    <a:pt x="18" y="16075"/>
                  </a:lnTo>
                  <a:cubicBezTo>
                    <a:pt x="0" y="16305"/>
                    <a:pt x="160" y="16423"/>
                    <a:pt x="320" y="16423"/>
                  </a:cubicBezTo>
                  <a:cubicBezTo>
                    <a:pt x="461" y="16423"/>
                    <a:pt x="602" y="16330"/>
                    <a:pt x="618" y="16142"/>
                  </a:cubicBezTo>
                  <a:lnTo>
                    <a:pt x="1819" y="331"/>
                  </a:lnTo>
                  <a:cubicBezTo>
                    <a:pt x="1837" y="119"/>
                    <a:pt x="1667" y="0"/>
                    <a:pt x="1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8"/>
            <p:cNvSpPr/>
            <p:nvPr/>
          </p:nvSpPr>
          <p:spPr>
            <a:xfrm>
              <a:off x="7968375" y="2480300"/>
              <a:ext cx="45050" cy="409650"/>
            </a:xfrm>
            <a:custGeom>
              <a:avLst/>
              <a:gdLst/>
              <a:ahLst/>
              <a:cxnLst/>
              <a:rect l="l" t="t" r="r" b="b"/>
              <a:pathLst>
                <a:path w="1802" h="16386" extrusionOk="0">
                  <a:moveTo>
                    <a:pt x="1496" y="1"/>
                  </a:moveTo>
                  <a:cubicBezTo>
                    <a:pt x="1356" y="1"/>
                    <a:pt x="1217" y="93"/>
                    <a:pt x="1201" y="285"/>
                  </a:cubicBezTo>
                  <a:lnTo>
                    <a:pt x="1" y="16063"/>
                  </a:lnTo>
                  <a:cubicBezTo>
                    <a:pt x="1" y="16276"/>
                    <a:pt x="152" y="16385"/>
                    <a:pt x="304" y="16385"/>
                  </a:cubicBezTo>
                  <a:cubicBezTo>
                    <a:pt x="437" y="16385"/>
                    <a:pt x="570" y="16301"/>
                    <a:pt x="601" y="16130"/>
                  </a:cubicBezTo>
                  <a:lnTo>
                    <a:pt x="1802" y="318"/>
                  </a:lnTo>
                  <a:cubicBezTo>
                    <a:pt x="1802" y="110"/>
                    <a:pt x="1648" y="1"/>
                    <a:pt x="1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8"/>
            <p:cNvSpPr/>
            <p:nvPr/>
          </p:nvSpPr>
          <p:spPr>
            <a:xfrm>
              <a:off x="7759450" y="2463850"/>
              <a:ext cx="46775" cy="410875"/>
            </a:xfrm>
            <a:custGeom>
              <a:avLst/>
              <a:gdLst/>
              <a:ahLst/>
              <a:cxnLst/>
              <a:rect l="l" t="t" r="r" b="b"/>
              <a:pathLst>
                <a:path w="1871" h="16435" extrusionOk="0">
                  <a:moveTo>
                    <a:pt x="1543" y="0"/>
                  </a:moveTo>
                  <a:cubicBezTo>
                    <a:pt x="1390" y="0"/>
                    <a:pt x="1235" y="101"/>
                    <a:pt x="1219" y="309"/>
                  </a:cubicBezTo>
                  <a:lnTo>
                    <a:pt x="18" y="16087"/>
                  </a:lnTo>
                  <a:cubicBezTo>
                    <a:pt x="1" y="16317"/>
                    <a:pt x="170" y="16434"/>
                    <a:pt x="339" y="16434"/>
                  </a:cubicBezTo>
                  <a:cubicBezTo>
                    <a:pt x="488" y="16434"/>
                    <a:pt x="636" y="16342"/>
                    <a:pt x="652" y="16154"/>
                  </a:cubicBezTo>
                  <a:lnTo>
                    <a:pt x="1853" y="342"/>
                  </a:lnTo>
                  <a:cubicBezTo>
                    <a:pt x="1870" y="117"/>
                    <a:pt x="1708" y="0"/>
                    <a:pt x="15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8"/>
            <p:cNvSpPr/>
            <p:nvPr/>
          </p:nvSpPr>
          <p:spPr>
            <a:xfrm>
              <a:off x="7788250" y="2605575"/>
              <a:ext cx="172875" cy="146475"/>
            </a:xfrm>
            <a:custGeom>
              <a:avLst/>
              <a:gdLst/>
              <a:ahLst/>
              <a:cxnLst/>
              <a:rect l="l" t="t" r="r" b="b"/>
              <a:pathLst>
                <a:path w="6915" h="5859" extrusionOk="0">
                  <a:moveTo>
                    <a:pt x="3840" y="0"/>
                  </a:moveTo>
                  <a:cubicBezTo>
                    <a:pt x="3196" y="0"/>
                    <a:pt x="2538" y="219"/>
                    <a:pt x="1969" y="711"/>
                  </a:cubicBezTo>
                  <a:cubicBezTo>
                    <a:pt x="0" y="2412"/>
                    <a:pt x="1035" y="5648"/>
                    <a:pt x="3636" y="5848"/>
                  </a:cubicBezTo>
                  <a:cubicBezTo>
                    <a:pt x="3718" y="5855"/>
                    <a:pt x="3799" y="5858"/>
                    <a:pt x="3879" y="5858"/>
                  </a:cubicBezTo>
                  <a:cubicBezTo>
                    <a:pt x="5377" y="5858"/>
                    <a:pt x="6645" y="4697"/>
                    <a:pt x="6772" y="3146"/>
                  </a:cubicBezTo>
                  <a:cubicBezTo>
                    <a:pt x="6914" y="1321"/>
                    <a:pt x="5422" y="0"/>
                    <a:pt x="3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8"/>
            <p:cNvSpPr/>
            <p:nvPr/>
          </p:nvSpPr>
          <p:spPr>
            <a:xfrm>
              <a:off x="7890000" y="2620825"/>
              <a:ext cx="51725" cy="49250"/>
            </a:xfrm>
            <a:custGeom>
              <a:avLst/>
              <a:gdLst/>
              <a:ahLst/>
              <a:cxnLst/>
              <a:rect l="l" t="t" r="r" b="b"/>
              <a:pathLst>
                <a:path w="2069" h="1970" extrusionOk="0">
                  <a:moveTo>
                    <a:pt x="133" y="1"/>
                  </a:moveTo>
                  <a:lnTo>
                    <a:pt x="0" y="1502"/>
                  </a:lnTo>
                  <a:cubicBezTo>
                    <a:pt x="300" y="1535"/>
                    <a:pt x="567" y="1702"/>
                    <a:pt x="701" y="1969"/>
                  </a:cubicBezTo>
                  <a:lnTo>
                    <a:pt x="2068" y="1302"/>
                  </a:lnTo>
                  <a:cubicBezTo>
                    <a:pt x="1701" y="568"/>
                    <a:pt x="967" y="68"/>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8"/>
            <p:cNvSpPr/>
            <p:nvPr/>
          </p:nvSpPr>
          <p:spPr>
            <a:xfrm>
              <a:off x="7884150" y="2690900"/>
              <a:ext cx="53400" cy="46900"/>
            </a:xfrm>
            <a:custGeom>
              <a:avLst/>
              <a:gdLst/>
              <a:ahLst/>
              <a:cxnLst/>
              <a:rect l="l" t="t" r="r" b="b"/>
              <a:pathLst>
                <a:path w="2136" h="1876" extrusionOk="0">
                  <a:moveTo>
                    <a:pt x="868" y="0"/>
                  </a:moveTo>
                  <a:cubicBezTo>
                    <a:pt x="715" y="213"/>
                    <a:pt x="479" y="371"/>
                    <a:pt x="210" y="371"/>
                  </a:cubicBezTo>
                  <a:cubicBezTo>
                    <a:pt x="185" y="371"/>
                    <a:pt x="160" y="370"/>
                    <a:pt x="134" y="367"/>
                  </a:cubicBezTo>
                  <a:lnTo>
                    <a:pt x="1" y="1868"/>
                  </a:lnTo>
                  <a:cubicBezTo>
                    <a:pt x="65" y="1873"/>
                    <a:pt x="130" y="1876"/>
                    <a:pt x="194" y="1876"/>
                  </a:cubicBezTo>
                  <a:cubicBezTo>
                    <a:pt x="957" y="1876"/>
                    <a:pt x="1674" y="1513"/>
                    <a:pt x="2135" y="867"/>
                  </a:cubicBezTo>
                  <a:lnTo>
                    <a:pt x="8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8"/>
            <p:cNvSpPr/>
            <p:nvPr/>
          </p:nvSpPr>
          <p:spPr>
            <a:xfrm>
              <a:off x="7826600" y="2645850"/>
              <a:ext cx="45075" cy="58400"/>
            </a:xfrm>
            <a:custGeom>
              <a:avLst/>
              <a:gdLst/>
              <a:ahLst/>
              <a:cxnLst/>
              <a:rect l="l" t="t" r="r" b="b"/>
              <a:pathLst>
                <a:path w="1803" h="2336" extrusionOk="0">
                  <a:moveTo>
                    <a:pt x="535" y="1"/>
                  </a:moveTo>
                  <a:cubicBezTo>
                    <a:pt x="68" y="701"/>
                    <a:pt x="1" y="1602"/>
                    <a:pt x="368" y="2336"/>
                  </a:cubicBezTo>
                  <a:lnTo>
                    <a:pt x="1735" y="1702"/>
                  </a:lnTo>
                  <a:cubicBezTo>
                    <a:pt x="1669" y="1568"/>
                    <a:pt x="1635" y="1435"/>
                    <a:pt x="1669" y="1268"/>
                  </a:cubicBezTo>
                  <a:cubicBezTo>
                    <a:pt x="1669" y="1135"/>
                    <a:pt x="1702" y="1001"/>
                    <a:pt x="1802" y="868"/>
                  </a:cubicBezTo>
                  <a:lnTo>
                    <a:pt x="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8"/>
            <p:cNvSpPr/>
            <p:nvPr/>
          </p:nvSpPr>
          <p:spPr>
            <a:xfrm>
              <a:off x="7875800" y="2669200"/>
              <a:ext cx="24225" cy="20975"/>
            </a:xfrm>
            <a:custGeom>
              <a:avLst/>
              <a:gdLst/>
              <a:ahLst/>
              <a:cxnLst/>
              <a:rect l="l" t="t" r="r" b="b"/>
              <a:pathLst>
                <a:path w="969" h="839" extrusionOk="0">
                  <a:moveTo>
                    <a:pt x="527" y="0"/>
                  </a:moveTo>
                  <a:cubicBezTo>
                    <a:pt x="438" y="0"/>
                    <a:pt x="347" y="32"/>
                    <a:pt x="268" y="101"/>
                  </a:cubicBezTo>
                  <a:cubicBezTo>
                    <a:pt x="1" y="368"/>
                    <a:pt x="134" y="801"/>
                    <a:pt x="501" y="835"/>
                  </a:cubicBezTo>
                  <a:cubicBezTo>
                    <a:pt x="519" y="837"/>
                    <a:pt x="536" y="838"/>
                    <a:pt x="552" y="838"/>
                  </a:cubicBezTo>
                  <a:cubicBezTo>
                    <a:pt x="763" y="838"/>
                    <a:pt x="937" y="651"/>
                    <a:pt x="968" y="434"/>
                  </a:cubicBezTo>
                  <a:cubicBezTo>
                    <a:pt x="945" y="176"/>
                    <a:pt x="740"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8"/>
            <p:cNvSpPr/>
            <p:nvPr/>
          </p:nvSpPr>
          <p:spPr>
            <a:xfrm>
              <a:off x="7443825" y="2330625"/>
              <a:ext cx="366125" cy="552925"/>
            </a:xfrm>
            <a:custGeom>
              <a:avLst/>
              <a:gdLst/>
              <a:ahLst/>
              <a:cxnLst/>
              <a:rect l="l" t="t" r="r" b="b"/>
              <a:pathLst>
                <a:path w="14645" h="22117" extrusionOk="0">
                  <a:moveTo>
                    <a:pt x="1" y="1"/>
                  </a:moveTo>
                  <a:lnTo>
                    <a:pt x="1" y="22117"/>
                  </a:lnTo>
                  <a:lnTo>
                    <a:pt x="14645" y="22117"/>
                  </a:lnTo>
                  <a:lnTo>
                    <a:pt x="146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8"/>
            <p:cNvSpPr/>
            <p:nvPr/>
          </p:nvSpPr>
          <p:spPr>
            <a:xfrm>
              <a:off x="7417975" y="2325625"/>
              <a:ext cx="417000" cy="15875"/>
            </a:xfrm>
            <a:custGeom>
              <a:avLst/>
              <a:gdLst/>
              <a:ahLst/>
              <a:cxnLst/>
              <a:rect l="l" t="t" r="r" b="b"/>
              <a:pathLst>
                <a:path w="16680" h="635" extrusionOk="0">
                  <a:moveTo>
                    <a:pt x="435" y="1"/>
                  </a:moveTo>
                  <a:cubicBezTo>
                    <a:pt x="1" y="1"/>
                    <a:pt x="1" y="634"/>
                    <a:pt x="435" y="634"/>
                  </a:cubicBezTo>
                  <a:lnTo>
                    <a:pt x="16279" y="634"/>
                  </a:lnTo>
                  <a:cubicBezTo>
                    <a:pt x="16679" y="634"/>
                    <a:pt x="16679" y="1"/>
                    <a:pt x="16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8"/>
            <p:cNvSpPr/>
            <p:nvPr/>
          </p:nvSpPr>
          <p:spPr>
            <a:xfrm>
              <a:off x="7417975" y="2878525"/>
              <a:ext cx="417000" cy="15875"/>
            </a:xfrm>
            <a:custGeom>
              <a:avLst/>
              <a:gdLst/>
              <a:ahLst/>
              <a:cxnLst/>
              <a:rect l="l" t="t" r="r" b="b"/>
              <a:pathLst>
                <a:path w="16680" h="635" extrusionOk="0">
                  <a:moveTo>
                    <a:pt x="435" y="0"/>
                  </a:moveTo>
                  <a:cubicBezTo>
                    <a:pt x="1" y="0"/>
                    <a:pt x="1" y="634"/>
                    <a:pt x="435" y="634"/>
                  </a:cubicBezTo>
                  <a:lnTo>
                    <a:pt x="16279" y="634"/>
                  </a:lnTo>
                  <a:cubicBezTo>
                    <a:pt x="16679" y="634"/>
                    <a:pt x="16679" y="0"/>
                    <a:pt x="162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8"/>
            <p:cNvSpPr/>
            <p:nvPr/>
          </p:nvSpPr>
          <p:spPr>
            <a:xfrm>
              <a:off x="7417975" y="2494925"/>
              <a:ext cx="417000" cy="15850"/>
            </a:xfrm>
            <a:custGeom>
              <a:avLst/>
              <a:gdLst/>
              <a:ahLst/>
              <a:cxnLst/>
              <a:rect l="l" t="t" r="r" b="b"/>
              <a:pathLst>
                <a:path w="16680" h="634" extrusionOk="0">
                  <a:moveTo>
                    <a:pt x="435" y="0"/>
                  </a:moveTo>
                  <a:cubicBezTo>
                    <a:pt x="1" y="0"/>
                    <a:pt x="1" y="634"/>
                    <a:pt x="435" y="634"/>
                  </a:cubicBezTo>
                  <a:lnTo>
                    <a:pt x="16279" y="634"/>
                  </a:lnTo>
                  <a:cubicBezTo>
                    <a:pt x="16679" y="634"/>
                    <a:pt x="16679" y="0"/>
                    <a:pt x="162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8"/>
            <p:cNvSpPr/>
            <p:nvPr/>
          </p:nvSpPr>
          <p:spPr>
            <a:xfrm>
              <a:off x="7417975" y="2703400"/>
              <a:ext cx="417000" cy="15875"/>
            </a:xfrm>
            <a:custGeom>
              <a:avLst/>
              <a:gdLst/>
              <a:ahLst/>
              <a:cxnLst/>
              <a:rect l="l" t="t" r="r" b="b"/>
              <a:pathLst>
                <a:path w="16680" h="635" extrusionOk="0">
                  <a:moveTo>
                    <a:pt x="435" y="0"/>
                  </a:moveTo>
                  <a:cubicBezTo>
                    <a:pt x="1" y="0"/>
                    <a:pt x="1" y="634"/>
                    <a:pt x="435" y="634"/>
                  </a:cubicBezTo>
                  <a:lnTo>
                    <a:pt x="16279" y="634"/>
                  </a:lnTo>
                  <a:cubicBezTo>
                    <a:pt x="16679" y="634"/>
                    <a:pt x="16679" y="0"/>
                    <a:pt x="162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8"/>
            <p:cNvSpPr/>
            <p:nvPr/>
          </p:nvSpPr>
          <p:spPr>
            <a:xfrm>
              <a:off x="7417975" y="2325625"/>
              <a:ext cx="417000" cy="15875"/>
            </a:xfrm>
            <a:custGeom>
              <a:avLst/>
              <a:gdLst/>
              <a:ahLst/>
              <a:cxnLst/>
              <a:rect l="l" t="t" r="r" b="b"/>
              <a:pathLst>
                <a:path w="16680" h="635" extrusionOk="0">
                  <a:moveTo>
                    <a:pt x="435" y="1"/>
                  </a:moveTo>
                  <a:cubicBezTo>
                    <a:pt x="1" y="1"/>
                    <a:pt x="1" y="634"/>
                    <a:pt x="435" y="634"/>
                  </a:cubicBezTo>
                  <a:lnTo>
                    <a:pt x="16279" y="634"/>
                  </a:lnTo>
                  <a:cubicBezTo>
                    <a:pt x="16679" y="634"/>
                    <a:pt x="16679" y="1"/>
                    <a:pt x="16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8"/>
            <p:cNvSpPr/>
            <p:nvPr/>
          </p:nvSpPr>
          <p:spPr>
            <a:xfrm>
              <a:off x="7417975" y="2878525"/>
              <a:ext cx="417000" cy="15875"/>
            </a:xfrm>
            <a:custGeom>
              <a:avLst/>
              <a:gdLst/>
              <a:ahLst/>
              <a:cxnLst/>
              <a:rect l="l" t="t" r="r" b="b"/>
              <a:pathLst>
                <a:path w="16680" h="635" extrusionOk="0">
                  <a:moveTo>
                    <a:pt x="435" y="0"/>
                  </a:moveTo>
                  <a:cubicBezTo>
                    <a:pt x="1" y="0"/>
                    <a:pt x="1" y="634"/>
                    <a:pt x="435" y="634"/>
                  </a:cubicBezTo>
                  <a:lnTo>
                    <a:pt x="16279" y="634"/>
                  </a:lnTo>
                  <a:cubicBezTo>
                    <a:pt x="16679" y="634"/>
                    <a:pt x="16679" y="0"/>
                    <a:pt x="16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8"/>
            <p:cNvSpPr/>
            <p:nvPr/>
          </p:nvSpPr>
          <p:spPr>
            <a:xfrm>
              <a:off x="7417975" y="2494925"/>
              <a:ext cx="417000" cy="15850"/>
            </a:xfrm>
            <a:custGeom>
              <a:avLst/>
              <a:gdLst/>
              <a:ahLst/>
              <a:cxnLst/>
              <a:rect l="l" t="t" r="r" b="b"/>
              <a:pathLst>
                <a:path w="16680" h="634" extrusionOk="0">
                  <a:moveTo>
                    <a:pt x="435" y="0"/>
                  </a:moveTo>
                  <a:cubicBezTo>
                    <a:pt x="1" y="0"/>
                    <a:pt x="1" y="634"/>
                    <a:pt x="435" y="634"/>
                  </a:cubicBezTo>
                  <a:lnTo>
                    <a:pt x="16279" y="634"/>
                  </a:lnTo>
                  <a:cubicBezTo>
                    <a:pt x="16679" y="634"/>
                    <a:pt x="16679" y="0"/>
                    <a:pt x="16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8"/>
            <p:cNvSpPr/>
            <p:nvPr/>
          </p:nvSpPr>
          <p:spPr>
            <a:xfrm>
              <a:off x="7417975" y="2703400"/>
              <a:ext cx="417000" cy="15875"/>
            </a:xfrm>
            <a:custGeom>
              <a:avLst/>
              <a:gdLst/>
              <a:ahLst/>
              <a:cxnLst/>
              <a:rect l="l" t="t" r="r" b="b"/>
              <a:pathLst>
                <a:path w="16680" h="635" extrusionOk="0">
                  <a:moveTo>
                    <a:pt x="435" y="0"/>
                  </a:moveTo>
                  <a:cubicBezTo>
                    <a:pt x="1" y="0"/>
                    <a:pt x="1" y="634"/>
                    <a:pt x="435" y="634"/>
                  </a:cubicBezTo>
                  <a:lnTo>
                    <a:pt x="16279" y="634"/>
                  </a:lnTo>
                  <a:cubicBezTo>
                    <a:pt x="16679" y="634"/>
                    <a:pt x="16679" y="0"/>
                    <a:pt x="16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8"/>
            <p:cNvSpPr/>
            <p:nvPr/>
          </p:nvSpPr>
          <p:spPr>
            <a:xfrm>
              <a:off x="7634800" y="2330625"/>
              <a:ext cx="158475" cy="109225"/>
            </a:xfrm>
            <a:custGeom>
              <a:avLst/>
              <a:gdLst/>
              <a:ahLst/>
              <a:cxnLst/>
              <a:rect l="l" t="t" r="r" b="b"/>
              <a:pathLst>
                <a:path w="6339" h="4369" extrusionOk="0">
                  <a:moveTo>
                    <a:pt x="1" y="1"/>
                  </a:moveTo>
                  <a:cubicBezTo>
                    <a:pt x="868" y="968"/>
                    <a:pt x="1402" y="2169"/>
                    <a:pt x="1602" y="3436"/>
                  </a:cubicBezTo>
                  <a:cubicBezTo>
                    <a:pt x="1734" y="4112"/>
                    <a:pt x="1831" y="4369"/>
                    <a:pt x="1916" y="4369"/>
                  </a:cubicBezTo>
                  <a:cubicBezTo>
                    <a:pt x="2176" y="4369"/>
                    <a:pt x="2325" y="1986"/>
                    <a:pt x="3003" y="1835"/>
                  </a:cubicBezTo>
                  <a:cubicBezTo>
                    <a:pt x="3055" y="1823"/>
                    <a:pt x="3103" y="1818"/>
                    <a:pt x="3148" y="1818"/>
                  </a:cubicBezTo>
                  <a:cubicBezTo>
                    <a:pt x="3845" y="1818"/>
                    <a:pt x="3675" y="3203"/>
                    <a:pt x="4270" y="3203"/>
                  </a:cubicBezTo>
                  <a:cubicBezTo>
                    <a:pt x="4904" y="3203"/>
                    <a:pt x="4637" y="735"/>
                    <a:pt x="5171" y="735"/>
                  </a:cubicBezTo>
                  <a:cubicBezTo>
                    <a:pt x="5356" y="735"/>
                    <a:pt x="5553" y="813"/>
                    <a:pt x="5736" y="813"/>
                  </a:cubicBezTo>
                  <a:cubicBezTo>
                    <a:pt x="5983" y="813"/>
                    <a:pt x="6205" y="671"/>
                    <a:pt x="6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8"/>
            <p:cNvSpPr/>
            <p:nvPr/>
          </p:nvSpPr>
          <p:spPr>
            <a:xfrm>
              <a:off x="7634800" y="2330625"/>
              <a:ext cx="158475" cy="109225"/>
            </a:xfrm>
            <a:custGeom>
              <a:avLst/>
              <a:gdLst/>
              <a:ahLst/>
              <a:cxnLst/>
              <a:rect l="l" t="t" r="r" b="b"/>
              <a:pathLst>
                <a:path w="6339" h="4369" extrusionOk="0">
                  <a:moveTo>
                    <a:pt x="1" y="1"/>
                  </a:moveTo>
                  <a:cubicBezTo>
                    <a:pt x="868" y="968"/>
                    <a:pt x="1402" y="2169"/>
                    <a:pt x="1602" y="3436"/>
                  </a:cubicBezTo>
                  <a:cubicBezTo>
                    <a:pt x="1734" y="4112"/>
                    <a:pt x="1831" y="4369"/>
                    <a:pt x="1916" y="4369"/>
                  </a:cubicBezTo>
                  <a:cubicBezTo>
                    <a:pt x="2176" y="4369"/>
                    <a:pt x="2325" y="1986"/>
                    <a:pt x="3003" y="1835"/>
                  </a:cubicBezTo>
                  <a:cubicBezTo>
                    <a:pt x="3055" y="1823"/>
                    <a:pt x="3103" y="1818"/>
                    <a:pt x="3148" y="1818"/>
                  </a:cubicBezTo>
                  <a:cubicBezTo>
                    <a:pt x="3845" y="1818"/>
                    <a:pt x="3675" y="3203"/>
                    <a:pt x="4270" y="3203"/>
                  </a:cubicBezTo>
                  <a:cubicBezTo>
                    <a:pt x="4904" y="3203"/>
                    <a:pt x="4637" y="735"/>
                    <a:pt x="5171" y="735"/>
                  </a:cubicBezTo>
                  <a:cubicBezTo>
                    <a:pt x="5356" y="735"/>
                    <a:pt x="5553" y="813"/>
                    <a:pt x="5736" y="813"/>
                  </a:cubicBezTo>
                  <a:cubicBezTo>
                    <a:pt x="5983" y="813"/>
                    <a:pt x="6205" y="67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8"/>
            <p:cNvSpPr/>
            <p:nvPr/>
          </p:nvSpPr>
          <p:spPr>
            <a:xfrm>
              <a:off x="7531400" y="2536600"/>
              <a:ext cx="170150" cy="145775"/>
            </a:xfrm>
            <a:custGeom>
              <a:avLst/>
              <a:gdLst/>
              <a:ahLst/>
              <a:cxnLst/>
              <a:rect l="l" t="t" r="r" b="b"/>
              <a:pathLst>
                <a:path w="6806" h="5831" extrusionOk="0">
                  <a:moveTo>
                    <a:pt x="3903" y="1"/>
                  </a:moveTo>
                  <a:cubicBezTo>
                    <a:pt x="1301" y="1"/>
                    <a:pt x="0" y="3136"/>
                    <a:pt x="1835" y="4971"/>
                  </a:cubicBezTo>
                  <a:cubicBezTo>
                    <a:pt x="2429" y="5565"/>
                    <a:pt x="3160" y="5830"/>
                    <a:pt x="3876" y="5830"/>
                  </a:cubicBezTo>
                  <a:cubicBezTo>
                    <a:pt x="5372" y="5830"/>
                    <a:pt x="6805" y="4673"/>
                    <a:pt x="6805" y="2936"/>
                  </a:cubicBezTo>
                  <a:cubicBezTo>
                    <a:pt x="6805" y="1302"/>
                    <a:pt x="5504" y="1"/>
                    <a:pt x="3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8"/>
            <p:cNvSpPr/>
            <p:nvPr/>
          </p:nvSpPr>
          <p:spPr>
            <a:xfrm>
              <a:off x="7569750" y="2554125"/>
              <a:ext cx="48400" cy="50900"/>
            </a:xfrm>
            <a:custGeom>
              <a:avLst/>
              <a:gdLst/>
              <a:ahLst/>
              <a:cxnLst/>
              <a:rect l="l" t="t" r="r" b="b"/>
              <a:pathLst>
                <a:path w="1936" h="2036" extrusionOk="0">
                  <a:moveTo>
                    <a:pt x="1168" y="0"/>
                  </a:moveTo>
                  <a:cubicBezTo>
                    <a:pt x="435" y="434"/>
                    <a:pt x="1" y="1201"/>
                    <a:pt x="1" y="2035"/>
                  </a:cubicBezTo>
                  <a:lnTo>
                    <a:pt x="1535" y="2035"/>
                  </a:lnTo>
                  <a:cubicBezTo>
                    <a:pt x="1535" y="1735"/>
                    <a:pt x="1669" y="1468"/>
                    <a:pt x="1936" y="1335"/>
                  </a:cubicBezTo>
                  <a:lnTo>
                    <a:pt x="11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8"/>
            <p:cNvSpPr/>
            <p:nvPr/>
          </p:nvSpPr>
          <p:spPr>
            <a:xfrm>
              <a:off x="7638975" y="2554125"/>
              <a:ext cx="48400" cy="50900"/>
            </a:xfrm>
            <a:custGeom>
              <a:avLst/>
              <a:gdLst/>
              <a:ahLst/>
              <a:cxnLst/>
              <a:rect l="l" t="t" r="r" b="b"/>
              <a:pathLst>
                <a:path w="1936" h="2036" extrusionOk="0">
                  <a:moveTo>
                    <a:pt x="768" y="0"/>
                  </a:moveTo>
                  <a:lnTo>
                    <a:pt x="1" y="1335"/>
                  </a:lnTo>
                  <a:cubicBezTo>
                    <a:pt x="267" y="1468"/>
                    <a:pt x="401" y="1735"/>
                    <a:pt x="434" y="2035"/>
                  </a:cubicBezTo>
                  <a:lnTo>
                    <a:pt x="1935" y="2035"/>
                  </a:lnTo>
                  <a:cubicBezTo>
                    <a:pt x="1935" y="1201"/>
                    <a:pt x="1502" y="434"/>
                    <a:pt x="7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8"/>
            <p:cNvSpPr/>
            <p:nvPr/>
          </p:nvSpPr>
          <p:spPr>
            <a:xfrm>
              <a:off x="7598950" y="2623350"/>
              <a:ext cx="59225" cy="40675"/>
            </a:xfrm>
            <a:custGeom>
              <a:avLst/>
              <a:gdLst/>
              <a:ahLst/>
              <a:cxnLst/>
              <a:rect l="l" t="t" r="r" b="b"/>
              <a:pathLst>
                <a:path w="2369" h="1627" extrusionOk="0">
                  <a:moveTo>
                    <a:pt x="768" y="0"/>
                  </a:moveTo>
                  <a:lnTo>
                    <a:pt x="0" y="1301"/>
                  </a:lnTo>
                  <a:cubicBezTo>
                    <a:pt x="367" y="1518"/>
                    <a:pt x="776" y="1626"/>
                    <a:pt x="1185" y="1626"/>
                  </a:cubicBezTo>
                  <a:cubicBezTo>
                    <a:pt x="1593" y="1626"/>
                    <a:pt x="2002" y="1518"/>
                    <a:pt x="2369" y="1301"/>
                  </a:cubicBezTo>
                  <a:lnTo>
                    <a:pt x="1602" y="0"/>
                  </a:lnTo>
                  <a:cubicBezTo>
                    <a:pt x="1468" y="67"/>
                    <a:pt x="1326" y="100"/>
                    <a:pt x="1185" y="100"/>
                  </a:cubicBezTo>
                  <a:cubicBezTo>
                    <a:pt x="1043" y="100"/>
                    <a:pt x="901" y="67"/>
                    <a:pt x="7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8"/>
            <p:cNvSpPr/>
            <p:nvPr/>
          </p:nvSpPr>
          <p:spPr>
            <a:xfrm>
              <a:off x="7618125" y="2594350"/>
              <a:ext cx="21700" cy="21925"/>
            </a:xfrm>
            <a:custGeom>
              <a:avLst/>
              <a:gdLst/>
              <a:ahLst/>
              <a:cxnLst/>
              <a:rect l="l" t="t" r="r" b="b"/>
              <a:pathLst>
                <a:path w="868" h="877" extrusionOk="0">
                  <a:moveTo>
                    <a:pt x="434" y="1"/>
                  </a:moveTo>
                  <a:cubicBezTo>
                    <a:pt x="217" y="1"/>
                    <a:pt x="1" y="143"/>
                    <a:pt x="1" y="426"/>
                  </a:cubicBezTo>
                  <a:cubicBezTo>
                    <a:pt x="1" y="726"/>
                    <a:pt x="217" y="877"/>
                    <a:pt x="434" y="877"/>
                  </a:cubicBezTo>
                  <a:cubicBezTo>
                    <a:pt x="651" y="877"/>
                    <a:pt x="868" y="726"/>
                    <a:pt x="868" y="426"/>
                  </a:cubicBezTo>
                  <a:cubicBezTo>
                    <a:pt x="868" y="143"/>
                    <a:pt x="651"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8"/>
            <p:cNvSpPr/>
            <p:nvPr/>
          </p:nvSpPr>
          <p:spPr>
            <a:xfrm>
              <a:off x="7984225" y="2626375"/>
              <a:ext cx="83200" cy="61050"/>
            </a:xfrm>
            <a:custGeom>
              <a:avLst/>
              <a:gdLst/>
              <a:ahLst/>
              <a:cxnLst/>
              <a:rect l="l" t="t" r="r" b="b"/>
              <a:pathLst>
                <a:path w="3328" h="2442" extrusionOk="0">
                  <a:moveTo>
                    <a:pt x="165" y="0"/>
                  </a:moveTo>
                  <a:cubicBezTo>
                    <a:pt x="111" y="0"/>
                    <a:pt x="56" y="5"/>
                    <a:pt x="0" y="12"/>
                  </a:cubicBezTo>
                  <a:lnTo>
                    <a:pt x="34" y="646"/>
                  </a:lnTo>
                  <a:lnTo>
                    <a:pt x="1368" y="2314"/>
                  </a:lnTo>
                  <a:cubicBezTo>
                    <a:pt x="1368" y="2314"/>
                    <a:pt x="1975" y="2441"/>
                    <a:pt x="2499" y="2441"/>
                  </a:cubicBezTo>
                  <a:cubicBezTo>
                    <a:pt x="2943" y="2441"/>
                    <a:pt x="3328" y="2350"/>
                    <a:pt x="3236" y="2014"/>
                  </a:cubicBezTo>
                  <a:cubicBezTo>
                    <a:pt x="3036" y="1280"/>
                    <a:pt x="1802" y="1347"/>
                    <a:pt x="1568" y="846"/>
                  </a:cubicBezTo>
                  <a:cubicBezTo>
                    <a:pt x="1335" y="313"/>
                    <a:pt x="934" y="379"/>
                    <a:pt x="634" y="146"/>
                  </a:cubicBezTo>
                  <a:cubicBezTo>
                    <a:pt x="507" y="44"/>
                    <a:pt x="340" y="0"/>
                    <a:pt x="1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8"/>
            <p:cNvSpPr/>
            <p:nvPr/>
          </p:nvSpPr>
          <p:spPr>
            <a:xfrm>
              <a:off x="7781850" y="2626425"/>
              <a:ext cx="298300" cy="284350"/>
            </a:xfrm>
            <a:custGeom>
              <a:avLst/>
              <a:gdLst/>
              <a:ahLst/>
              <a:cxnLst/>
              <a:rect l="l" t="t" r="r" b="b"/>
              <a:pathLst>
                <a:path w="11932" h="11374" extrusionOk="0">
                  <a:moveTo>
                    <a:pt x="8037" y="1"/>
                  </a:moveTo>
                  <a:cubicBezTo>
                    <a:pt x="7500" y="1"/>
                    <a:pt x="8062" y="2779"/>
                    <a:pt x="8062" y="2779"/>
                  </a:cubicBezTo>
                  <a:cubicBezTo>
                    <a:pt x="8062" y="2779"/>
                    <a:pt x="6963" y="2369"/>
                    <a:pt x="5620" y="2369"/>
                  </a:cubicBezTo>
                  <a:cubicBezTo>
                    <a:pt x="4098" y="2369"/>
                    <a:pt x="2261" y="2896"/>
                    <a:pt x="1357" y="5148"/>
                  </a:cubicBezTo>
                  <a:cubicBezTo>
                    <a:pt x="1" y="8526"/>
                    <a:pt x="3502" y="11374"/>
                    <a:pt x="6498" y="11374"/>
                  </a:cubicBezTo>
                  <a:cubicBezTo>
                    <a:pt x="7259" y="11374"/>
                    <a:pt x="7988" y="11190"/>
                    <a:pt x="8596" y="10785"/>
                  </a:cubicBezTo>
                  <a:cubicBezTo>
                    <a:pt x="11931" y="8583"/>
                    <a:pt x="9096" y="3747"/>
                    <a:pt x="9096" y="3747"/>
                  </a:cubicBezTo>
                  <a:cubicBezTo>
                    <a:pt x="9897" y="2813"/>
                    <a:pt x="10964" y="2946"/>
                    <a:pt x="11331" y="2312"/>
                  </a:cubicBezTo>
                  <a:cubicBezTo>
                    <a:pt x="11665" y="1712"/>
                    <a:pt x="10564" y="2045"/>
                    <a:pt x="10063" y="1845"/>
                  </a:cubicBezTo>
                  <a:cubicBezTo>
                    <a:pt x="9563" y="1678"/>
                    <a:pt x="9830" y="1045"/>
                    <a:pt x="9096" y="1045"/>
                  </a:cubicBezTo>
                  <a:cubicBezTo>
                    <a:pt x="9083" y="1045"/>
                    <a:pt x="9070" y="1046"/>
                    <a:pt x="9058" y="1046"/>
                  </a:cubicBezTo>
                  <a:cubicBezTo>
                    <a:pt x="8408" y="1046"/>
                    <a:pt x="8717" y="207"/>
                    <a:pt x="8095" y="10"/>
                  </a:cubicBezTo>
                  <a:cubicBezTo>
                    <a:pt x="8075" y="4"/>
                    <a:pt x="8055" y="1"/>
                    <a:pt x="8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8"/>
            <p:cNvSpPr/>
            <p:nvPr/>
          </p:nvSpPr>
          <p:spPr>
            <a:xfrm>
              <a:off x="7956200" y="2797700"/>
              <a:ext cx="68075" cy="88350"/>
            </a:xfrm>
            <a:custGeom>
              <a:avLst/>
              <a:gdLst/>
              <a:ahLst/>
              <a:cxnLst/>
              <a:rect l="l" t="t" r="r" b="b"/>
              <a:pathLst>
                <a:path w="2723" h="3534" extrusionOk="0">
                  <a:moveTo>
                    <a:pt x="2360" y="1"/>
                  </a:moveTo>
                  <a:cubicBezTo>
                    <a:pt x="2237" y="1"/>
                    <a:pt x="2122" y="76"/>
                    <a:pt x="2122" y="231"/>
                  </a:cubicBezTo>
                  <a:cubicBezTo>
                    <a:pt x="2155" y="1566"/>
                    <a:pt x="1388" y="2433"/>
                    <a:pt x="287" y="3000"/>
                  </a:cubicBezTo>
                  <a:cubicBezTo>
                    <a:pt x="0" y="3143"/>
                    <a:pt x="133" y="3534"/>
                    <a:pt x="367" y="3534"/>
                  </a:cubicBezTo>
                  <a:cubicBezTo>
                    <a:pt x="405" y="3534"/>
                    <a:pt x="446" y="3524"/>
                    <a:pt x="488" y="3500"/>
                  </a:cubicBezTo>
                  <a:cubicBezTo>
                    <a:pt x="1789" y="2833"/>
                    <a:pt x="2723" y="1799"/>
                    <a:pt x="2656" y="298"/>
                  </a:cubicBezTo>
                  <a:cubicBezTo>
                    <a:pt x="2656" y="101"/>
                    <a:pt x="2503" y="1"/>
                    <a:pt x="2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8"/>
            <p:cNvSpPr/>
            <p:nvPr/>
          </p:nvSpPr>
          <p:spPr>
            <a:xfrm>
              <a:off x="7993925" y="2753275"/>
              <a:ext cx="25350" cy="35375"/>
            </a:xfrm>
            <a:custGeom>
              <a:avLst/>
              <a:gdLst/>
              <a:ahLst/>
              <a:cxnLst/>
              <a:rect l="l" t="t" r="r" b="b"/>
              <a:pathLst>
                <a:path w="1014" h="1415" extrusionOk="0">
                  <a:moveTo>
                    <a:pt x="361" y="1"/>
                  </a:moveTo>
                  <a:cubicBezTo>
                    <a:pt x="175" y="1"/>
                    <a:pt x="1" y="172"/>
                    <a:pt x="113" y="374"/>
                  </a:cubicBezTo>
                  <a:cubicBezTo>
                    <a:pt x="246" y="641"/>
                    <a:pt x="380" y="907"/>
                    <a:pt x="446" y="1208"/>
                  </a:cubicBezTo>
                  <a:cubicBezTo>
                    <a:pt x="475" y="1324"/>
                    <a:pt x="580" y="1414"/>
                    <a:pt x="716" y="1414"/>
                  </a:cubicBezTo>
                  <a:cubicBezTo>
                    <a:pt x="737" y="1414"/>
                    <a:pt x="758" y="1412"/>
                    <a:pt x="780" y="1408"/>
                  </a:cubicBezTo>
                  <a:cubicBezTo>
                    <a:pt x="913" y="1374"/>
                    <a:pt x="1013" y="1241"/>
                    <a:pt x="980" y="1074"/>
                  </a:cubicBezTo>
                  <a:cubicBezTo>
                    <a:pt x="913" y="774"/>
                    <a:pt x="780" y="440"/>
                    <a:pt x="613" y="140"/>
                  </a:cubicBezTo>
                  <a:cubicBezTo>
                    <a:pt x="547" y="42"/>
                    <a:pt x="453"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8"/>
            <p:cNvSpPr/>
            <p:nvPr/>
          </p:nvSpPr>
          <p:spPr>
            <a:xfrm>
              <a:off x="7993450" y="2660850"/>
              <a:ext cx="17475" cy="38400"/>
            </a:xfrm>
            <a:custGeom>
              <a:avLst/>
              <a:gdLst/>
              <a:ahLst/>
              <a:cxnLst/>
              <a:rect l="l" t="t" r="r" b="b"/>
              <a:pathLst>
                <a:path w="699" h="1536" extrusionOk="0">
                  <a:moveTo>
                    <a:pt x="354" y="1"/>
                  </a:moveTo>
                  <a:cubicBezTo>
                    <a:pt x="0" y="1"/>
                    <a:pt x="98" y="1536"/>
                    <a:pt x="98" y="1536"/>
                  </a:cubicBezTo>
                  <a:cubicBezTo>
                    <a:pt x="98" y="1536"/>
                    <a:pt x="699" y="34"/>
                    <a:pt x="365" y="1"/>
                  </a:cubicBezTo>
                  <a:cubicBezTo>
                    <a:pt x="361" y="1"/>
                    <a:pt x="358" y="1"/>
                    <a:pt x="3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8"/>
            <p:cNvSpPr/>
            <p:nvPr/>
          </p:nvSpPr>
          <p:spPr>
            <a:xfrm>
              <a:off x="8009250" y="2680050"/>
              <a:ext cx="30025" cy="15025"/>
            </a:xfrm>
            <a:custGeom>
              <a:avLst/>
              <a:gdLst/>
              <a:ahLst/>
              <a:cxnLst/>
              <a:rect l="l" t="t" r="r" b="b"/>
              <a:pathLst>
                <a:path w="1201" h="601" extrusionOk="0">
                  <a:moveTo>
                    <a:pt x="795" y="0"/>
                  </a:moveTo>
                  <a:cubicBezTo>
                    <a:pt x="496" y="0"/>
                    <a:pt x="0" y="601"/>
                    <a:pt x="0" y="601"/>
                  </a:cubicBezTo>
                  <a:cubicBezTo>
                    <a:pt x="0" y="601"/>
                    <a:pt x="1201" y="200"/>
                    <a:pt x="901" y="34"/>
                  </a:cubicBezTo>
                  <a:cubicBezTo>
                    <a:pt x="870" y="11"/>
                    <a:pt x="834" y="0"/>
                    <a:pt x="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8"/>
            <p:cNvSpPr/>
            <p:nvPr/>
          </p:nvSpPr>
          <p:spPr>
            <a:xfrm>
              <a:off x="6573050" y="1383025"/>
              <a:ext cx="793425" cy="247125"/>
            </a:xfrm>
            <a:custGeom>
              <a:avLst/>
              <a:gdLst/>
              <a:ahLst/>
              <a:cxnLst/>
              <a:rect l="l" t="t" r="r" b="b"/>
              <a:pathLst>
                <a:path w="31737" h="9885" extrusionOk="0">
                  <a:moveTo>
                    <a:pt x="23269" y="1"/>
                  </a:moveTo>
                  <a:cubicBezTo>
                    <a:pt x="21990" y="1"/>
                    <a:pt x="20365" y="586"/>
                    <a:pt x="18387" y="2379"/>
                  </a:cubicBezTo>
                  <a:cubicBezTo>
                    <a:pt x="18387" y="2379"/>
                    <a:pt x="16340" y="841"/>
                    <a:pt x="13589" y="841"/>
                  </a:cubicBezTo>
                  <a:cubicBezTo>
                    <a:pt x="11883" y="841"/>
                    <a:pt x="9907" y="1432"/>
                    <a:pt x="7979" y="3347"/>
                  </a:cubicBezTo>
                  <a:cubicBezTo>
                    <a:pt x="7979" y="3347"/>
                    <a:pt x="5943" y="2805"/>
                    <a:pt x="3938" y="2805"/>
                  </a:cubicBezTo>
                  <a:cubicBezTo>
                    <a:pt x="2120" y="2805"/>
                    <a:pt x="329" y="3250"/>
                    <a:pt x="107" y="4948"/>
                  </a:cubicBezTo>
                  <a:cubicBezTo>
                    <a:pt x="0" y="5704"/>
                    <a:pt x="1223" y="5945"/>
                    <a:pt x="3208" y="5945"/>
                  </a:cubicBezTo>
                  <a:cubicBezTo>
                    <a:pt x="6670" y="5945"/>
                    <a:pt x="12447" y="5214"/>
                    <a:pt x="17533" y="5214"/>
                  </a:cubicBezTo>
                  <a:cubicBezTo>
                    <a:pt x="23163" y="5214"/>
                    <a:pt x="27945" y="6110"/>
                    <a:pt x="27794" y="9885"/>
                  </a:cubicBezTo>
                  <a:lnTo>
                    <a:pt x="29228" y="9885"/>
                  </a:lnTo>
                  <a:cubicBezTo>
                    <a:pt x="29228" y="9885"/>
                    <a:pt x="31736" y="874"/>
                    <a:pt x="29098" y="874"/>
                  </a:cubicBezTo>
                  <a:cubicBezTo>
                    <a:pt x="28575" y="874"/>
                    <a:pt x="27848" y="1228"/>
                    <a:pt x="26860" y="2079"/>
                  </a:cubicBezTo>
                  <a:cubicBezTo>
                    <a:pt x="26860" y="2079"/>
                    <a:pt x="25678" y="1"/>
                    <a:pt x="23269" y="1"/>
                  </a:cubicBezTo>
                  <a:close/>
                </a:path>
              </a:pathLst>
            </a:custGeom>
            <a:solidFill>
              <a:schemeClr val="lt2">
                <a:alpha val="51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8"/>
            <p:cNvSpPr/>
            <p:nvPr/>
          </p:nvSpPr>
          <p:spPr>
            <a:xfrm>
              <a:off x="7170300" y="1630100"/>
              <a:ext cx="236875" cy="1153375"/>
            </a:xfrm>
            <a:custGeom>
              <a:avLst/>
              <a:gdLst/>
              <a:ahLst/>
              <a:cxnLst/>
              <a:rect l="l" t="t" r="r" b="b"/>
              <a:pathLst>
                <a:path w="9475" h="46135" extrusionOk="0">
                  <a:moveTo>
                    <a:pt x="4676" y="1"/>
                  </a:moveTo>
                  <a:cubicBezTo>
                    <a:pt x="3136" y="1"/>
                    <a:pt x="1868" y="1223"/>
                    <a:pt x="1802" y="2770"/>
                  </a:cubicBezTo>
                  <a:lnTo>
                    <a:pt x="68" y="43099"/>
                  </a:lnTo>
                  <a:cubicBezTo>
                    <a:pt x="1" y="44767"/>
                    <a:pt x="1302" y="46135"/>
                    <a:pt x="2970" y="46135"/>
                  </a:cubicBezTo>
                  <a:lnTo>
                    <a:pt x="6505" y="46135"/>
                  </a:lnTo>
                  <a:cubicBezTo>
                    <a:pt x="8140" y="46135"/>
                    <a:pt x="9474" y="44767"/>
                    <a:pt x="9408" y="43099"/>
                  </a:cubicBezTo>
                  <a:lnTo>
                    <a:pt x="7640" y="2770"/>
                  </a:lnTo>
                  <a:cubicBezTo>
                    <a:pt x="7574" y="1223"/>
                    <a:pt x="6339" y="1"/>
                    <a:pt x="4800" y="1"/>
                  </a:cubicBezTo>
                  <a:cubicBezTo>
                    <a:pt x="4779" y="1"/>
                    <a:pt x="4758" y="1"/>
                    <a:pt x="4738" y="2"/>
                  </a:cubicBezTo>
                  <a:cubicBezTo>
                    <a:pt x="4717" y="1"/>
                    <a:pt x="4696" y="1"/>
                    <a:pt x="4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8"/>
            <p:cNvSpPr/>
            <p:nvPr/>
          </p:nvSpPr>
          <p:spPr>
            <a:xfrm>
              <a:off x="7194500" y="2103800"/>
              <a:ext cx="188475" cy="83425"/>
            </a:xfrm>
            <a:custGeom>
              <a:avLst/>
              <a:gdLst/>
              <a:ahLst/>
              <a:cxnLst/>
              <a:rect l="l" t="t" r="r" b="b"/>
              <a:pathLst>
                <a:path w="7539" h="3337" extrusionOk="0">
                  <a:moveTo>
                    <a:pt x="134" y="1"/>
                  </a:moveTo>
                  <a:lnTo>
                    <a:pt x="0" y="3336"/>
                  </a:lnTo>
                  <a:lnTo>
                    <a:pt x="7539" y="3336"/>
                  </a:lnTo>
                  <a:lnTo>
                    <a:pt x="7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8"/>
            <p:cNvSpPr/>
            <p:nvPr/>
          </p:nvSpPr>
          <p:spPr>
            <a:xfrm>
              <a:off x="7202825" y="1922850"/>
              <a:ext cx="171825" cy="83400"/>
            </a:xfrm>
            <a:custGeom>
              <a:avLst/>
              <a:gdLst/>
              <a:ahLst/>
              <a:cxnLst/>
              <a:rect l="l" t="t" r="r" b="b"/>
              <a:pathLst>
                <a:path w="6873" h="3336" extrusionOk="0">
                  <a:moveTo>
                    <a:pt x="134" y="0"/>
                  </a:moveTo>
                  <a:lnTo>
                    <a:pt x="1" y="3336"/>
                  </a:lnTo>
                  <a:lnTo>
                    <a:pt x="6872" y="3336"/>
                  </a:lnTo>
                  <a:lnTo>
                    <a:pt x="67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8"/>
            <p:cNvSpPr/>
            <p:nvPr/>
          </p:nvSpPr>
          <p:spPr>
            <a:xfrm>
              <a:off x="7210325" y="1741875"/>
              <a:ext cx="156825" cy="83425"/>
            </a:xfrm>
            <a:custGeom>
              <a:avLst/>
              <a:gdLst/>
              <a:ahLst/>
              <a:cxnLst/>
              <a:rect l="l" t="t" r="r" b="b"/>
              <a:pathLst>
                <a:path w="6273" h="3337" extrusionOk="0">
                  <a:moveTo>
                    <a:pt x="134" y="0"/>
                  </a:moveTo>
                  <a:lnTo>
                    <a:pt x="1" y="3336"/>
                  </a:lnTo>
                  <a:lnTo>
                    <a:pt x="6272" y="3336"/>
                  </a:lnTo>
                  <a:lnTo>
                    <a:pt x="61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8"/>
            <p:cNvSpPr/>
            <p:nvPr/>
          </p:nvSpPr>
          <p:spPr>
            <a:xfrm>
              <a:off x="7171150" y="2645850"/>
              <a:ext cx="235175" cy="83425"/>
            </a:xfrm>
            <a:custGeom>
              <a:avLst/>
              <a:gdLst/>
              <a:ahLst/>
              <a:cxnLst/>
              <a:rect l="l" t="t" r="r" b="b"/>
              <a:pathLst>
                <a:path w="9407" h="3337" extrusionOk="0">
                  <a:moveTo>
                    <a:pt x="134" y="1"/>
                  </a:moveTo>
                  <a:lnTo>
                    <a:pt x="0" y="3336"/>
                  </a:lnTo>
                  <a:lnTo>
                    <a:pt x="9407" y="3336"/>
                  </a:lnTo>
                  <a:lnTo>
                    <a:pt x="9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8"/>
            <p:cNvSpPr/>
            <p:nvPr/>
          </p:nvSpPr>
          <p:spPr>
            <a:xfrm>
              <a:off x="7178650" y="2464900"/>
              <a:ext cx="220175" cy="83400"/>
            </a:xfrm>
            <a:custGeom>
              <a:avLst/>
              <a:gdLst/>
              <a:ahLst/>
              <a:cxnLst/>
              <a:rect l="l" t="t" r="r" b="b"/>
              <a:pathLst>
                <a:path w="8807" h="3336" extrusionOk="0">
                  <a:moveTo>
                    <a:pt x="167" y="0"/>
                  </a:moveTo>
                  <a:lnTo>
                    <a:pt x="0" y="3336"/>
                  </a:lnTo>
                  <a:lnTo>
                    <a:pt x="8807" y="3336"/>
                  </a:lnTo>
                  <a:lnTo>
                    <a:pt x="86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8"/>
            <p:cNvSpPr/>
            <p:nvPr/>
          </p:nvSpPr>
          <p:spPr>
            <a:xfrm>
              <a:off x="7186975" y="2283925"/>
              <a:ext cx="203525" cy="83425"/>
            </a:xfrm>
            <a:custGeom>
              <a:avLst/>
              <a:gdLst/>
              <a:ahLst/>
              <a:cxnLst/>
              <a:rect l="l" t="t" r="r" b="b"/>
              <a:pathLst>
                <a:path w="8141" h="3337" extrusionOk="0">
                  <a:moveTo>
                    <a:pt x="134" y="1"/>
                  </a:moveTo>
                  <a:lnTo>
                    <a:pt x="1" y="3336"/>
                  </a:lnTo>
                  <a:lnTo>
                    <a:pt x="8140" y="3336"/>
                  </a:lnTo>
                  <a:lnTo>
                    <a:pt x="80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8"/>
            <p:cNvSpPr/>
            <p:nvPr/>
          </p:nvSpPr>
          <p:spPr>
            <a:xfrm>
              <a:off x="7217000" y="1630125"/>
              <a:ext cx="143475" cy="47550"/>
            </a:xfrm>
            <a:custGeom>
              <a:avLst/>
              <a:gdLst/>
              <a:ahLst/>
              <a:cxnLst/>
              <a:rect l="l" t="t" r="r" b="b"/>
              <a:pathLst>
                <a:path w="5739" h="1902" extrusionOk="0">
                  <a:moveTo>
                    <a:pt x="68" y="1"/>
                  </a:moveTo>
                  <a:lnTo>
                    <a:pt x="1" y="1902"/>
                  </a:lnTo>
                  <a:lnTo>
                    <a:pt x="5738" y="1902"/>
                  </a:lnTo>
                  <a:lnTo>
                    <a:pt x="56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8"/>
            <p:cNvSpPr/>
            <p:nvPr/>
          </p:nvSpPr>
          <p:spPr>
            <a:xfrm>
              <a:off x="7194500" y="1606775"/>
              <a:ext cx="188475" cy="46725"/>
            </a:xfrm>
            <a:custGeom>
              <a:avLst/>
              <a:gdLst/>
              <a:ahLst/>
              <a:cxnLst/>
              <a:rect l="l" t="t" r="r" b="b"/>
              <a:pathLst>
                <a:path w="7539" h="1869" extrusionOk="0">
                  <a:moveTo>
                    <a:pt x="934" y="1"/>
                  </a:moveTo>
                  <a:cubicBezTo>
                    <a:pt x="434" y="1"/>
                    <a:pt x="0" y="401"/>
                    <a:pt x="0" y="935"/>
                  </a:cubicBezTo>
                  <a:cubicBezTo>
                    <a:pt x="0" y="1468"/>
                    <a:pt x="434" y="1869"/>
                    <a:pt x="934" y="1869"/>
                  </a:cubicBezTo>
                  <a:lnTo>
                    <a:pt x="6605" y="1869"/>
                  </a:lnTo>
                  <a:cubicBezTo>
                    <a:pt x="7105" y="1869"/>
                    <a:pt x="7539" y="1468"/>
                    <a:pt x="7539" y="935"/>
                  </a:cubicBezTo>
                  <a:cubicBezTo>
                    <a:pt x="7539" y="401"/>
                    <a:pt x="7105" y="1"/>
                    <a:pt x="6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8"/>
            <p:cNvSpPr/>
            <p:nvPr/>
          </p:nvSpPr>
          <p:spPr>
            <a:xfrm>
              <a:off x="6093700" y="2195525"/>
              <a:ext cx="1400200" cy="583775"/>
            </a:xfrm>
            <a:custGeom>
              <a:avLst/>
              <a:gdLst/>
              <a:ahLst/>
              <a:cxnLst/>
              <a:rect l="l" t="t" r="r" b="b"/>
              <a:pathLst>
                <a:path w="56008" h="23351" extrusionOk="0">
                  <a:moveTo>
                    <a:pt x="13510" y="1"/>
                  </a:moveTo>
                  <a:lnTo>
                    <a:pt x="1" y="7773"/>
                  </a:lnTo>
                  <a:lnTo>
                    <a:pt x="1" y="23351"/>
                  </a:lnTo>
                  <a:lnTo>
                    <a:pt x="56007" y="23351"/>
                  </a:lnTo>
                  <a:lnTo>
                    <a:pt x="56007" y="7773"/>
                  </a:lnTo>
                  <a:lnTo>
                    <a:pt x="424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8"/>
            <p:cNvSpPr/>
            <p:nvPr/>
          </p:nvSpPr>
          <p:spPr>
            <a:xfrm>
              <a:off x="6093700" y="2195525"/>
              <a:ext cx="1400200" cy="583775"/>
            </a:xfrm>
            <a:custGeom>
              <a:avLst/>
              <a:gdLst/>
              <a:ahLst/>
              <a:cxnLst/>
              <a:rect l="l" t="t" r="r" b="b"/>
              <a:pathLst>
                <a:path w="56008" h="23351" extrusionOk="0">
                  <a:moveTo>
                    <a:pt x="13510" y="1"/>
                  </a:moveTo>
                  <a:lnTo>
                    <a:pt x="1" y="7773"/>
                  </a:lnTo>
                  <a:lnTo>
                    <a:pt x="1" y="23351"/>
                  </a:lnTo>
                  <a:lnTo>
                    <a:pt x="56007" y="23351"/>
                  </a:lnTo>
                  <a:lnTo>
                    <a:pt x="56007" y="7773"/>
                  </a:lnTo>
                  <a:lnTo>
                    <a:pt x="42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8"/>
            <p:cNvSpPr/>
            <p:nvPr/>
          </p:nvSpPr>
          <p:spPr>
            <a:xfrm>
              <a:off x="6431450" y="2195525"/>
              <a:ext cx="1062450" cy="194350"/>
            </a:xfrm>
            <a:custGeom>
              <a:avLst/>
              <a:gdLst/>
              <a:ahLst/>
              <a:cxnLst/>
              <a:rect l="l" t="t" r="r" b="b"/>
              <a:pathLst>
                <a:path w="42498" h="7774" extrusionOk="0">
                  <a:moveTo>
                    <a:pt x="0" y="1"/>
                  </a:moveTo>
                  <a:lnTo>
                    <a:pt x="13477" y="7773"/>
                  </a:lnTo>
                  <a:lnTo>
                    <a:pt x="42497" y="7773"/>
                  </a:lnTo>
                  <a:lnTo>
                    <a:pt x="289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8"/>
            <p:cNvSpPr/>
            <p:nvPr/>
          </p:nvSpPr>
          <p:spPr>
            <a:xfrm>
              <a:off x="6093700" y="2195525"/>
              <a:ext cx="674675" cy="583775"/>
            </a:xfrm>
            <a:custGeom>
              <a:avLst/>
              <a:gdLst/>
              <a:ahLst/>
              <a:cxnLst/>
              <a:rect l="l" t="t" r="r" b="b"/>
              <a:pathLst>
                <a:path w="26987" h="23351" extrusionOk="0">
                  <a:moveTo>
                    <a:pt x="13510" y="1"/>
                  </a:moveTo>
                  <a:lnTo>
                    <a:pt x="1" y="7773"/>
                  </a:lnTo>
                  <a:lnTo>
                    <a:pt x="1" y="23351"/>
                  </a:lnTo>
                  <a:lnTo>
                    <a:pt x="26987" y="23351"/>
                  </a:lnTo>
                  <a:lnTo>
                    <a:pt x="26987" y="7773"/>
                  </a:lnTo>
                  <a:lnTo>
                    <a:pt x="135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8"/>
            <p:cNvSpPr/>
            <p:nvPr/>
          </p:nvSpPr>
          <p:spPr>
            <a:xfrm>
              <a:off x="6093700" y="2195525"/>
              <a:ext cx="674675" cy="583775"/>
            </a:xfrm>
            <a:custGeom>
              <a:avLst/>
              <a:gdLst/>
              <a:ahLst/>
              <a:cxnLst/>
              <a:rect l="l" t="t" r="r" b="b"/>
              <a:pathLst>
                <a:path w="26987" h="23351" extrusionOk="0">
                  <a:moveTo>
                    <a:pt x="13510" y="1"/>
                  </a:moveTo>
                  <a:lnTo>
                    <a:pt x="1" y="7773"/>
                  </a:lnTo>
                  <a:lnTo>
                    <a:pt x="1" y="23351"/>
                  </a:lnTo>
                  <a:lnTo>
                    <a:pt x="26987" y="23351"/>
                  </a:lnTo>
                  <a:lnTo>
                    <a:pt x="26987" y="7773"/>
                  </a:lnTo>
                  <a:lnTo>
                    <a:pt x="13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8"/>
            <p:cNvSpPr/>
            <p:nvPr/>
          </p:nvSpPr>
          <p:spPr>
            <a:xfrm>
              <a:off x="6074100" y="2181150"/>
              <a:ext cx="713875" cy="222725"/>
            </a:xfrm>
            <a:custGeom>
              <a:avLst/>
              <a:gdLst/>
              <a:ahLst/>
              <a:cxnLst/>
              <a:rect l="l" t="t" r="r" b="b"/>
              <a:pathLst>
                <a:path w="28555" h="8909" extrusionOk="0">
                  <a:moveTo>
                    <a:pt x="14278" y="0"/>
                  </a:moveTo>
                  <a:cubicBezTo>
                    <a:pt x="14178" y="0"/>
                    <a:pt x="14078" y="25"/>
                    <a:pt x="13994" y="75"/>
                  </a:cubicBezTo>
                  <a:lnTo>
                    <a:pt x="518" y="7848"/>
                  </a:lnTo>
                  <a:cubicBezTo>
                    <a:pt x="1" y="8192"/>
                    <a:pt x="325" y="8909"/>
                    <a:pt x="830" y="8909"/>
                  </a:cubicBezTo>
                  <a:cubicBezTo>
                    <a:pt x="911" y="8909"/>
                    <a:pt x="997" y="8890"/>
                    <a:pt x="1085" y="8848"/>
                  </a:cubicBezTo>
                  <a:cubicBezTo>
                    <a:pt x="3320" y="7547"/>
                    <a:pt x="5588" y="6247"/>
                    <a:pt x="7823" y="4946"/>
                  </a:cubicBezTo>
                  <a:lnTo>
                    <a:pt x="12326" y="2344"/>
                  </a:lnTo>
                  <a:cubicBezTo>
                    <a:pt x="12860" y="2044"/>
                    <a:pt x="13427" y="1743"/>
                    <a:pt x="13961" y="1410"/>
                  </a:cubicBezTo>
                  <a:cubicBezTo>
                    <a:pt x="14061" y="1343"/>
                    <a:pt x="14161" y="1310"/>
                    <a:pt x="14261" y="1243"/>
                  </a:cubicBezTo>
                  <a:cubicBezTo>
                    <a:pt x="14394" y="1310"/>
                    <a:pt x="14495" y="1343"/>
                    <a:pt x="14595" y="1410"/>
                  </a:cubicBezTo>
                  <a:cubicBezTo>
                    <a:pt x="15095" y="1743"/>
                    <a:pt x="15695" y="2044"/>
                    <a:pt x="16229" y="2344"/>
                  </a:cubicBezTo>
                  <a:lnTo>
                    <a:pt x="20732" y="4946"/>
                  </a:lnTo>
                  <a:lnTo>
                    <a:pt x="27470" y="8848"/>
                  </a:lnTo>
                  <a:cubicBezTo>
                    <a:pt x="27558" y="8890"/>
                    <a:pt x="27644" y="8909"/>
                    <a:pt x="27725" y="8909"/>
                  </a:cubicBezTo>
                  <a:cubicBezTo>
                    <a:pt x="28230" y="8909"/>
                    <a:pt x="28555" y="8192"/>
                    <a:pt x="28038" y="7848"/>
                  </a:cubicBezTo>
                  <a:lnTo>
                    <a:pt x="14561" y="75"/>
                  </a:lnTo>
                  <a:cubicBezTo>
                    <a:pt x="14478" y="25"/>
                    <a:pt x="14378" y="0"/>
                    <a:pt x="14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8"/>
            <p:cNvSpPr/>
            <p:nvPr/>
          </p:nvSpPr>
          <p:spPr>
            <a:xfrm>
              <a:off x="6354725" y="2499075"/>
              <a:ext cx="152625" cy="279400"/>
            </a:xfrm>
            <a:custGeom>
              <a:avLst/>
              <a:gdLst/>
              <a:ahLst/>
              <a:cxnLst/>
              <a:rect l="l" t="t" r="r" b="b"/>
              <a:pathLst>
                <a:path w="6105" h="11176" extrusionOk="0">
                  <a:moveTo>
                    <a:pt x="1" y="1"/>
                  </a:moveTo>
                  <a:lnTo>
                    <a:pt x="1" y="11176"/>
                  </a:lnTo>
                  <a:lnTo>
                    <a:pt x="6105" y="11176"/>
                  </a:lnTo>
                  <a:lnTo>
                    <a:pt x="61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8"/>
            <p:cNvSpPr/>
            <p:nvPr/>
          </p:nvSpPr>
          <p:spPr>
            <a:xfrm>
              <a:off x="6387250" y="2499075"/>
              <a:ext cx="120100" cy="279400"/>
            </a:xfrm>
            <a:custGeom>
              <a:avLst/>
              <a:gdLst/>
              <a:ahLst/>
              <a:cxnLst/>
              <a:rect l="l" t="t" r="r" b="b"/>
              <a:pathLst>
                <a:path w="4804" h="11176" extrusionOk="0">
                  <a:moveTo>
                    <a:pt x="0" y="1"/>
                  </a:moveTo>
                  <a:lnTo>
                    <a:pt x="0" y="11176"/>
                  </a:lnTo>
                  <a:lnTo>
                    <a:pt x="4804" y="11176"/>
                  </a:lnTo>
                  <a:lnTo>
                    <a:pt x="4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8"/>
            <p:cNvSpPr/>
            <p:nvPr/>
          </p:nvSpPr>
          <p:spPr>
            <a:xfrm>
              <a:off x="7028550" y="2499075"/>
              <a:ext cx="211825" cy="179325"/>
            </a:xfrm>
            <a:custGeom>
              <a:avLst/>
              <a:gdLst/>
              <a:ahLst/>
              <a:cxnLst/>
              <a:rect l="l" t="t" r="r" b="b"/>
              <a:pathLst>
                <a:path w="8473" h="7173" extrusionOk="0">
                  <a:moveTo>
                    <a:pt x="0" y="1"/>
                  </a:moveTo>
                  <a:lnTo>
                    <a:pt x="0" y="7173"/>
                  </a:lnTo>
                  <a:lnTo>
                    <a:pt x="8473" y="7173"/>
                  </a:lnTo>
                  <a:lnTo>
                    <a:pt x="84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8"/>
            <p:cNvSpPr/>
            <p:nvPr/>
          </p:nvSpPr>
          <p:spPr>
            <a:xfrm>
              <a:off x="7028550" y="2499075"/>
              <a:ext cx="211825" cy="179325"/>
            </a:xfrm>
            <a:custGeom>
              <a:avLst/>
              <a:gdLst/>
              <a:ahLst/>
              <a:cxnLst/>
              <a:rect l="l" t="t" r="r" b="b"/>
              <a:pathLst>
                <a:path w="8473" h="7173" extrusionOk="0">
                  <a:moveTo>
                    <a:pt x="0" y="1"/>
                  </a:moveTo>
                  <a:lnTo>
                    <a:pt x="0" y="7173"/>
                  </a:lnTo>
                  <a:lnTo>
                    <a:pt x="8473" y="7173"/>
                  </a:lnTo>
                  <a:lnTo>
                    <a:pt x="84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8"/>
            <p:cNvSpPr/>
            <p:nvPr/>
          </p:nvSpPr>
          <p:spPr>
            <a:xfrm>
              <a:off x="5168050" y="2042100"/>
              <a:ext cx="798925" cy="793925"/>
            </a:xfrm>
            <a:custGeom>
              <a:avLst/>
              <a:gdLst/>
              <a:ahLst/>
              <a:cxnLst/>
              <a:rect l="l" t="t" r="r" b="b"/>
              <a:pathLst>
                <a:path w="31957" h="31757" extrusionOk="0">
                  <a:moveTo>
                    <a:pt x="13176" y="0"/>
                  </a:moveTo>
                  <a:lnTo>
                    <a:pt x="12743" y="67"/>
                  </a:lnTo>
                  <a:lnTo>
                    <a:pt x="12776" y="6738"/>
                  </a:lnTo>
                  <a:lnTo>
                    <a:pt x="10675" y="13510"/>
                  </a:lnTo>
                  <a:lnTo>
                    <a:pt x="7839" y="9007"/>
                  </a:lnTo>
                  <a:lnTo>
                    <a:pt x="7606" y="9640"/>
                  </a:lnTo>
                  <a:lnTo>
                    <a:pt x="11242" y="16378"/>
                  </a:lnTo>
                  <a:lnTo>
                    <a:pt x="11242" y="16378"/>
                  </a:lnTo>
                  <a:lnTo>
                    <a:pt x="3770" y="14611"/>
                  </a:lnTo>
                  <a:lnTo>
                    <a:pt x="434" y="12409"/>
                  </a:lnTo>
                  <a:lnTo>
                    <a:pt x="0" y="12676"/>
                  </a:lnTo>
                  <a:lnTo>
                    <a:pt x="3436" y="14977"/>
                  </a:lnTo>
                  <a:lnTo>
                    <a:pt x="11742" y="17312"/>
                  </a:lnTo>
                  <a:lnTo>
                    <a:pt x="12776" y="19247"/>
                  </a:lnTo>
                  <a:lnTo>
                    <a:pt x="22383" y="22149"/>
                  </a:lnTo>
                  <a:lnTo>
                    <a:pt x="30189" y="31756"/>
                  </a:lnTo>
                  <a:lnTo>
                    <a:pt x="31956" y="30956"/>
                  </a:lnTo>
                  <a:lnTo>
                    <a:pt x="23083" y="20615"/>
                  </a:lnTo>
                  <a:lnTo>
                    <a:pt x="19014" y="19547"/>
                  </a:lnTo>
                  <a:lnTo>
                    <a:pt x="22450" y="13410"/>
                  </a:lnTo>
                  <a:lnTo>
                    <a:pt x="27620" y="8239"/>
                  </a:lnTo>
                  <a:lnTo>
                    <a:pt x="27453" y="7639"/>
                  </a:lnTo>
                  <a:lnTo>
                    <a:pt x="21816" y="12876"/>
                  </a:lnTo>
                  <a:lnTo>
                    <a:pt x="21682" y="13109"/>
                  </a:lnTo>
                  <a:lnTo>
                    <a:pt x="21249" y="9807"/>
                  </a:lnTo>
                  <a:lnTo>
                    <a:pt x="20281" y="7772"/>
                  </a:lnTo>
                  <a:lnTo>
                    <a:pt x="20115" y="7939"/>
                  </a:lnTo>
                  <a:lnTo>
                    <a:pt x="20882" y="10041"/>
                  </a:lnTo>
                  <a:lnTo>
                    <a:pt x="21015" y="14310"/>
                  </a:lnTo>
                  <a:lnTo>
                    <a:pt x="18180" y="19347"/>
                  </a:lnTo>
                  <a:lnTo>
                    <a:pt x="13610" y="18180"/>
                  </a:lnTo>
                  <a:lnTo>
                    <a:pt x="11275" y="14444"/>
                  </a:lnTo>
                  <a:lnTo>
                    <a:pt x="13610" y="6838"/>
                  </a:lnTo>
                  <a:lnTo>
                    <a:pt x="1317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8"/>
            <p:cNvSpPr/>
            <p:nvPr/>
          </p:nvSpPr>
          <p:spPr>
            <a:xfrm>
              <a:off x="5424050" y="2886850"/>
              <a:ext cx="2710300" cy="1562825"/>
            </a:xfrm>
            <a:custGeom>
              <a:avLst/>
              <a:gdLst/>
              <a:ahLst/>
              <a:cxnLst/>
              <a:rect l="l" t="t" r="r" b="b"/>
              <a:pathLst>
                <a:path w="108412" h="62513" extrusionOk="0">
                  <a:moveTo>
                    <a:pt x="7106" y="1"/>
                  </a:moveTo>
                  <a:lnTo>
                    <a:pt x="1" y="2736"/>
                  </a:lnTo>
                  <a:cubicBezTo>
                    <a:pt x="1" y="2736"/>
                    <a:pt x="5271" y="20549"/>
                    <a:pt x="1" y="59777"/>
                  </a:cubicBezTo>
                  <a:lnTo>
                    <a:pt x="32991" y="62512"/>
                  </a:lnTo>
                  <a:lnTo>
                    <a:pt x="39596" y="61211"/>
                  </a:lnTo>
                  <a:lnTo>
                    <a:pt x="58042" y="62512"/>
                  </a:lnTo>
                  <a:lnTo>
                    <a:pt x="74588" y="61211"/>
                  </a:lnTo>
                  <a:lnTo>
                    <a:pt x="86963" y="62512"/>
                  </a:lnTo>
                  <a:lnTo>
                    <a:pt x="108412" y="60744"/>
                  </a:lnTo>
                  <a:cubicBezTo>
                    <a:pt x="108412" y="60744"/>
                    <a:pt x="105410" y="37328"/>
                    <a:pt x="107444" y="2736"/>
                  </a:cubicBezTo>
                  <a:lnTo>
                    <a:pt x="55674" y="1068"/>
                  </a:lnTo>
                  <a:lnTo>
                    <a:pt x="29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8"/>
            <p:cNvSpPr/>
            <p:nvPr/>
          </p:nvSpPr>
          <p:spPr>
            <a:xfrm>
              <a:off x="6875100" y="3418900"/>
              <a:ext cx="413650" cy="1030775"/>
            </a:xfrm>
            <a:custGeom>
              <a:avLst/>
              <a:gdLst/>
              <a:ahLst/>
              <a:cxnLst/>
              <a:rect l="l" t="t" r="r" b="b"/>
              <a:pathLst>
                <a:path w="16546" h="41231" extrusionOk="0">
                  <a:moveTo>
                    <a:pt x="11342" y="1"/>
                  </a:moveTo>
                  <a:lnTo>
                    <a:pt x="7639" y="17180"/>
                  </a:lnTo>
                  <a:lnTo>
                    <a:pt x="1702" y="21983"/>
                  </a:lnTo>
                  <a:lnTo>
                    <a:pt x="0" y="41230"/>
                  </a:lnTo>
                  <a:lnTo>
                    <a:pt x="16546" y="39929"/>
                  </a:lnTo>
                  <a:lnTo>
                    <a:pt x="11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8"/>
            <p:cNvSpPr/>
            <p:nvPr/>
          </p:nvSpPr>
          <p:spPr>
            <a:xfrm>
              <a:off x="6248825" y="3270475"/>
              <a:ext cx="199325" cy="1179200"/>
            </a:xfrm>
            <a:custGeom>
              <a:avLst/>
              <a:gdLst/>
              <a:ahLst/>
              <a:cxnLst/>
              <a:rect l="l" t="t" r="r" b="b"/>
              <a:pathLst>
                <a:path w="7973" h="47168" extrusionOk="0">
                  <a:moveTo>
                    <a:pt x="7973" y="0"/>
                  </a:moveTo>
                  <a:lnTo>
                    <a:pt x="5304" y="17179"/>
                  </a:lnTo>
                  <a:lnTo>
                    <a:pt x="3669" y="18981"/>
                  </a:lnTo>
                  <a:lnTo>
                    <a:pt x="0" y="47167"/>
                  </a:lnTo>
                  <a:lnTo>
                    <a:pt x="0" y="47167"/>
                  </a:lnTo>
                  <a:lnTo>
                    <a:pt x="6605" y="45866"/>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8"/>
            <p:cNvSpPr/>
            <p:nvPr/>
          </p:nvSpPr>
          <p:spPr>
            <a:xfrm>
              <a:off x="5295625" y="2724325"/>
              <a:ext cx="2973825" cy="461950"/>
            </a:xfrm>
            <a:custGeom>
              <a:avLst/>
              <a:gdLst/>
              <a:ahLst/>
              <a:cxnLst/>
              <a:rect l="l" t="t" r="r" b="b"/>
              <a:pathLst>
                <a:path w="118953" h="18478" extrusionOk="0">
                  <a:moveTo>
                    <a:pt x="56389" y="1"/>
                  </a:moveTo>
                  <a:cubicBezTo>
                    <a:pt x="24337" y="1"/>
                    <a:pt x="5138" y="6702"/>
                    <a:pt x="5138" y="6702"/>
                  </a:cubicBezTo>
                  <a:lnTo>
                    <a:pt x="1" y="13407"/>
                  </a:lnTo>
                  <a:lnTo>
                    <a:pt x="7506" y="9237"/>
                  </a:lnTo>
                  <a:lnTo>
                    <a:pt x="7506" y="9237"/>
                  </a:lnTo>
                  <a:lnTo>
                    <a:pt x="6606" y="13707"/>
                  </a:lnTo>
                  <a:lnTo>
                    <a:pt x="13844" y="9237"/>
                  </a:lnTo>
                  <a:lnTo>
                    <a:pt x="12143" y="14541"/>
                  </a:lnTo>
                  <a:lnTo>
                    <a:pt x="20616" y="9237"/>
                  </a:lnTo>
                  <a:lnTo>
                    <a:pt x="19949" y="15942"/>
                  </a:lnTo>
                  <a:lnTo>
                    <a:pt x="19949" y="15942"/>
                  </a:lnTo>
                  <a:lnTo>
                    <a:pt x="26453" y="10638"/>
                  </a:lnTo>
                  <a:lnTo>
                    <a:pt x="26220" y="16209"/>
                  </a:lnTo>
                  <a:lnTo>
                    <a:pt x="31190" y="11739"/>
                  </a:lnTo>
                  <a:lnTo>
                    <a:pt x="31423" y="18444"/>
                  </a:lnTo>
                  <a:lnTo>
                    <a:pt x="36627" y="13140"/>
                  </a:lnTo>
                  <a:lnTo>
                    <a:pt x="37961" y="18444"/>
                  </a:lnTo>
                  <a:lnTo>
                    <a:pt x="42031" y="12306"/>
                  </a:lnTo>
                  <a:lnTo>
                    <a:pt x="43832" y="18444"/>
                  </a:lnTo>
                  <a:lnTo>
                    <a:pt x="47201" y="12873"/>
                  </a:lnTo>
                  <a:lnTo>
                    <a:pt x="52205" y="18444"/>
                  </a:lnTo>
                  <a:lnTo>
                    <a:pt x="52205" y="12573"/>
                  </a:lnTo>
                  <a:lnTo>
                    <a:pt x="55340" y="18444"/>
                  </a:lnTo>
                  <a:lnTo>
                    <a:pt x="58943" y="12573"/>
                  </a:lnTo>
                  <a:lnTo>
                    <a:pt x="62045" y="18444"/>
                  </a:lnTo>
                  <a:lnTo>
                    <a:pt x="66815" y="12306"/>
                  </a:lnTo>
                  <a:lnTo>
                    <a:pt x="68383" y="18477"/>
                  </a:lnTo>
                  <a:lnTo>
                    <a:pt x="73820" y="12039"/>
                  </a:lnTo>
                  <a:lnTo>
                    <a:pt x="74054" y="18477"/>
                  </a:lnTo>
                  <a:lnTo>
                    <a:pt x="79691" y="12873"/>
                  </a:lnTo>
                  <a:lnTo>
                    <a:pt x="84428" y="18477"/>
                  </a:lnTo>
                  <a:lnTo>
                    <a:pt x="86930" y="12873"/>
                  </a:lnTo>
                  <a:lnTo>
                    <a:pt x="92100" y="18477"/>
                  </a:lnTo>
                  <a:lnTo>
                    <a:pt x="92801" y="13140"/>
                  </a:lnTo>
                  <a:lnTo>
                    <a:pt x="97737" y="16509"/>
                  </a:lnTo>
                  <a:lnTo>
                    <a:pt x="97737" y="16509"/>
                  </a:lnTo>
                  <a:lnTo>
                    <a:pt x="97304" y="13440"/>
                  </a:lnTo>
                  <a:lnTo>
                    <a:pt x="101840" y="18477"/>
                  </a:lnTo>
                  <a:lnTo>
                    <a:pt x="103375" y="12873"/>
                  </a:lnTo>
                  <a:lnTo>
                    <a:pt x="109946" y="16776"/>
                  </a:lnTo>
                  <a:lnTo>
                    <a:pt x="109946" y="16776"/>
                  </a:lnTo>
                  <a:lnTo>
                    <a:pt x="108679" y="10638"/>
                  </a:lnTo>
                  <a:lnTo>
                    <a:pt x="118953" y="13140"/>
                  </a:lnTo>
                  <a:lnTo>
                    <a:pt x="113315" y="6702"/>
                  </a:lnTo>
                  <a:cubicBezTo>
                    <a:pt x="91655" y="1676"/>
                    <a:pt x="72416" y="1"/>
                    <a:pt x="56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8"/>
            <p:cNvSpPr/>
            <p:nvPr/>
          </p:nvSpPr>
          <p:spPr>
            <a:xfrm>
              <a:off x="5469925" y="3161225"/>
              <a:ext cx="609625" cy="370300"/>
            </a:xfrm>
            <a:custGeom>
              <a:avLst/>
              <a:gdLst/>
              <a:ahLst/>
              <a:cxnLst/>
              <a:rect l="l" t="t" r="r" b="b"/>
              <a:pathLst>
                <a:path w="24385" h="14812" extrusionOk="0">
                  <a:moveTo>
                    <a:pt x="4470" y="0"/>
                  </a:moveTo>
                  <a:cubicBezTo>
                    <a:pt x="2002" y="0"/>
                    <a:pt x="1" y="3336"/>
                    <a:pt x="1" y="7406"/>
                  </a:cubicBezTo>
                  <a:cubicBezTo>
                    <a:pt x="1" y="11442"/>
                    <a:pt x="2002" y="14811"/>
                    <a:pt x="4470" y="14811"/>
                  </a:cubicBezTo>
                  <a:lnTo>
                    <a:pt x="19915" y="14811"/>
                  </a:lnTo>
                  <a:cubicBezTo>
                    <a:pt x="22383" y="14811"/>
                    <a:pt x="24385" y="11475"/>
                    <a:pt x="24385" y="7406"/>
                  </a:cubicBezTo>
                  <a:cubicBezTo>
                    <a:pt x="24385" y="3336"/>
                    <a:pt x="22383" y="0"/>
                    <a:pt x="19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8"/>
            <p:cNvSpPr/>
            <p:nvPr/>
          </p:nvSpPr>
          <p:spPr>
            <a:xfrm>
              <a:off x="5550825" y="3173725"/>
              <a:ext cx="142625" cy="344450"/>
            </a:xfrm>
            <a:custGeom>
              <a:avLst/>
              <a:gdLst/>
              <a:ahLst/>
              <a:cxnLst/>
              <a:rect l="l" t="t" r="r" b="b"/>
              <a:pathLst>
                <a:path w="5705" h="13778" extrusionOk="0">
                  <a:moveTo>
                    <a:pt x="2869" y="1"/>
                  </a:moveTo>
                  <a:cubicBezTo>
                    <a:pt x="1268" y="1"/>
                    <a:pt x="0" y="3103"/>
                    <a:pt x="0" y="6906"/>
                  </a:cubicBezTo>
                  <a:cubicBezTo>
                    <a:pt x="0" y="10708"/>
                    <a:pt x="1268" y="13777"/>
                    <a:pt x="2869" y="13777"/>
                  </a:cubicBezTo>
                  <a:cubicBezTo>
                    <a:pt x="4437" y="13777"/>
                    <a:pt x="5704" y="10708"/>
                    <a:pt x="5704" y="6906"/>
                  </a:cubicBezTo>
                  <a:cubicBezTo>
                    <a:pt x="5704" y="3103"/>
                    <a:pt x="4437" y="1"/>
                    <a:pt x="2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8"/>
            <p:cNvSpPr/>
            <p:nvPr/>
          </p:nvSpPr>
          <p:spPr>
            <a:xfrm>
              <a:off x="5443250" y="3135375"/>
              <a:ext cx="276050" cy="422000"/>
            </a:xfrm>
            <a:custGeom>
              <a:avLst/>
              <a:gdLst/>
              <a:ahLst/>
              <a:cxnLst/>
              <a:rect l="l" t="t" r="r" b="b"/>
              <a:pathLst>
                <a:path w="11042" h="16880" extrusionOk="0">
                  <a:moveTo>
                    <a:pt x="5537" y="2069"/>
                  </a:moveTo>
                  <a:cubicBezTo>
                    <a:pt x="7372" y="2069"/>
                    <a:pt x="8973" y="5037"/>
                    <a:pt x="8973" y="8440"/>
                  </a:cubicBezTo>
                  <a:cubicBezTo>
                    <a:pt x="8973" y="11809"/>
                    <a:pt x="7372" y="14778"/>
                    <a:pt x="5537" y="14778"/>
                  </a:cubicBezTo>
                  <a:cubicBezTo>
                    <a:pt x="3703" y="14778"/>
                    <a:pt x="2102" y="11809"/>
                    <a:pt x="2102" y="8440"/>
                  </a:cubicBezTo>
                  <a:cubicBezTo>
                    <a:pt x="2102" y="5037"/>
                    <a:pt x="3703" y="2069"/>
                    <a:pt x="5537" y="2069"/>
                  </a:cubicBezTo>
                  <a:close/>
                  <a:moveTo>
                    <a:pt x="5537" y="0"/>
                  </a:moveTo>
                  <a:cubicBezTo>
                    <a:pt x="2435" y="0"/>
                    <a:pt x="0" y="3703"/>
                    <a:pt x="0" y="8440"/>
                  </a:cubicBezTo>
                  <a:cubicBezTo>
                    <a:pt x="0" y="13176"/>
                    <a:pt x="2435" y="16879"/>
                    <a:pt x="5537" y="16879"/>
                  </a:cubicBezTo>
                  <a:cubicBezTo>
                    <a:pt x="8640" y="16879"/>
                    <a:pt x="11041" y="13176"/>
                    <a:pt x="11041" y="8440"/>
                  </a:cubicBezTo>
                  <a:cubicBezTo>
                    <a:pt x="11041" y="3703"/>
                    <a:pt x="8640" y="0"/>
                    <a:pt x="5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8"/>
            <p:cNvSpPr/>
            <p:nvPr/>
          </p:nvSpPr>
          <p:spPr>
            <a:xfrm>
              <a:off x="8030100" y="3615725"/>
              <a:ext cx="571250" cy="149600"/>
            </a:xfrm>
            <a:custGeom>
              <a:avLst/>
              <a:gdLst/>
              <a:ahLst/>
              <a:cxnLst/>
              <a:rect l="l" t="t" r="r" b="b"/>
              <a:pathLst>
                <a:path w="22850" h="5984" extrusionOk="0">
                  <a:moveTo>
                    <a:pt x="6838" y="0"/>
                  </a:moveTo>
                  <a:lnTo>
                    <a:pt x="2535" y="534"/>
                  </a:lnTo>
                  <a:lnTo>
                    <a:pt x="634" y="1501"/>
                  </a:lnTo>
                  <a:cubicBezTo>
                    <a:pt x="634" y="1501"/>
                    <a:pt x="0" y="3503"/>
                    <a:pt x="2068" y="3603"/>
                  </a:cubicBezTo>
                  <a:cubicBezTo>
                    <a:pt x="4170" y="3703"/>
                    <a:pt x="3002" y="5771"/>
                    <a:pt x="7772" y="5904"/>
                  </a:cubicBezTo>
                  <a:cubicBezTo>
                    <a:pt x="9109" y="5942"/>
                    <a:pt x="10304" y="5984"/>
                    <a:pt x="11301" y="5984"/>
                  </a:cubicBezTo>
                  <a:cubicBezTo>
                    <a:pt x="13887" y="5984"/>
                    <a:pt x="15145" y="5699"/>
                    <a:pt x="14110" y="4303"/>
                  </a:cubicBezTo>
                  <a:cubicBezTo>
                    <a:pt x="13610" y="3644"/>
                    <a:pt x="14005" y="3446"/>
                    <a:pt x="14795" y="3446"/>
                  </a:cubicBezTo>
                  <a:cubicBezTo>
                    <a:pt x="15989" y="3446"/>
                    <a:pt x="18084" y="3897"/>
                    <a:pt x="19364" y="3897"/>
                  </a:cubicBezTo>
                  <a:cubicBezTo>
                    <a:pt x="19725" y="3897"/>
                    <a:pt x="20021" y="3861"/>
                    <a:pt x="20214" y="3770"/>
                  </a:cubicBezTo>
                  <a:cubicBezTo>
                    <a:pt x="21366" y="3194"/>
                    <a:pt x="21201" y="2369"/>
                    <a:pt x="22250" y="2369"/>
                  </a:cubicBezTo>
                  <a:cubicBezTo>
                    <a:pt x="22416" y="2369"/>
                    <a:pt x="22613" y="2390"/>
                    <a:pt x="22850" y="2435"/>
                  </a:cubicBezTo>
                  <a:lnTo>
                    <a:pt x="18680" y="1101"/>
                  </a:lnTo>
                  <a:lnTo>
                    <a:pt x="6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8"/>
            <p:cNvSpPr/>
            <p:nvPr/>
          </p:nvSpPr>
          <p:spPr>
            <a:xfrm>
              <a:off x="8109725" y="3533750"/>
              <a:ext cx="221850" cy="102525"/>
            </a:xfrm>
            <a:custGeom>
              <a:avLst/>
              <a:gdLst/>
              <a:ahLst/>
              <a:cxnLst/>
              <a:rect l="l" t="t" r="r" b="b"/>
              <a:pathLst>
                <a:path w="8874" h="4101" extrusionOk="0">
                  <a:moveTo>
                    <a:pt x="4822" y="1"/>
                  </a:moveTo>
                  <a:cubicBezTo>
                    <a:pt x="3979" y="1"/>
                    <a:pt x="3137" y="560"/>
                    <a:pt x="2986" y="1578"/>
                  </a:cubicBezTo>
                  <a:cubicBezTo>
                    <a:pt x="2809" y="1497"/>
                    <a:pt x="2623" y="1459"/>
                    <a:pt x="2441" y="1459"/>
                  </a:cubicBezTo>
                  <a:cubicBezTo>
                    <a:pt x="1870" y="1459"/>
                    <a:pt x="1329" y="1830"/>
                    <a:pt x="1151" y="2412"/>
                  </a:cubicBezTo>
                  <a:cubicBezTo>
                    <a:pt x="1051" y="2379"/>
                    <a:pt x="951" y="2379"/>
                    <a:pt x="818" y="2379"/>
                  </a:cubicBezTo>
                  <a:cubicBezTo>
                    <a:pt x="0" y="2463"/>
                    <a:pt x="517" y="3834"/>
                    <a:pt x="1119" y="3834"/>
                  </a:cubicBezTo>
                  <a:cubicBezTo>
                    <a:pt x="1230" y="3834"/>
                    <a:pt x="1343" y="3788"/>
                    <a:pt x="1452" y="3679"/>
                  </a:cubicBezTo>
                  <a:cubicBezTo>
                    <a:pt x="1723" y="3965"/>
                    <a:pt x="2078" y="4101"/>
                    <a:pt x="2428" y="4101"/>
                  </a:cubicBezTo>
                  <a:cubicBezTo>
                    <a:pt x="2937" y="4101"/>
                    <a:pt x="3436" y="3813"/>
                    <a:pt x="3653" y="3279"/>
                  </a:cubicBezTo>
                  <a:cubicBezTo>
                    <a:pt x="3958" y="3529"/>
                    <a:pt x="4355" y="3663"/>
                    <a:pt x="4749" y="3663"/>
                  </a:cubicBezTo>
                  <a:cubicBezTo>
                    <a:pt x="4829" y="3663"/>
                    <a:pt x="4909" y="3657"/>
                    <a:pt x="4988" y="3646"/>
                  </a:cubicBezTo>
                  <a:cubicBezTo>
                    <a:pt x="5521" y="3613"/>
                    <a:pt x="5955" y="3346"/>
                    <a:pt x="6288" y="2946"/>
                  </a:cubicBezTo>
                  <a:cubicBezTo>
                    <a:pt x="6555" y="3254"/>
                    <a:pt x="6928" y="3404"/>
                    <a:pt x="7297" y="3404"/>
                  </a:cubicBezTo>
                  <a:cubicBezTo>
                    <a:pt x="7807" y="3404"/>
                    <a:pt x="8311" y="3120"/>
                    <a:pt x="8523" y="2579"/>
                  </a:cubicBezTo>
                  <a:cubicBezTo>
                    <a:pt x="8873" y="1688"/>
                    <a:pt x="8223" y="737"/>
                    <a:pt x="7294" y="737"/>
                  </a:cubicBezTo>
                  <a:cubicBezTo>
                    <a:pt x="7248" y="737"/>
                    <a:pt x="7202" y="739"/>
                    <a:pt x="7156" y="744"/>
                  </a:cubicBezTo>
                  <a:cubicBezTo>
                    <a:pt x="6889" y="777"/>
                    <a:pt x="6655" y="877"/>
                    <a:pt x="6455" y="1044"/>
                  </a:cubicBezTo>
                  <a:cubicBezTo>
                    <a:pt x="6121" y="333"/>
                    <a:pt x="5472" y="1"/>
                    <a:pt x="4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8"/>
            <p:cNvSpPr/>
            <p:nvPr/>
          </p:nvSpPr>
          <p:spPr>
            <a:xfrm>
              <a:off x="5836850" y="3578625"/>
              <a:ext cx="346950" cy="148225"/>
            </a:xfrm>
            <a:custGeom>
              <a:avLst/>
              <a:gdLst/>
              <a:ahLst/>
              <a:cxnLst/>
              <a:rect l="l" t="t" r="r" b="b"/>
              <a:pathLst>
                <a:path w="13878" h="5929" extrusionOk="0">
                  <a:moveTo>
                    <a:pt x="6304" y="1"/>
                  </a:moveTo>
                  <a:cubicBezTo>
                    <a:pt x="5203" y="1"/>
                    <a:pt x="4102" y="620"/>
                    <a:pt x="3670" y="1884"/>
                  </a:cubicBezTo>
                  <a:cubicBezTo>
                    <a:pt x="3336" y="1684"/>
                    <a:pt x="2936" y="1551"/>
                    <a:pt x="2536" y="1551"/>
                  </a:cubicBezTo>
                  <a:cubicBezTo>
                    <a:pt x="1001" y="1551"/>
                    <a:pt x="1" y="3219"/>
                    <a:pt x="735" y="4586"/>
                  </a:cubicBezTo>
                  <a:cubicBezTo>
                    <a:pt x="1118" y="5300"/>
                    <a:pt x="1819" y="5660"/>
                    <a:pt x="2526" y="5660"/>
                  </a:cubicBezTo>
                  <a:cubicBezTo>
                    <a:pt x="3172" y="5660"/>
                    <a:pt x="3823" y="5359"/>
                    <a:pt x="4237" y="4753"/>
                  </a:cubicBezTo>
                  <a:cubicBezTo>
                    <a:pt x="4799" y="5350"/>
                    <a:pt x="5553" y="5650"/>
                    <a:pt x="6308" y="5650"/>
                  </a:cubicBezTo>
                  <a:cubicBezTo>
                    <a:pt x="7030" y="5650"/>
                    <a:pt x="7752" y="5375"/>
                    <a:pt x="8307" y="4820"/>
                  </a:cubicBezTo>
                  <a:cubicBezTo>
                    <a:pt x="8671" y="5548"/>
                    <a:pt x="9393" y="5929"/>
                    <a:pt x="10120" y="5929"/>
                  </a:cubicBezTo>
                  <a:cubicBezTo>
                    <a:pt x="10725" y="5929"/>
                    <a:pt x="11333" y="5665"/>
                    <a:pt x="11742" y="5120"/>
                  </a:cubicBezTo>
                  <a:cubicBezTo>
                    <a:pt x="11962" y="5294"/>
                    <a:pt x="12223" y="5375"/>
                    <a:pt x="12480" y="5375"/>
                  </a:cubicBezTo>
                  <a:cubicBezTo>
                    <a:pt x="12963" y="5375"/>
                    <a:pt x="13436" y="5087"/>
                    <a:pt x="13610" y="4586"/>
                  </a:cubicBezTo>
                  <a:cubicBezTo>
                    <a:pt x="13877" y="3819"/>
                    <a:pt x="13310" y="2985"/>
                    <a:pt x="12476" y="2985"/>
                  </a:cubicBezTo>
                  <a:cubicBezTo>
                    <a:pt x="12310" y="2985"/>
                    <a:pt x="12143" y="3019"/>
                    <a:pt x="12009" y="3119"/>
                  </a:cubicBezTo>
                  <a:cubicBezTo>
                    <a:pt x="11665" y="2316"/>
                    <a:pt x="10896" y="1845"/>
                    <a:pt x="10102" y="1845"/>
                  </a:cubicBezTo>
                  <a:cubicBezTo>
                    <a:pt x="9741" y="1845"/>
                    <a:pt x="9374" y="1943"/>
                    <a:pt x="9041" y="2151"/>
                  </a:cubicBezTo>
                  <a:cubicBezTo>
                    <a:pt x="8694" y="728"/>
                    <a:pt x="7498" y="1"/>
                    <a:pt x="6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8"/>
            <p:cNvSpPr/>
            <p:nvPr/>
          </p:nvSpPr>
          <p:spPr>
            <a:xfrm>
              <a:off x="8298575" y="3538125"/>
              <a:ext cx="275600" cy="129075"/>
            </a:xfrm>
            <a:custGeom>
              <a:avLst/>
              <a:gdLst/>
              <a:ahLst/>
              <a:cxnLst/>
              <a:rect l="l" t="t" r="r" b="b"/>
              <a:pathLst>
                <a:path w="11024" h="5163" extrusionOk="0">
                  <a:moveTo>
                    <a:pt x="4974" y="0"/>
                  </a:moveTo>
                  <a:cubicBezTo>
                    <a:pt x="4207" y="0"/>
                    <a:pt x="3437" y="380"/>
                    <a:pt x="3004" y="1203"/>
                  </a:cubicBezTo>
                  <a:cubicBezTo>
                    <a:pt x="2771" y="1003"/>
                    <a:pt x="2470" y="869"/>
                    <a:pt x="2170" y="836"/>
                  </a:cubicBezTo>
                  <a:cubicBezTo>
                    <a:pt x="2079" y="821"/>
                    <a:pt x="1988" y="814"/>
                    <a:pt x="1900" y="814"/>
                  </a:cubicBezTo>
                  <a:cubicBezTo>
                    <a:pt x="800" y="814"/>
                    <a:pt x="1" y="1923"/>
                    <a:pt x="402" y="3004"/>
                  </a:cubicBezTo>
                  <a:cubicBezTo>
                    <a:pt x="641" y="3699"/>
                    <a:pt x="1270" y="4075"/>
                    <a:pt x="1916" y="4075"/>
                  </a:cubicBezTo>
                  <a:cubicBezTo>
                    <a:pt x="2354" y="4075"/>
                    <a:pt x="2800" y="3902"/>
                    <a:pt x="3138" y="3538"/>
                  </a:cubicBezTo>
                  <a:cubicBezTo>
                    <a:pt x="3585" y="4168"/>
                    <a:pt x="4292" y="4513"/>
                    <a:pt x="5010" y="4513"/>
                  </a:cubicBezTo>
                  <a:cubicBezTo>
                    <a:pt x="5471" y="4513"/>
                    <a:pt x="5936" y="4371"/>
                    <a:pt x="6340" y="4072"/>
                  </a:cubicBezTo>
                  <a:cubicBezTo>
                    <a:pt x="6586" y="4768"/>
                    <a:pt x="7221" y="5163"/>
                    <a:pt x="7869" y="5163"/>
                  </a:cubicBezTo>
                  <a:cubicBezTo>
                    <a:pt x="8275" y="5163"/>
                    <a:pt x="8687" y="5007"/>
                    <a:pt x="9008" y="4672"/>
                  </a:cubicBezTo>
                  <a:cubicBezTo>
                    <a:pt x="9175" y="4839"/>
                    <a:pt x="9375" y="4939"/>
                    <a:pt x="9576" y="4972"/>
                  </a:cubicBezTo>
                  <a:cubicBezTo>
                    <a:pt x="9629" y="4979"/>
                    <a:pt x="9681" y="4983"/>
                    <a:pt x="9731" y="4983"/>
                  </a:cubicBezTo>
                  <a:cubicBezTo>
                    <a:pt x="10830" y="4983"/>
                    <a:pt x="11023" y="3296"/>
                    <a:pt x="9842" y="3104"/>
                  </a:cubicBezTo>
                  <a:cubicBezTo>
                    <a:pt x="9709" y="3104"/>
                    <a:pt x="9576" y="3104"/>
                    <a:pt x="9442" y="3138"/>
                  </a:cubicBezTo>
                  <a:cubicBezTo>
                    <a:pt x="9275" y="2504"/>
                    <a:pt x="8742" y="2037"/>
                    <a:pt x="8108" y="1937"/>
                  </a:cubicBezTo>
                  <a:cubicBezTo>
                    <a:pt x="8024" y="1918"/>
                    <a:pt x="7940" y="1910"/>
                    <a:pt x="7857" y="1910"/>
                  </a:cubicBezTo>
                  <a:cubicBezTo>
                    <a:pt x="7643" y="1910"/>
                    <a:pt x="7433" y="1965"/>
                    <a:pt x="7241" y="2037"/>
                  </a:cubicBezTo>
                  <a:cubicBezTo>
                    <a:pt x="7105" y="736"/>
                    <a:pt x="6042" y="0"/>
                    <a:pt x="4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8"/>
            <p:cNvSpPr/>
            <p:nvPr/>
          </p:nvSpPr>
          <p:spPr>
            <a:xfrm>
              <a:off x="6307725" y="3563875"/>
              <a:ext cx="299550" cy="129350"/>
            </a:xfrm>
            <a:custGeom>
              <a:avLst/>
              <a:gdLst/>
              <a:ahLst/>
              <a:cxnLst/>
              <a:rect l="l" t="t" r="r" b="b"/>
              <a:pathLst>
                <a:path w="11982" h="5174" extrusionOk="0">
                  <a:moveTo>
                    <a:pt x="5158" y="0"/>
                  </a:moveTo>
                  <a:cubicBezTo>
                    <a:pt x="4127" y="0"/>
                    <a:pt x="3097" y="638"/>
                    <a:pt x="2815" y="1874"/>
                  </a:cubicBezTo>
                  <a:cubicBezTo>
                    <a:pt x="2550" y="1742"/>
                    <a:pt x="2282" y="1682"/>
                    <a:pt x="2024" y="1682"/>
                  </a:cubicBezTo>
                  <a:cubicBezTo>
                    <a:pt x="917" y="1682"/>
                    <a:pt x="1" y="2785"/>
                    <a:pt x="379" y="3976"/>
                  </a:cubicBezTo>
                  <a:cubicBezTo>
                    <a:pt x="647" y="4760"/>
                    <a:pt x="1344" y="5173"/>
                    <a:pt x="2042" y="5173"/>
                  </a:cubicBezTo>
                  <a:cubicBezTo>
                    <a:pt x="2648" y="5173"/>
                    <a:pt x="3256" y="4861"/>
                    <a:pt x="3582" y="4209"/>
                  </a:cubicBezTo>
                  <a:cubicBezTo>
                    <a:pt x="4033" y="4602"/>
                    <a:pt x="4587" y="4792"/>
                    <a:pt x="5139" y="4792"/>
                  </a:cubicBezTo>
                  <a:cubicBezTo>
                    <a:pt x="5852" y="4792"/>
                    <a:pt x="6562" y="4477"/>
                    <a:pt x="7051" y="3875"/>
                  </a:cubicBezTo>
                  <a:cubicBezTo>
                    <a:pt x="7388" y="4389"/>
                    <a:pt x="7933" y="4640"/>
                    <a:pt x="8478" y="4640"/>
                  </a:cubicBezTo>
                  <a:cubicBezTo>
                    <a:pt x="9067" y="4640"/>
                    <a:pt x="9657" y="4347"/>
                    <a:pt x="9986" y="3775"/>
                  </a:cubicBezTo>
                  <a:cubicBezTo>
                    <a:pt x="10139" y="3877"/>
                    <a:pt x="10312" y="3921"/>
                    <a:pt x="10489" y="3921"/>
                  </a:cubicBezTo>
                  <a:cubicBezTo>
                    <a:pt x="10543" y="3921"/>
                    <a:pt x="10598" y="3917"/>
                    <a:pt x="10653" y="3909"/>
                  </a:cubicBezTo>
                  <a:cubicBezTo>
                    <a:pt x="11982" y="3814"/>
                    <a:pt x="11811" y="1890"/>
                    <a:pt x="10595" y="1890"/>
                  </a:cubicBezTo>
                  <a:cubicBezTo>
                    <a:pt x="10529" y="1890"/>
                    <a:pt x="10459" y="1895"/>
                    <a:pt x="10387" y="1907"/>
                  </a:cubicBezTo>
                  <a:lnTo>
                    <a:pt x="10420" y="1907"/>
                  </a:lnTo>
                  <a:cubicBezTo>
                    <a:pt x="10253" y="1907"/>
                    <a:pt x="10120" y="1974"/>
                    <a:pt x="9986" y="2041"/>
                  </a:cubicBezTo>
                  <a:cubicBezTo>
                    <a:pt x="9690" y="1507"/>
                    <a:pt x="9102" y="1157"/>
                    <a:pt x="8483" y="1157"/>
                  </a:cubicBezTo>
                  <a:cubicBezTo>
                    <a:pt x="8406" y="1157"/>
                    <a:pt x="8329" y="1162"/>
                    <a:pt x="8252" y="1174"/>
                  </a:cubicBezTo>
                  <a:cubicBezTo>
                    <a:pt x="7952" y="1207"/>
                    <a:pt x="7651" y="1340"/>
                    <a:pt x="7384" y="1540"/>
                  </a:cubicBezTo>
                  <a:cubicBezTo>
                    <a:pt x="6992" y="504"/>
                    <a:pt x="6075" y="0"/>
                    <a:pt x="5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8"/>
            <p:cNvSpPr/>
            <p:nvPr/>
          </p:nvSpPr>
          <p:spPr>
            <a:xfrm>
              <a:off x="6539025" y="3551350"/>
              <a:ext cx="229975" cy="99175"/>
            </a:xfrm>
            <a:custGeom>
              <a:avLst/>
              <a:gdLst/>
              <a:ahLst/>
              <a:cxnLst/>
              <a:rect l="l" t="t" r="r" b="b"/>
              <a:pathLst>
                <a:path w="9199" h="3967" extrusionOk="0">
                  <a:moveTo>
                    <a:pt x="4070" y="1"/>
                  </a:moveTo>
                  <a:cubicBezTo>
                    <a:pt x="3275" y="1"/>
                    <a:pt x="2482" y="498"/>
                    <a:pt x="2269" y="1441"/>
                  </a:cubicBezTo>
                  <a:cubicBezTo>
                    <a:pt x="2077" y="1359"/>
                    <a:pt x="1862" y="1299"/>
                    <a:pt x="1662" y="1299"/>
                  </a:cubicBezTo>
                  <a:cubicBezTo>
                    <a:pt x="1619" y="1299"/>
                    <a:pt x="1576" y="1302"/>
                    <a:pt x="1535" y="1308"/>
                  </a:cubicBezTo>
                  <a:cubicBezTo>
                    <a:pt x="534" y="1441"/>
                    <a:pt x="0" y="2575"/>
                    <a:pt x="601" y="3409"/>
                  </a:cubicBezTo>
                  <a:cubicBezTo>
                    <a:pt x="865" y="3782"/>
                    <a:pt x="1274" y="3967"/>
                    <a:pt x="1682" y="3967"/>
                  </a:cubicBezTo>
                  <a:cubicBezTo>
                    <a:pt x="2151" y="3967"/>
                    <a:pt x="2620" y="3724"/>
                    <a:pt x="2869" y="3242"/>
                  </a:cubicBezTo>
                  <a:cubicBezTo>
                    <a:pt x="3215" y="3531"/>
                    <a:pt x="3630" y="3669"/>
                    <a:pt x="4043" y="3669"/>
                  </a:cubicBezTo>
                  <a:cubicBezTo>
                    <a:pt x="4586" y="3669"/>
                    <a:pt x="5126" y="3430"/>
                    <a:pt x="5504" y="2975"/>
                  </a:cubicBezTo>
                  <a:cubicBezTo>
                    <a:pt x="5761" y="3360"/>
                    <a:pt x="6170" y="3552"/>
                    <a:pt x="6583" y="3552"/>
                  </a:cubicBezTo>
                  <a:cubicBezTo>
                    <a:pt x="7030" y="3552"/>
                    <a:pt x="7479" y="3326"/>
                    <a:pt x="7739" y="2875"/>
                  </a:cubicBezTo>
                  <a:cubicBezTo>
                    <a:pt x="7873" y="2975"/>
                    <a:pt x="8040" y="3009"/>
                    <a:pt x="8240" y="3009"/>
                  </a:cubicBezTo>
                  <a:cubicBezTo>
                    <a:pt x="9199" y="2881"/>
                    <a:pt x="9085" y="1466"/>
                    <a:pt x="8164" y="1466"/>
                  </a:cubicBezTo>
                  <a:cubicBezTo>
                    <a:pt x="8124" y="1466"/>
                    <a:pt x="8083" y="1469"/>
                    <a:pt x="8040" y="1474"/>
                  </a:cubicBezTo>
                  <a:cubicBezTo>
                    <a:pt x="7939" y="1474"/>
                    <a:pt x="7839" y="1508"/>
                    <a:pt x="7739" y="1574"/>
                  </a:cubicBezTo>
                  <a:cubicBezTo>
                    <a:pt x="7500" y="1155"/>
                    <a:pt x="7072" y="897"/>
                    <a:pt x="6601" y="897"/>
                  </a:cubicBezTo>
                  <a:cubicBezTo>
                    <a:pt x="6547" y="897"/>
                    <a:pt x="6493" y="900"/>
                    <a:pt x="6438" y="907"/>
                  </a:cubicBezTo>
                  <a:cubicBezTo>
                    <a:pt x="6172" y="941"/>
                    <a:pt x="5938" y="1041"/>
                    <a:pt x="5771" y="1174"/>
                  </a:cubicBezTo>
                  <a:cubicBezTo>
                    <a:pt x="5460" y="381"/>
                    <a:pt x="4764" y="1"/>
                    <a:pt x="4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8"/>
            <p:cNvSpPr/>
            <p:nvPr/>
          </p:nvSpPr>
          <p:spPr>
            <a:xfrm>
              <a:off x="4998750" y="3543650"/>
              <a:ext cx="332775" cy="114875"/>
            </a:xfrm>
            <a:custGeom>
              <a:avLst/>
              <a:gdLst/>
              <a:ahLst/>
              <a:cxnLst/>
              <a:rect l="l" t="t" r="r" b="b"/>
              <a:pathLst>
                <a:path w="13311" h="4595" extrusionOk="0">
                  <a:moveTo>
                    <a:pt x="6798" y="1"/>
                  </a:moveTo>
                  <a:cubicBezTo>
                    <a:pt x="5838" y="1"/>
                    <a:pt x="4879" y="569"/>
                    <a:pt x="4571" y="1682"/>
                  </a:cubicBezTo>
                  <a:cubicBezTo>
                    <a:pt x="4210" y="1276"/>
                    <a:pt x="3746" y="1095"/>
                    <a:pt x="3290" y="1095"/>
                  </a:cubicBezTo>
                  <a:cubicBezTo>
                    <a:pt x="2398" y="1095"/>
                    <a:pt x="1535" y="1790"/>
                    <a:pt x="1535" y="2850"/>
                  </a:cubicBezTo>
                  <a:cubicBezTo>
                    <a:pt x="1535" y="2883"/>
                    <a:pt x="1535" y="2917"/>
                    <a:pt x="1535" y="2950"/>
                  </a:cubicBezTo>
                  <a:cubicBezTo>
                    <a:pt x="1402" y="2883"/>
                    <a:pt x="1268" y="2850"/>
                    <a:pt x="1135" y="2850"/>
                  </a:cubicBezTo>
                  <a:cubicBezTo>
                    <a:pt x="401" y="2850"/>
                    <a:pt x="1" y="3650"/>
                    <a:pt x="434" y="4217"/>
                  </a:cubicBezTo>
                  <a:cubicBezTo>
                    <a:pt x="602" y="4468"/>
                    <a:pt x="856" y="4585"/>
                    <a:pt x="1113" y="4585"/>
                  </a:cubicBezTo>
                  <a:cubicBezTo>
                    <a:pt x="1471" y="4585"/>
                    <a:pt x="1833" y="4358"/>
                    <a:pt x="1969" y="3951"/>
                  </a:cubicBezTo>
                  <a:cubicBezTo>
                    <a:pt x="2311" y="4379"/>
                    <a:pt x="2800" y="4581"/>
                    <a:pt x="3286" y="4581"/>
                  </a:cubicBezTo>
                  <a:cubicBezTo>
                    <a:pt x="3938" y="4581"/>
                    <a:pt x="4585" y="4219"/>
                    <a:pt x="4871" y="3550"/>
                  </a:cubicBezTo>
                  <a:cubicBezTo>
                    <a:pt x="5321" y="4243"/>
                    <a:pt x="6059" y="4594"/>
                    <a:pt x="6800" y="4594"/>
                  </a:cubicBezTo>
                  <a:cubicBezTo>
                    <a:pt x="7487" y="4594"/>
                    <a:pt x="8175" y="4293"/>
                    <a:pt x="8640" y="3684"/>
                  </a:cubicBezTo>
                  <a:cubicBezTo>
                    <a:pt x="8945" y="4274"/>
                    <a:pt x="9533" y="4582"/>
                    <a:pt x="10130" y="4582"/>
                  </a:cubicBezTo>
                  <a:cubicBezTo>
                    <a:pt x="10578" y="4582"/>
                    <a:pt x="11032" y="4408"/>
                    <a:pt x="11376" y="4051"/>
                  </a:cubicBezTo>
                  <a:cubicBezTo>
                    <a:pt x="11540" y="4397"/>
                    <a:pt x="11874" y="4584"/>
                    <a:pt x="12203" y="4584"/>
                  </a:cubicBezTo>
                  <a:cubicBezTo>
                    <a:pt x="12475" y="4584"/>
                    <a:pt x="12744" y="4456"/>
                    <a:pt x="12910" y="4184"/>
                  </a:cubicBezTo>
                  <a:cubicBezTo>
                    <a:pt x="13310" y="3617"/>
                    <a:pt x="12877" y="2850"/>
                    <a:pt x="12176" y="2850"/>
                  </a:cubicBezTo>
                  <a:cubicBezTo>
                    <a:pt x="12076" y="2850"/>
                    <a:pt x="11976" y="2850"/>
                    <a:pt x="11876" y="2917"/>
                  </a:cubicBezTo>
                  <a:lnTo>
                    <a:pt x="11876" y="2850"/>
                  </a:lnTo>
                  <a:cubicBezTo>
                    <a:pt x="11876" y="1882"/>
                    <a:pt x="11075" y="1115"/>
                    <a:pt x="10141" y="1115"/>
                  </a:cubicBezTo>
                  <a:cubicBezTo>
                    <a:pt x="9708" y="1115"/>
                    <a:pt x="9274" y="1249"/>
                    <a:pt x="8974" y="1549"/>
                  </a:cubicBezTo>
                  <a:cubicBezTo>
                    <a:pt x="8617" y="510"/>
                    <a:pt x="7707" y="1"/>
                    <a:pt x="67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8"/>
            <p:cNvSpPr/>
            <p:nvPr/>
          </p:nvSpPr>
          <p:spPr>
            <a:xfrm>
              <a:off x="5600950" y="3585975"/>
              <a:ext cx="331825" cy="136575"/>
            </a:xfrm>
            <a:custGeom>
              <a:avLst/>
              <a:gdLst/>
              <a:ahLst/>
              <a:cxnLst/>
              <a:rect l="l" t="t" r="r" b="b"/>
              <a:pathLst>
                <a:path w="13273" h="5463" extrusionOk="0">
                  <a:moveTo>
                    <a:pt x="7058" y="1"/>
                  </a:moveTo>
                  <a:cubicBezTo>
                    <a:pt x="6236" y="1"/>
                    <a:pt x="5413" y="424"/>
                    <a:pt x="5000" y="1324"/>
                  </a:cubicBezTo>
                  <a:cubicBezTo>
                    <a:pt x="4644" y="762"/>
                    <a:pt x="4079" y="504"/>
                    <a:pt x="3521" y="504"/>
                  </a:cubicBezTo>
                  <a:cubicBezTo>
                    <a:pt x="2721" y="504"/>
                    <a:pt x="1936" y="1034"/>
                    <a:pt x="1798" y="1957"/>
                  </a:cubicBezTo>
                  <a:cubicBezTo>
                    <a:pt x="1798" y="1991"/>
                    <a:pt x="1798" y="2057"/>
                    <a:pt x="1798" y="2091"/>
                  </a:cubicBezTo>
                  <a:cubicBezTo>
                    <a:pt x="1665" y="1991"/>
                    <a:pt x="1531" y="1924"/>
                    <a:pt x="1398" y="1891"/>
                  </a:cubicBezTo>
                  <a:cubicBezTo>
                    <a:pt x="1327" y="1876"/>
                    <a:pt x="1259" y="1870"/>
                    <a:pt x="1195" y="1870"/>
                  </a:cubicBezTo>
                  <a:cubicBezTo>
                    <a:pt x="199" y="1870"/>
                    <a:pt x="1" y="3469"/>
                    <a:pt x="1097" y="3625"/>
                  </a:cubicBezTo>
                  <a:cubicBezTo>
                    <a:pt x="1149" y="3634"/>
                    <a:pt x="1200" y="3638"/>
                    <a:pt x="1251" y="3638"/>
                  </a:cubicBezTo>
                  <a:cubicBezTo>
                    <a:pt x="1589" y="3638"/>
                    <a:pt x="1886" y="3449"/>
                    <a:pt x="2031" y="3158"/>
                  </a:cubicBezTo>
                  <a:cubicBezTo>
                    <a:pt x="2356" y="3721"/>
                    <a:pt x="2933" y="4005"/>
                    <a:pt x="3513" y="4005"/>
                  </a:cubicBezTo>
                  <a:cubicBezTo>
                    <a:pt x="4068" y="4005"/>
                    <a:pt x="4625" y="3746"/>
                    <a:pt x="4967" y="3225"/>
                  </a:cubicBezTo>
                  <a:cubicBezTo>
                    <a:pt x="5352" y="4097"/>
                    <a:pt x="6195" y="4575"/>
                    <a:pt x="7058" y="4575"/>
                  </a:cubicBezTo>
                  <a:cubicBezTo>
                    <a:pt x="7614" y="4575"/>
                    <a:pt x="8179" y="4377"/>
                    <a:pt x="8636" y="3959"/>
                  </a:cubicBezTo>
                  <a:cubicBezTo>
                    <a:pt x="8836" y="4559"/>
                    <a:pt x="9370" y="4993"/>
                    <a:pt x="10004" y="5093"/>
                  </a:cubicBezTo>
                  <a:cubicBezTo>
                    <a:pt x="10101" y="5115"/>
                    <a:pt x="10202" y="5126"/>
                    <a:pt x="10305" y="5126"/>
                  </a:cubicBezTo>
                  <a:cubicBezTo>
                    <a:pt x="10656" y="5126"/>
                    <a:pt x="11020" y="5000"/>
                    <a:pt x="11305" y="4793"/>
                  </a:cubicBezTo>
                  <a:cubicBezTo>
                    <a:pt x="11410" y="5214"/>
                    <a:pt x="11781" y="5462"/>
                    <a:pt x="12158" y="5462"/>
                  </a:cubicBezTo>
                  <a:cubicBezTo>
                    <a:pt x="12378" y="5462"/>
                    <a:pt x="12600" y="5378"/>
                    <a:pt x="12772" y="5193"/>
                  </a:cubicBezTo>
                  <a:cubicBezTo>
                    <a:pt x="13273" y="4693"/>
                    <a:pt x="12973" y="3859"/>
                    <a:pt x="12305" y="3725"/>
                  </a:cubicBezTo>
                  <a:cubicBezTo>
                    <a:pt x="12255" y="3709"/>
                    <a:pt x="12205" y="3700"/>
                    <a:pt x="12155" y="3700"/>
                  </a:cubicBezTo>
                  <a:cubicBezTo>
                    <a:pt x="12105" y="3700"/>
                    <a:pt x="12055" y="3709"/>
                    <a:pt x="12005" y="3725"/>
                  </a:cubicBezTo>
                  <a:cubicBezTo>
                    <a:pt x="12005" y="3692"/>
                    <a:pt x="12005" y="3692"/>
                    <a:pt x="12005" y="3659"/>
                  </a:cubicBezTo>
                  <a:cubicBezTo>
                    <a:pt x="12183" y="2541"/>
                    <a:pt x="11278" y="1636"/>
                    <a:pt x="10276" y="1636"/>
                  </a:cubicBezTo>
                  <a:cubicBezTo>
                    <a:pt x="9962" y="1636"/>
                    <a:pt x="9639" y="1725"/>
                    <a:pt x="9337" y="1924"/>
                  </a:cubicBezTo>
                  <a:cubicBezTo>
                    <a:pt x="9132" y="677"/>
                    <a:pt x="8096" y="1"/>
                    <a:pt x="70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8"/>
            <p:cNvSpPr/>
            <p:nvPr/>
          </p:nvSpPr>
          <p:spPr>
            <a:xfrm>
              <a:off x="4885350" y="3642400"/>
              <a:ext cx="2642750" cy="369550"/>
            </a:xfrm>
            <a:custGeom>
              <a:avLst/>
              <a:gdLst/>
              <a:ahLst/>
              <a:cxnLst/>
              <a:rect l="l" t="t" r="r" b="b"/>
              <a:pathLst>
                <a:path w="105710" h="14782" extrusionOk="0">
                  <a:moveTo>
                    <a:pt x="7806" y="1"/>
                  </a:moveTo>
                  <a:lnTo>
                    <a:pt x="1101" y="634"/>
                  </a:lnTo>
                  <a:cubicBezTo>
                    <a:pt x="1101" y="634"/>
                    <a:pt x="0" y="4871"/>
                    <a:pt x="4103" y="6072"/>
                  </a:cubicBezTo>
                  <a:cubicBezTo>
                    <a:pt x="9007" y="7473"/>
                    <a:pt x="3803" y="11642"/>
                    <a:pt x="10441" y="11909"/>
                  </a:cubicBezTo>
                  <a:cubicBezTo>
                    <a:pt x="10795" y="11922"/>
                    <a:pt x="11167" y="11927"/>
                    <a:pt x="11553" y="11927"/>
                  </a:cubicBezTo>
                  <a:cubicBezTo>
                    <a:pt x="15108" y="11927"/>
                    <a:pt x="19952" y="11452"/>
                    <a:pt x="24727" y="11452"/>
                  </a:cubicBezTo>
                  <a:cubicBezTo>
                    <a:pt x="29162" y="11452"/>
                    <a:pt x="33536" y="11862"/>
                    <a:pt x="36760" y="13444"/>
                  </a:cubicBezTo>
                  <a:cubicBezTo>
                    <a:pt x="38703" y="14398"/>
                    <a:pt x="41459" y="14782"/>
                    <a:pt x="44223" y="14782"/>
                  </a:cubicBezTo>
                  <a:cubicBezTo>
                    <a:pt x="49476" y="14782"/>
                    <a:pt x="54758" y="13395"/>
                    <a:pt x="54539" y="11909"/>
                  </a:cubicBezTo>
                  <a:cubicBezTo>
                    <a:pt x="54455" y="11328"/>
                    <a:pt x="53982" y="11136"/>
                    <a:pt x="53322" y="11136"/>
                  </a:cubicBezTo>
                  <a:cubicBezTo>
                    <a:pt x="52033" y="11136"/>
                    <a:pt x="50032" y="11867"/>
                    <a:pt x="48817" y="11867"/>
                  </a:cubicBezTo>
                  <a:cubicBezTo>
                    <a:pt x="48187" y="11867"/>
                    <a:pt x="47768" y="11671"/>
                    <a:pt x="47768" y="11075"/>
                  </a:cubicBezTo>
                  <a:cubicBezTo>
                    <a:pt x="47744" y="9448"/>
                    <a:pt x="54790" y="8304"/>
                    <a:pt x="61916" y="8304"/>
                  </a:cubicBezTo>
                  <a:cubicBezTo>
                    <a:pt x="64869" y="8304"/>
                    <a:pt x="67835" y="8501"/>
                    <a:pt x="70317" y="8940"/>
                  </a:cubicBezTo>
                  <a:cubicBezTo>
                    <a:pt x="71153" y="9090"/>
                    <a:pt x="71872" y="9156"/>
                    <a:pt x="72500" y="9156"/>
                  </a:cubicBezTo>
                  <a:cubicBezTo>
                    <a:pt x="76686" y="9156"/>
                    <a:pt x="76814" y="6256"/>
                    <a:pt x="80172" y="6256"/>
                  </a:cubicBezTo>
                  <a:cubicBezTo>
                    <a:pt x="80675" y="6256"/>
                    <a:pt x="81252" y="6322"/>
                    <a:pt x="81925" y="6472"/>
                  </a:cubicBezTo>
                  <a:cubicBezTo>
                    <a:pt x="85445" y="7246"/>
                    <a:pt x="90890" y="9066"/>
                    <a:pt x="94399" y="9066"/>
                  </a:cubicBezTo>
                  <a:cubicBezTo>
                    <a:pt x="95579" y="9066"/>
                    <a:pt x="96540" y="8860"/>
                    <a:pt x="97136" y="8340"/>
                  </a:cubicBezTo>
                  <a:cubicBezTo>
                    <a:pt x="101206" y="4804"/>
                    <a:pt x="105709" y="9307"/>
                    <a:pt x="105275" y="3003"/>
                  </a:cubicBezTo>
                  <a:lnTo>
                    <a:pt x="90898" y="434"/>
                  </a:lnTo>
                  <a:lnTo>
                    <a:pt x="79590" y="1"/>
                  </a:lnTo>
                  <a:lnTo>
                    <a:pt x="64213" y="1335"/>
                  </a:lnTo>
                  <a:lnTo>
                    <a:pt x="50870" y="3003"/>
                  </a:lnTo>
                  <a:lnTo>
                    <a:pt x="32323" y="2236"/>
                  </a:lnTo>
                  <a:lnTo>
                    <a:pt x="20548" y="634"/>
                  </a:lnTo>
                  <a:lnTo>
                    <a:pt x="7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8"/>
            <p:cNvSpPr/>
            <p:nvPr/>
          </p:nvSpPr>
          <p:spPr>
            <a:xfrm>
              <a:off x="4885350" y="3642400"/>
              <a:ext cx="2642750" cy="369550"/>
            </a:xfrm>
            <a:custGeom>
              <a:avLst/>
              <a:gdLst/>
              <a:ahLst/>
              <a:cxnLst/>
              <a:rect l="l" t="t" r="r" b="b"/>
              <a:pathLst>
                <a:path w="105710" h="14782" extrusionOk="0">
                  <a:moveTo>
                    <a:pt x="7806" y="1"/>
                  </a:moveTo>
                  <a:lnTo>
                    <a:pt x="1101" y="634"/>
                  </a:lnTo>
                  <a:cubicBezTo>
                    <a:pt x="1101" y="634"/>
                    <a:pt x="0" y="4871"/>
                    <a:pt x="4103" y="6072"/>
                  </a:cubicBezTo>
                  <a:cubicBezTo>
                    <a:pt x="9007" y="7473"/>
                    <a:pt x="3803" y="11642"/>
                    <a:pt x="10441" y="11909"/>
                  </a:cubicBezTo>
                  <a:cubicBezTo>
                    <a:pt x="10795" y="11922"/>
                    <a:pt x="11167" y="11927"/>
                    <a:pt x="11553" y="11927"/>
                  </a:cubicBezTo>
                  <a:cubicBezTo>
                    <a:pt x="15108" y="11927"/>
                    <a:pt x="19952" y="11452"/>
                    <a:pt x="24727" y="11452"/>
                  </a:cubicBezTo>
                  <a:cubicBezTo>
                    <a:pt x="29162" y="11452"/>
                    <a:pt x="33536" y="11862"/>
                    <a:pt x="36760" y="13444"/>
                  </a:cubicBezTo>
                  <a:cubicBezTo>
                    <a:pt x="38703" y="14398"/>
                    <a:pt x="41459" y="14782"/>
                    <a:pt x="44223" y="14782"/>
                  </a:cubicBezTo>
                  <a:cubicBezTo>
                    <a:pt x="49476" y="14782"/>
                    <a:pt x="54758" y="13395"/>
                    <a:pt x="54539" y="11909"/>
                  </a:cubicBezTo>
                  <a:cubicBezTo>
                    <a:pt x="54455" y="11328"/>
                    <a:pt x="53982" y="11136"/>
                    <a:pt x="53322" y="11136"/>
                  </a:cubicBezTo>
                  <a:cubicBezTo>
                    <a:pt x="52033" y="11136"/>
                    <a:pt x="50032" y="11867"/>
                    <a:pt x="48817" y="11867"/>
                  </a:cubicBezTo>
                  <a:cubicBezTo>
                    <a:pt x="48187" y="11867"/>
                    <a:pt x="47768" y="11671"/>
                    <a:pt x="47768" y="11075"/>
                  </a:cubicBezTo>
                  <a:cubicBezTo>
                    <a:pt x="47744" y="9448"/>
                    <a:pt x="54790" y="8304"/>
                    <a:pt x="61916" y="8304"/>
                  </a:cubicBezTo>
                  <a:cubicBezTo>
                    <a:pt x="64869" y="8304"/>
                    <a:pt x="67835" y="8501"/>
                    <a:pt x="70317" y="8940"/>
                  </a:cubicBezTo>
                  <a:cubicBezTo>
                    <a:pt x="71153" y="9090"/>
                    <a:pt x="71872" y="9156"/>
                    <a:pt x="72500" y="9156"/>
                  </a:cubicBezTo>
                  <a:cubicBezTo>
                    <a:pt x="76686" y="9156"/>
                    <a:pt x="76814" y="6256"/>
                    <a:pt x="80172" y="6256"/>
                  </a:cubicBezTo>
                  <a:cubicBezTo>
                    <a:pt x="80675" y="6256"/>
                    <a:pt x="81252" y="6322"/>
                    <a:pt x="81925" y="6472"/>
                  </a:cubicBezTo>
                  <a:cubicBezTo>
                    <a:pt x="85445" y="7246"/>
                    <a:pt x="90890" y="9066"/>
                    <a:pt x="94399" y="9066"/>
                  </a:cubicBezTo>
                  <a:cubicBezTo>
                    <a:pt x="95579" y="9066"/>
                    <a:pt x="96540" y="8860"/>
                    <a:pt x="97136" y="8340"/>
                  </a:cubicBezTo>
                  <a:cubicBezTo>
                    <a:pt x="101206" y="4804"/>
                    <a:pt x="105709" y="9307"/>
                    <a:pt x="105275" y="3003"/>
                  </a:cubicBezTo>
                  <a:lnTo>
                    <a:pt x="90898" y="434"/>
                  </a:lnTo>
                  <a:lnTo>
                    <a:pt x="79590" y="1"/>
                  </a:lnTo>
                  <a:lnTo>
                    <a:pt x="64213" y="1335"/>
                  </a:lnTo>
                  <a:lnTo>
                    <a:pt x="50870" y="3003"/>
                  </a:lnTo>
                  <a:lnTo>
                    <a:pt x="32323" y="2236"/>
                  </a:lnTo>
                  <a:lnTo>
                    <a:pt x="20548" y="634"/>
                  </a:lnTo>
                  <a:lnTo>
                    <a:pt x="7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8"/>
            <p:cNvSpPr/>
            <p:nvPr/>
          </p:nvSpPr>
          <p:spPr>
            <a:xfrm>
              <a:off x="5911900" y="3783325"/>
              <a:ext cx="109150" cy="63425"/>
            </a:xfrm>
            <a:custGeom>
              <a:avLst/>
              <a:gdLst/>
              <a:ahLst/>
              <a:cxnLst/>
              <a:rect l="l" t="t" r="r" b="b"/>
              <a:pathLst>
                <a:path w="4366" h="2537" extrusionOk="0">
                  <a:moveTo>
                    <a:pt x="2087" y="0"/>
                  </a:moveTo>
                  <a:cubicBezTo>
                    <a:pt x="2070" y="0"/>
                    <a:pt x="2053" y="1"/>
                    <a:pt x="2036" y="1"/>
                  </a:cubicBezTo>
                  <a:cubicBezTo>
                    <a:pt x="935" y="1"/>
                    <a:pt x="1" y="902"/>
                    <a:pt x="1" y="2036"/>
                  </a:cubicBezTo>
                  <a:cubicBezTo>
                    <a:pt x="1" y="2169"/>
                    <a:pt x="34" y="2303"/>
                    <a:pt x="68" y="2436"/>
                  </a:cubicBezTo>
                  <a:cubicBezTo>
                    <a:pt x="1335" y="2503"/>
                    <a:pt x="2636" y="2536"/>
                    <a:pt x="4004" y="2536"/>
                  </a:cubicBezTo>
                  <a:cubicBezTo>
                    <a:pt x="4366" y="1252"/>
                    <a:pt x="3396" y="0"/>
                    <a:pt x="2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8"/>
            <p:cNvSpPr/>
            <p:nvPr/>
          </p:nvSpPr>
          <p:spPr>
            <a:xfrm>
              <a:off x="5735525" y="3711375"/>
              <a:ext cx="107200" cy="74500"/>
            </a:xfrm>
            <a:custGeom>
              <a:avLst/>
              <a:gdLst/>
              <a:ahLst/>
              <a:cxnLst/>
              <a:rect l="l" t="t" r="r" b="b"/>
              <a:pathLst>
                <a:path w="4288" h="2980" extrusionOk="0">
                  <a:moveTo>
                    <a:pt x="2136" y="1"/>
                  </a:moveTo>
                  <a:cubicBezTo>
                    <a:pt x="661" y="1"/>
                    <a:pt x="0" y="1916"/>
                    <a:pt x="1218" y="2846"/>
                  </a:cubicBezTo>
                  <a:lnTo>
                    <a:pt x="2853" y="2979"/>
                  </a:lnTo>
                  <a:cubicBezTo>
                    <a:pt x="4287" y="2279"/>
                    <a:pt x="3887" y="144"/>
                    <a:pt x="2319" y="10"/>
                  </a:cubicBezTo>
                  <a:cubicBezTo>
                    <a:pt x="2257" y="4"/>
                    <a:pt x="2196" y="1"/>
                    <a:pt x="2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8"/>
            <p:cNvSpPr/>
            <p:nvPr/>
          </p:nvSpPr>
          <p:spPr>
            <a:xfrm>
              <a:off x="5054625" y="3653400"/>
              <a:ext cx="106775" cy="79100"/>
            </a:xfrm>
            <a:custGeom>
              <a:avLst/>
              <a:gdLst/>
              <a:ahLst/>
              <a:cxnLst/>
              <a:rect l="l" t="t" r="r" b="b"/>
              <a:pathLst>
                <a:path w="4271" h="3164" extrusionOk="0">
                  <a:moveTo>
                    <a:pt x="1917" y="1"/>
                  </a:moveTo>
                  <a:cubicBezTo>
                    <a:pt x="898" y="1"/>
                    <a:pt x="1" y="840"/>
                    <a:pt x="1" y="1962"/>
                  </a:cubicBezTo>
                  <a:cubicBezTo>
                    <a:pt x="1" y="2396"/>
                    <a:pt x="168" y="2830"/>
                    <a:pt x="434" y="3163"/>
                  </a:cubicBezTo>
                  <a:cubicBezTo>
                    <a:pt x="1468" y="3130"/>
                    <a:pt x="2503" y="3096"/>
                    <a:pt x="3537" y="3063"/>
                  </a:cubicBezTo>
                  <a:cubicBezTo>
                    <a:pt x="4270" y="1996"/>
                    <a:pt x="3770" y="495"/>
                    <a:pt x="2503" y="94"/>
                  </a:cubicBezTo>
                  <a:cubicBezTo>
                    <a:pt x="2306" y="31"/>
                    <a:pt x="2110" y="1"/>
                    <a:pt x="1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8"/>
            <p:cNvSpPr/>
            <p:nvPr/>
          </p:nvSpPr>
          <p:spPr>
            <a:xfrm>
              <a:off x="6112050" y="3744675"/>
              <a:ext cx="78425" cy="56200"/>
            </a:xfrm>
            <a:custGeom>
              <a:avLst/>
              <a:gdLst/>
              <a:ahLst/>
              <a:cxnLst/>
              <a:rect l="l" t="t" r="r" b="b"/>
              <a:pathLst>
                <a:path w="3137" h="2248" extrusionOk="0">
                  <a:moveTo>
                    <a:pt x="1417" y="1"/>
                  </a:moveTo>
                  <a:cubicBezTo>
                    <a:pt x="655" y="1"/>
                    <a:pt x="1" y="636"/>
                    <a:pt x="1" y="1447"/>
                  </a:cubicBezTo>
                  <a:cubicBezTo>
                    <a:pt x="1" y="1714"/>
                    <a:pt x="67" y="2014"/>
                    <a:pt x="234" y="2247"/>
                  </a:cubicBezTo>
                  <a:cubicBezTo>
                    <a:pt x="1068" y="2214"/>
                    <a:pt x="1902" y="2147"/>
                    <a:pt x="2703" y="2114"/>
                  </a:cubicBezTo>
                  <a:cubicBezTo>
                    <a:pt x="3136" y="1280"/>
                    <a:pt x="2669" y="246"/>
                    <a:pt x="1769" y="46"/>
                  </a:cubicBezTo>
                  <a:cubicBezTo>
                    <a:pt x="1650" y="15"/>
                    <a:pt x="1532" y="1"/>
                    <a:pt x="1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8"/>
            <p:cNvSpPr/>
            <p:nvPr/>
          </p:nvSpPr>
          <p:spPr>
            <a:xfrm>
              <a:off x="5166375" y="3611550"/>
              <a:ext cx="55075" cy="46675"/>
            </a:xfrm>
            <a:custGeom>
              <a:avLst/>
              <a:gdLst/>
              <a:ahLst/>
              <a:cxnLst/>
              <a:rect l="l" t="t" r="r" b="b"/>
              <a:pathLst>
                <a:path w="2203" h="1867" extrusionOk="0">
                  <a:moveTo>
                    <a:pt x="1268" y="0"/>
                  </a:moveTo>
                  <a:cubicBezTo>
                    <a:pt x="434" y="0"/>
                    <a:pt x="1" y="1001"/>
                    <a:pt x="601" y="1602"/>
                  </a:cubicBezTo>
                  <a:cubicBezTo>
                    <a:pt x="794" y="1784"/>
                    <a:pt x="1029" y="1866"/>
                    <a:pt x="1258" y="1866"/>
                  </a:cubicBezTo>
                  <a:cubicBezTo>
                    <a:pt x="1742" y="1866"/>
                    <a:pt x="2202" y="1500"/>
                    <a:pt x="2202" y="934"/>
                  </a:cubicBezTo>
                  <a:cubicBezTo>
                    <a:pt x="2202" y="434"/>
                    <a:pt x="1769" y="0"/>
                    <a:pt x="1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8"/>
            <p:cNvSpPr/>
            <p:nvPr/>
          </p:nvSpPr>
          <p:spPr>
            <a:xfrm>
              <a:off x="6194600" y="3652400"/>
              <a:ext cx="54250" cy="46675"/>
            </a:xfrm>
            <a:custGeom>
              <a:avLst/>
              <a:gdLst/>
              <a:ahLst/>
              <a:cxnLst/>
              <a:rect l="l" t="t" r="r" b="b"/>
              <a:pathLst>
                <a:path w="2170" h="1867" extrusionOk="0">
                  <a:moveTo>
                    <a:pt x="1235" y="1"/>
                  </a:moveTo>
                  <a:cubicBezTo>
                    <a:pt x="401" y="1"/>
                    <a:pt x="1" y="1002"/>
                    <a:pt x="601" y="1602"/>
                  </a:cubicBezTo>
                  <a:cubicBezTo>
                    <a:pt x="784" y="1784"/>
                    <a:pt x="1011" y="1867"/>
                    <a:pt x="1235" y="1867"/>
                  </a:cubicBezTo>
                  <a:cubicBezTo>
                    <a:pt x="1709" y="1867"/>
                    <a:pt x="2169" y="1501"/>
                    <a:pt x="2169" y="935"/>
                  </a:cubicBezTo>
                  <a:cubicBezTo>
                    <a:pt x="2169" y="435"/>
                    <a:pt x="1769"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8"/>
            <p:cNvSpPr/>
            <p:nvPr/>
          </p:nvSpPr>
          <p:spPr>
            <a:xfrm>
              <a:off x="5911900" y="3783325"/>
              <a:ext cx="109150" cy="63425"/>
            </a:xfrm>
            <a:custGeom>
              <a:avLst/>
              <a:gdLst/>
              <a:ahLst/>
              <a:cxnLst/>
              <a:rect l="l" t="t" r="r" b="b"/>
              <a:pathLst>
                <a:path w="4366" h="2537" extrusionOk="0">
                  <a:moveTo>
                    <a:pt x="2087" y="0"/>
                  </a:moveTo>
                  <a:cubicBezTo>
                    <a:pt x="2070" y="0"/>
                    <a:pt x="2053" y="1"/>
                    <a:pt x="2036" y="1"/>
                  </a:cubicBezTo>
                  <a:cubicBezTo>
                    <a:pt x="935" y="1"/>
                    <a:pt x="1" y="902"/>
                    <a:pt x="1" y="2036"/>
                  </a:cubicBezTo>
                  <a:cubicBezTo>
                    <a:pt x="1" y="2169"/>
                    <a:pt x="34" y="2303"/>
                    <a:pt x="68" y="2436"/>
                  </a:cubicBezTo>
                  <a:cubicBezTo>
                    <a:pt x="1335" y="2503"/>
                    <a:pt x="2636" y="2536"/>
                    <a:pt x="4004" y="2536"/>
                  </a:cubicBezTo>
                  <a:cubicBezTo>
                    <a:pt x="4366" y="1252"/>
                    <a:pt x="3396" y="0"/>
                    <a:pt x="2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8"/>
            <p:cNvSpPr/>
            <p:nvPr/>
          </p:nvSpPr>
          <p:spPr>
            <a:xfrm>
              <a:off x="5735525" y="3711375"/>
              <a:ext cx="107200" cy="74500"/>
            </a:xfrm>
            <a:custGeom>
              <a:avLst/>
              <a:gdLst/>
              <a:ahLst/>
              <a:cxnLst/>
              <a:rect l="l" t="t" r="r" b="b"/>
              <a:pathLst>
                <a:path w="4288" h="2980" extrusionOk="0">
                  <a:moveTo>
                    <a:pt x="2136" y="1"/>
                  </a:moveTo>
                  <a:cubicBezTo>
                    <a:pt x="661" y="1"/>
                    <a:pt x="0" y="1916"/>
                    <a:pt x="1218" y="2846"/>
                  </a:cubicBezTo>
                  <a:lnTo>
                    <a:pt x="2853" y="2979"/>
                  </a:lnTo>
                  <a:cubicBezTo>
                    <a:pt x="4287" y="2279"/>
                    <a:pt x="3887" y="144"/>
                    <a:pt x="2319" y="10"/>
                  </a:cubicBezTo>
                  <a:cubicBezTo>
                    <a:pt x="2257" y="4"/>
                    <a:pt x="2196" y="1"/>
                    <a:pt x="2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8"/>
            <p:cNvSpPr/>
            <p:nvPr/>
          </p:nvSpPr>
          <p:spPr>
            <a:xfrm>
              <a:off x="5054625" y="3653400"/>
              <a:ext cx="106775" cy="79100"/>
            </a:xfrm>
            <a:custGeom>
              <a:avLst/>
              <a:gdLst/>
              <a:ahLst/>
              <a:cxnLst/>
              <a:rect l="l" t="t" r="r" b="b"/>
              <a:pathLst>
                <a:path w="4271" h="3164" extrusionOk="0">
                  <a:moveTo>
                    <a:pt x="1917" y="1"/>
                  </a:moveTo>
                  <a:cubicBezTo>
                    <a:pt x="898" y="1"/>
                    <a:pt x="1" y="840"/>
                    <a:pt x="1" y="1962"/>
                  </a:cubicBezTo>
                  <a:cubicBezTo>
                    <a:pt x="1" y="2396"/>
                    <a:pt x="168" y="2830"/>
                    <a:pt x="434" y="3163"/>
                  </a:cubicBezTo>
                  <a:cubicBezTo>
                    <a:pt x="1468" y="3130"/>
                    <a:pt x="2503" y="3096"/>
                    <a:pt x="3537" y="3063"/>
                  </a:cubicBezTo>
                  <a:cubicBezTo>
                    <a:pt x="4270" y="1996"/>
                    <a:pt x="3770" y="495"/>
                    <a:pt x="2503" y="94"/>
                  </a:cubicBezTo>
                  <a:cubicBezTo>
                    <a:pt x="2306" y="31"/>
                    <a:pt x="2110" y="1"/>
                    <a:pt x="19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8"/>
            <p:cNvSpPr/>
            <p:nvPr/>
          </p:nvSpPr>
          <p:spPr>
            <a:xfrm>
              <a:off x="6112050" y="3744675"/>
              <a:ext cx="78425" cy="56200"/>
            </a:xfrm>
            <a:custGeom>
              <a:avLst/>
              <a:gdLst/>
              <a:ahLst/>
              <a:cxnLst/>
              <a:rect l="l" t="t" r="r" b="b"/>
              <a:pathLst>
                <a:path w="3137" h="2248" extrusionOk="0">
                  <a:moveTo>
                    <a:pt x="1417" y="1"/>
                  </a:moveTo>
                  <a:cubicBezTo>
                    <a:pt x="655" y="1"/>
                    <a:pt x="1" y="636"/>
                    <a:pt x="1" y="1447"/>
                  </a:cubicBezTo>
                  <a:cubicBezTo>
                    <a:pt x="1" y="1714"/>
                    <a:pt x="67" y="2014"/>
                    <a:pt x="234" y="2247"/>
                  </a:cubicBezTo>
                  <a:cubicBezTo>
                    <a:pt x="1068" y="2214"/>
                    <a:pt x="1902" y="2147"/>
                    <a:pt x="2703" y="2114"/>
                  </a:cubicBezTo>
                  <a:cubicBezTo>
                    <a:pt x="3136" y="1280"/>
                    <a:pt x="2669" y="246"/>
                    <a:pt x="1769" y="46"/>
                  </a:cubicBezTo>
                  <a:cubicBezTo>
                    <a:pt x="1650" y="15"/>
                    <a:pt x="1532" y="1"/>
                    <a:pt x="1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8"/>
            <p:cNvSpPr/>
            <p:nvPr/>
          </p:nvSpPr>
          <p:spPr>
            <a:xfrm>
              <a:off x="6194600" y="3652400"/>
              <a:ext cx="54250" cy="46675"/>
            </a:xfrm>
            <a:custGeom>
              <a:avLst/>
              <a:gdLst/>
              <a:ahLst/>
              <a:cxnLst/>
              <a:rect l="l" t="t" r="r" b="b"/>
              <a:pathLst>
                <a:path w="2170" h="1867" extrusionOk="0">
                  <a:moveTo>
                    <a:pt x="1235" y="1"/>
                  </a:moveTo>
                  <a:cubicBezTo>
                    <a:pt x="401" y="1"/>
                    <a:pt x="1" y="1002"/>
                    <a:pt x="601" y="1602"/>
                  </a:cubicBezTo>
                  <a:cubicBezTo>
                    <a:pt x="784" y="1784"/>
                    <a:pt x="1011" y="1867"/>
                    <a:pt x="1235" y="1867"/>
                  </a:cubicBezTo>
                  <a:cubicBezTo>
                    <a:pt x="1709" y="1867"/>
                    <a:pt x="2169" y="1501"/>
                    <a:pt x="2169" y="935"/>
                  </a:cubicBezTo>
                  <a:cubicBezTo>
                    <a:pt x="2169" y="435"/>
                    <a:pt x="1769" y="1"/>
                    <a:pt x="1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8"/>
            <p:cNvSpPr/>
            <p:nvPr/>
          </p:nvSpPr>
          <p:spPr>
            <a:xfrm>
              <a:off x="5735525" y="3711375"/>
              <a:ext cx="107200" cy="74500"/>
            </a:xfrm>
            <a:custGeom>
              <a:avLst/>
              <a:gdLst/>
              <a:ahLst/>
              <a:cxnLst/>
              <a:rect l="l" t="t" r="r" b="b"/>
              <a:pathLst>
                <a:path w="4288" h="2980" extrusionOk="0">
                  <a:moveTo>
                    <a:pt x="2136" y="1"/>
                  </a:moveTo>
                  <a:cubicBezTo>
                    <a:pt x="661" y="1"/>
                    <a:pt x="0" y="1916"/>
                    <a:pt x="1218" y="2846"/>
                  </a:cubicBezTo>
                  <a:lnTo>
                    <a:pt x="2853" y="2979"/>
                  </a:lnTo>
                  <a:cubicBezTo>
                    <a:pt x="4287" y="2279"/>
                    <a:pt x="3887" y="144"/>
                    <a:pt x="2319" y="10"/>
                  </a:cubicBezTo>
                  <a:cubicBezTo>
                    <a:pt x="2257" y="4"/>
                    <a:pt x="2196" y="1"/>
                    <a:pt x="2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8"/>
            <p:cNvSpPr/>
            <p:nvPr/>
          </p:nvSpPr>
          <p:spPr>
            <a:xfrm>
              <a:off x="5054625" y="3653400"/>
              <a:ext cx="106775" cy="79100"/>
            </a:xfrm>
            <a:custGeom>
              <a:avLst/>
              <a:gdLst/>
              <a:ahLst/>
              <a:cxnLst/>
              <a:rect l="l" t="t" r="r" b="b"/>
              <a:pathLst>
                <a:path w="4271" h="3164" extrusionOk="0">
                  <a:moveTo>
                    <a:pt x="1917" y="1"/>
                  </a:moveTo>
                  <a:cubicBezTo>
                    <a:pt x="898" y="1"/>
                    <a:pt x="1" y="840"/>
                    <a:pt x="1" y="1962"/>
                  </a:cubicBezTo>
                  <a:cubicBezTo>
                    <a:pt x="1" y="2396"/>
                    <a:pt x="168" y="2830"/>
                    <a:pt x="434" y="3163"/>
                  </a:cubicBezTo>
                  <a:cubicBezTo>
                    <a:pt x="1468" y="3130"/>
                    <a:pt x="2503" y="3096"/>
                    <a:pt x="3537" y="3063"/>
                  </a:cubicBezTo>
                  <a:cubicBezTo>
                    <a:pt x="4270" y="1996"/>
                    <a:pt x="3770" y="495"/>
                    <a:pt x="2503" y="94"/>
                  </a:cubicBezTo>
                  <a:cubicBezTo>
                    <a:pt x="2306" y="31"/>
                    <a:pt x="2110" y="1"/>
                    <a:pt x="1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8"/>
            <p:cNvSpPr/>
            <p:nvPr/>
          </p:nvSpPr>
          <p:spPr>
            <a:xfrm>
              <a:off x="6112050" y="3744675"/>
              <a:ext cx="78425" cy="56200"/>
            </a:xfrm>
            <a:custGeom>
              <a:avLst/>
              <a:gdLst/>
              <a:ahLst/>
              <a:cxnLst/>
              <a:rect l="l" t="t" r="r" b="b"/>
              <a:pathLst>
                <a:path w="3137" h="2248" extrusionOk="0">
                  <a:moveTo>
                    <a:pt x="1417" y="1"/>
                  </a:moveTo>
                  <a:cubicBezTo>
                    <a:pt x="655" y="1"/>
                    <a:pt x="1" y="636"/>
                    <a:pt x="1" y="1447"/>
                  </a:cubicBezTo>
                  <a:cubicBezTo>
                    <a:pt x="1" y="1714"/>
                    <a:pt x="67" y="2014"/>
                    <a:pt x="234" y="2247"/>
                  </a:cubicBezTo>
                  <a:cubicBezTo>
                    <a:pt x="1068" y="2214"/>
                    <a:pt x="1902" y="2147"/>
                    <a:pt x="2703" y="2114"/>
                  </a:cubicBezTo>
                  <a:cubicBezTo>
                    <a:pt x="3136" y="1280"/>
                    <a:pt x="2669" y="246"/>
                    <a:pt x="1769" y="46"/>
                  </a:cubicBezTo>
                  <a:cubicBezTo>
                    <a:pt x="1650" y="15"/>
                    <a:pt x="1532" y="1"/>
                    <a:pt x="1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8"/>
            <p:cNvSpPr/>
            <p:nvPr/>
          </p:nvSpPr>
          <p:spPr>
            <a:xfrm>
              <a:off x="7091925" y="3763125"/>
              <a:ext cx="66725" cy="40250"/>
            </a:xfrm>
            <a:custGeom>
              <a:avLst/>
              <a:gdLst/>
              <a:ahLst/>
              <a:cxnLst/>
              <a:rect l="l" t="t" r="r" b="b"/>
              <a:pathLst>
                <a:path w="2669" h="1610" extrusionOk="0">
                  <a:moveTo>
                    <a:pt x="1335" y="0"/>
                  </a:moveTo>
                  <a:cubicBezTo>
                    <a:pt x="692" y="0"/>
                    <a:pt x="50" y="425"/>
                    <a:pt x="0" y="1276"/>
                  </a:cubicBezTo>
                  <a:cubicBezTo>
                    <a:pt x="0" y="1343"/>
                    <a:pt x="34" y="1443"/>
                    <a:pt x="34" y="1543"/>
                  </a:cubicBezTo>
                  <a:cubicBezTo>
                    <a:pt x="868" y="1576"/>
                    <a:pt x="1735" y="1576"/>
                    <a:pt x="2635" y="1610"/>
                  </a:cubicBezTo>
                  <a:cubicBezTo>
                    <a:pt x="2635" y="1476"/>
                    <a:pt x="2669" y="1376"/>
                    <a:pt x="2669" y="1276"/>
                  </a:cubicBezTo>
                  <a:cubicBezTo>
                    <a:pt x="2619" y="425"/>
                    <a:pt x="1977" y="0"/>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8"/>
            <p:cNvSpPr/>
            <p:nvPr/>
          </p:nvSpPr>
          <p:spPr>
            <a:xfrm>
              <a:off x="6977550" y="3714825"/>
              <a:ext cx="69350" cy="48525"/>
            </a:xfrm>
            <a:custGeom>
              <a:avLst/>
              <a:gdLst/>
              <a:ahLst/>
              <a:cxnLst/>
              <a:rect l="l" t="t" r="r" b="b"/>
              <a:pathLst>
                <a:path w="2774" h="1941" extrusionOk="0">
                  <a:moveTo>
                    <a:pt x="1397" y="0"/>
                  </a:moveTo>
                  <a:cubicBezTo>
                    <a:pt x="438" y="0"/>
                    <a:pt x="1" y="1261"/>
                    <a:pt x="773" y="1840"/>
                  </a:cubicBezTo>
                  <a:cubicBezTo>
                    <a:pt x="1139" y="1874"/>
                    <a:pt x="1506" y="1907"/>
                    <a:pt x="1840" y="1940"/>
                  </a:cubicBezTo>
                  <a:cubicBezTo>
                    <a:pt x="2774" y="1507"/>
                    <a:pt x="2507" y="106"/>
                    <a:pt x="1506" y="6"/>
                  </a:cubicBezTo>
                  <a:cubicBezTo>
                    <a:pt x="1469" y="2"/>
                    <a:pt x="1433" y="0"/>
                    <a:pt x="1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8"/>
            <p:cNvSpPr/>
            <p:nvPr/>
          </p:nvSpPr>
          <p:spPr>
            <a:xfrm>
              <a:off x="6534025" y="3678600"/>
              <a:ext cx="68400" cy="50550"/>
            </a:xfrm>
            <a:custGeom>
              <a:avLst/>
              <a:gdLst/>
              <a:ahLst/>
              <a:cxnLst/>
              <a:rect l="l" t="t" r="r" b="b"/>
              <a:pathLst>
                <a:path w="2736" h="2022" extrusionOk="0">
                  <a:moveTo>
                    <a:pt x="1246" y="1"/>
                  </a:moveTo>
                  <a:cubicBezTo>
                    <a:pt x="598" y="1"/>
                    <a:pt x="0" y="515"/>
                    <a:pt x="0" y="1221"/>
                  </a:cubicBezTo>
                  <a:cubicBezTo>
                    <a:pt x="0" y="1521"/>
                    <a:pt x="100" y="1788"/>
                    <a:pt x="267" y="2022"/>
                  </a:cubicBezTo>
                  <a:cubicBezTo>
                    <a:pt x="968" y="1988"/>
                    <a:pt x="1635" y="1955"/>
                    <a:pt x="2302" y="1922"/>
                  </a:cubicBezTo>
                  <a:cubicBezTo>
                    <a:pt x="2736" y="1255"/>
                    <a:pt x="2402" y="287"/>
                    <a:pt x="1601" y="54"/>
                  </a:cubicBezTo>
                  <a:cubicBezTo>
                    <a:pt x="1484" y="18"/>
                    <a:pt x="1364" y="1"/>
                    <a:pt x="1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8"/>
            <p:cNvSpPr/>
            <p:nvPr/>
          </p:nvSpPr>
          <p:spPr>
            <a:xfrm>
              <a:off x="7222000" y="3738100"/>
              <a:ext cx="47575" cy="35250"/>
            </a:xfrm>
            <a:custGeom>
              <a:avLst/>
              <a:gdLst/>
              <a:ahLst/>
              <a:cxnLst/>
              <a:rect l="l" t="t" r="r" b="b"/>
              <a:pathLst>
                <a:path w="1903" h="1410" extrusionOk="0">
                  <a:moveTo>
                    <a:pt x="952" y="0"/>
                  </a:moveTo>
                  <a:cubicBezTo>
                    <a:pt x="501" y="0"/>
                    <a:pt x="51" y="292"/>
                    <a:pt x="1" y="876"/>
                  </a:cubicBezTo>
                  <a:cubicBezTo>
                    <a:pt x="1" y="1076"/>
                    <a:pt x="68" y="1243"/>
                    <a:pt x="168" y="1410"/>
                  </a:cubicBezTo>
                  <a:cubicBezTo>
                    <a:pt x="735" y="1376"/>
                    <a:pt x="1269" y="1343"/>
                    <a:pt x="1769" y="1310"/>
                  </a:cubicBezTo>
                  <a:cubicBezTo>
                    <a:pt x="1836" y="1176"/>
                    <a:pt x="1902" y="1043"/>
                    <a:pt x="1902" y="876"/>
                  </a:cubicBezTo>
                  <a:cubicBezTo>
                    <a:pt x="1852" y="292"/>
                    <a:pt x="1402"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8"/>
            <p:cNvSpPr/>
            <p:nvPr/>
          </p:nvSpPr>
          <p:spPr>
            <a:xfrm>
              <a:off x="6606575" y="3649900"/>
              <a:ext cx="35875" cy="30500"/>
            </a:xfrm>
            <a:custGeom>
              <a:avLst/>
              <a:gdLst/>
              <a:ahLst/>
              <a:cxnLst/>
              <a:rect l="l" t="t" r="r" b="b"/>
              <a:pathLst>
                <a:path w="1435" h="1220" extrusionOk="0">
                  <a:moveTo>
                    <a:pt x="834" y="1"/>
                  </a:moveTo>
                  <a:cubicBezTo>
                    <a:pt x="267" y="1"/>
                    <a:pt x="0" y="668"/>
                    <a:pt x="401" y="1035"/>
                  </a:cubicBezTo>
                  <a:cubicBezTo>
                    <a:pt x="518" y="1163"/>
                    <a:pt x="666" y="1219"/>
                    <a:pt x="813" y="1219"/>
                  </a:cubicBezTo>
                  <a:cubicBezTo>
                    <a:pt x="1126" y="1219"/>
                    <a:pt x="1435" y="964"/>
                    <a:pt x="1435" y="601"/>
                  </a:cubicBezTo>
                  <a:cubicBezTo>
                    <a:pt x="1435" y="268"/>
                    <a:pt x="1168" y="1"/>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8"/>
            <p:cNvSpPr/>
            <p:nvPr/>
          </p:nvSpPr>
          <p:spPr>
            <a:xfrm>
              <a:off x="7281225" y="3676600"/>
              <a:ext cx="30050" cy="30050"/>
            </a:xfrm>
            <a:custGeom>
              <a:avLst/>
              <a:gdLst/>
              <a:ahLst/>
              <a:cxnLst/>
              <a:rect l="l" t="t" r="r" b="b"/>
              <a:pathLst>
                <a:path w="1202" h="1202" extrusionOk="0">
                  <a:moveTo>
                    <a:pt x="601" y="0"/>
                  </a:moveTo>
                  <a:cubicBezTo>
                    <a:pt x="267" y="0"/>
                    <a:pt x="0" y="267"/>
                    <a:pt x="0" y="601"/>
                  </a:cubicBezTo>
                  <a:cubicBezTo>
                    <a:pt x="0" y="934"/>
                    <a:pt x="267" y="1201"/>
                    <a:pt x="601" y="1201"/>
                  </a:cubicBezTo>
                  <a:cubicBezTo>
                    <a:pt x="934" y="1201"/>
                    <a:pt x="1201" y="934"/>
                    <a:pt x="1201" y="601"/>
                  </a:cubicBezTo>
                  <a:cubicBezTo>
                    <a:pt x="1201" y="267"/>
                    <a:pt x="934" y="0"/>
                    <a:pt x="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8"/>
            <p:cNvSpPr/>
            <p:nvPr/>
          </p:nvSpPr>
          <p:spPr>
            <a:xfrm>
              <a:off x="7091925" y="3763125"/>
              <a:ext cx="66725" cy="40250"/>
            </a:xfrm>
            <a:custGeom>
              <a:avLst/>
              <a:gdLst/>
              <a:ahLst/>
              <a:cxnLst/>
              <a:rect l="l" t="t" r="r" b="b"/>
              <a:pathLst>
                <a:path w="2669" h="1610" extrusionOk="0">
                  <a:moveTo>
                    <a:pt x="1335" y="0"/>
                  </a:moveTo>
                  <a:cubicBezTo>
                    <a:pt x="692" y="0"/>
                    <a:pt x="50" y="425"/>
                    <a:pt x="0" y="1276"/>
                  </a:cubicBezTo>
                  <a:cubicBezTo>
                    <a:pt x="0" y="1343"/>
                    <a:pt x="34" y="1443"/>
                    <a:pt x="34" y="1543"/>
                  </a:cubicBezTo>
                  <a:cubicBezTo>
                    <a:pt x="868" y="1576"/>
                    <a:pt x="1735" y="1576"/>
                    <a:pt x="2635" y="1610"/>
                  </a:cubicBezTo>
                  <a:cubicBezTo>
                    <a:pt x="2635" y="1476"/>
                    <a:pt x="2669" y="1376"/>
                    <a:pt x="2669" y="1276"/>
                  </a:cubicBezTo>
                  <a:cubicBezTo>
                    <a:pt x="2619" y="425"/>
                    <a:pt x="1977" y="0"/>
                    <a:pt x="1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8"/>
            <p:cNvSpPr/>
            <p:nvPr/>
          </p:nvSpPr>
          <p:spPr>
            <a:xfrm>
              <a:off x="6977550" y="3714825"/>
              <a:ext cx="69350" cy="48525"/>
            </a:xfrm>
            <a:custGeom>
              <a:avLst/>
              <a:gdLst/>
              <a:ahLst/>
              <a:cxnLst/>
              <a:rect l="l" t="t" r="r" b="b"/>
              <a:pathLst>
                <a:path w="2774" h="1941" extrusionOk="0">
                  <a:moveTo>
                    <a:pt x="1397" y="0"/>
                  </a:moveTo>
                  <a:cubicBezTo>
                    <a:pt x="438" y="0"/>
                    <a:pt x="1" y="1261"/>
                    <a:pt x="773" y="1840"/>
                  </a:cubicBezTo>
                  <a:cubicBezTo>
                    <a:pt x="1139" y="1874"/>
                    <a:pt x="1506" y="1907"/>
                    <a:pt x="1840" y="1940"/>
                  </a:cubicBezTo>
                  <a:cubicBezTo>
                    <a:pt x="2774" y="1507"/>
                    <a:pt x="2507" y="106"/>
                    <a:pt x="1506" y="6"/>
                  </a:cubicBezTo>
                  <a:cubicBezTo>
                    <a:pt x="1469" y="2"/>
                    <a:pt x="1433"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8"/>
            <p:cNvSpPr/>
            <p:nvPr/>
          </p:nvSpPr>
          <p:spPr>
            <a:xfrm>
              <a:off x="6534025" y="3678600"/>
              <a:ext cx="68400" cy="50550"/>
            </a:xfrm>
            <a:custGeom>
              <a:avLst/>
              <a:gdLst/>
              <a:ahLst/>
              <a:cxnLst/>
              <a:rect l="l" t="t" r="r" b="b"/>
              <a:pathLst>
                <a:path w="2736" h="2022" extrusionOk="0">
                  <a:moveTo>
                    <a:pt x="1246" y="1"/>
                  </a:moveTo>
                  <a:cubicBezTo>
                    <a:pt x="598" y="1"/>
                    <a:pt x="0" y="515"/>
                    <a:pt x="0" y="1221"/>
                  </a:cubicBezTo>
                  <a:cubicBezTo>
                    <a:pt x="0" y="1521"/>
                    <a:pt x="100" y="1788"/>
                    <a:pt x="267" y="2022"/>
                  </a:cubicBezTo>
                  <a:cubicBezTo>
                    <a:pt x="968" y="1988"/>
                    <a:pt x="1635" y="1955"/>
                    <a:pt x="2302" y="1922"/>
                  </a:cubicBezTo>
                  <a:cubicBezTo>
                    <a:pt x="2736" y="1255"/>
                    <a:pt x="2402" y="287"/>
                    <a:pt x="1601" y="54"/>
                  </a:cubicBezTo>
                  <a:cubicBezTo>
                    <a:pt x="1484" y="18"/>
                    <a:pt x="1364"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8"/>
            <p:cNvSpPr/>
            <p:nvPr/>
          </p:nvSpPr>
          <p:spPr>
            <a:xfrm>
              <a:off x="7222000" y="3738100"/>
              <a:ext cx="47575" cy="35250"/>
            </a:xfrm>
            <a:custGeom>
              <a:avLst/>
              <a:gdLst/>
              <a:ahLst/>
              <a:cxnLst/>
              <a:rect l="l" t="t" r="r" b="b"/>
              <a:pathLst>
                <a:path w="1903" h="1410" extrusionOk="0">
                  <a:moveTo>
                    <a:pt x="952" y="0"/>
                  </a:moveTo>
                  <a:cubicBezTo>
                    <a:pt x="501" y="0"/>
                    <a:pt x="51" y="292"/>
                    <a:pt x="1" y="876"/>
                  </a:cubicBezTo>
                  <a:cubicBezTo>
                    <a:pt x="1" y="1076"/>
                    <a:pt x="68" y="1243"/>
                    <a:pt x="168" y="1410"/>
                  </a:cubicBezTo>
                  <a:cubicBezTo>
                    <a:pt x="735" y="1376"/>
                    <a:pt x="1269" y="1343"/>
                    <a:pt x="1769" y="1310"/>
                  </a:cubicBezTo>
                  <a:cubicBezTo>
                    <a:pt x="1836" y="1176"/>
                    <a:pt x="1902" y="1043"/>
                    <a:pt x="1902" y="876"/>
                  </a:cubicBezTo>
                  <a:cubicBezTo>
                    <a:pt x="1852" y="292"/>
                    <a:pt x="1402" y="0"/>
                    <a:pt x="9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8"/>
            <p:cNvSpPr/>
            <p:nvPr/>
          </p:nvSpPr>
          <p:spPr>
            <a:xfrm>
              <a:off x="6606575" y="3649900"/>
              <a:ext cx="35875" cy="30500"/>
            </a:xfrm>
            <a:custGeom>
              <a:avLst/>
              <a:gdLst/>
              <a:ahLst/>
              <a:cxnLst/>
              <a:rect l="l" t="t" r="r" b="b"/>
              <a:pathLst>
                <a:path w="1435" h="1220" extrusionOk="0">
                  <a:moveTo>
                    <a:pt x="834" y="1"/>
                  </a:moveTo>
                  <a:cubicBezTo>
                    <a:pt x="267" y="1"/>
                    <a:pt x="0" y="668"/>
                    <a:pt x="401" y="1035"/>
                  </a:cubicBezTo>
                  <a:cubicBezTo>
                    <a:pt x="518" y="1163"/>
                    <a:pt x="666" y="1219"/>
                    <a:pt x="813" y="1219"/>
                  </a:cubicBezTo>
                  <a:cubicBezTo>
                    <a:pt x="1126" y="1219"/>
                    <a:pt x="1435" y="964"/>
                    <a:pt x="1435" y="601"/>
                  </a:cubicBezTo>
                  <a:cubicBezTo>
                    <a:pt x="1435" y="268"/>
                    <a:pt x="1168" y="1"/>
                    <a:pt x="8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8"/>
            <p:cNvSpPr/>
            <p:nvPr/>
          </p:nvSpPr>
          <p:spPr>
            <a:xfrm>
              <a:off x="7281225" y="3676600"/>
              <a:ext cx="30050" cy="30050"/>
            </a:xfrm>
            <a:custGeom>
              <a:avLst/>
              <a:gdLst/>
              <a:ahLst/>
              <a:cxnLst/>
              <a:rect l="l" t="t" r="r" b="b"/>
              <a:pathLst>
                <a:path w="1202" h="1202" extrusionOk="0">
                  <a:moveTo>
                    <a:pt x="601" y="0"/>
                  </a:moveTo>
                  <a:cubicBezTo>
                    <a:pt x="267" y="0"/>
                    <a:pt x="0" y="267"/>
                    <a:pt x="0" y="601"/>
                  </a:cubicBezTo>
                  <a:cubicBezTo>
                    <a:pt x="0" y="934"/>
                    <a:pt x="267" y="1201"/>
                    <a:pt x="601" y="1201"/>
                  </a:cubicBezTo>
                  <a:cubicBezTo>
                    <a:pt x="934" y="1201"/>
                    <a:pt x="1201" y="934"/>
                    <a:pt x="1201" y="601"/>
                  </a:cubicBezTo>
                  <a:cubicBezTo>
                    <a:pt x="1201" y="267"/>
                    <a:pt x="934"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8"/>
            <p:cNvSpPr/>
            <p:nvPr/>
          </p:nvSpPr>
          <p:spPr>
            <a:xfrm>
              <a:off x="7091925" y="3763125"/>
              <a:ext cx="66725" cy="40250"/>
            </a:xfrm>
            <a:custGeom>
              <a:avLst/>
              <a:gdLst/>
              <a:ahLst/>
              <a:cxnLst/>
              <a:rect l="l" t="t" r="r" b="b"/>
              <a:pathLst>
                <a:path w="2669" h="1610" extrusionOk="0">
                  <a:moveTo>
                    <a:pt x="1335" y="0"/>
                  </a:moveTo>
                  <a:cubicBezTo>
                    <a:pt x="692" y="0"/>
                    <a:pt x="50" y="425"/>
                    <a:pt x="0" y="1276"/>
                  </a:cubicBezTo>
                  <a:cubicBezTo>
                    <a:pt x="0" y="1343"/>
                    <a:pt x="34" y="1443"/>
                    <a:pt x="34" y="1543"/>
                  </a:cubicBezTo>
                  <a:cubicBezTo>
                    <a:pt x="868" y="1576"/>
                    <a:pt x="1735" y="1576"/>
                    <a:pt x="2635" y="1610"/>
                  </a:cubicBezTo>
                  <a:cubicBezTo>
                    <a:pt x="2635" y="1476"/>
                    <a:pt x="2669" y="1376"/>
                    <a:pt x="2669" y="1276"/>
                  </a:cubicBezTo>
                  <a:cubicBezTo>
                    <a:pt x="2619" y="425"/>
                    <a:pt x="1977"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8"/>
            <p:cNvSpPr/>
            <p:nvPr/>
          </p:nvSpPr>
          <p:spPr>
            <a:xfrm>
              <a:off x="6977550" y="3714825"/>
              <a:ext cx="69350" cy="48525"/>
            </a:xfrm>
            <a:custGeom>
              <a:avLst/>
              <a:gdLst/>
              <a:ahLst/>
              <a:cxnLst/>
              <a:rect l="l" t="t" r="r" b="b"/>
              <a:pathLst>
                <a:path w="2774" h="1941" extrusionOk="0">
                  <a:moveTo>
                    <a:pt x="1397" y="0"/>
                  </a:moveTo>
                  <a:cubicBezTo>
                    <a:pt x="438" y="0"/>
                    <a:pt x="1" y="1261"/>
                    <a:pt x="773" y="1840"/>
                  </a:cubicBezTo>
                  <a:cubicBezTo>
                    <a:pt x="1139" y="1874"/>
                    <a:pt x="1506" y="1907"/>
                    <a:pt x="1840" y="1940"/>
                  </a:cubicBezTo>
                  <a:cubicBezTo>
                    <a:pt x="2774" y="1507"/>
                    <a:pt x="2507" y="106"/>
                    <a:pt x="1506" y="6"/>
                  </a:cubicBezTo>
                  <a:cubicBezTo>
                    <a:pt x="1469" y="2"/>
                    <a:pt x="1433" y="0"/>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8"/>
            <p:cNvSpPr/>
            <p:nvPr/>
          </p:nvSpPr>
          <p:spPr>
            <a:xfrm>
              <a:off x="6534025" y="3678600"/>
              <a:ext cx="68400" cy="50550"/>
            </a:xfrm>
            <a:custGeom>
              <a:avLst/>
              <a:gdLst/>
              <a:ahLst/>
              <a:cxnLst/>
              <a:rect l="l" t="t" r="r" b="b"/>
              <a:pathLst>
                <a:path w="2736" h="2022" extrusionOk="0">
                  <a:moveTo>
                    <a:pt x="1246" y="1"/>
                  </a:moveTo>
                  <a:cubicBezTo>
                    <a:pt x="598" y="1"/>
                    <a:pt x="0" y="515"/>
                    <a:pt x="0" y="1221"/>
                  </a:cubicBezTo>
                  <a:cubicBezTo>
                    <a:pt x="0" y="1521"/>
                    <a:pt x="100" y="1788"/>
                    <a:pt x="267" y="2022"/>
                  </a:cubicBezTo>
                  <a:cubicBezTo>
                    <a:pt x="968" y="1988"/>
                    <a:pt x="1635" y="1955"/>
                    <a:pt x="2302" y="1922"/>
                  </a:cubicBezTo>
                  <a:cubicBezTo>
                    <a:pt x="2736" y="1255"/>
                    <a:pt x="2402" y="287"/>
                    <a:pt x="1601" y="54"/>
                  </a:cubicBezTo>
                  <a:cubicBezTo>
                    <a:pt x="1484" y="18"/>
                    <a:pt x="1364" y="1"/>
                    <a:pt x="1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8"/>
            <p:cNvSpPr/>
            <p:nvPr/>
          </p:nvSpPr>
          <p:spPr>
            <a:xfrm>
              <a:off x="7222000" y="3738100"/>
              <a:ext cx="47575" cy="35250"/>
            </a:xfrm>
            <a:custGeom>
              <a:avLst/>
              <a:gdLst/>
              <a:ahLst/>
              <a:cxnLst/>
              <a:rect l="l" t="t" r="r" b="b"/>
              <a:pathLst>
                <a:path w="1903" h="1410" extrusionOk="0">
                  <a:moveTo>
                    <a:pt x="952" y="0"/>
                  </a:moveTo>
                  <a:cubicBezTo>
                    <a:pt x="501" y="0"/>
                    <a:pt x="51" y="292"/>
                    <a:pt x="1" y="876"/>
                  </a:cubicBezTo>
                  <a:cubicBezTo>
                    <a:pt x="1" y="1076"/>
                    <a:pt x="68" y="1243"/>
                    <a:pt x="168" y="1410"/>
                  </a:cubicBezTo>
                  <a:cubicBezTo>
                    <a:pt x="735" y="1376"/>
                    <a:pt x="1269" y="1343"/>
                    <a:pt x="1769" y="1310"/>
                  </a:cubicBezTo>
                  <a:cubicBezTo>
                    <a:pt x="1836" y="1176"/>
                    <a:pt x="1902" y="1043"/>
                    <a:pt x="1902" y="876"/>
                  </a:cubicBezTo>
                  <a:cubicBezTo>
                    <a:pt x="1852" y="292"/>
                    <a:pt x="1402" y="0"/>
                    <a:pt x="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8"/>
            <p:cNvSpPr/>
            <p:nvPr/>
          </p:nvSpPr>
          <p:spPr>
            <a:xfrm>
              <a:off x="6606575" y="3649900"/>
              <a:ext cx="35875" cy="30500"/>
            </a:xfrm>
            <a:custGeom>
              <a:avLst/>
              <a:gdLst/>
              <a:ahLst/>
              <a:cxnLst/>
              <a:rect l="l" t="t" r="r" b="b"/>
              <a:pathLst>
                <a:path w="1435" h="1220" extrusionOk="0">
                  <a:moveTo>
                    <a:pt x="834" y="1"/>
                  </a:moveTo>
                  <a:cubicBezTo>
                    <a:pt x="267" y="1"/>
                    <a:pt x="0" y="668"/>
                    <a:pt x="401" y="1035"/>
                  </a:cubicBezTo>
                  <a:cubicBezTo>
                    <a:pt x="518" y="1163"/>
                    <a:pt x="666" y="1219"/>
                    <a:pt x="813" y="1219"/>
                  </a:cubicBezTo>
                  <a:cubicBezTo>
                    <a:pt x="1126" y="1219"/>
                    <a:pt x="1435" y="964"/>
                    <a:pt x="1435" y="601"/>
                  </a:cubicBezTo>
                  <a:cubicBezTo>
                    <a:pt x="1435" y="268"/>
                    <a:pt x="1168"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8"/>
            <p:cNvSpPr/>
            <p:nvPr/>
          </p:nvSpPr>
          <p:spPr>
            <a:xfrm>
              <a:off x="7281225" y="3676600"/>
              <a:ext cx="30050" cy="30050"/>
            </a:xfrm>
            <a:custGeom>
              <a:avLst/>
              <a:gdLst/>
              <a:ahLst/>
              <a:cxnLst/>
              <a:rect l="l" t="t" r="r" b="b"/>
              <a:pathLst>
                <a:path w="1202" h="1202" extrusionOk="0">
                  <a:moveTo>
                    <a:pt x="601" y="0"/>
                  </a:moveTo>
                  <a:cubicBezTo>
                    <a:pt x="267" y="0"/>
                    <a:pt x="0" y="267"/>
                    <a:pt x="0" y="601"/>
                  </a:cubicBezTo>
                  <a:cubicBezTo>
                    <a:pt x="0" y="934"/>
                    <a:pt x="267" y="1201"/>
                    <a:pt x="601" y="1201"/>
                  </a:cubicBezTo>
                  <a:cubicBezTo>
                    <a:pt x="934" y="1201"/>
                    <a:pt x="1201" y="934"/>
                    <a:pt x="1201" y="601"/>
                  </a:cubicBezTo>
                  <a:cubicBezTo>
                    <a:pt x="1201" y="267"/>
                    <a:pt x="934"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8"/>
            <p:cNvSpPr/>
            <p:nvPr/>
          </p:nvSpPr>
          <p:spPr>
            <a:xfrm>
              <a:off x="8208125" y="3682850"/>
              <a:ext cx="66750" cy="42125"/>
            </a:xfrm>
            <a:custGeom>
              <a:avLst/>
              <a:gdLst/>
              <a:ahLst/>
              <a:cxnLst/>
              <a:rect l="l" t="t" r="r" b="b"/>
              <a:pathLst>
                <a:path w="2670" h="1685" extrusionOk="0">
                  <a:moveTo>
                    <a:pt x="1335" y="0"/>
                  </a:moveTo>
                  <a:cubicBezTo>
                    <a:pt x="668" y="0"/>
                    <a:pt x="1" y="451"/>
                    <a:pt x="51" y="1351"/>
                  </a:cubicBezTo>
                  <a:cubicBezTo>
                    <a:pt x="51" y="1451"/>
                    <a:pt x="51" y="1552"/>
                    <a:pt x="84" y="1618"/>
                  </a:cubicBezTo>
                  <a:cubicBezTo>
                    <a:pt x="885" y="1685"/>
                    <a:pt x="1719" y="1685"/>
                    <a:pt x="2586" y="1685"/>
                  </a:cubicBezTo>
                  <a:cubicBezTo>
                    <a:pt x="2586" y="1585"/>
                    <a:pt x="2619" y="1485"/>
                    <a:pt x="2619" y="1351"/>
                  </a:cubicBezTo>
                  <a:cubicBezTo>
                    <a:pt x="2669" y="451"/>
                    <a:pt x="2002" y="0"/>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8"/>
            <p:cNvSpPr/>
            <p:nvPr/>
          </p:nvSpPr>
          <p:spPr>
            <a:xfrm>
              <a:off x="8097575" y="3639775"/>
              <a:ext cx="67625" cy="47675"/>
            </a:xfrm>
            <a:custGeom>
              <a:avLst/>
              <a:gdLst/>
              <a:ahLst/>
              <a:cxnLst/>
              <a:rect l="l" t="t" r="r" b="b"/>
              <a:pathLst>
                <a:path w="2705" h="1907" extrusionOk="0">
                  <a:moveTo>
                    <a:pt x="1363" y="0"/>
                  </a:moveTo>
                  <a:cubicBezTo>
                    <a:pt x="435" y="0"/>
                    <a:pt x="0" y="1228"/>
                    <a:pt x="804" y="1807"/>
                  </a:cubicBezTo>
                  <a:lnTo>
                    <a:pt x="1804" y="1907"/>
                  </a:lnTo>
                  <a:cubicBezTo>
                    <a:pt x="2705" y="1440"/>
                    <a:pt x="2471" y="106"/>
                    <a:pt x="1471" y="6"/>
                  </a:cubicBezTo>
                  <a:cubicBezTo>
                    <a:pt x="1434" y="2"/>
                    <a:pt x="1398" y="0"/>
                    <a:pt x="1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8"/>
            <p:cNvSpPr/>
            <p:nvPr/>
          </p:nvSpPr>
          <p:spPr>
            <a:xfrm>
              <a:off x="8329175" y="3668975"/>
              <a:ext cx="51200" cy="26825"/>
            </a:xfrm>
            <a:custGeom>
              <a:avLst/>
              <a:gdLst/>
              <a:ahLst/>
              <a:cxnLst/>
              <a:rect l="l" t="t" r="r" b="b"/>
              <a:pathLst>
                <a:path w="2048" h="1073" extrusionOk="0">
                  <a:moveTo>
                    <a:pt x="1378" y="0"/>
                  </a:moveTo>
                  <a:cubicBezTo>
                    <a:pt x="763" y="0"/>
                    <a:pt x="0" y="483"/>
                    <a:pt x="379" y="1072"/>
                  </a:cubicBezTo>
                  <a:cubicBezTo>
                    <a:pt x="913" y="1072"/>
                    <a:pt x="1447" y="1039"/>
                    <a:pt x="1947" y="1006"/>
                  </a:cubicBezTo>
                  <a:cubicBezTo>
                    <a:pt x="2014" y="872"/>
                    <a:pt x="2047" y="706"/>
                    <a:pt x="2047" y="572"/>
                  </a:cubicBezTo>
                  <a:cubicBezTo>
                    <a:pt x="2047" y="166"/>
                    <a:pt x="1738" y="0"/>
                    <a:pt x="13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8"/>
            <p:cNvSpPr/>
            <p:nvPr/>
          </p:nvSpPr>
          <p:spPr>
            <a:xfrm>
              <a:off x="8387000" y="3603200"/>
              <a:ext cx="34225" cy="29300"/>
            </a:xfrm>
            <a:custGeom>
              <a:avLst/>
              <a:gdLst/>
              <a:ahLst/>
              <a:cxnLst/>
              <a:rect l="l" t="t" r="r" b="b"/>
              <a:pathLst>
                <a:path w="1369" h="1172" extrusionOk="0">
                  <a:moveTo>
                    <a:pt x="801" y="1"/>
                  </a:moveTo>
                  <a:cubicBezTo>
                    <a:pt x="268" y="1"/>
                    <a:pt x="1" y="635"/>
                    <a:pt x="368" y="1002"/>
                  </a:cubicBezTo>
                  <a:cubicBezTo>
                    <a:pt x="485" y="1119"/>
                    <a:pt x="629" y="1171"/>
                    <a:pt x="771" y="1171"/>
                  </a:cubicBezTo>
                  <a:cubicBezTo>
                    <a:pt x="1075" y="1171"/>
                    <a:pt x="1369" y="931"/>
                    <a:pt x="1369" y="568"/>
                  </a:cubicBezTo>
                  <a:cubicBezTo>
                    <a:pt x="1369" y="268"/>
                    <a:pt x="1102"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8"/>
            <p:cNvSpPr/>
            <p:nvPr/>
          </p:nvSpPr>
          <p:spPr>
            <a:xfrm>
              <a:off x="8387000" y="3603200"/>
              <a:ext cx="34225" cy="29300"/>
            </a:xfrm>
            <a:custGeom>
              <a:avLst/>
              <a:gdLst/>
              <a:ahLst/>
              <a:cxnLst/>
              <a:rect l="l" t="t" r="r" b="b"/>
              <a:pathLst>
                <a:path w="1369" h="1172" extrusionOk="0">
                  <a:moveTo>
                    <a:pt x="801" y="1"/>
                  </a:moveTo>
                  <a:cubicBezTo>
                    <a:pt x="268" y="1"/>
                    <a:pt x="1" y="635"/>
                    <a:pt x="368" y="1002"/>
                  </a:cubicBezTo>
                  <a:cubicBezTo>
                    <a:pt x="485" y="1119"/>
                    <a:pt x="629" y="1171"/>
                    <a:pt x="771" y="1171"/>
                  </a:cubicBezTo>
                  <a:cubicBezTo>
                    <a:pt x="1075" y="1171"/>
                    <a:pt x="1369" y="931"/>
                    <a:pt x="1369" y="568"/>
                  </a:cubicBezTo>
                  <a:cubicBezTo>
                    <a:pt x="1369" y="268"/>
                    <a:pt x="1102"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8"/>
            <p:cNvSpPr/>
            <p:nvPr/>
          </p:nvSpPr>
          <p:spPr>
            <a:xfrm>
              <a:off x="5076325" y="3216075"/>
              <a:ext cx="57275" cy="283800"/>
            </a:xfrm>
            <a:custGeom>
              <a:avLst/>
              <a:gdLst/>
              <a:ahLst/>
              <a:cxnLst/>
              <a:rect l="l" t="t" r="r" b="b"/>
              <a:pathLst>
                <a:path w="2291" h="11352" extrusionOk="0">
                  <a:moveTo>
                    <a:pt x="568" y="1"/>
                  </a:moveTo>
                  <a:cubicBezTo>
                    <a:pt x="461" y="1"/>
                    <a:pt x="360" y="62"/>
                    <a:pt x="334" y="208"/>
                  </a:cubicBezTo>
                  <a:cubicBezTo>
                    <a:pt x="67" y="1176"/>
                    <a:pt x="167" y="2210"/>
                    <a:pt x="600" y="3110"/>
                  </a:cubicBezTo>
                  <a:cubicBezTo>
                    <a:pt x="901" y="3544"/>
                    <a:pt x="1134" y="4011"/>
                    <a:pt x="1334" y="4511"/>
                  </a:cubicBezTo>
                  <a:cubicBezTo>
                    <a:pt x="1568" y="5545"/>
                    <a:pt x="934" y="6212"/>
                    <a:pt x="600" y="7113"/>
                  </a:cubicBezTo>
                  <a:cubicBezTo>
                    <a:pt x="0" y="8648"/>
                    <a:pt x="167" y="10449"/>
                    <a:pt x="1735" y="11316"/>
                  </a:cubicBezTo>
                  <a:cubicBezTo>
                    <a:pt x="1784" y="11341"/>
                    <a:pt x="1832" y="11352"/>
                    <a:pt x="1876" y="11352"/>
                  </a:cubicBezTo>
                  <a:cubicBezTo>
                    <a:pt x="2135" y="11352"/>
                    <a:pt x="2291" y="10991"/>
                    <a:pt x="2035" y="10849"/>
                  </a:cubicBezTo>
                  <a:cubicBezTo>
                    <a:pt x="1401" y="10482"/>
                    <a:pt x="967" y="9915"/>
                    <a:pt x="834" y="9248"/>
                  </a:cubicBezTo>
                  <a:cubicBezTo>
                    <a:pt x="500" y="7714"/>
                    <a:pt x="1835" y="6646"/>
                    <a:pt x="1935" y="5212"/>
                  </a:cubicBezTo>
                  <a:cubicBezTo>
                    <a:pt x="1968" y="4678"/>
                    <a:pt x="1835" y="4144"/>
                    <a:pt x="1568" y="3677"/>
                  </a:cubicBezTo>
                  <a:cubicBezTo>
                    <a:pt x="1001" y="2510"/>
                    <a:pt x="567" y="1743"/>
                    <a:pt x="867" y="342"/>
                  </a:cubicBezTo>
                  <a:cubicBezTo>
                    <a:pt x="907" y="141"/>
                    <a:pt x="730" y="1"/>
                    <a:pt x="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8"/>
            <p:cNvSpPr/>
            <p:nvPr/>
          </p:nvSpPr>
          <p:spPr>
            <a:xfrm>
              <a:off x="5250600" y="3317400"/>
              <a:ext cx="51725" cy="173200"/>
            </a:xfrm>
            <a:custGeom>
              <a:avLst/>
              <a:gdLst/>
              <a:ahLst/>
              <a:cxnLst/>
              <a:rect l="l" t="t" r="r" b="b"/>
              <a:pathLst>
                <a:path w="2069" h="6928" extrusionOk="0">
                  <a:moveTo>
                    <a:pt x="527" y="0"/>
                  </a:moveTo>
                  <a:cubicBezTo>
                    <a:pt x="415" y="0"/>
                    <a:pt x="307" y="59"/>
                    <a:pt x="268" y="191"/>
                  </a:cubicBezTo>
                  <a:cubicBezTo>
                    <a:pt x="1" y="1192"/>
                    <a:pt x="101" y="2226"/>
                    <a:pt x="568" y="3127"/>
                  </a:cubicBezTo>
                  <a:cubicBezTo>
                    <a:pt x="1202" y="4428"/>
                    <a:pt x="1602" y="5062"/>
                    <a:pt x="835" y="6529"/>
                  </a:cubicBezTo>
                  <a:cubicBezTo>
                    <a:pt x="719" y="6736"/>
                    <a:pt x="906" y="6928"/>
                    <a:pt x="1088" y="6928"/>
                  </a:cubicBezTo>
                  <a:cubicBezTo>
                    <a:pt x="1169" y="6928"/>
                    <a:pt x="1250" y="6889"/>
                    <a:pt x="1302" y="6796"/>
                  </a:cubicBezTo>
                  <a:lnTo>
                    <a:pt x="1302" y="6829"/>
                  </a:lnTo>
                  <a:cubicBezTo>
                    <a:pt x="1802" y="5895"/>
                    <a:pt x="2069" y="4995"/>
                    <a:pt x="1669" y="3994"/>
                  </a:cubicBezTo>
                  <a:cubicBezTo>
                    <a:pt x="1068" y="2660"/>
                    <a:pt x="434" y="1959"/>
                    <a:pt x="835" y="358"/>
                  </a:cubicBezTo>
                  <a:cubicBezTo>
                    <a:pt x="875" y="137"/>
                    <a:pt x="696" y="0"/>
                    <a:pt x="5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8"/>
            <p:cNvSpPr/>
            <p:nvPr/>
          </p:nvSpPr>
          <p:spPr>
            <a:xfrm>
              <a:off x="5158050" y="3067775"/>
              <a:ext cx="60500" cy="397900"/>
            </a:xfrm>
            <a:custGeom>
              <a:avLst/>
              <a:gdLst/>
              <a:ahLst/>
              <a:cxnLst/>
              <a:rect l="l" t="t" r="r" b="b"/>
              <a:pathLst>
                <a:path w="2420" h="15916" extrusionOk="0">
                  <a:moveTo>
                    <a:pt x="1265" y="0"/>
                  </a:moveTo>
                  <a:cubicBezTo>
                    <a:pt x="1111" y="0"/>
                    <a:pt x="947" y="121"/>
                    <a:pt x="967" y="303"/>
                  </a:cubicBezTo>
                  <a:cubicBezTo>
                    <a:pt x="1434" y="1904"/>
                    <a:pt x="567" y="3705"/>
                    <a:pt x="367" y="5240"/>
                  </a:cubicBezTo>
                  <a:cubicBezTo>
                    <a:pt x="133" y="6774"/>
                    <a:pt x="801" y="7441"/>
                    <a:pt x="1301" y="8742"/>
                  </a:cubicBezTo>
                  <a:cubicBezTo>
                    <a:pt x="2001" y="10543"/>
                    <a:pt x="0" y="12044"/>
                    <a:pt x="400" y="13946"/>
                  </a:cubicBezTo>
                  <a:cubicBezTo>
                    <a:pt x="600" y="14746"/>
                    <a:pt x="1134" y="15480"/>
                    <a:pt x="1868" y="15880"/>
                  </a:cubicBezTo>
                  <a:cubicBezTo>
                    <a:pt x="1912" y="15905"/>
                    <a:pt x="1957" y="15916"/>
                    <a:pt x="1999" y="15916"/>
                  </a:cubicBezTo>
                  <a:cubicBezTo>
                    <a:pt x="2243" y="15916"/>
                    <a:pt x="2419" y="15556"/>
                    <a:pt x="2135" y="15413"/>
                  </a:cubicBezTo>
                  <a:cubicBezTo>
                    <a:pt x="267" y="14379"/>
                    <a:pt x="1101" y="12445"/>
                    <a:pt x="1735" y="10910"/>
                  </a:cubicBezTo>
                  <a:cubicBezTo>
                    <a:pt x="2168" y="10043"/>
                    <a:pt x="2135" y="8976"/>
                    <a:pt x="1635" y="8142"/>
                  </a:cubicBezTo>
                  <a:cubicBezTo>
                    <a:pt x="1234" y="7408"/>
                    <a:pt x="867" y="6841"/>
                    <a:pt x="867" y="5973"/>
                  </a:cubicBezTo>
                  <a:cubicBezTo>
                    <a:pt x="867" y="4839"/>
                    <a:pt x="1334" y="3672"/>
                    <a:pt x="1468" y="2571"/>
                  </a:cubicBezTo>
                  <a:cubicBezTo>
                    <a:pt x="1668" y="1770"/>
                    <a:pt x="1668" y="970"/>
                    <a:pt x="1501" y="169"/>
                  </a:cubicBezTo>
                  <a:cubicBezTo>
                    <a:pt x="1462" y="51"/>
                    <a:pt x="1365" y="0"/>
                    <a:pt x="1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8"/>
            <p:cNvSpPr/>
            <p:nvPr/>
          </p:nvSpPr>
          <p:spPr>
            <a:xfrm>
              <a:off x="8464350" y="3228650"/>
              <a:ext cx="57775" cy="244950"/>
            </a:xfrm>
            <a:custGeom>
              <a:avLst/>
              <a:gdLst/>
              <a:ahLst/>
              <a:cxnLst/>
              <a:rect l="l" t="t" r="r" b="b"/>
              <a:pathLst>
                <a:path w="2311" h="9798" extrusionOk="0">
                  <a:moveTo>
                    <a:pt x="754" y="1"/>
                  </a:moveTo>
                  <a:cubicBezTo>
                    <a:pt x="660" y="1"/>
                    <a:pt x="563" y="51"/>
                    <a:pt x="509" y="172"/>
                  </a:cubicBezTo>
                  <a:cubicBezTo>
                    <a:pt x="443" y="606"/>
                    <a:pt x="443" y="1039"/>
                    <a:pt x="509" y="1473"/>
                  </a:cubicBezTo>
                  <a:cubicBezTo>
                    <a:pt x="576" y="2007"/>
                    <a:pt x="743" y="2541"/>
                    <a:pt x="843" y="3074"/>
                  </a:cubicBezTo>
                  <a:cubicBezTo>
                    <a:pt x="976" y="3875"/>
                    <a:pt x="743" y="4308"/>
                    <a:pt x="443" y="5009"/>
                  </a:cubicBezTo>
                  <a:cubicBezTo>
                    <a:pt x="209" y="5443"/>
                    <a:pt x="143" y="5943"/>
                    <a:pt x="276" y="6410"/>
                  </a:cubicBezTo>
                  <a:cubicBezTo>
                    <a:pt x="576" y="7411"/>
                    <a:pt x="1410" y="8678"/>
                    <a:pt x="176" y="9345"/>
                  </a:cubicBezTo>
                  <a:cubicBezTo>
                    <a:pt x="1" y="9520"/>
                    <a:pt x="132" y="9797"/>
                    <a:pt x="324" y="9797"/>
                  </a:cubicBezTo>
                  <a:cubicBezTo>
                    <a:pt x="351" y="9797"/>
                    <a:pt x="380" y="9792"/>
                    <a:pt x="409" y="9779"/>
                  </a:cubicBezTo>
                  <a:lnTo>
                    <a:pt x="443" y="9779"/>
                  </a:lnTo>
                  <a:cubicBezTo>
                    <a:pt x="2311" y="8712"/>
                    <a:pt x="610" y="7110"/>
                    <a:pt x="776" y="5743"/>
                  </a:cubicBezTo>
                  <a:cubicBezTo>
                    <a:pt x="876" y="4876"/>
                    <a:pt x="1477" y="4342"/>
                    <a:pt x="1410" y="3408"/>
                  </a:cubicBezTo>
                  <a:cubicBezTo>
                    <a:pt x="1343" y="2407"/>
                    <a:pt x="743" y="1340"/>
                    <a:pt x="1010" y="272"/>
                  </a:cubicBezTo>
                  <a:cubicBezTo>
                    <a:pt x="1030" y="113"/>
                    <a:pt x="895" y="1"/>
                    <a:pt x="7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8"/>
            <p:cNvSpPr/>
            <p:nvPr/>
          </p:nvSpPr>
          <p:spPr>
            <a:xfrm>
              <a:off x="8405150" y="3269575"/>
              <a:ext cx="40250" cy="175675"/>
            </a:xfrm>
            <a:custGeom>
              <a:avLst/>
              <a:gdLst/>
              <a:ahLst/>
              <a:cxnLst/>
              <a:rect l="l" t="t" r="r" b="b"/>
              <a:pathLst>
                <a:path w="1610" h="7027" extrusionOk="0">
                  <a:moveTo>
                    <a:pt x="1102" y="0"/>
                  </a:moveTo>
                  <a:cubicBezTo>
                    <a:pt x="958" y="0"/>
                    <a:pt x="802" y="121"/>
                    <a:pt x="843" y="303"/>
                  </a:cubicBezTo>
                  <a:cubicBezTo>
                    <a:pt x="1110" y="1537"/>
                    <a:pt x="75" y="2138"/>
                    <a:pt x="209" y="3272"/>
                  </a:cubicBezTo>
                  <a:cubicBezTo>
                    <a:pt x="309" y="4406"/>
                    <a:pt x="1610" y="5774"/>
                    <a:pt x="176" y="6574"/>
                  </a:cubicBezTo>
                  <a:cubicBezTo>
                    <a:pt x="1" y="6749"/>
                    <a:pt x="132" y="7026"/>
                    <a:pt x="323" y="7026"/>
                  </a:cubicBezTo>
                  <a:cubicBezTo>
                    <a:pt x="351" y="7026"/>
                    <a:pt x="380" y="7021"/>
                    <a:pt x="409" y="7008"/>
                  </a:cubicBezTo>
                  <a:lnTo>
                    <a:pt x="442" y="7008"/>
                  </a:lnTo>
                  <a:cubicBezTo>
                    <a:pt x="1376" y="6474"/>
                    <a:pt x="1543" y="5407"/>
                    <a:pt x="1176" y="4439"/>
                  </a:cubicBezTo>
                  <a:cubicBezTo>
                    <a:pt x="1009" y="4006"/>
                    <a:pt x="643" y="3572"/>
                    <a:pt x="676" y="3072"/>
                  </a:cubicBezTo>
                  <a:cubicBezTo>
                    <a:pt x="743" y="2671"/>
                    <a:pt x="909" y="2338"/>
                    <a:pt x="1143" y="2038"/>
                  </a:cubicBezTo>
                  <a:cubicBezTo>
                    <a:pt x="1410" y="1437"/>
                    <a:pt x="1476" y="803"/>
                    <a:pt x="1310" y="170"/>
                  </a:cubicBezTo>
                  <a:cubicBezTo>
                    <a:pt x="1283" y="51"/>
                    <a:pt x="1195" y="0"/>
                    <a:pt x="11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8"/>
            <p:cNvSpPr/>
            <p:nvPr/>
          </p:nvSpPr>
          <p:spPr>
            <a:xfrm>
              <a:off x="5344850" y="3406400"/>
              <a:ext cx="316075" cy="359450"/>
            </a:xfrm>
            <a:custGeom>
              <a:avLst/>
              <a:gdLst/>
              <a:ahLst/>
              <a:cxnLst/>
              <a:rect l="l" t="t" r="r" b="b"/>
              <a:pathLst>
                <a:path w="12643" h="14378" extrusionOk="0">
                  <a:moveTo>
                    <a:pt x="12642" y="0"/>
                  </a:moveTo>
                  <a:lnTo>
                    <a:pt x="12642" y="0"/>
                  </a:lnTo>
                  <a:cubicBezTo>
                    <a:pt x="12642" y="1"/>
                    <a:pt x="5004" y="534"/>
                    <a:pt x="3202" y="2069"/>
                  </a:cubicBezTo>
                  <a:cubicBezTo>
                    <a:pt x="0" y="4771"/>
                    <a:pt x="400" y="13544"/>
                    <a:pt x="400" y="13544"/>
                  </a:cubicBezTo>
                  <a:lnTo>
                    <a:pt x="8573" y="14377"/>
                  </a:lnTo>
                  <a:cubicBezTo>
                    <a:pt x="8573" y="14377"/>
                    <a:pt x="7605" y="4537"/>
                    <a:pt x="11608" y="2502"/>
                  </a:cubicBezTo>
                  <a:cubicBezTo>
                    <a:pt x="12075" y="1735"/>
                    <a:pt x="12442" y="868"/>
                    <a:pt x="1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8"/>
            <p:cNvSpPr/>
            <p:nvPr/>
          </p:nvSpPr>
          <p:spPr>
            <a:xfrm>
              <a:off x="5483275" y="3534825"/>
              <a:ext cx="34200" cy="224350"/>
            </a:xfrm>
            <a:custGeom>
              <a:avLst/>
              <a:gdLst/>
              <a:ahLst/>
              <a:cxnLst/>
              <a:rect l="l" t="t" r="r" b="b"/>
              <a:pathLst>
                <a:path w="1368" h="8974" extrusionOk="0">
                  <a:moveTo>
                    <a:pt x="1368" y="1"/>
                  </a:moveTo>
                  <a:lnTo>
                    <a:pt x="1368" y="1"/>
                  </a:lnTo>
                  <a:cubicBezTo>
                    <a:pt x="0" y="1869"/>
                    <a:pt x="34" y="7206"/>
                    <a:pt x="67" y="8907"/>
                  </a:cubicBezTo>
                  <a:lnTo>
                    <a:pt x="701" y="8974"/>
                  </a:lnTo>
                  <a:cubicBezTo>
                    <a:pt x="367" y="2803"/>
                    <a:pt x="1368"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8"/>
            <p:cNvSpPr/>
            <p:nvPr/>
          </p:nvSpPr>
          <p:spPr>
            <a:xfrm>
              <a:off x="5412375" y="3445600"/>
              <a:ext cx="132625" cy="306900"/>
            </a:xfrm>
            <a:custGeom>
              <a:avLst/>
              <a:gdLst/>
              <a:ahLst/>
              <a:cxnLst/>
              <a:rect l="l" t="t" r="r" b="b"/>
              <a:pathLst>
                <a:path w="5305" h="12276" extrusionOk="0">
                  <a:moveTo>
                    <a:pt x="5305" y="0"/>
                  </a:moveTo>
                  <a:cubicBezTo>
                    <a:pt x="4104" y="234"/>
                    <a:pt x="3003" y="701"/>
                    <a:pt x="2002" y="1368"/>
                  </a:cubicBezTo>
                  <a:cubicBezTo>
                    <a:pt x="201" y="2635"/>
                    <a:pt x="1" y="10041"/>
                    <a:pt x="1" y="12209"/>
                  </a:cubicBezTo>
                  <a:lnTo>
                    <a:pt x="768" y="12276"/>
                  </a:lnTo>
                  <a:cubicBezTo>
                    <a:pt x="601" y="2802"/>
                    <a:pt x="3704" y="567"/>
                    <a:pt x="5305" y="67"/>
                  </a:cubicBezTo>
                  <a:lnTo>
                    <a:pt x="53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8"/>
            <p:cNvSpPr/>
            <p:nvPr/>
          </p:nvSpPr>
          <p:spPr>
            <a:xfrm>
              <a:off x="5164700" y="3720075"/>
              <a:ext cx="574600" cy="155025"/>
            </a:xfrm>
            <a:custGeom>
              <a:avLst/>
              <a:gdLst/>
              <a:ahLst/>
              <a:cxnLst/>
              <a:rect l="l" t="t" r="r" b="b"/>
              <a:pathLst>
                <a:path w="22984" h="6201" extrusionOk="0">
                  <a:moveTo>
                    <a:pt x="8381" y="1"/>
                  </a:moveTo>
                  <a:cubicBezTo>
                    <a:pt x="7230" y="1"/>
                    <a:pt x="6122" y="795"/>
                    <a:pt x="5905" y="2097"/>
                  </a:cubicBezTo>
                  <a:cubicBezTo>
                    <a:pt x="5672" y="1964"/>
                    <a:pt x="5405" y="1897"/>
                    <a:pt x="5138" y="1897"/>
                  </a:cubicBezTo>
                  <a:cubicBezTo>
                    <a:pt x="4304" y="1897"/>
                    <a:pt x="3570" y="2498"/>
                    <a:pt x="3403" y="3332"/>
                  </a:cubicBezTo>
                  <a:cubicBezTo>
                    <a:pt x="3193" y="2938"/>
                    <a:pt x="2823" y="2758"/>
                    <a:pt x="2455" y="2758"/>
                  </a:cubicBezTo>
                  <a:cubicBezTo>
                    <a:pt x="1948" y="2758"/>
                    <a:pt x="1446" y="3100"/>
                    <a:pt x="1369" y="3698"/>
                  </a:cubicBezTo>
                  <a:cubicBezTo>
                    <a:pt x="1209" y="3477"/>
                    <a:pt x="981" y="3378"/>
                    <a:pt x="757" y="3378"/>
                  </a:cubicBezTo>
                  <a:cubicBezTo>
                    <a:pt x="373" y="3378"/>
                    <a:pt x="1" y="3669"/>
                    <a:pt x="1" y="4132"/>
                  </a:cubicBezTo>
                  <a:lnTo>
                    <a:pt x="1" y="4199"/>
                  </a:lnTo>
                  <a:lnTo>
                    <a:pt x="701" y="4199"/>
                  </a:lnTo>
                  <a:cubicBezTo>
                    <a:pt x="9341" y="4199"/>
                    <a:pt x="15779" y="5400"/>
                    <a:pt x="22984" y="6200"/>
                  </a:cubicBezTo>
                  <a:lnTo>
                    <a:pt x="22984" y="6033"/>
                  </a:lnTo>
                  <a:cubicBezTo>
                    <a:pt x="22984" y="5405"/>
                    <a:pt x="22470" y="4961"/>
                    <a:pt x="21910" y="4961"/>
                  </a:cubicBezTo>
                  <a:cubicBezTo>
                    <a:pt x="21757" y="4961"/>
                    <a:pt x="21600" y="4994"/>
                    <a:pt x="21450" y="5066"/>
                  </a:cubicBezTo>
                  <a:cubicBezTo>
                    <a:pt x="21181" y="4080"/>
                    <a:pt x="20333" y="3566"/>
                    <a:pt x="19482" y="3566"/>
                  </a:cubicBezTo>
                  <a:cubicBezTo>
                    <a:pt x="18751" y="3566"/>
                    <a:pt x="18017" y="3946"/>
                    <a:pt x="17647" y="4733"/>
                  </a:cubicBezTo>
                  <a:cubicBezTo>
                    <a:pt x="17513" y="4699"/>
                    <a:pt x="17413" y="4666"/>
                    <a:pt x="17280" y="4666"/>
                  </a:cubicBezTo>
                  <a:cubicBezTo>
                    <a:pt x="17380" y="4366"/>
                    <a:pt x="17447" y="4032"/>
                    <a:pt x="17447" y="3698"/>
                  </a:cubicBezTo>
                  <a:cubicBezTo>
                    <a:pt x="17447" y="1829"/>
                    <a:pt x="15930" y="485"/>
                    <a:pt x="14251" y="485"/>
                  </a:cubicBezTo>
                  <a:cubicBezTo>
                    <a:pt x="13774" y="485"/>
                    <a:pt x="13283" y="593"/>
                    <a:pt x="12810" y="830"/>
                  </a:cubicBezTo>
                  <a:cubicBezTo>
                    <a:pt x="12460" y="375"/>
                    <a:pt x="11945" y="140"/>
                    <a:pt x="11428" y="140"/>
                  </a:cubicBezTo>
                  <a:cubicBezTo>
                    <a:pt x="10960" y="140"/>
                    <a:pt x="10490" y="333"/>
                    <a:pt x="10141" y="730"/>
                  </a:cubicBezTo>
                  <a:cubicBezTo>
                    <a:pt x="9629" y="229"/>
                    <a:pt x="8999" y="1"/>
                    <a:pt x="8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8"/>
            <p:cNvSpPr/>
            <p:nvPr/>
          </p:nvSpPr>
          <p:spPr>
            <a:xfrm>
              <a:off x="8149350" y="2850175"/>
              <a:ext cx="207675" cy="793075"/>
            </a:xfrm>
            <a:custGeom>
              <a:avLst/>
              <a:gdLst/>
              <a:ahLst/>
              <a:cxnLst/>
              <a:rect l="l" t="t" r="r" b="b"/>
              <a:pathLst>
                <a:path w="8307" h="31723" extrusionOk="0">
                  <a:moveTo>
                    <a:pt x="67" y="0"/>
                  </a:moveTo>
                  <a:lnTo>
                    <a:pt x="0" y="901"/>
                  </a:lnTo>
                  <a:cubicBezTo>
                    <a:pt x="167" y="1001"/>
                    <a:pt x="334" y="1101"/>
                    <a:pt x="500" y="1234"/>
                  </a:cubicBezTo>
                  <a:lnTo>
                    <a:pt x="801" y="1501"/>
                  </a:lnTo>
                  <a:cubicBezTo>
                    <a:pt x="1034" y="1635"/>
                    <a:pt x="1234" y="1835"/>
                    <a:pt x="1434" y="2035"/>
                  </a:cubicBezTo>
                  <a:lnTo>
                    <a:pt x="1668" y="2235"/>
                  </a:lnTo>
                  <a:cubicBezTo>
                    <a:pt x="1735" y="2302"/>
                    <a:pt x="1801" y="2369"/>
                    <a:pt x="1868" y="2435"/>
                  </a:cubicBezTo>
                  <a:cubicBezTo>
                    <a:pt x="2002" y="2569"/>
                    <a:pt x="2135" y="2736"/>
                    <a:pt x="2268" y="2869"/>
                  </a:cubicBezTo>
                  <a:lnTo>
                    <a:pt x="2335" y="2969"/>
                  </a:lnTo>
                  <a:cubicBezTo>
                    <a:pt x="2435" y="3102"/>
                    <a:pt x="2569" y="3236"/>
                    <a:pt x="2669" y="3369"/>
                  </a:cubicBezTo>
                  <a:cubicBezTo>
                    <a:pt x="2735" y="3436"/>
                    <a:pt x="2769" y="3536"/>
                    <a:pt x="2835" y="3603"/>
                  </a:cubicBezTo>
                  <a:cubicBezTo>
                    <a:pt x="2869" y="3636"/>
                    <a:pt x="2936" y="3736"/>
                    <a:pt x="2969" y="3803"/>
                  </a:cubicBezTo>
                  <a:cubicBezTo>
                    <a:pt x="3436" y="4437"/>
                    <a:pt x="3836" y="5137"/>
                    <a:pt x="4136" y="5871"/>
                  </a:cubicBezTo>
                  <a:cubicBezTo>
                    <a:pt x="4170" y="5938"/>
                    <a:pt x="4203" y="6038"/>
                    <a:pt x="4236" y="6105"/>
                  </a:cubicBezTo>
                  <a:cubicBezTo>
                    <a:pt x="4303" y="6271"/>
                    <a:pt x="4337" y="6405"/>
                    <a:pt x="4403" y="6572"/>
                  </a:cubicBezTo>
                  <a:cubicBezTo>
                    <a:pt x="4437" y="6638"/>
                    <a:pt x="4470" y="6738"/>
                    <a:pt x="4470" y="6805"/>
                  </a:cubicBezTo>
                  <a:cubicBezTo>
                    <a:pt x="4570" y="7005"/>
                    <a:pt x="4637" y="7239"/>
                    <a:pt x="4703" y="7472"/>
                  </a:cubicBezTo>
                  <a:cubicBezTo>
                    <a:pt x="4737" y="7572"/>
                    <a:pt x="4770" y="7706"/>
                    <a:pt x="4770" y="7806"/>
                  </a:cubicBezTo>
                  <a:cubicBezTo>
                    <a:pt x="4804" y="7906"/>
                    <a:pt x="4837" y="7973"/>
                    <a:pt x="4837" y="8073"/>
                  </a:cubicBezTo>
                  <a:cubicBezTo>
                    <a:pt x="4937" y="8506"/>
                    <a:pt x="5037" y="8940"/>
                    <a:pt x="5104" y="9374"/>
                  </a:cubicBezTo>
                  <a:lnTo>
                    <a:pt x="5137" y="9874"/>
                  </a:lnTo>
                  <a:cubicBezTo>
                    <a:pt x="5204" y="10208"/>
                    <a:pt x="5237" y="10541"/>
                    <a:pt x="5237" y="10908"/>
                  </a:cubicBezTo>
                  <a:cubicBezTo>
                    <a:pt x="5671" y="20081"/>
                    <a:pt x="6071" y="31723"/>
                    <a:pt x="6071" y="31723"/>
                  </a:cubicBezTo>
                  <a:lnTo>
                    <a:pt x="8306" y="31723"/>
                  </a:lnTo>
                  <a:cubicBezTo>
                    <a:pt x="8306" y="31723"/>
                    <a:pt x="7906" y="20081"/>
                    <a:pt x="7472" y="10908"/>
                  </a:cubicBezTo>
                  <a:cubicBezTo>
                    <a:pt x="7439" y="10675"/>
                    <a:pt x="7405" y="10441"/>
                    <a:pt x="7405" y="10241"/>
                  </a:cubicBezTo>
                  <a:lnTo>
                    <a:pt x="7405" y="10174"/>
                  </a:lnTo>
                  <a:cubicBezTo>
                    <a:pt x="7405" y="9941"/>
                    <a:pt x="7372" y="9707"/>
                    <a:pt x="7339" y="9507"/>
                  </a:cubicBezTo>
                  <a:cubicBezTo>
                    <a:pt x="7305" y="9307"/>
                    <a:pt x="7272" y="9073"/>
                    <a:pt x="7239" y="8873"/>
                  </a:cubicBezTo>
                  <a:cubicBezTo>
                    <a:pt x="7205" y="8673"/>
                    <a:pt x="7172" y="8473"/>
                    <a:pt x="7105" y="8273"/>
                  </a:cubicBezTo>
                  <a:cubicBezTo>
                    <a:pt x="7072" y="8039"/>
                    <a:pt x="7038" y="7839"/>
                    <a:pt x="6972" y="7672"/>
                  </a:cubicBezTo>
                  <a:cubicBezTo>
                    <a:pt x="6905" y="7472"/>
                    <a:pt x="6872" y="7272"/>
                    <a:pt x="6805" y="7105"/>
                  </a:cubicBezTo>
                  <a:cubicBezTo>
                    <a:pt x="6738" y="6905"/>
                    <a:pt x="6672" y="6738"/>
                    <a:pt x="6605" y="6572"/>
                  </a:cubicBezTo>
                  <a:cubicBezTo>
                    <a:pt x="6538" y="6371"/>
                    <a:pt x="6471" y="6205"/>
                    <a:pt x="6405" y="6038"/>
                  </a:cubicBezTo>
                  <a:cubicBezTo>
                    <a:pt x="6338" y="5904"/>
                    <a:pt x="6271" y="5738"/>
                    <a:pt x="6205" y="5604"/>
                  </a:cubicBezTo>
                  <a:lnTo>
                    <a:pt x="6171" y="5538"/>
                  </a:lnTo>
                  <a:cubicBezTo>
                    <a:pt x="6104" y="5404"/>
                    <a:pt x="6038" y="5237"/>
                    <a:pt x="5938" y="5104"/>
                  </a:cubicBezTo>
                  <a:lnTo>
                    <a:pt x="5904" y="5037"/>
                  </a:lnTo>
                  <a:cubicBezTo>
                    <a:pt x="5838" y="4904"/>
                    <a:pt x="5771" y="4770"/>
                    <a:pt x="5671" y="4670"/>
                  </a:cubicBezTo>
                  <a:cubicBezTo>
                    <a:pt x="5604" y="4537"/>
                    <a:pt x="5537" y="4403"/>
                    <a:pt x="5437" y="4270"/>
                  </a:cubicBezTo>
                  <a:cubicBezTo>
                    <a:pt x="5437" y="4270"/>
                    <a:pt x="5437" y="4270"/>
                    <a:pt x="5404" y="4237"/>
                  </a:cubicBezTo>
                  <a:cubicBezTo>
                    <a:pt x="5337" y="4103"/>
                    <a:pt x="5237" y="3970"/>
                    <a:pt x="5137" y="3836"/>
                  </a:cubicBezTo>
                  <a:cubicBezTo>
                    <a:pt x="4870" y="3469"/>
                    <a:pt x="4570" y="3136"/>
                    <a:pt x="4270" y="2802"/>
                  </a:cubicBezTo>
                  <a:lnTo>
                    <a:pt x="3970" y="2502"/>
                  </a:lnTo>
                  <a:cubicBezTo>
                    <a:pt x="3870" y="2402"/>
                    <a:pt x="3769" y="2302"/>
                    <a:pt x="3669" y="2202"/>
                  </a:cubicBezTo>
                  <a:lnTo>
                    <a:pt x="3369" y="1968"/>
                  </a:lnTo>
                  <a:cubicBezTo>
                    <a:pt x="3169" y="1768"/>
                    <a:pt x="2969" y="1635"/>
                    <a:pt x="2769" y="1468"/>
                  </a:cubicBezTo>
                  <a:lnTo>
                    <a:pt x="2535" y="1301"/>
                  </a:lnTo>
                  <a:cubicBezTo>
                    <a:pt x="1768" y="767"/>
                    <a:pt x="934" y="334"/>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8"/>
            <p:cNvSpPr/>
            <p:nvPr/>
          </p:nvSpPr>
          <p:spPr>
            <a:xfrm>
              <a:off x="8149350" y="2850175"/>
              <a:ext cx="207675" cy="793075"/>
            </a:xfrm>
            <a:custGeom>
              <a:avLst/>
              <a:gdLst/>
              <a:ahLst/>
              <a:cxnLst/>
              <a:rect l="l" t="t" r="r" b="b"/>
              <a:pathLst>
                <a:path w="8307" h="31723" extrusionOk="0">
                  <a:moveTo>
                    <a:pt x="67" y="0"/>
                  </a:moveTo>
                  <a:lnTo>
                    <a:pt x="0" y="901"/>
                  </a:lnTo>
                  <a:cubicBezTo>
                    <a:pt x="167" y="1001"/>
                    <a:pt x="334" y="1101"/>
                    <a:pt x="500" y="1234"/>
                  </a:cubicBezTo>
                  <a:lnTo>
                    <a:pt x="801" y="1501"/>
                  </a:lnTo>
                  <a:cubicBezTo>
                    <a:pt x="1034" y="1635"/>
                    <a:pt x="1234" y="1835"/>
                    <a:pt x="1434" y="2035"/>
                  </a:cubicBezTo>
                  <a:lnTo>
                    <a:pt x="1668" y="2235"/>
                  </a:lnTo>
                  <a:cubicBezTo>
                    <a:pt x="1735" y="2302"/>
                    <a:pt x="1735" y="2302"/>
                    <a:pt x="1868" y="2435"/>
                  </a:cubicBezTo>
                  <a:cubicBezTo>
                    <a:pt x="2002" y="2569"/>
                    <a:pt x="2135" y="2736"/>
                    <a:pt x="2268" y="2869"/>
                  </a:cubicBezTo>
                  <a:lnTo>
                    <a:pt x="2335" y="2969"/>
                  </a:lnTo>
                  <a:cubicBezTo>
                    <a:pt x="2435" y="3102"/>
                    <a:pt x="2569" y="3236"/>
                    <a:pt x="2669" y="3369"/>
                  </a:cubicBezTo>
                  <a:cubicBezTo>
                    <a:pt x="2735" y="3436"/>
                    <a:pt x="2769" y="3503"/>
                    <a:pt x="2835" y="3603"/>
                  </a:cubicBezTo>
                  <a:lnTo>
                    <a:pt x="2969" y="3803"/>
                  </a:lnTo>
                  <a:cubicBezTo>
                    <a:pt x="3436" y="4437"/>
                    <a:pt x="3836" y="5137"/>
                    <a:pt x="4136" y="5871"/>
                  </a:cubicBezTo>
                  <a:cubicBezTo>
                    <a:pt x="4170" y="5938"/>
                    <a:pt x="4203" y="6038"/>
                    <a:pt x="4236" y="6105"/>
                  </a:cubicBezTo>
                  <a:cubicBezTo>
                    <a:pt x="4303" y="6271"/>
                    <a:pt x="4337" y="6405"/>
                    <a:pt x="4403" y="6572"/>
                  </a:cubicBezTo>
                  <a:cubicBezTo>
                    <a:pt x="4437" y="6638"/>
                    <a:pt x="4470" y="6705"/>
                    <a:pt x="4470" y="6805"/>
                  </a:cubicBezTo>
                  <a:cubicBezTo>
                    <a:pt x="4570" y="7005"/>
                    <a:pt x="4637" y="7239"/>
                    <a:pt x="4703" y="7472"/>
                  </a:cubicBezTo>
                  <a:cubicBezTo>
                    <a:pt x="4737" y="7572"/>
                    <a:pt x="4770" y="7706"/>
                    <a:pt x="4770" y="7806"/>
                  </a:cubicBezTo>
                  <a:cubicBezTo>
                    <a:pt x="4804" y="7906"/>
                    <a:pt x="4837" y="7973"/>
                    <a:pt x="4837" y="8073"/>
                  </a:cubicBezTo>
                  <a:cubicBezTo>
                    <a:pt x="4937" y="8506"/>
                    <a:pt x="5037" y="8940"/>
                    <a:pt x="5104" y="9374"/>
                  </a:cubicBezTo>
                  <a:cubicBezTo>
                    <a:pt x="5104" y="9540"/>
                    <a:pt x="5137" y="9707"/>
                    <a:pt x="5137" y="9874"/>
                  </a:cubicBezTo>
                  <a:cubicBezTo>
                    <a:pt x="5204" y="10208"/>
                    <a:pt x="5237" y="10541"/>
                    <a:pt x="5237" y="10908"/>
                  </a:cubicBezTo>
                  <a:cubicBezTo>
                    <a:pt x="5671" y="20081"/>
                    <a:pt x="6071" y="31723"/>
                    <a:pt x="6071" y="31723"/>
                  </a:cubicBezTo>
                  <a:lnTo>
                    <a:pt x="8306" y="31723"/>
                  </a:lnTo>
                  <a:cubicBezTo>
                    <a:pt x="8306" y="31723"/>
                    <a:pt x="7906" y="20081"/>
                    <a:pt x="7472" y="10908"/>
                  </a:cubicBezTo>
                  <a:cubicBezTo>
                    <a:pt x="7439" y="10675"/>
                    <a:pt x="7405" y="10441"/>
                    <a:pt x="7405" y="10241"/>
                  </a:cubicBezTo>
                  <a:lnTo>
                    <a:pt x="7405" y="10174"/>
                  </a:lnTo>
                  <a:cubicBezTo>
                    <a:pt x="7405" y="9941"/>
                    <a:pt x="7372" y="9707"/>
                    <a:pt x="7339" y="9507"/>
                  </a:cubicBezTo>
                  <a:cubicBezTo>
                    <a:pt x="7305" y="9307"/>
                    <a:pt x="7272" y="9073"/>
                    <a:pt x="7239" y="8873"/>
                  </a:cubicBezTo>
                  <a:cubicBezTo>
                    <a:pt x="7205" y="8673"/>
                    <a:pt x="7172" y="8473"/>
                    <a:pt x="7105" y="8273"/>
                  </a:cubicBezTo>
                  <a:cubicBezTo>
                    <a:pt x="7072" y="8039"/>
                    <a:pt x="7038" y="7839"/>
                    <a:pt x="6972" y="7672"/>
                  </a:cubicBezTo>
                  <a:cubicBezTo>
                    <a:pt x="6905" y="7472"/>
                    <a:pt x="6872" y="7272"/>
                    <a:pt x="6805" y="7105"/>
                  </a:cubicBezTo>
                  <a:cubicBezTo>
                    <a:pt x="6738" y="6905"/>
                    <a:pt x="6672" y="6738"/>
                    <a:pt x="6605" y="6572"/>
                  </a:cubicBezTo>
                  <a:cubicBezTo>
                    <a:pt x="6538" y="6371"/>
                    <a:pt x="6471" y="6205"/>
                    <a:pt x="6405" y="6038"/>
                  </a:cubicBezTo>
                  <a:cubicBezTo>
                    <a:pt x="6338" y="5904"/>
                    <a:pt x="6271" y="5738"/>
                    <a:pt x="6205" y="5604"/>
                  </a:cubicBezTo>
                  <a:lnTo>
                    <a:pt x="6171" y="5538"/>
                  </a:lnTo>
                  <a:cubicBezTo>
                    <a:pt x="6104" y="5404"/>
                    <a:pt x="6038" y="5237"/>
                    <a:pt x="5938" y="5104"/>
                  </a:cubicBezTo>
                  <a:lnTo>
                    <a:pt x="5904" y="5037"/>
                  </a:lnTo>
                  <a:cubicBezTo>
                    <a:pt x="5838" y="4904"/>
                    <a:pt x="5771" y="4770"/>
                    <a:pt x="5671" y="4670"/>
                  </a:cubicBezTo>
                  <a:cubicBezTo>
                    <a:pt x="5604" y="4537"/>
                    <a:pt x="5537" y="4403"/>
                    <a:pt x="5437" y="4270"/>
                  </a:cubicBezTo>
                  <a:cubicBezTo>
                    <a:pt x="5437" y="4270"/>
                    <a:pt x="5437" y="4270"/>
                    <a:pt x="5404" y="4237"/>
                  </a:cubicBezTo>
                  <a:cubicBezTo>
                    <a:pt x="5337" y="4103"/>
                    <a:pt x="5237" y="3970"/>
                    <a:pt x="5137" y="3836"/>
                  </a:cubicBezTo>
                  <a:cubicBezTo>
                    <a:pt x="4870" y="3469"/>
                    <a:pt x="4570" y="3136"/>
                    <a:pt x="4270" y="2802"/>
                  </a:cubicBezTo>
                  <a:lnTo>
                    <a:pt x="3970" y="2502"/>
                  </a:lnTo>
                  <a:cubicBezTo>
                    <a:pt x="3870" y="2402"/>
                    <a:pt x="3769" y="2302"/>
                    <a:pt x="3669" y="2202"/>
                  </a:cubicBezTo>
                  <a:lnTo>
                    <a:pt x="3369" y="1968"/>
                  </a:lnTo>
                  <a:cubicBezTo>
                    <a:pt x="3169" y="1768"/>
                    <a:pt x="2969" y="1635"/>
                    <a:pt x="2769" y="1468"/>
                  </a:cubicBezTo>
                  <a:lnTo>
                    <a:pt x="2535" y="1301"/>
                  </a:lnTo>
                  <a:cubicBezTo>
                    <a:pt x="1768" y="767"/>
                    <a:pt x="934" y="334"/>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8"/>
            <p:cNvSpPr/>
            <p:nvPr/>
          </p:nvSpPr>
          <p:spPr>
            <a:xfrm>
              <a:off x="4724400" y="3530650"/>
              <a:ext cx="136775" cy="142625"/>
            </a:xfrm>
            <a:custGeom>
              <a:avLst/>
              <a:gdLst/>
              <a:ahLst/>
              <a:cxnLst/>
              <a:rect l="l" t="t" r="r" b="b"/>
              <a:pathLst>
                <a:path w="5471" h="5705" extrusionOk="0">
                  <a:moveTo>
                    <a:pt x="4704" y="1"/>
                  </a:moveTo>
                  <a:lnTo>
                    <a:pt x="2435" y="1802"/>
                  </a:lnTo>
                  <a:lnTo>
                    <a:pt x="1802" y="1635"/>
                  </a:lnTo>
                  <a:lnTo>
                    <a:pt x="834" y="2603"/>
                  </a:lnTo>
                  <a:lnTo>
                    <a:pt x="868" y="3670"/>
                  </a:lnTo>
                  <a:lnTo>
                    <a:pt x="0" y="5104"/>
                  </a:lnTo>
                  <a:lnTo>
                    <a:pt x="401" y="5705"/>
                  </a:lnTo>
                  <a:lnTo>
                    <a:pt x="1535" y="5638"/>
                  </a:lnTo>
                  <a:lnTo>
                    <a:pt x="3169" y="3570"/>
                  </a:lnTo>
                  <a:lnTo>
                    <a:pt x="5471" y="801"/>
                  </a:lnTo>
                  <a:lnTo>
                    <a:pt x="4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8"/>
            <p:cNvSpPr/>
            <p:nvPr/>
          </p:nvSpPr>
          <p:spPr>
            <a:xfrm>
              <a:off x="4630150" y="3464925"/>
              <a:ext cx="406150" cy="382950"/>
            </a:xfrm>
            <a:custGeom>
              <a:avLst/>
              <a:gdLst/>
              <a:ahLst/>
              <a:cxnLst/>
              <a:rect l="l" t="t" r="r" b="b"/>
              <a:pathLst>
                <a:path w="16246" h="15318" extrusionOk="0">
                  <a:moveTo>
                    <a:pt x="7010" y="1"/>
                  </a:moveTo>
                  <a:cubicBezTo>
                    <a:pt x="6913" y="1"/>
                    <a:pt x="6822" y="20"/>
                    <a:pt x="6739" y="61"/>
                  </a:cubicBezTo>
                  <a:cubicBezTo>
                    <a:pt x="5672" y="595"/>
                    <a:pt x="8674" y="3063"/>
                    <a:pt x="8674" y="3063"/>
                  </a:cubicBezTo>
                  <a:lnTo>
                    <a:pt x="7640" y="4731"/>
                  </a:lnTo>
                  <a:lnTo>
                    <a:pt x="6772" y="4731"/>
                  </a:lnTo>
                  <a:lnTo>
                    <a:pt x="5738" y="5532"/>
                  </a:lnTo>
                  <a:lnTo>
                    <a:pt x="5805" y="6432"/>
                  </a:lnTo>
                  <a:lnTo>
                    <a:pt x="4304" y="7867"/>
                  </a:lnTo>
                  <a:cubicBezTo>
                    <a:pt x="4304" y="7867"/>
                    <a:pt x="2629" y="5767"/>
                    <a:pt x="1487" y="5767"/>
                  </a:cubicBezTo>
                  <a:cubicBezTo>
                    <a:pt x="1350" y="5767"/>
                    <a:pt x="1220" y="5797"/>
                    <a:pt x="1102" y="5865"/>
                  </a:cubicBezTo>
                  <a:cubicBezTo>
                    <a:pt x="1" y="6499"/>
                    <a:pt x="3604" y="9501"/>
                    <a:pt x="3604" y="9501"/>
                  </a:cubicBezTo>
                  <a:cubicBezTo>
                    <a:pt x="3604" y="9501"/>
                    <a:pt x="6406" y="10936"/>
                    <a:pt x="7106" y="11670"/>
                  </a:cubicBezTo>
                  <a:cubicBezTo>
                    <a:pt x="7840" y="12403"/>
                    <a:pt x="8240" y="14805"/>
                    <a:pt x="9174" y="15239"/>
                  </a:cubicBezTo>
                  <a:cubicBezTo>
                    <a:pt x="9305" y="15294"/>
                    <a:pt x="9473" y="15318"/>
                    <a:pt x="9664" y="15318"/>
                  </a:cubicBezTo>
                  <a:cubicBezTo>
                    <a:pt x="10402" y="15318"/>
                    <a:pt x="11473" y="14963"/>
                    <a:pt x="11976" y="14672"/>
                  </a:cubicBezTo>
                  <a:cubicBezTo>
                    <a:pt x="12677" y="14305"/>
                    <a:pt x="13677" y="13004"/>
                    <a:pt x="14144" y="12337"/>
                  </a:cubicBezTo>
                  <a:cubicBezTo>
                    <a:pt x="14745" y="11503"/>
                    <a:pt x="16246" y="9701"/>
                    <a:pt x="16179" y="8634"/>
                  </a:cubicBezTo>
                  <a:cubicBezTo>
                    <a:pt x="16046" y="7400"/>
                    <a:pt x="14144" y="5432"/>
                    <a:pt x="13244" y="4598"/>
                  </a:cubicBezTo>
                  <a:cubicBezTo>
                    <a:pt x="12577" y="3997"/>
                    <a:pt x="10175" y="2696"/>
                    <a:pt x="10175" y="2696"/>
                  </a:cubicBezTo>
                  <a:cubicBezTo>
                    <a:pt x="10175" y="2696"/>
                    <a:pt x="8160" y="1"/>
                    <a:pt x="7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8"/>
            <p:cNvSpPr/>
            <p:nvPr/>
          </p:nvSpPr>
          <p:spPr>
            <a:xfrm>
              <a:off x="7790750" y="4067075"/>
              <a:ext cx="145975" cy="59875"/>
            </a:xfrm>
            <a:custGeom>
              <a:avLst/>
              <a:gdLst/>
              <a:ahLst/>
              <a:cxnLst/>
              <a:rect l="l" t="t" r="r" b="b"/>
              <a:pathLst>
                <a:path w="5839" h="2395" extrusionOk="0">
                  <a:moveTo>
                    <a:pt x="636" y="0"/>
                  </a:moveTo>
                  <a:cubicBezTo>
                    <a:pt x="415" y="0"/>
                    <a:pt x="198" y="69"/>
                    <a:pt x="1" y="193"/>
                  </a:cubicBezTo>
                  <a:lnTo>
                    <a:pt x="401" y="1026"/>
                  </a:lnTo>
                  <a:lnTo>
                    <a:pt x="2969" y="2394"/>
                  </a:lnTo>
                  <a:cubicBezTo>
                    <a:pt x="2969" y="2394"/>
                    <a:pt x="5838" y="1827"/>
                    <a:pt x="5171" y="1026"/>
                  </a:cubicBezTo>
                  <a:cubicBezTo>
                    <a:pt x="4904" y="675"/>
                    <a:pt x="4477" y="608"/>
                    <a:pt x="4030" y="608"/>
                  </a:cubicBezTo>
                  <a:cubicBezTo>
                    <a:pt x="3753" y="608"/>
                    <a:pt x="3469" y="634"/>
                    <a:pt x="3209" y="634"/>
                  </a:cubicBezTo>
                  <a:cubicBezTo>
                    <a:pt x="2894" y="634"/>
                    <a:pt x="2616" y="596"/>
                    <a:pt x="2436" y="426"/>
                  </a:cubicBezTo>
                  <a:cubicBezTo>
                    <a:pt x="2058" y="70"/>
                    <a:pt x="1709" y="70"/>
                    <a:pt x="1371" y="70"/>
                  </a:cubicBezTo>
                  <a:cubicBezTo>
                    <a:pt x="1201" y="70"/>
                    <a:pt x="1035" y="70"/>
                    <a:pt x="868" y="26"/>
                  </a:cubicBezTo>
                  <a:cubicBezTo>
                    <a:pt x="790" y="9"/>
                    <a:pt x="713" y="0"/>
                    <a:pt x="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8"/>
            <p:cNvSpPr/>
            <p:nvPr/>
          </p:nvSpPr>
          <p:spPr>
            <a:xfrm>
              <a:off x="7643150" y="4071800"/>
              <a:ext cx="383625" cy="396125"/>
            </a:xfrm>
            <a:custGeom>
              <a:avLst/>
              <a:gdLst/>
              <a:ahLst/>
              <a:cxnLst/>
              <a:rect l="l" t="t" r="r" b="b"/>
              <a:pathLst>
                <a:path w="15345" h="15845" extrusionOk="0">
                  <a:moveTo>
                    <a:pt x="5972" y="1"/>
                  </a:moveTo>
                  <a:cubicBezTo>
                    <a:pt x="5950" y="1"/>
                    <a:pt x="5928" y="2"/>
                    <a:pt x="5905" y="4"/>
                  </a:cubicBezTo>
                  <a:cubicBezTo>
                    <a:pt x="4971" y="104"/>
                    <a:pt x="7339" y="3539"/>
                    <a:pt x="7339" y="3539"/>
                  </a:cubicBezTo>
                  <a:cubicBezTo>
                    <a:pt x="7339" y="3539"/>
                    <a:pt x="0" y="3873"/>
                    <a:pt x="100" y="10111"/>
                  </a:cubicBezTo>
                  <a:cubicBezTo>
                    <a:pt x="161" y="13918"/>
                    <a:pt x="3628" y="15844"/>
                    <a:pt x="6955" y="15844"/>
                  </a:cubicBezTo>
                  <a:cubicBezTo>
                    <a:pt x="9107" y="15844"/>
                    <a:pt x="11201" y="15038"/>
                    <a:pt x="12276" y="13413"/>
                  </a:cubicBezTo>
                  <a:cubicBezTo>
                    <a:pt x="15345" y="8810"/>
                    <a:pt x="9174" y="4207"/>
                    <a:pt x="9174" y="4207"/>
                  </a:cubicBezTo>
                  <a:cubicBezTo>
                    <a:pt x="9674" y="2639"/>
                    <a:pt x="11075" y="2205"/>
                    <a:pt x="11208" y="1238"/>
                  </a:cubicBezTo>
                  <a:cubicBezTo>
                    <a:pt x="11252" y="924"/>
                    <a:pt x="11155" y="817"/>
                    <a:pt x="10979" y="817"/>
                  </a:cubicBezTo>
                  <a:cubicBezTo>
                    <a:pt x="10612" y="817"/>
                    <a:pt x="9903" y="1282"/>
                    <a:pt x="9407" y="1304"/>
                  </a:cubicBezTo>
                  <a:cubicBezTo>
                    <a:pt x="8779" y="1304"/>
                    <a:pt x="8643" y="702"/>
                    <a:pt x="8139" y="702"/>
                  </a:cubicBezTo>
                  <a:cubicBezTo>
                    <a:pt x="8027" y="702"/>
                    <a:pt x="7897" y="731"/>
                    <a:pt x="7739" y="804"/>
                  </a:cubicBezTo>
                  <a:cubicBezTo>
                    <a:pt x="7616" y="859"/>
                    <a:pt x="7509" y="882"/>
                    <a:pt x="7414" y="882"/>
                  </a:cubicBezTo>
                  <a:cubicBezTo>
                    <a:pt x="6831" y="882"/>
                    <a:pt x="6690" y="1"/>
                    <a:pt x="5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8"/>
            <p:cNvSpPr/>
            <p:nvPr/>
          </p:nvSpPr>
          <p:spPr>
            <a:xfrm>
              <a:off x="7644825" y="4245325"/>
              <a:ext cx="321900" cy="222600"/>
            </a:xfrm>
            <a:custGeom>
              <a:avLst/>
              <a:gdLst/>
              <a:ahLst/>
              <a:cxnLst/>
              <a:rect l="l" t="t" r="r" b="b"/>
              <a:pathLst>
                <a:path w="12876" h="8904" extrusionOk="0">
                  <a:moveTo>
                    <a:pt x="801" y="1"/>
                  </a:moveTo>
                  <a:cubicBezTo>
                    <a:pt x="267" y="968"/>
                    <a:pt x="0" y="2069"/>
                    <a:pt x="33" y="3170"/>
                  </a:cubicBezTo>
                  <a:cubicBezTo>
                    <a:pt x="94" y="6977"/>
                    <a:pt x="3561" y="8903"/>
                    <a:pt x="6888" y="8903"/>
                  </a:cubicBezTo>
                  <a:cubicBezTo>
                    <a:pt x="9040" y="8903"/>
                    <a:pt x="11134" y="8097"/>
                    <a:pt x="12209" y="6472"/>
                  </a:cubicBezTo>
                  <a:cubicBezTo>
                    <a:pt x="12509" y="6039"/>
                    <a:pt x="12742" y="5538"/>
                    <a:pt x="12876" y="5004"/>
                  </a:cubicBezTo>
                  <a:lnTo>
                    <a:pt x="12876" y="5004"/>
                  </a:lnTo>
                  <a:cubicBezTo>
                    <a:pt x="12843" y="5104"/>
                    <a:pt x="12776" y="5205"/>
                    <a:pt x="12742" y="5271"/>
                  </a:cubicBezTo>
                  <a:cubicBezTo>
                    <a:pt x="11668" y="6896"/>
                    <a:pt x="9569" y="7703"/>
                    <a:pt x="7412" y="7703"/>
                  </a:cubicBezTo>
                  <a:cubicBezTo>
                    <a:pt x="4079" y="7703"/>
                    <a:pt x="608" y="5776"/>
                    <a:pt x="567" y="1969"/>
                  </a:cubicBezTo>
                  <a:cubicBezTo>
                    <a:pt x="534" y="1302"/>
                    <a:pt x="634" y="635"/>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8"/>
            <p:cNvSpPr/>
            <p:nvPr/>
          </p:nvSpPr>
          <p:spPr>
            <a:xfrm>
              <a:off x="7889350" y="4271625"/>
              <a:ext cx="66550" cy="139550"/>
            </a:xfrm>
            <a:custGeom>
              <a:avLst/>
              <a:gdLst/>
              <a:ahLst/>
              <a:cxnLst/>
              <a:rect l="l" t="t" r="r" b="b"/>
              <a:pathLst>
                <a:path w="2662" h="5582" extrusionOk="0">
                  <a:moveTo>
                    <a:pt x="1463" y="0"/>
                  </a:moveTo>
                  <a:cubicBezTo>
                    <a:pt x="1227" y="0"/>
                    <a:pt x="1002" y="180"/>
                    <a:pt x="1127" y="450"/>
                  </a:cubicBezTo>
                  <a:cubicBezTo>
                    <a:pt x="1861" y="2084"/>
                    <a:pt x="1360" y="3619"/>
                    <a:pt x="226" y="4953"/>
                  </a:cubicBezTo>
                  <a:cubicBezTo>
                    <a:pt x="0" y="5230"/>
                    <a:pt x="266" y="5582"/>
                    <a:pt x="539" y="5582"/>
                  </a:cubicBezTo>
                  <a:cubicBezTo>
                    <a:pt x="629" y="5582"/>
                    <a:pt x="719" y="5544"/>
                    <a:pt x="793" y="5454"/>
                  </a:cubicBezTo>
                  <a:cubicBezTo>
                    <a:pt x="2094" y="3919"/>
                    <a:pt x="2661" y="2118"/>
                    <a:pt x="1827" y="216"/>
                  </a:cubicBezTo>
                  <a:cubicBezTo>
                    <a:pt x="1752" y="66"/>
                    <a:pt x="1606" y="0"/>
                    <a:pt x="1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8"/>
            <p:cNvSpPr/>
            <p:nvPr/>
          </p:nvSpPr>
          <p:spPr>
            <a:xfrm>
              <a:off x="7871725" y="4221850"/>
              <a:ext cx="47475" cy="40750"/>
            </a:xfrm>
            <a:custGeom>
              <a:avLst/>
              <a:gdLst/>
              <a:ahLst/>
              <a:cxnLst/>
              <a:rect l="l" t="t" r="r" b="b"/>
              <a:pathLst>
                <a:path w="1899" h="1630" extrusionOk="0">
                  <a:moveTo>
                    <a:pt x="581" y="0"/>
                  </a:moveTo>
                  <a:cubicBezTo>
                    <a:pt x="272" y="0"/>
                    <a:pt x="0" y="396"/>
                    <a:pt x="297" y="640"/>
                  </a:cubicBezTo>
                  <a:cubicBezTo>
                    <a:pt x="631" y="873"/>
                    <a:pt x="931" y="1173"/>
                    <a:pt x="1165" y="1474"/>
                  </a:cubicBezTo>
                  <a:cubicBezTo>
                    <a:pt x="1248" y="1578"/>
                    <a:pt x="1371" y="1630"/>
                    <a:pt x="1491" y="1630"/>
                  </a:cubicBezTo>
                  <a:cubicBezTo>
                    <a:pt x="1564" y="1630"/>
                    <a:pt x="1636" y="1611"/>
                    <a:pt x="1698" y="1574"/>
                  </a:cubicBezTo>
                  <a:cubicBezTo>
                    <a:pt x="1865" y="1474"/>
                    <a:pt x="1899" y="1240"/>
                    <a:pt x="1798" y="1073"/>
                  </a:cubicBezTo>
                  <a:cubicBezTo>
                    <a:pt x="1498" y="706"/>
                    <a:pt x="1165" y="373"/>
                    <a:pt x="798" y="73"/>
                  </a:cubicBezTo>
                  <a:cubicBezTo>
                    <a:pt x="728" y="22"/>
                    <a:pt x="654" y="0"/>
                    <a:pt x="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8"/>
            <p:cNvSpPr/>
            <p:nvPr/>
          </p:nvSpPr>
          <p:spPr>
            <a:xfrm>
              <a:off x="7820775" y="4105850"/>
              <a:ext cx="23375" cy="51950"/>
            </a:xfrm>
            <a:custGeom>
              <a:avLst/>
              <a:gdLst/>
              <a:ahLst/>
              <a:cxnLst/>
              <a:rect l="l" t="t" r="r" b="b"/>
              <a:pathLst>
                <a:path w="935" h="2078" extrusionOk="0">
                  <a:moveTo>
                    <a:pt x="483" y="0"/>
                  </a:moveTo>
                  <a:cubicBezTo>
                    <a:pt x="467" y="0"/>
                    <a:pt x="451" y="3"/>
                    <a:pt x="434" y="9"/>
                  </a:cubicBezTo>
                  <a:cubicBezTo>
                    <a:pt x="0" y="143"/>
                    <a:pt x="934" y="2077"/>
                    <a:pt x="934" y="2077"/>
                  </a:cubicBezTo>
                  <a:cubicBezTo>
                    <a:pt x="934" y="2077"/>
                    <a:pt x="903" y="0"/>
                    <a:pt x="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8"/>
            <p:cNvSpPr/>
            <p:nvPr/>
          </p:nvSpPr>
          <p:spPr>
            <a:xfrm>
              <a:off x="7859125" y="4115100"/>
              <a:ext cx="31725" cy="31025"/>
            </a:xfrm>
            <a:custGeom>
              <a:avLst/>
              <a:gdLst/>
              <a:ahLst/>
              <a:cxnLst/>
              <a:rect l="l" t="t" r="r" b="b"/>
              <a:pathLst>
                <a:path w="1269" h="1241" extrusionOk="0">
                  <a:moveTo>
                    <a:pt x="785" y="1"/>
                  </a:moveTo>
                  <a:cubicBezTo>
                    <a:pt x="342" y="1"/>
                    <a:pt x="1" y="1240"/>
                    <a:pt x="1" y="1240"/>
                  </a:cubicBezTo>
                  <a:cubicBezTo>
                    <a:pt x="1" y="1240"/>
                    <a:pt x="1268" y="73"/>
                    <a:pt x="835" y="6"/>
                  </a:cubicBezTo>
                  <a:cubicBezTo>
                    <a:pt x="818" y="3"/>
                    <a:pt x="801" y="1"/>
                    <a:pt x="7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8"/>
            <p:cNvSpPr/>
            <p:nvPr/>
          </p:nvSpPr>
          <p:spPr>
            <a:xfrm>
              <a:off x="7830100" y="3847975"/>
              <a:ext cx="15775" cy="15350"/>
            </a:xfrm>
            <a:custGeom>
              <a:avLst/>
              <a:gdLst/>
              <a:ahLst/>
              <a:cxnLst/>
              <a:rect l="l" t="t" r="r" b="b"/>
              <a:pathLst>
                <a:path w="631" h="614" extrusionOk="0">
                  <a:moveTo>
                    <a:pt x="250" y="1"/>
                  </a:moveTo>
                  <a:cubicBezTo>
                    <a:pt x="123" y="1"/>
                    <a:pt x="0" y="142"/>
                    <a:pt x="94" y="284"/>
                  </a:cubicBezTo>
                  <a:cubicBezTo>
                    <a:pt x="214" y="467"/>
                    <a:pt x="264" y="546"/>
                    <a:pt x="274" y="565"/>
                  </a:cubicBezTo>
                  <a:lnTo>
                    <a:pt x="274" y="565"/>
                  </a:lnTo>
                  <a:cubicBezTo>
                    <a:pt x="270" y="560"/>
                    <a:pt x="265" y="556"/>
                    <a:pt x="261" y="551"/>
                  </a:cubicBezTo>
                  <a:cubicBezTo>
                    <a:pt x="113" y="337"/>
                    <a:pt x="63" y="265"/>
                    <a:pt x="62" y="265"/>
                  </a:cubicBezTo>
                  <a:lnTo>
                    <a:pt x="62" y="265"/>
                  </a:lnTo>
                  <a:cubicBezTo>
                    <a:pt x="60" y="265"/>
                    <a:pt x="269" y="569"/>
                    <a:pt x="275" y="569"/>
                  </a:cubicBezTo>
                  <a:cubicBezTo>
                    <a:pt x="276" y="569"/>
                    <a:pt x="275" y="568"/>
                    <a:pt x="274" y="565"/>
                  </a:cubicBezTo>
                  <a:lnTo>
                    <a:pt x="274" y="565"/>
                  </a:lnTo>
                  <a:cubicBezTo>
                    <a:pt x="307" y="599"/>
                    <a:pt x="347" y="613"/>
                    <a:pt x="386" y="613"/>
                  </a:cubicBezTo>
                  <a:cubicBezTo>
                    <a:pt x="508" y="613"/>
                    <a:pt x="630" y="478"/>
                    <a:pt x="565" y="357"/>
                  </a:cubicBezTo>
                  <a:lnTo>
                    <a:pt x="565" y="357"/>
                  </a:lnTo>
                  <a:cubicBezTo>
                    <a:pt x="571" y="365"/>
                    <a:pt x="575" y="369"/>
                    <a:pt x="576" y="369"/>
                  </a:cubicBezTo>
                  <a:cubicBezTo>
                    <a:pt x="579" y="369"/>
                    <a:pt x="534" y="297"/>
                    <a:pt x="395" y="84"/>
                  </a:cubicBezTo>
                  <a:cubicBezTo>
                    <a:pt x="356" y="25"/>
                    <a:pt x="302" y="1"/>
                    <a:pt x="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8"/>
            <p:cNvSpPr/>
            <p:nvPr/>
          </p:nvSpPr>
          <p:spPr>
            <a:xfrm>
              <a:off x="6997675" y="3890925"/>
              <a:ext cx="661350" cy="565575"/>
            </a:xfrm>
            <a:custGeom>
              <a:avLst/>
              <a:gdLst/>
              <a:ahLst/>
              <a:cxnLst/>
              <a:rect l="l" t="t" r="r" b="b"/>
              <a:pathLst>
                <a:path w="26454" h="22623" extrusionOk="0">
                  <a:moveTo>
                    <a:pt x="15092" y="4534"/>
                  </a:moveTo>
                  <a:cubicBezTo>
                    <a:pt x="18566" y="4534"/>
                    <a:pt x="21894" y="7228"/>
                    <a:pt x="21917" y="11308"/>
                  </a:cubicBezTo>
                  <a:cubicBezTo>
                    <a:pt x="21917" y="15044"/>
                    <a:pt x="18881" y="18080"/>
                    <a:pt x="15145" y="18080"/>
                  </a:cubicBezTo>
                  <a:cubicBezTo>
                    <a:pt x="9107" y="18080"/>
                    <a:pt x="6105" y="10808"/>
                    <a:pt x="10342" y="6538"/>
                  </a:cubicBezTo>
                  <a:cubicBezTo>
                    <a:pt x="11726" y="5154"/>
                    <a:pt x="13426" y="4534"/>
                    <a:pt x="15092" y="4534"/>
                  </a:cubicBezTo>
                  <a:close/>
                  <a:moveTo>
                    <a:pt x="15145" y="0"/>
                  </a:moveTo>
                  <a:cubicBezTo>
                    <a:pt x="5071" y="0"/>
                    <a:pt x="1" y="12175"/>
                    <a:pt x="7139" y="19314"/>
                  </a:cubicBezTo>
                  <a:cubicBezTo>
                    <a:pt x="9299" y="21473"/>
                    <a:pt x="12186" y="22622"/>
                    <a:pt x="15127" y="22622"/>
                  </a:cubicBezTo>
                  <a:cubicBezTo>
                    <a:pt x="16593" y="22622"/>
                    <a:pt x="18072" y="22337"/>
                    <a:pt x="19481" y="21749"/>
                  </a:cubicBezTo>
                  <a:cubicBezTo>
                    <a:pt x="23684" y="19981"/>
                    <a:pt x="26453" y="15878"/>
                    <a:pt x="26453" y="11308"/>
                  </a:cubicBezTo>
                  <a:cubicBezTo>
                    <a:pt x="26420" y="5070"/>
                    <a:pt x="21383" y="0"/>
                    <a:pt x="151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8"/>
            <p:cNvSpPr/>
            <p:nvPr/>
          </p:nvSpPr>
          <p:spPr>
            <a:xfrm>
              <a:off x="6997675" y="3890925"/>
              <a:ext cx="661350" cy="565575"/>
            </a:xfrm>
            <a:custGeom>
              <a:avLst/>
              <a:gdLst/>
              <a:ahLst/>
              <a:cxnLst/>
              <a:rect l="l" t="t" r="r" b="b"/>
              <a:pathLst>
                <a:path w="26454" h="22623" extrusionOk="0">
                  <a:moveTo>
                    <a:pt x="15092" y="4534"/>
                  </a:moveTo>
                  <a:cubicBezTo>
                    <a:pt x="18566" y="4534"/>
                    <a:pt x="21894" y="7228"/>
                    <a:pt x="21917" y="11308"/>
                  </a:cubicBezTo>
                  <a:cubicBezTo>
                    <a:pt x="21917" y="15044"/>
                    <a:pt x="18881" y="18080"/>
                    <a:pt x="15145" y="18080"/>
                  </a:cubicBezTo>
                  <a:cubicBezTo>
                    <a:pt x="9107" y="18080"/>
                    <a:pt x="6105" y="10808"/>
                    <a:pt x="10342" y="6538"/>
                  </a:cubicBezTo>
                  <a:cubicBezTo>
                    <a:pt x="11726" y="5154"/>
                    <a:pt x="13426" y="4534"/>
                    <a:pt x="15092" y="4534"/>
                  </a:cubicBezTo>
                  <a:close/>
                  <a:moveTo>
                    <a:pt x="15145" y="0"/>
                  </a:moveTo>
                  <a:cubicBezTo>
                    <a:pt x="5071" y="0"/>
                    <a:pt x="1" y="12175"/>
                    <a:pt x="7139" y="19314"/>
                  </a:cubicBezTo>
                  <a:cubicBezTo>
                    <a:pt x="9299" y="21473"/>
                    <a:pt x="12186" y="22622"/>
                    <a:pt x="15127" y="22622"/>
                  </a:cubicBezTo>
                  <a:cubicBezTo>
                    <a:pt x="16593" y="22622"/>
                    <a:pt x="18072" y="22337"/>
                    <a:pt x="19481" y="21749"/>
                  </a:cubicBezTo>
                  <a:cubicBezTo>
                    <a:pt x="23684" y="19981"/>
                    <a:pt x="26453" y="15878"/>
                    <a:pt x="26453" y="11308"/>
                  </a:cubicBezTo>
                  <a:cubicBezTo>
                    <a:pt x="26420" y="5070"/>
                    <a:pt x="21383" y="0"/>
                    <a:pt x="15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7051050" y="3915925"/>
              <a:ext cx="219425" cy="509025"/>
            </a:xfrm>
            <a:custGeom>
              <a:avLst/>
              <a:gdLst/>
              <a:ahLst/>
              <a:cxnLst/>
              <a:rect l="l" t="t" r="r" b="b"/>
              <a:pathLst>
                <a:path w="8777" h="20361" extrusionOk="0">
                  <a:moveTo>
                    <a:pt x="8473" y="1"/>
                  </a:moveTo>
                  <a:cubicBezTo>
                    <a:pt x="268" y="4170"/>
                    <a:pt x="1" y="15745"/>
                    <a:pt x="7940" y="20349"/>
                  </a:cubicBezTo>
                  <a:cubicBezTo>
                    <a:pt x="7960" y="20357"/>
                    <a:pt x="7980" y="20360"/>
                    <a:pt x="7999" y="20360"/>
                  </a:cubicBezTo>
                  <a:cubicBezTo>
                    <a:pt x="8135" y="20360"/>
                    <a:pt x="8224" y="20170"/>
                    <a:pt x="8107" y="20082"/>
                  </a:cubicBezTo>
                  <a:cubicBezTo>
                    <a:pt x="368" y="15612"/>
                    <a:pt x="635" y="4337"/>
                    <a:pt x="8607" y="301"/>
                  </a:cubicBezTo>
                  <a:cubicBezTo>
                    <a:pt x="8776" y="216"/>
                    <a:pt x="8683" y="12"/>
                    <a:pt x="8549" y="12"/>
                  </a:cubicBezTo>
                  <a:cubicBezTo>
                    <a:pt x="8525" y="12"/>
                    <a:pt x="8499" y="19"/>
                    <a:pt x="8473" y="34"/>
                  </a:cubicBezTo>
                  <a:lnTo>
                    <a:pt x="84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7068575" y="3904850"/>
              <a:ext cx="251450" cy="530350"/>
            </a:xfrm>
            <a:custGeom>
              <a:avLst/>
              <a:gdLst/>
              <a:ahLst/>
              <a:cxnLst/>
              <a:rect l="l" t="t" r="r" b="b"/>
              <a:pathLst>
                <a:path w="10058" h="21214" extrusionOk="0">
                  <a:moveTo>
                    <a:pt x="9863" y="0"/>
                  </a:moveTo>
                  <a:cubicBezTo>
                    <a:pt x="9846" y="0"/>
                    <a:pt x="9827" y="4"/>
                    <a:pt x="9807" y="10"/>
                  </a:cubicBezTo>
                  <a:cubicBezTo>
                    <a:pt x="467" y="3813"/>
                    <a:pt x="0" y="16822"/>
                    <a:pt x="9107" y="21192"/>
                  </a:cubicBezTo>
                  <a:cubicBezTo>
                    <a:pt x="9137" y="21207"/>
                    <a:pt x="9167" y="21214"/>
                    <a:pt x="9195" y="21214"/>
                  </a:cubicBezTo>
                  <a:cubicBezTo>
                    <a:pt x="9349" y="21214"/>
                    <a:pt x="9443" y="21010"/>
                    <a:pt x="9274" y="20925"/>
                  </a:cubicBezTo>
                  <a:cubicBezTo>
                    <a:pt x="434" y="16689"/>
                    <a:pt x="767" y="4013"/>
                    <a:pt x="9907" y="310"/>
                  </a:cubicBezTo>
                  <a:cubicBezTo>
                    <a:pt x="10058" y="250"/>
                    <a:pt x="10018" y="0"/>
                    <a:pt x="9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7058550" y="3890925"/>
              <a:ext cx="660500" cy="565575"/>
            </a:xfrm>
            <a:custGeom>
              <a:avLst/>
              <a:gdLst/>
              <a:ahLst/>
              <a:cxnLst/>
              <a:rect l="l" t="t" r="r" b="b"/>
              <a:pathLst>
                <a:path w="26420" h="22623" extrusionOk="0">
                  <a:moveTo>
                    <a:pt x="15069" y="4534"/>
                  </a:moveTo>
                  <a:cubicBezTo>
                    <a:pt x="18532" y="4534"/>
                    <a:pt x="21861" y="7228"/>
                    <a:pt x="21883" y="11308"/>
                  </a:cubicBezTo>
                  <a:cubicBezTo>
                    <a:pt x="21883" y="15044"/>
                    <a:pt x="18848" y="18080"/>
                    <a:pt x="15112" y="18080"/>
                  </a:cubicBezTo>
                  <a:cubicBezTo>
                    <a:pt x="9107" y="18080"/>
                    <a:pt x="6072" y="10808"/>
                    <a:pt x="10342" y="6538"/>
                  </a:cubicBezTo>
                  <a:cubicBezTo>
                    <a:pt x="11715" y="5154"/>
                    <a:pt x="13408" y="4534"/>
                    <a:pt x="15069" y="4534"/>
                  </a:cubicBezTo>
                  <a:close/>
                  <a:moveTo>
                    <a:pt x="15112" y="0"/>
                  </a:moveTo>
                  <a:cubicBezTo>
                    <a:pt x="5038" y="0"/>
                    <a:pt x="1" y="12175"/>
                    <a:pt x="7139" y="19314"/>
                  </a:cubicBezTo>
                  <a:cubicBezTo>
                    <a:pt x="9299" y="21473"/>
                    <a:pt x="12186" y="22622"/>
                    <a:pt x="15118" y="22622"/>
                  </a:cubicBezTo>
                  <a:cubicBezTo>
                    <a:pt x="16578" y="22622"/>
                    <a:pt x="18050" y="22337"/>
                    <a:pt x="19448" y="21749"/>
                  </a:cubicBezTo>
                  <a:cubicBezTo>
                    <a:pt x="23685" y="19981"/>
                    <a:pt x="26420" y="15878"/>
                    <a:pt x="26420" y="11308"/>
                  </a:cubicBezTo>
                  <a:cubicBezTo>
                    <a:pt x="26420" y="5070"/>
                    <a:pt x="21350" y="0"/>
                    <a:pt x="15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5849375" y="3811700"/>
              <a:ext cx="468675" cy="522500"/>
            </a:xfrm>
            <a:custGeom>
              <a:avLst/>
              <a:gdLst/>
              <a:ahLst/>
              <a:cxnLst/>
              <a:rect l="l" t="t" r="r" b="b"/>
              <a:pathLst>
                <a:path w="18747" h="20900" extrusionOk="0">
                  <a:moveTo>
                    <a:pt x="13761" y="3958"/>
                  </a:moveTo>
                  <a:cubicBezTo>
                    <a:pt x="13967" y="3958"/>
                    <a:pt x="14178" y="4049"/>
                    <a:pt x="14344" y="4270"/>
                  </a:cubicBezTo>
                  <a:lnTo>
                    <a:pt x="16979" y="7772"/>
                  </a:lnTo>
                  <a:cubicBezTo>
                    <a:pt x="17369" y="8357"/>
                    <a:pt x="16887" y="8942"/>
                    <a:pt x="16365" y="8942"/>
                  </a:cubicBezTo>
                  <a:cubicBezTo>
                    <a:pt x="16172" y="8942"/>
                    <a:pt x="15973" y="8862"/>
                    <a:pt x="15811" y="8673"/>
                  </a:cubicBezTo>
                  <a:lnTo>
                    <a:pt x="13143" y="5170"/>
                  </a:lnTo>
                  <a:cubicBezTo>
                    <a:pt x="12708" y="4590"/>
                    <a:pt x="13218" y="3958"/>
                    <a:pt x="13761" y="3958"/>
                  </a:cubicBezTo>
                  <a:close/>
                  <a:moveTo>
                    <a:pt x="10274" y="0"/>
                  </a:moveTo>
                  <a:lnTo>
                    <a:pt x="10041" y="500"/>
                  </a:lnTo>
                  <a:cubicBezTo>
                    <a:pt x="9901" y="454"/>
                    <a:pt x="9762" y="429"/>
                    <a:pt x="9623" y="429"/>
                  </a:cubicBezTo>
                  <a:cubicBezTo>
                    <a:pt x="9462" y="429"/>
                    <a:pt x="9301" y="462"/>
                    <a:pt x="9140" y="534"/>
                  </a:cubicBezTo>
                  <a:lnTo>
                    <a:pt x="5704" y="2202"/>
                  </a:lnTo>
                  <a:cubicBezTo>
                    <a:pt x="5471" y="2335"/>
                    <a:pt x="5271" y="2535"/>
                    <a:pt x="5170" y="2769"/>
                  </a:cubicBezTo>
                  <a:lnTo>
                    <a:pt x="234" y="14611"/>
                  </a:lnTo>
                  <a:cubicBezTo>
                    <a:pt x="0" y="15144"/>
                    <a:pt x="267" y="15778"/>
                    <a:pt x="834" y="16012"/>
                  </a:cubicBezTo>
                  <a:lnTo>
                    <a:pt x="12342" y="20815"/>
                  </a:lnTo>
                  <a:cubicBezTo>
                    <a:pt x="12474" y="20873"/>
                    <a:pt x="12613" y="20900"/>
                    <a:pt x="12750" y="20900"/>
                  </a:cubicBezTo>
                  <a:cubicBezTo>
                    <a:pt x="13165" y="20900"/>
                    <a:pt x="13568" y="20649"/>
                    <a:pt x="13743" y="20248"/>
                  </a:cubicBezTo>
                  <a:lnTo>
                    <a:pt x="18613" y="8640"/>
                  </a:lnTo>
                  <a:cubicBezTo>
                    <a:pt x="18747" y="8273"/>
                    <a:pt x="18713" y="7839"/>
                    <a:pt x="18480" y="7539"/>
                  </a:cubicBezTo>
                  <a:lnTo>
                    <a:pt x="14811" y="2669"/>
                  </a:lnTo>
                  <a:cubicBezTo>
                    <a:pt x="14677" y="2502"/>
                    <a:pt x="14544" y="2402"/>
                    <a:pt x="14344" y="2302"/>
                  </a:cubicBezTo>
                  <a:lnTo>
                    <a:pt x="14110" y="2202"/>
                  </a:lnTo>
                  <a:lnTo>
                    <a:pt x="14344" y="1701"/>
                  </a:lnTo>
                  <a:lnTo>
                    <a:pt x="102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6093700" y="3782175"/>
              <a:ext cx="137625" cy="73225"/>
            </a:xfrm>
            <a:custGeom>
              <a:avLst/>
              <a:gdLst/>
              <a:ahLst/>
              <a:cxnLst/>
              <a:rect l="l" t="t" r="r" b="b"/>
              <a:pathLst>
                <a:path w="5505" h="2929" extrusionOk="0">
                  <a:moveTo>
                    <a:pt x="713" y="0"/>
                  </a:moveTo>
                  <a:cubicBezTo>
                    <a:pt x="473" y="0"/>
                    <a:pt x="236" y="152"/>
                    <a:pt x="134" y="381"/>
                  </a:cubicBezTo>
                  <a:cubicBezTo>
                    <a:pt x="1" y="681"/>
                    <a:pt x="168" y="1048"/>
                    <a:pt x="468" y="1181"/>
                  </a:cubicBezTo>
                  <a:lnTo>
                    <a:pt x="4571" y="2882"/>
                  </a:lnTo>
                  <a:cubicBezTo>
                    <a:pt x="4642" y="2914"/>
                    <a:pt x="4717" y="2929"/>
                    <a:pt x="4792" y="2929"/>
                  </a:cubicBezTo>
                  <a:cubicBezTo>
                    <a:pt x="5032" y="2929"/>
                    <a:pt x="5270" y="2778"/>
                    <a:pt x="5371" y="2549"/>
                  </a:cubicBezTo>
                  <a:cubicBezTo>
                    <a:pt x="5505" y="2249"/>
                    <a:pt x="5338" y="1882"/>
                    <a:pt x="5038" y="1782"/>
                  </a:cubicBezTo>
                  <a:lnTo>
                    <a:pt x="935" y="47"/>
                  </a:lnTo>
                  <a:cubicBezTo>
                    <a:pt x="863" y="15"/>
                    <a:pt x="788"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5956950" y="4018500"/>
              <a:ext cx="244350" cy="193500"/>
            </a:xfrm>
            <a:custGeom>
              <a:avLst/>
              <a:gdLst/>
              <a:ahLst/>
              <a:cxnLst/>
              <a:rect l="l" t="t" r="r" b="b"/>
              <a:pathLst>
                <a:path w="9774" h="7740" extrusionOk="0">
                  <a:moveTo>
                    <a:pt x="1868" y="1"/>
                  </a:moveTo>
                  <a:lnTo>
                    <a:pt x="0" y="4437"/>
                  </a:lnTo>
                  <a:lnTo>
                    <a:pt x="7906" y="7740"/>
                  </a:lnTo>
                  <a:lnTo>
                    <a:pt x="9774" y="3303"/>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5956950" y="4018500"/>
              <a:ext cx="244350" cy="193500"/>
            </a:xfrm>
            <a:custGeom>
              <a:avLst/>
              <a:gdLst/>
              <a:ahLst/>
              <a:cxnLst/>
              <a:rect l="l" t="t" r="r" b="b"/>
              <a:pathLst>
                <a:path w="9774" h="7740" extrusionOk="0">
                  <a:moveTo>
                    <a:pt x="1868" y="1"/>
                  </a:moveTo>
                  <a:lnTo>
                    <a:pt x="0" y="4437"/>
                  </a:lnTo>
                  <a:lnTo>
                    <a:pt x="7906" y="7740"/>
                  </a:lnTo>
                  <a:lnTo>
                    <a:pt x="9774" y="3303"/>
                  </a:lnTo>
                  <a:lnTo>
                    <a:pt x="1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5648400" y="4317800"/>
              <a:ext cx="371950" cy="140375"/>
            </a:xfrm>
            <a:custGeom>
              <a:avLst/>
              <a:gdLst/>
              <a:ahLst/>
              <a:cxnLst/>
              <a:rect l="l" t="t" r="r" b="b"/>
              <a:pathLst>
                <a:path w="14878" h="5615" extrusionOk="0">
                  <a:moveTo>
                    <a:pt x="6992" y="0"/>
                  </a:moveTo>
                  <a:cubicBezTo>
                    <a:pt x="6919" y="0"/>
                    <a:pt x="6845" y="2"/>
                    <a:pt x="6772" y="4"/>
                  </a:cubicBezTo>
                  <a:cubicBezTo>
                    <a:pt x="5504" y="4"/>
                    <a:pt x="4603" y="771"/>
                    <a:pt x="3703" y="1238"/>
                  </a:cubicBezTo>
                  <a:cubicBezTo>
                    <a:pt x="3036" y="1572"/>
                    <a:pt x="1134" y="1672"/>
                    <a:pt x="367" y="1672"/>
                  </a:cubicBezTo>
                  <a:cubicBezTo>
                    <a:pt x="167" y="1672"/>
                    <a:pt x="0" y="1839"/>
                    <a:pt x="0" y="2039"/>
                  </a:cubicBezTo>
                  <a:lnTo>
                    <a:pt x="0" y="3440"/>
                  </a:lnTo>
                  <a:cubicBezTo>
                    <a:pt x="0" y="3640"/>
                    <a:pt x="133" y="3807"/>
                    <a:pt x="334" y="3807"/>
                  </a:cubicBezTo>
                  <a:cubicBezTo>
                    <a:pt x="1134" y="3840"/>
                    <a:pt x="3036" y="3940"/>
                    <a:pt x="3669" y="4274"/>
                  </a:cubicBezTo>
                  <a:cubicBezTo>
                    <a:pt x="4570" y="4774"/>
                    <a:pt x="5471" y="5575"/>
                    <a:pt x="6738" y="5575"/>
                  </a:cubicBezTo>
                  <a:cubicBezTo>
                    <a:pt x="6870" y="5583"/>
                    <a:pt x="7001" y="5587"/>
                    <a:pt x="7132" y="5587"/>
                  </a:cubicBezTo>
                  <a:cubicBezTo>
                    <a:pt x="8034" y="5587"/>
                    <a:pt x="8929" y="5390"/>
                    <a:pt x="9774" y="5041"/>
                  </a:cubicBezTo>
                  <a:cubicBezTo>
                    <a:pt x="10065" y="4911"/>
                    <a:pt x="10372" y="4845"/>
                    <a:pt x="10680" y="4845"/>
                  </a:cubicBezTo>
                  <a:cubicBezTo>
                    <a:pt x="11006" y="4845"/>
                    <a:pt x="11333" y="4920"/>
                    <a:pt x="11642" y="5074"/>
                  </a:cubicBezTo>
                  <a:cubicBezTo>
                    <a:pt x="12261" y="5415"/>
                    <a:pt x="12937" y="5612"/>
                    <a:pt x="13618" y="5612"/>
                  </a:cubicBezTo>
                  <a:cubicBezTo>
                    <a:pt x="13671" y="5612"/>
                    <a:pt x="13724" y="5610"/>
                    <a:pt x="13777" y="5608"/>
                  </a:cubicBezTo>
                  <a:cubicBezTo>
                    <a:pt x="13813" y="5612"/>
                    <a:pt x="13849" y="5614"/>
                    <a:pt x="13885" y="5614"/>
                  </a:cubicBezTo>
                  <a:cubicBezTo>
                    <a:pt x="14406" y="5614"/>
                    <a:pt x="14844" y="5171"/>
                    <a:pt x="14844" y="4641"/>
                  </a:cubicBezTo>
                  <a:lnTo>
                    <a:pt x="14877" y="1105"/>
                  </a:lnTo>
                  <a:cubicBezTo>
                    <a:pt x="14877" y="538"/>
                    <a:pt x="14410" y="104"/>
                    <a:pt x="13843" y="104"/>
                  </a:cubicBezTo>
                  <a:cubicBezTo>
                    <a:pt x="13076" y="104"/>
                    <a:pt x="12342" y="271"/>
                    <a:pt x="11675" y="604"/>
                  </a:cubicBezTo>
                  <a:cubicBezTo>
                    <a:pt x="11366" y="759"/>
                    <a:pt x="11030" y="834"/>
                    <a:pt x="10696" y="834"/>
                  </a:cubicBezTo>
                  <a:cubicBezTo>
                    <a:pt x="10380" y="834"/>
                    <a:pt x="10065" y="767"/>
                    <a:pt x="9774" y="638"/>
                  </a:cubicBezTo>
                  <a:cubicBezTo>
                    <a:pt x="8906" y="204"/>
                    <a:pt x="7952" y="0"/>
                    <a:pt x="6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5645875" y="4357075"/>
              <a:ext cx="13375" cy="57575"/>
            </a:xfrm>
            <a:custGeom>
              <a:avLst/>
              <a:gdLst/>
              <a:ahLst/>
              <a:cxnLst/>
              <a:rect l="l" t="t" r="r" b="b"/>
              <a:pathLst>
                <a:path w="535" h="2303" extrusionOk="0">
                  <a:moveTo>
                    <a:pt x="501" y="1"/>
                  </a:moveTo>
                  <a:lnTo>
                    <a:pt x="1" y="67"/>
                  </a:lnTo>
                  <a:lnTo>
                    <a:pt x="1" y="2236"/>
                  </a:lnTo>
                  <a:lnTo>
                    <a:pt x="535" y="2302"/>
                  </a:lnTo>
                  <a:lnTo>
                    <a:pt x="368" y="2136"/>
                  </a:lnTo>
                  <a:cubicBezTo>
                    <a:pt x="301" y="2069"/>
                    <a:pt x="301" y="1969"/>
                    <a:pt x="368" y="1902"/>
                  </a:cubicBezTo>
                  <a:lnTo>
                    <a:pt x="368" y="1869"/>
                  </a:lnTo>
                  <a:cubicBezTo>
                    <a:pt x="435" y="1802"/>
                    <a:pt x="435" y="1669"/>
                    <a:pt x="368" y="1602"/>
                  </a:cubicBezTo>
                  <a:lnTo>
                    <a:pt x="335" y="1569"/>
                  </a:lnTo>
                  <a:cubicBezTo>
                    <a:pt x="268" y="1502"/>
                    <a:pt x="268" y="1402"/>
                    <a:pt x="335" y="1335"/>
                  </a:cubicBezTo>
                  <a:lnTo>
                    <a:pt x="368" y="1302"/>
                  </a:lnTo>
                  <a:cubicBezTo>
                    <a:pt x="435" y="1202"/>
                    <a:pt x="435" y="1101"/>
                    <a:pt x="368" y="1035"/>
                  </a:cubicBezTo>
                  <a:lnTo>
                    <a:pt x="335" y="1001"/>
                  </a:lnTo>
                  <a:cubicBezTo>
                    <a:pt x="268" y="935"/>
                    <a:pt x="268" y="801"/>
                    <a:pt x="335" y="735"/>
                  </a:cubicBezTo>
                  <a:lnTo>
                    <a:pt x="368" y="701"/>
                  </a:lnTo>
                  <a:cubicBezTo>
                    <a:pt x="435" y="634"/>
                    <a:pt x="435" y="534"/>
                    <a:pt x="368" y="468"/>
                  </a:cubicBezTo>
                  <a:lnTo>
                    <a:pt x="335" y="434"/>
                  </a:lnTo>
                  <a:cubicBezTo>
                    <a:pt x="268" y="368"/>
                    <a:pt x="268" y="234"/>
                    <a:pt x="335" y="167"/>
                  </a:cubicBezTo>
                  <a:lnTo>
                    <a:pt x="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5645875" y="4357075"/>
              <a:ext cx="13375" cy="57575"/>
            </a:xfrm>
            <a:custGeom>
              <a:avLst/>
              <a:gdLst/>
              <a:ahLst/>
              <a:cxnLst/>
              <a:rect l="l" t="t" r="r" b="b"/>
              <a:pathLst>
                <a:path w="535" h="2303" extrusionOk="0">
                  <a:moveTo>
                    <a:pt x="501" y="1"/>
                  </a:moveTo>
                  <a:lnTo>
                    <a:pt x="1" y="67"/>
                  </a:lnTo>
                  <a:lnTo>
                    <a:pt x="1" y="2236"/>
                  </a:lnTo>
                  <a:lnTo>
                    <a:pt x="535" y="2302"/>
                  </a:lnTo>
                  <a:lnTo>
                    <a:pt x="368" y="2136"/>
                  </a:lnTo>
                  <a:cubicBezTo>
                    <a:pt x="301" y="2069"/>
                    <a:pt x="301" y="1969"/>
                    <a:pt x="368" y="1902"/>
                  </a:cubicBezTo>
                  <a:lnTo>
                    <a:pt x="368" y="1869"/>
                  </a:lnTo>
                  <a:cubicBezTo>
                    <a:pt x="435" y="1802"/>
                    <a:pt x="435" y="1669"/>
                    <a:pt x="368" y="1602"/>
                  </a:cubicBezTo>
                  <a:lnTo>
                    <a:pt x="335" y="1569"/>
                  </a:lnTo>
                  <a:cubicBezTo>
                    <a:pt x="268" y="1502"/>
                    <a:pt x="268" y="1402"/>
                    <a:pt x="335" y="1335"/>
                  </a:cubicBezTo>
                  <a:lnTo>
                    <a:pt x="368" y="1302"/>
                  </a:lnTo>
                  <a:cubicBezTo>
                    <a:pt x="435" y="1202"/>
                    <a:pt x="435" y="1101"/>
                    <a:pt x="368" y="1035"/>
                  </a:cubicBezTo>
                  <a:lnTo>
                    <a:pt x="335" y="1001"/>
                  </a:lnTo>
                  <a:cubicBezTo>
                    <a:pt x="268" y="935"/>
                    <a:pt x="268" y="801"/>
                    <a:pt x="335" y="735"/>
                  </a:cubicBezTo>
                  <a:lnTo>
                    <a:pt x="368" y="701"/>
                  </a:lnTo>
                  <a:cubicBezTo>
                    <a:pt x="435" y="634"/>
                    <a:pt x="435" y="534"/>
                    <a:pt x="368" y="468"/>
                  </a:cubicBezTo>
                  <a:lnTo>
                    <a:pt x="335" y="434"/>
                  </a:lnTo>
                  <a:cubicBezTo>
                    <a:pt x="268" y="368"/>
                    <a:pt x="268" y="234"/>
                    <a:pt x="335" y="167"/>
                  </a:cubicBezTo>
                  <a:lnTo>
                    <a:pt x="5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5635050" y="4354575"/>
              <a:ext cx="12525" cy="63400"/>
            </a:xfrm>
            <a:custGeom>
              <a:avLst/>
              <a:gdLst/>
              <a:ahLst/>
              <a:cxnLst/>
              <a:rect l="l" t="t" r="r" b="b"/>
              <a:pathLst>
                <a:path w="501" h="2536" extrusionOk="0">
                  <a:moveTo>
                    <a:pt x="267" y="1"/>
                  </a:moveTo>
                  <a:cubicBezTo>
                    <a:pt x="134" y="1"/>
                    <a:pt x="34" y="101"/>
                    <a:pt x="34" y="234"/>
                  </a:cubicBezTo>
                  <a:lnTo>
                    <a:pt x="0" y="2269"/>
                  </a:lnTo>
                  <a:cubicBezTo>
                    <a:pt x="0" y="2402"/>
                    <a:pt x="134" y="2502"/>
                    <a:pt x="234" y="2536"/>
                  </a:cubicBezTo>
                  <a:cubicBezTo>
                    <a:pt x="367" y="2536"/>
                    <a:pt x="501" y="2402"/>
                    <a:pt x="501" y="2269"/>
                  </a:cubicBezTo>
                  <a:lnTo>
                    <a:pt x="501" y="234"/>
                  </a:lnTo>
                  <a:cubicBezTo>
                    <a:pt x="501" y="101"/>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5937750" y="4414625"/>
              <a:ext cx="60925" cy="17850"/>
            </a:xfrm>
            <a:custGeom>
              <a:avLst/>
              <a:gdLst/>
              <a:ahLst/>
              <a:cxnLst/>
              <a:rect l="l" t="t" r="r" b="b"/>
              <a:pathLst>
                <a:path w="2437" h="714" extrusionOk="0">
                  <a:moveTo>
                    <a:pt x="1" y="0"/>
                  </a:moveTo>
                  <a:cubicBezTo>
                    <a:pt x="1" y="0"/>
                    <a:pt x="1362" y="713"/>
                    <a:pt x="1981" y="713"/>
                  </a:cubicBezTo>
                  <a:cubicBezTo>
                    <a:pt x="2130" y="713"/>
                    <a:pt x="2237" y="672"/>
                    <a:pt x="2269" y="567"/>
                  </a:cubicBezTo>
                  <a:cubicBezTo>
                    <a:pt x="2436" y="34"/>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5946925" y="4383450"/>
              <a:ext cx="48975" cy="11900"/>
            </a:xfrm>
            <a:custGeom>
              <a:avLst/>
              <a:gdLst/>
              <a:ahLst/>
              <a:cxnLst/>
              <a:rect l="l" t="t" r="r" b="b"/>
              <a:pathLst>
                <a:path w="1959" h="476" extrusionOk="0">
                  <a:moveTo>
                    <a:pt x="1426" y="0"/>
                  </a:moveTo>
                  <a:cubicBezTo>
                    <a:pt x="852" y="0"/>
                    <a:pt x="1" y="213"/>
                    <a:pt x="1" y="213"/>
                  </a:cubicBezTo>
                  <a:cubicBezTo>
                    <a:pt x="1" y="213"/>
                    <a:pt x="865" y="476"/>
                    <a:pt x="1438" y="476"/>
                  </a:cubicBezTo>
                  <a:cubicBezTo>
                    <a:pt x="1708" y="476"/>
                    <a:pt x="1914" y="417"/>
                    <a:pt x="1936" y="247"/>
                  </a:cubicBezTo>
                  <a:cubicBezTo>
                    <a:pt x="1959" y="61"/>
                    <a:pt x="1732"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5670900" y="4396375"/>
              <a:ext cx="113400" cy="24600"/>
            </a:xfrm>
            <a:custGeom>
              <a:avLst/>
              <a:gdLst/>
              <a:ahLst/>
              <a:cxnLst/>
              <a:rect l="l" t="t" r="r" b="b"/>
              <a:pathLst>
                <a:path w="4536" h="984" extrusionOk="0">
                  <a:moveTo>
                    <a:pt x="1956" y="0"/>
                  </a:moveTo>
                  <a:cubicBezTo>
                    <a:pt x="1268" y="0"/>
                    <a:pt x="556" y="103"/>
                    <a:pt x="1" y="363"/>
                  </a:cubicBezTo>
                  <a:cubicBezTo>
                    <a:pt x="318" y="313"/>
                    <a:pt x="643" y="288"/>
                    <a:pt x="968" y="288"/>
                  </a:cubicBezTo>
                  <a:cubicBezTo>
                    <a:pt x="1293" y="288"/>
                    <a:pt x="1618" y="313"/>
                    <a:pt x="1935" y="363"/>
                  </a:cubicBezTo>
                  <a:cubicBezTo>
                    <a:pt x="2623" y="511"/>
                    <a:pt x="3455" y="983"/>
                    <a:pt x="3952" y="983"/>
                  </a:cubicBezTo>
                  <a:cubicBezTo>
                    <a:pt x="4131" y="983"/>
                    <a:pt x="4267" y="922"/>
                    <a:pt x="4337" y="764"/>
                  </a:cubicBezTo>
                  <a:cubicBezTo>
                    <a:pt x="4535" y="389"/>
                    <a:pt x="3293" y="0"/>
                    <a:pt x="19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4934550" y="3303825"/>
              <a:ext cx="60075" cy="35050"/>
            </a:xfrm>
            <a:custGeom>
              <a:avLst/>
              <a:gdLst/>
              <a:ahLst/>
              <a:cxnLst/>
              <a:rect l="l" t="t" r="r" b="b"/>
              <a:pathLst>
                <a:path w="2403" h="1402" extrusionOk="0">
                  <a:moveTo>
                    <a:pt x="1201" y="1"/>
                  </a:moveTo>
                  <a:cubicBezTo>
                    <a:pt x="534" y="1"/>
                    <a:pt x="0" y="301"/>
                    <a:pt x="0" y="701"/>
                  </a:cubicBezTo>
                  <a:cubicBezTo>
                    <a:pt x="0" y="1068"/>
                    <a:pt x="534" y="1402"/>
                    <a:pt x="1201" y="1402"/>
                  </a:cubicBezTo>
                  <a:cubicBezTo>
                    <a:pt x="1868" y="1402"/>
                    <a:pt x="2402" y="1068"/>
                    <a:pt x="2402" y="701"/>
                  </a:cubicBezTo>
                  <a:cubicBezTo>
                    <a:pt x="2402" y="301"/>
                    <a:pt x="1868" y="1"/>
                    <a:pt x="1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4934550" y="3303825"/>
              <a:ext cx="60075" cy="35050"/>
            </a:xfrm>
            <a:custGeom>
              <a:avLst/>
              <a:gdLst/>
              <a:ahLst/>
              <a:cxnLst/>
              <a:rect l="l" t="t" r="r" b="b"/>
              <a:pathLst>
                <a:path w="2403" h="1402" extrusionOk="0">
                  <a:moveTo>
                    <a:pt x="1201" y="1"/>
                  </a:moveTo>
                  <a:cubicBezTo>
                    <a:pt x="534" y="1"/>
                    <a:pt x="0" y="301"/>
                    <a:pt x="0" y="701"/>
                  </a:cubicBezTo>
                  <a:cubicBezTo>
                    <a:pt x="0" y="1068"/>
                    <a:pt x="534" y="1402"/>
                    <a:pt x="1201" y="1402"/>
                  </a:cubicBezTo>
                  <a:cubicBezTo>
                    <a:pt x="1868" y="1402"/>
                    <a:pt x="2402" y="1068"/>
                    <a:pt x="2402" y="701"/>
                  </a:cubicBezTo>
                  <a:cubicBezTo>
                    <a:pt x="2402" y="301"/>
                    <a:pt x="1868"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4935375" y="3255050"/>
              <a:ext cx="37550" cy="50075"/>
            </a:xfrm>
            <a:custGeom>
              <a:avLst/>
              <a:gdLst/>
              <a:ahLst/>
              <a:cxnLst/>
              <a:rect l="l" t="t" r="r" b="b"/>
              <a:pathLst>
                <a:path w="1502" h="2003" extrusionOk="0">
                  <a:moveTo>
                    <a:pt x="538" y="0"/>
                  </a:moveTo>
                  <a:cubicBezTo>
                    <a:pt x="502" y="0"/>
                    <a:pt x="468" y="6"/>
                    <a:pt x="434" y="17"/>
                  </a:cubicBezTo>
                  <a:cubicBezTo>
                    <a:pt x="134" y="117"/>
                    <a:pt x="1" y="651"/>
                    <a:pt x="201" y="1184"/>
                  </a:cubicBezTo>
                  <a:cubicBezTo>
                    <a:pt x="348" y="1684"/>
                    <a:pt x="676" y="2003"/>
                    <a:pt x="958" y="2003"/>
                  </a:cubicBezTo>
                  <a:cubicBezTo>
                    <a:pt x="995" y="2003"/>
                    <a:pt x="1032" y="1997"/>
                    <a:pt x="1068" y="1985"/>
                  </a:cubicBezTo>
                  <a:cubicBezTo>
                    <a:pt x="1402" y="1885"/>
                    <a:pt x="1502" y="1384"/>
                    <a:pt x="1335" y="817"/>
                  </a:cubicBezTo>
                  <a:cubicBezTo>
                    <a:pt x="1157" y="343"/>
                    <a:pt x="821" y="0"/>
                    <a:pt x="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4963725" y="3259500"/>
              <a:ext cx="44225" cy="46150"/>
            </a:xfrm>
            <a:custGeom>
              <a:avLst/>
              <a:gdLst/>
              <a:ahLst/>
              <a:cxnLst/>
              <a:rect l="l" t="t" r="r" b="b"/>
              <a:pathLst>
                <a:path w="1769" h="1846" extrusionOk="0">
                  <a:moveTo>
                    <a:pt x="1270" y="0"/>
                  </a:moveTo>
                  <a:cubicBezTo>
                    <a:pt x="1000" y="0"/>
                    <a:pt x="653" y="220"/>
                    <a:pt x="401" y="573"/>
                  </a:cubicBezTo>
                  <a:cubicBezTo>
                    <a:pt x="68" y="1040"/>
                    <a:pt x="1" y="1573"/>
                    <a:pt x="268" y="1774"/>
                  </a:cubicBezTo>
                  <a:cubicBezTo>
                    <a:pt x="333" y="1823"/>
                    <a:pt x="412" y="1846"/>
                    <a:pt x="500" y="1846"/>
                  </a:cubicBezTo>
                  <a:cubicBezTo>
                    <a:pt x="769" y="1846"/>
                    <a:pt x="1116" y="1626"/>
                    <a:pt x="1368" y="1273"/>
                  </a:cubicBezTo>
                  <a:cubicBezTo>
                    <a:pt x="1702" y="806"/>
                    <a:pt x="1769" y="272"/>
                    <a:pt x="1502" y="72"/>
                  </a:cubicBezTo>
                  <a:cubicBezTo>
                    <a:pt x="1437" y="23"/>
                    <a:pt x="1357" y="0"/>
                    <a:pt x="1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5269775" y="3124525"/>
              <a:ext cx="48400" cy="27550"/>
            </a:xfrm>
            <a:custGeom>
              <a:avLst/>
              <a:gdLst/>
              <a:ahLst/>
              <a:cxnLst/>
              <a:rect l="l" t="t" r="r" b="b"/>
              <a:pathLst>
                <a:path w="1936" h="1102" extrusionOk="0">
                  <a:moveTo>
                    <a:pt x="968" y="1"/>
                  </a:moveTo>
                  <a:cubicBezTo>
                    <a:pt x="435" y="1"/>
                    <a:pt x="1" y="268"/>
                    <a:pt x="1" y="534"/>
                  </a:cubicBezTo>
                  <a:cubicBezTo>
                    <a:pt x="1" y="835"/>
                    <a:pt x="435" y="1102"/>
                    <a:pt x="968" y="1102"/>
                  </a:cubicBezTo>
                  <a:cubicBezTo>
                    <a:pt x="1502" y="1102"/>
                    <a:pt x="1936" y="835"/>
                    <a:pt x="1936" y="534"/>
                  </a:cubicBezTo>
                  <a:cubicBezTo>
                    <a:pt x="1936" y="234"/>
                    <a:pt x="1502" y="1"/>
                    <a:pt x="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5269775" y="3124525"/>
              <a:ext cx="48400" cy="27550"/>
            </a:xfrm>
            <a:custGeom>
              <a:avLst/>
              <a:gdLst/>
              <a:ahLst/>
              <a:cxnLst/>
              <a:rect l="l" t="t" r="r" b="b"/>
              <a:pathLst>
                <a:path w="1936" h="1102" extrusionOk="0">
                  <a:moveTo>
                    <a:pt x="968" y="1"/>
                  </a:moveTo>
                  <a:cubicBezTo>
                    <a:pt x="435" y="1"/>
                    <a:pt x="1" y="268"/>
                    <a:pt x="1" y="534"/>
                  </a:cubicBezTo>
                  <a:cubicBezTo>
                    <a:pt x="1" y="835"/>
                    <a:pt x="435" y="1102"/>
                    <a:pt x="968" y="1102"/>
                  </a:cubicBezTo>
                  <a:cubicBezTo>
                    <a:pt x="1502" y="1102"/>
                    <a:pt x="1936" y="835"/>
                    <a:pt x="1936" y="534"/>
                  </a:cubicBezTo>
                  <a:cubicBezTo>
                    <a:pt x="1936" y="234"/>
                    <a:pt x="1502" y="1"/>
                    <a:pt x="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5287300" y="3085675"/>
              <a:ext cx="29200" cy="39975"/>
            </a:xfrm>
            <a:custGeom>
              <a:avLst/>
              <a:gdLst/>
              <a:ahLst/>
              <a:cxnLst/>
              <a:rect l="l" t="t" r="r" b="b"/>
              <a:pathLst>
                <a:path w="1168" h="1599" extrusionOk="0">
                  <a:moveTo>
                    <a:pt x="738" y="1"/>
                  </a:moveTo>
                  <a:cubicBezTo>
                    <a:pt x="517" y="1"/>
                    <a:pt x="250" y="277"/>
                    <a:pt x="134" y="654"/>
                  </a:cubicBezTo>
                  <a:cubicBezTo>
                    <a:pt x="0" y="1088"/>
                    <a:pt x="67" y="1488"/>
                    <a:pt x="334" y="1588"/>
                  </a:cubicBezTo>
                  <a:cubicBezTo>
                    <a:pt x="358" y="1595"/>
                    <a:pt x="383" y="1598"/>
                    <a:pt x="409" y="1598"/>
                  </a:cubicBezTo>
                  <a:cubicBezTo>
                    <a:pt x="634" y="1598"/>
                    <a:pt x="915" y="1343"/>
                    <a:pt x="1034" y="954"/>
                  </a:cubicBezTo>
                  <a:cubicBezTo>
                    <a:pt x="1168" y="521"/>
                    <a:pt x="1101" y="87"/>
                    <a:pt x="834" y="20"/>
                  </a:cubicBezTo>
                  <a:cubicBezTo>
                    <a:pt x="804" y="7"/>
                    <a:pt x="772" y="1"/>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5258950" y="3089550"/>
              <a:ext cx="35050" cy="36150"/>
            </a:xfrm>
            <a:custGeom>
              <a:avLst/>
              <a:gdLst/>
              <a:ahLst/>
              <a:cxnLst/>
              <a:rect l="l" t="t" r="r" b="b"/>
              <a:pathLst>
                <a:path w="1402" h="1446" extrusionOk="0">
                  <a:moveTo>
                    <a:pt x="409" y="1"/>
                  </a:moveTo>
                  <a:cubicBezTo>
                    <a:pt x="333" y="1"/>
                    <a:pt x="262" y="21"/>
                    <a:pt x="200" y="65"/>
                  </a:cubicBezTo>
                  <a:cubicBezTo>
                    <a:pt x="0" y="199"/>
                    <a:pt x="34" y="633"/>
                    <a:pt x="334" y="999"/>
                  </a:cubicBezTo>
                  <a:cubicBezTo>
                    <a:pt x="539" y="1282"/>
                    <a:pt x="803" y="1445"/>
                    <a:pt x="1021" y="1445"/>
                  </a:cubicBezTo>
                  <a:cubicBezTo>
                    <a:pt x="1086" y="1445"/>
                    <a:pt x="1147" y="1431"/>
                    <a:pt x="1201" y="1400"/>
                  </a:cubicBezTo>
                  <a:cubicBezTo>
                    <a:pt x="1401" y="1233"/>
                    <a:pt x="1368" y="799"/>
                    <a:pt x="1101" y="432"/>
                  </a:cubicBezTo>
                  <a:cubicBezTo>
                    <a:pt x="880" y="162"/>
                    <a:pt x="623"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6158750" y="3254625"/>
              <a:ext cx="48400" cy="27550"/>
            </a:xfrm>
            <a:custGeom>
              <a:avLst/>
              <a:gdLst/>
              <a:ahLst/>
              <a:cxnLst/>
              <a:rect l="l" t="t" r="r" b="b"/>
              <a:pathLst>
                <a:path w="1936" h="1102" extrusionOk="0">
                  <a:moveTo>
                    <a:pt x="968" y="0"/>
                  </a:moveTo>
                  <a:cubicBezTo>
                    <a:pt x="434" y="0"/>
                    <a:pt x="1" y="267"/>
                    <a:pt x="1" y="568"/>
                  </a:cubicBezTo>
                  <a:cubicBezTo>
                    <a:pt x="1" y="868"/>
                    <a:pt x="434" y="1101"/>
                    <a:pt x="968" y="1101"/>
                  </a:cubicBezTo>
                  <a:cubicBezTo>
                    <a:pt x="1502" y="1101"/>
                    <a:pt x="1935" y="868"/>
                    <a:pt x="1935" y="568"/>
                  </a:cubicBezTo>
                  <a:cubicBezTo>
                    <a:pt x="1935" y="267"/>
                    <a:pt x="1502"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6158750" y="3254625"/>
              <a:ext cx="48400" cy="27550"/>
            </a:xfrm>
            <a:custGeom>
              <a:avLst/>
              <a:gdLst/>
              <a:ahLst/>
              <a:cxnLst/>
              <a:rect l="l" t="t" r="r" b="b"/>
              <a:pathLst>
                <a:path w="1936" h="1102" extrusionOk="0">
                  <a:moveTo>
                    <a:pt x="968" y="0"/>
                  </a:moveTo>
                  <a:cubicBezTo>
                    <a:pt x="434" y="0"/>
                    <a:pt x="1" y="267"/>
                    <a:pt x="1" y="568"/>
                  </a:cubicBezTo>
                  <a:cubicBezTo>
                    <a:pt x="1" y="868"/>
                    <a:pt x="434" y="1101"/>
                    <a:pt x="968" y="1101"/>
                  </a:cubicBezTo>
                  <a:cubicBezTo>
                    <a:pt x="1502" y="1101"/>
                    <a:pt x="1935" y="868"/>
                    <a:pt x="1935" y="568"/>
                  </a:cubicBezTo>
                  <a:cubicBezTo>
                    <a:pt x="1935" y="267"/>
                    <a:pt x="1502" y="0"/>
                    <a:pt x="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6176275" y="3216000"/>
              <a:ext cx="30025" cy="40550"/>
            </a:xfrm>
            <a:custGeom>
              <a:avLst/>
              <a:gdLst/>
              <a:ahLst/>
              <a:cxnLst/>
              <a:rect l="l" t="t" r="r" b="b"/>
              <a:pathLst>
                <a:path w="1201" h="1622" extrusionOk="0">
                  <a:moveTo>
                    <a:pt x="784" y="1"/>
                  </a:moveTo>
                  <a:cubicBezTo>
                    <a:pt x="540" y="1"/>
                    <a:pt x="283" y="256"/>
                    <a:pt x="134" y="645"/>
                  </a:cubicBezTo>
                  <a:cubicBezTo>
                    <a:pt x="0" y="1078"/>
                    <a:pt x="100" y="1512"/>
                    <a:pt x="334" y="1612"/>
                  </a:cubicBezTo>
                  <a:cubicBezTo>
                    <a:pt x="359" y="1618"/>
                    <a:pt x="384" y="1621"/>
                    <a:pt x="409" y="1621"/>
                  </a:cubicBezTo>
                  <a:cubicBezTo>
                    <a:pt x="656" y="1621"/>
                    <a:pt x="916" y="1338"/>
                    <a:pt x="1068" y="945"/>
                  </a:cubicBezTo>
                  <a:cubicBezTo>
                    <a:pt x="1201" y="511"/>
                    <a:pt x="1101" y="111"/>
                    <a:pt x="867" y="11"/>
                  </a:cubicBezTo>
                  <a:cubicBezTo>
                    <a:pt x="840" y="4"/>
                    <a:pt x="812"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6176275" y="3216000"/>
              <a:ext cx="30025" cy="40550"/>
            </a:xfrm>
            <a:custGeom>
              <a:avLst/>
              <a:gdLst/>
              <a:ahLst/>
              <a:cxnLst/>
              <a:rect l="l" t="t" r="r" b="b"/>
              <a:pathLst>
                <a:path w="1201" h="1622" extrusionOk="0">
                  <a:moveTo>
                    <a:pt x="784" y="1"/>
                  </a:moveTo>
                  <a:cubicBezTo>
                    <a:pt x="540" y="1"/>
                    <a:pt x="283" y="256"/>
                    <a:pt x="134" y="645"/>
                  </a:cubicBezTo>
                  <a:cubicBezTo>
                    <a:pt x="0" y="1078"/>
                    <a:pt x="100" y="1512"/>
                    <a:pt x="334" y="1612"/>
                  </a:cubicBezTo>
                  <a:cubicBezTo>
                    <a:pt x="359" y="1618"/>
                    <a:pt x="384" y="1621"/>
                    <a:pt x="409" y="1621"/>
                  </a:cubicBezTo>
                  <a:cubicBezTo>
                    <a:pt x="656" y="1621"/>
                    <a:pt x="916" y="1338"/>
                    <a:pt x="1068" y="945"/>
                  </a:cubicBezTo>
                  <a:cubicBezTo>
                    <a:pt x="1201" y="511"/>
                    <a:pt x="1101" y="111"/>
                    <a:pt x="867" y="11"/>
                  </a:cubicBezTo>
                  <a:cubicBezTo>
                    <a:pt x="840" y="4"/>
                    <a:pt x="812" y="1"/>
                    <a:pt x="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6148750" y="3219650"/>
              <a:ext cx="35050" cy="36475"/>
            </a:xfrm>
            <a:custGeom>
              <a:avLst/>
              <a:gdLst/>
              <a:ahLst/>
              <a:cxnLst/>
              <a:rect l="l" t="t" r="r" b="b"/>
              <a:pathLst>
                <a:path w="1402" h="1459" extrusionOk="0">
                  <a:moveTo>
                    <a:pt x="395" y="0"/>
                  </a:moveTo>
                  <a:cubicBezTo>
                    <a:pt x="320" y="0"/>
                    <a:pt x="253" y="21"/>
                    <a:pt x="200" y="65"/>
                  </a:cubicBezTo>
                  <a:cubicBezTo>
                    <a:pt x="0" y="232"/>
                    <a:pt x="34" y="632"/>
                    <a:pt x="301" y="999"/>
                  </a:cubicBezTo>
                  <a:cubicBezTo>
                    <a:pt x="502" y="1277"/>
                    <a:pt x="781" y="1459"/>
                    <a:pt x="991" y="1459"/>
                  </a:cubicBezTo>
                  <a:cubicBezTo>
                    <a:pt x="1059" y="1459"/>
                    <a:pt x="1119" y="1440"/>
                    <a:pt x="1168" y="1399"/>
                  </a:cubicBezTo>
                  <a:cubicBezTo>
                    <a:pt x="1401" y="1233"/>
                    <a:pt x="1335" y="832"/>
                    <a:pt x="1068" y="432"/>
                  </a:cubicBezTo>
                  <a:cubicBezTo>
                    <a:pt x="871" y="162"/>
                    <a:pt x="603" y="0"/>
                    <a:pt x="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6148750" y="3219650"/>
              <a:ext cx="35050" cy="36475"/>
            </a:xfrm>
            <a:custGeom>
              <a:avLst/>
              <a:gdLst/>
              <a:ahLst/>
              <a:cxnLst/>
              <a:rect l="l" t="t" r="r" b="b"/>
              <a:pathLst>
                <a:path w="1402" h="1459" extrusionOk="0">
                  <a:moveTo>
                    <a:pt x="395" y="0"/>
                  </a:moveTo>
                  <a:cubicBezTo>
                    <a:pt x="320" y="0"/>
                    <a:pt x="253" y="21"/>
                    <a:pt x="200" y="65"/>
                  </a:cubicBezTo>
                  <a:cubicBezTo>
                    <a:pt x="0" y="232"/>
                    <a:pt x="34" y="632"/>
                    <a:pt x="301" y="999"/>
                  </a:cubicBezTo>
                  <a:cubicBezTo>
                    <a:pt x="502" y="1277"/>
                    <a:pt x="781" y="1459"/>
                    <a:pt x="991" y="1459"/>
                  </a:cubicBezTo>
                  <a:cubicBezTo>
                    <a:pt x="1059" y="1459"/>
                    <a:pt x="1119" y="1440"/>
                    <a:pt x="1168" y="1399"/>
                  </a:cubicBezTo>
                  <a:cubicBezTo>
                    <a:pt x="1401" y="1233"/>
                    <a:pt x="1335" y="832"/>
                    <a:pt x="1068" y="432"/>
                  </a:cubicBezTo>
                  <a:cubicBezTo>
                    <a:pt x="871" y="162"/>
                    <a:pt x="603" y="0"/>
                    <a:pt x="3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6065350" y="3554850"/>
              <a:ext cx="48400" cy="27525"/>
            </a:xfrm>
            <a:custGeom>
              <a:avLst/>
              <a:gdLst/>
              <a:ahLst/>
              <a:cxnLst/>
              <a:rect l="l" t="t" r="r" b="b"/>
              <a:pathLst>
                <a:path w="1936" h="1101" extrusionOk="0">
                  <a:moveTo>
                    <a:pt x="968" y="0"/>
                  </a:moveTo>
                  <a:cubicBezTo>
                    <a:pt x="434" y="0"/>
                    <a:pt x="1" y="234"/>
                    <a:pt x="1" y="567"/>
                  </a:cubicBezTo>
                  <a:cubicBezTo>
                    <a:pt x="1" y="867"/>
                    <a:pt x="434" y="1101"/>
                    <a:pt x="968" y="1101"/>
                  </a:cubicBezTo>
                  <a:cubicBezTo>
                    <a:pt x="1502" y="1101"/>
                    <a:pt x="1935" y="867"/>
                    <a:pt x="1935" y="567"/>
                  </a:cubicBezTo>
                  <a:cubicBezTo>
                    <a:pt x="1935" y="234"/>
                    <a:pt x="1502"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6065350" y="3554850"/>
              <a:ext cx="48400" cy="27525"/>
            </a:xfrm>
            <a:custGeom>
              <a:avLst/>
              <a:gdLst/>
              <a:ahLst/>
              <a:cxnLst/>
              <a:rect l="l" t="t" r="r" b="b"/>
              <a:pathLst>
                <a:path w="1936" h="1101" extrusionOk="0">
                  <a:moveTo>
                    <a:pt x="968" y="0"/>
                  </a:moveTo>
                  <a:cubicBezTo>
                    <a:pt x="434" y="0"/>
                    <a:pt x="1" y="234"/>
                    <a:pt x="1" y="567"/>
                  </a:cubicBezTo>
                  <a:cubicBezTo>
                    <a:pt x="1" y="867"/>
                    <a:pt x="434" y="1101"/>
                    <a:pt x="968" y="1101"/>
                  </a:cubicBezTo>
                  <a:cubicBezTo>
                    <a:pt x="1502" y="1101"/>
                    <a:pt x="1935" y="867"/>
                    <a:pt x="1935" y="567"/>
                  </a:cubicBezTo>
                  <a:cubicBezTo>
                    <a:pt x="1935" y="234"/>
                    <a:pt x="1502" y="0"/>
                    <a:pt x="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6082875" y="3516000"/>
              <a:ext cx="29200" cy="39950"/>
            </a:xfrm>
            <a:custGeom>
              <a:avLst/>
              <a:gdLst/>
              <a:ahLst/>
              <a:cxnLst/>
              <a:rect l="l" t="t" r="r" b="b"/>
              <a:pathLst>
                <a:path w="1168" h="1598" extrusionOk="0">
                  <a:moveTo>
                    <a:pt x="738" y="0"/>
                  </a:moveTo>
                  <a:cubicBezTo>
                    <a:pt x="517" y="0"/>
                    <a:pt x="250" y="276"/>
                    <a:pt x="134" y="653"/>
                  </a:cubicBezTo>
                  <a:cubicBezTo>
                    <a:pt x="0" y="1087"/>
                    <a:pt x="67" y="1487"/>
                    <a:pt x="334" y="1587"/>
                  </a:cubicBezTo>
                  <a:cubicBezTo>
                    <a:pt x="358" y="1594"/>
                    <a:pt x="383" y="1598"/>
                    <a:pt x="408" y="1598"/>
                  </a:cubicBezTo>
                  <a:cubicBezTo>
                    <a:pt x="634" y="1598"/>
                    <a:pt x="914" y="1343"/>
                    <a:pt x="1034" y="954"/>
                  </a:cubicBezTo>
                  <a:cubicBezTo>
                    <a:pt x="1168" y="520"/>
                    <a:pt x="1101" y="86"/>
                    <a:pt x="834" y="20"/>
                  </a:cubicBezTo>
                  <a:cubicBezTo>
                    <a:pt x="804" y="7"/>
                    <a:pt x="771" y="0"/>
                    <a:pt x="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6082875" y="3516000"/>
              <a:ext cx="29200" cy="39950"/>
            </a:xfrm>
            <a:custGeom>
              <a:avLst/>
              <a:gdLst/>
              <a:ahLst/>
              <a:cxnLst/>
              <a:rect l="l" t="t" r="r" b="b"/>
              <a:pathLst>
                <a:path w="1168" h="1598" extrusionOk="0">
                  <a:moveTo>
                    <a:pt x="738" y="0"/>
                  </a:moveTo>
                  <a:cubicBezTo>
                    <a:pt x="517" y="0"/>
                    <a:pt x="250" y="276"/>
                    <a:pt x="134" y="653"/>
                  </a:cubicBezTo>
                  <a:cubicBezTo>
                    <a:pt x="0" y="1087"/>
                    <a:pt x="67" y="1487"/>
                    <a:pt x="334" y="1587"/>
                  </a:cubicBezTo>
                  <a:cubicBezTo>
                    <a:pt x="358" y="1594"/>
                    <a:pt x="383" y="1598"/>
                    <a:pt x="408" y="1598"/>
                  </a:cubicBezTo>
                  <a:cubicBezTo>
                    <a:pt x="634" y="1598"/>
                    <a:pt x="914" y="1343"/>
                    <a:pt x="1034" y="954"/>
                  </a:cubicBezTo>
                  <a:cubicBezTo>
                    <a:pt x="1168" y="520"/>
                    <a:pt x="1101" y="86"/>
                    <a:pt x="834" y="20"/>
                  </a:cubicBezTo>
                  <a:cubicBezTo>
                    <a:pt x="804" y="7"/>
                    <a:pt x="771" y="0"/>
                    <a:pt x="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6054500" y="3519500"/>
              <a:ext cx="35050" cy="36150"/>
            </a:xfrm>
            <a:custGeom>
              <a:avLst/>
              <a:gdLst/>
              <a:ahLst/>
              <a:cxnLst/>
              <a:rect l="l" t="t" r="r" b="b"/>
              <a:pathLst>
                <a:path w="1402" h="1446" extrusionOk="0">
                  <a:moveTo>
                    <a:pt x="386" y="1"/>
                  </a:moveTo>
                  <a:cubicBezTo>
                    <a:pt x="318" y="1"/>
                    <a:pt x="255" y="16"/>
                    <a:pt x="201" y="46"/>
                  </a:cubicBezTo>
                  <a:cubicBezTo>
                    <a:pt x="1" y="213"/>
                    <a:pt x="68" y="647"/>
                    <a:pt x="335" y="1014"/>
                  </a:cubicBezTo>
                  <a:cubicBezTo>
                    <a:pt x="531" y="1284"/>
                    <a:pt x="800" y="1446"/>
                    <a:pt x="1008" y="1446"/>
                  </a:cubicBezTo>
                  <a:cubicBezTo>
                    <a:pt x="1082" y="1446"/>
                    <a:pt x="1149" y="1425"/>
                    <a:pt x="1202" y="1381"/>
                  </a:cubicBezTo>
                  <a:cubicBezTo>
                    <a:pt x="1402" y="1247"/>
                    <a:pt x="1369" y="814"/>
                    <a:pt x="1102" y="447"/>
                  </a:cubicBezTo>
                  <a:cubicBezTo>
                    <a:pt x="897" y="165"/>
                    <a:pt x="613" y="1"/>
                    <a:pt x="3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6054500" y="3519500"/>
              <a:ext cx="35050" cy="36150"/>
            </a:xfrm>
            <a:custGeom>
              <a:avLst/>
              <a:gdLst/>
              <a:ahLst/>
              <a:cxnLst/>
              <a:rect l="l" t="t" r="r" b="b"/>
              <a:pathLst>
                <a:path w="1402" h="1446" extrusionOk="0">
                  <a:moveTo>
                    <a:pt x="386" y="1"/>
                  </a:moveTo>
                  <a:cubicBezTo>
                    <a:pt x="318" y="1"/>
                    <a:pt x="255" y="16"/>
                    <a:pt x="201" y="46"/>
                  </a:cubicBezTo>
                  <a:cubicBezTo>
                    <a:pt x="1" y="213"/>
                    <a:pt x="68" y="647"/>
                    <a:pt x="335" y="1014"/>
                  </a:cubicBezTo>
                  <a:cubicBezTo>
                    <a:pt x="531" y="1284"/>
                    <a:pt x="800" y="1446"/>
                    <a:pt x="1008" y="1446"/>
                  </a:cubicBezTo>
                  <a:cubicBezTo>
                    <a:pt x="1082" y="1446"/>
                    <a:pt x="1149" y="1425"/>
                    <a:pt x="1202" y="1381"/>
                  </a:cubicBezTo>
                  <a:cubicBezTo>
                    <a:pt x="1402" y="1247"/>
                    <a:pt x="1369" y="814"/>
                    <a:pt x="1102" y="447"/>
                  </a:cubicBezTo>
                  <a:cubicBezTo>
                    <a:pt x="897" y="165"/>
                    <a:pt x="613"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8190200" y="3373050"/>
              <a:ext cx="47550" cy="26700"/>
            </a:xfrm>
            <a:custGeom>
              <a:avLst/>
              <a:gdLst/>
              <a:ahLst/>
              <a:cxnLst/>
              <a:rect l="l" t="t" r="r" b="b"/>
              <a:pathLst>
                <a:path w="1902" h="1068" extrusionOk="0">
                  <a:moveTo>
                    <a:pt x="935" y="0"/>
                  </a:moveTo>
                  <a:cubicBezTo>
                    <a:pt x="401" y="0"/>
                    <a:pt x="1" y="234"/>
                    <a:pt x="1" y="534"/>
                  </a:cubicBezTo>
                  <a:cubicBezTo>
                    <a:pt x="1" y="834"/>
                    <a:pt x="401" y="1068"/>
                    <a:pt x="935" y="1068"/>
                  </a:cubicBezTo>
                  <a:cubicBezTo>
                    <a:pt x="1502" y="1068"/>
                    <a:pt x="1902" y="834"/>
                    <a:pt x="1902" y="534"/>
                  </a:cubicBezTo>
                  <a:cubicBezTo>
                    <a:pt x="1902" y="234"/>
                    <a:pt x="1468" y="0"/>
                    <a:pt x="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8206875" y="3333625"/>
              <a:ext cx="30050" cy="40525"/>
            </a:xfrm>
            <a:custGeom>
              <a:avLst/>
              <a:gdLst/>
              <a:ahLst/>
              <a:cxnLst/>
              <a:rect l="l" t="t" r="r" b="b"/>
              <a:pathLst>
                <a:path w="1202" h="1621" extrusionOk="0">
                  <a:moveTo>
                    <a:pt x="792" y="0"/>
                  </a:moveTo>
                  <a:cubicBezTo>
                    <a:pt x="546" y="0"/>
                    <a:pt x="285" y="284"/>
                    <a:pt x="134" y="677"/>
                  </a:cubicBezTo>
                  <a:cubicBezTo>
                    <a:pt x="1" y="1110"/>
                    <a:pt x="101" y="1510"/>
                    <a:pt x="334" y="1611"/>
                  </a:cubicBezTo>
                  <a:cubicBezTo>
                    <a:pt x="362" y="1617"/>
                    <a:pt x="389" y="1621"/>
                    <a:pt x="417" y="1621"/>
                  </a:cubicBezTo>
                  <a:cubicBezTo>
                    <a:pt x="661" y="1621"/>
                    <a:pt x="915" y="1363"/>
                    <a:pt x="1035" y="943"/>
                  </a:cubicBezTo>
                  <a:cubicBezTo>
                    <a:pt x="1202" y="510"/>
                    <a:pt x="1102" y="109"/>
                    <a:pt x="868" y="9"/>
                  </a:cubicBezTo>
                  <a:cubicBezTo>
                    <a:pt x="843" y="3"/>
                    <a:pt x="818" y="0"/>
                    <a:pt x="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8178525" y="3337700"/>
              <a:ext cx="35875" cy="36150"/>
            </a:xfrm>
            <a:custGeom>
              <a:avLst/>
              <a:gdLst/>
              <a:ahLst/>
              <a:cxnLst/>
              <a:rect l="l" t="t" r="r" b="b"/>
              <a:pathLst>
                <a:path w="1435" h="1446" extrusionOk="0">
                  <a:moveTo>
                    <a:pt x="401" y="1"/>
                  </a:moveTo>
                  <a:cubicBezTo>
                    <a:pt x="337" y="1"/>
                    <a:pt x="280" y="16"/>
                    <a:pt x="234" y="47"/>
                  </a:cubicBezTo>
                  <a:cubicBezTo>
                    <a:pt x="1" y="213"/>
                    <a:pt x="67" y="647"/>
                    <a:pt x="334" y="1014"/>
                  </a:cubicBezTo>
                  <a:cubicBezTo>
                    <a:pt x="531" y="1284"/>
                    <a:pt x="799" y="1446"/>
                    <a:pt x="1007" y="1446"/>
                  </a:cubicBezTo>
                  <a:cubicBezTo>
                    <a:pt x="1082" y="1446"/>
                    <a:pt x="1149" y="1425"/>
                    <a:pt x="1201" y="1381"/>
                  </a:cubicBezTo>
                  <a:cubicBezTo>
                    <a:pt x="1435" y="1247"/>
                    <a:pt x="1368" y="814"/>
                    <a:pt x="1101" y="447"/>
                  </a:cubicBezTo>
                  <a:cubicBezTo>
                    <a:pt x="896" y="165"/>
                    <a:pt x="612"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8"/>
            <p:cNvSpPr/>
            <p:nvPr/>
          </p:nvSpPr>
          <p:spPr>
            <a:xfrm>
              <a:off x="8480400" y="3169575"/>
              <a:ext cx="47575" cy="27525"/>
            </a:xfrm>
            <a:custGeom>
              <a:avLst/>
              <a:gdLst/>
              <a:ahLst/>
              <a:cxnLst/>
              <a:rect l="l" t="t" r="r" b="b"/>
              <a:pathLst>
                <a:path w="1903" h="1101" extrusionOk="0">
                  <a:moveTo>
                    <a:pt x="968" y="0"/>
                  </a:moveTo>
                  <a:cubicBezTo>
                    <a:pt x="435" y="0"/>
                    <a:pt x="1" y="267"/>
                    <a:pt x="1" y="567"/>
                  </a:cubicBezTo>
                  <a:cubicBezTo>
                    <a:pt x="1" y="867"/>
                    <a:pt x="435" y="1101"/>
                    <a:pt x="968" y="1101"/>
                  </a:cubicBezTo>
                  <a:cubicBezTo>
                    <a:pt x="1502" y="1101"/>
                    <a:pt x="1902" y="867"/>
                    <a:pt x="1902" y="567"/>
                  </a:cubicBezTo>
                  <a:cubicBezTo>
                    <a:pt x="1902" y="267"/>
                    <a:pt x="1502"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8"/>
            <p:cNvSpPr/>
            <p:nvPr/>
          </p:nvSpPr>
          <p:spPr>
            <a:xfrm>
              <a:off x="8480400" y="3169575"/>
              <a:ext cx="47575" cy="27525"/>
            </a:xfrm>
            <a:custGeom>
              <a:avLst/>
              <a:gdLst/>
              <a:ahLst/>
              <a:cxnLst/>
              <a:rect l="l" t="t" r="r" b="b"/>
              <a:pathLst>
                <a:path w="1903" h="1101" extrusionOk="0">
                  <a:moveTo>
                    <a:pt x="968" y="0"/>
                  </a:moveTo>
                  <a:cubicBezTo>
                    <a:pt x="435" y="0"/>
                    <a:pt x="1" y="267"/>
                    <a:pt x="1" y="567"/>
                  </a:cubicBezTo>
                  <a:cubicBezTo>
                    <a:pt x="1" y="867"/>
                    <a:pt x="435" y="1101"/>
                    <a:pt x="968" y="1101"/>
                  </a:cubicBezTo>
                  <a:cubicBezTo>
                    <a:pt x="1502" y="1101"/>
                    <a:pt x="1902" y="867"/>
                    <a:pt x="1902" y="567"/>
                  </a:cubicBezTo>
                  <a:cubicBezTo>
                    <a:pt x="1902" y="267"/>
                    <a:pt x="1502" y="0"/>
                    <a:pt x="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8"/>
            <p:cNvSpPr/>
            <p:nvPr/>
          </p:nvSpPr>
          <p:spPr>
            <a:xfrm>
              <a:off x="8497100" y="3130950"/>
              <a:ext cx="30025" cy="40550"/>
            </a:xfrm>
            <a:custGeom>
              <a:avLst/>
              <a:gdLst/>
              <a:ahLst/>
              <a:cxnLst/>
              <a:rect l="l" t="t" r="r" b="b"/>
              <a:pathLst>
                <a:path w="1201" h="1622" extrusionOk="0">
                  <a:moveTo>
                    <a:pt x="785" y="0"/>
                  </a:moveTo>
                  <a:cubicBezTo>
                    <a:pt x="541" y="0"/>
                    <a:pt x="287" y="258"/>
                    <a:pt x="167" y="678"/>
                  </a:cubicBezTo>
                  <a:cubicBezTo>
                    <a:pt x="0" y="1111"/>
                    <a:pt x="100" y="1512"/>
                    <a:pt x="367" y="1612"/>
                  </a:cubicBezTo>
                  <a:cubicBezTo>
                    <a:pt x="389" y="1618"/>
                    <a:pt x="412" y="1621"/>
                    <a:pt x="435" y="1621"/>
                  </a:cubicBezTo>
                  <a:cubicBezTo>
                    <a:pt x="661" y="1621"/>
                    <a:pt x="947" y="1338"/>
                    <a:pt x="1067" y="945"/>
                  </a:cubicBezTo>
                  <a:cubicBezTo>
                    <a:pt x="1201" y="511"/>
                    <a:pt x="1101" y="111"/>
                    <a:pt x="867" y="11"/>
                  </a:cubicBezTo>
                  <a:cubicBezTo>
                    <a:pt x="840" y="4"/>
                    <a:pt x="813"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8"/>
            <p:cNvSpPr/>
            <p:nvPr/>
          </p:nvSpPr>
          <p:spPr>
            <a:xfrm>
              <a:off x="8469575" y="3135075"/>
              <a:ext cx="35050" cy="36125"/>
            </a:xfrm>
            <a:custGeom>
              <a:avLst/>
              <a:gdLst/>
              <a:ahLst/>
              <a:cxnLst/>
              <a:rect l="l" t="t" r="r" b="b"/>
              <a:pathLst>
                <a:path w="1402" h="1445" extrusionOk="0">
                  <a:moveTo>
                    <a:pt x="381" y="0"/>
                  </a:moveTo>
                  <a:cubicBezTo>
                    <a:pt x="315" y="0"/>
                    <a:pt x="254" y="15"/>
                    <a:pt x="200" y="46"/>
                  </a:cubicBezTo>
                  <a:cubicBezTo>
                    <a:pt x="0" y="213"/>
                    <a:pt x="34" y="646"/>
                    <a:pt x="300" y="1013"/>
                  </a:cubicBezTo>
                  <a:cubicBezTo>
                    <a:pt x="497" y="1283"/>
                    <a:pt x="766" y="1445"/>
                    <a:pt x="987" y="1445"/>
                  </a:cubicBezTo>
                  <a:cubicBezTo>
                    <a:pt x="1066" y="1445"/>
                    <a:pt x="1140" y="1424"/>
                    <a:pt x="1201" y="1380"/>
                  </a:cubicBezTo>
                  <a:cubicBezTo>
                    <a:pt x="1401" y="1247"/>
                    <a:pt x="1335" y="813"/>
                    <a:pt x="1068" y="446"/>
                  </a:cubicBezTo>
                  <a:cubicBezTo>
                    <a:pt x="863" y="164"/>
                    <a:pt x="598"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8"/>
            <p:cNvSpPr/>
            <p:nvPr/>
          </p:nvSpPr>
          <p:spPr>
            <a:xfrm>
              <a:off x="4779425" y="4096050"/>
              <a:ext cx="228425" cy="353675"/>
            </a:xfrm>
            <a:custGeom>
              <a:avLst/>
              <a:gdLst/>
              <a:ahLst/>
              <a:cxnLst/>
              <a:rect l="l" t="t" r="r" b="b"/>
              <a:pathLst>
                <a:path w="9137" h="14147" extrusionOk="0">
                  <a:moveTo>
                    <a:pt x="68" y="1"/>
                  </a:moveTo>
                  <a:lnTo>
                    <a:pt x="68" y="1"/>
                  </a:lnTo>
                  <a:cubicBezTo>
                    <a:pt x="1" y="1002"/>
                    <a:pt x="435" y="1902"/>
                    <a:pt x="1068" y="2803"/>
                  </a:cubicBezTo>
                  <a:cubicBezTo>
                    <a:pt x="1335" y="2703"/>
                    <a:pt x="1569" y="2669"/>
                    <a:pt x="1836" y="2669"/>
                  </a:cubicBezTo>
                  <a:cubicBezTo>
                    <a:pt x="2569" y="2669"/>
                    <a:pt x="3170" y="2970"/>
                    <a:pt x="3170" y="3337"/>
                  </a:cubicBezTo>
                  <a:cubicBezTo>
                    <a:pt x="3170" y="3704"/>
                    <a:pt x="2669" y="3937"/>
                    <a:pt x="2002" y="3970"/>
                  </a:cubicBezTo>
                  <a:cubicBezTo>
                    <a:pt x="2669" y="4738"/>
                    <a:pt x="3270" y="5538"/>
                    <a:pt x="3804" y="6372"/>
                  </a:cubicBezTo>
                  <a:cubicBezTo>
                    <a:pt x="3904" y="6372"/>
                    <a:pt x="3970" y="6339"/>
                    <a:pt x="4037" y="6339"/>
                  </a:cubicBezTo>
                  <a:cubicBezTo>
                    <a:pt x="4904" y="6339"/>
                    <a:pt x="5271" y="7473"/>
                    <a:pt x="4537" y="7973"/>
                  </a:cubicBezTo>
                  <a:cubicBezTo>
                    <a:pt x="4604" y="8107"/>
                    <a:pt x="4638" y="8273"/>
                    <a:pt x="4671" y="8407"/>
                  </a:cubicBezTo>
                  <a:cubicBezTo>
                    <a:pt x="4838" y="9074"/>
                    <a:pt x="5071" y="9708"/>
                    <a:pt x="5405" y="10308"/>
                  </a:cubicBezTo>
                  <a:cubicBezTo>
                    <a:pt x="5872" y="10308"/>
                    <a:pt x="6239" y="10675"/>
                    <a:pt x="6239" y="11142"/>
                  </a:cubicBezTo>
                  <a:cubicBezTo>
                    <a:pt x="6239" y="11242"/>
                    <a:pt x="6205" y="11376"/>
                    <a:pt x="6172" y="11476"/>
                  </a:cubicBezTo>
                  <a:cubicBezTo>
                    <a:pt x="6806" y="12376"/>
                    <a:pt x="7540" y="13210"/>
                    <a:pt x="8340" y="14011"/>
                  </a:cubicBezTo>
                  <a:cubicBezTo>
                    <a:pt x="8426" y="14106"/>
                    <a:pt x="8530" y="14147"/>
                    <a:pt x="8632" y="14147"/>
                  </a:cubicBezTo>
                  <a:cubicBezTo>
                    <a:pt x="8890" y="14147"/>
                    <a:pt x="9136" y="13888"/>
                    <a:pt x="9041" y="13577"/>
                  </a:cubicBezTo>
                  <a:cubicBezTo>
                    <a:pt x="8674" y="12210"/>
                    <a:pt x="8774" y="10608"/>
                    <a:pt x="8807" y="9107"/>
                  </a:cubicBezTo>
                  <a:cubicBezTo>
                    <a:pt x="8707" y="9107"/>
                    <a:pt x="8607" y="9141"/>
                    <a:pt x="8507" y="9141"/>
                  </a:cubicBezTo>
                  <a:cubicBezTo>
                    <a:pt x="8007" y="9141"/>
                    <a:pt x="7606" y="8841"/>
                    <a:pt x="7606" y="8507"/>
                  </a:cubicBezTo>
                  <a:cubicBezTo>
                    <a:pt x="7606" y="8173"/>
                    <a:pt x="8040" y="7873"/>
                    <a:pt x="8507" y="7873"/>
                  </a:cubicBezTo>
                  <a:cubicBezTo>
                    <a:pt x="8607" y="7873"/>
                    <a:pt x="8707" y="7907"/>
                    <a:pt x="8774" y="7907"/>
                  </a:cubicBezTo>
                  <a:cubicBezTo>
                    <a:pt x="8707" y="6472"/>
                    <a:pt x="8374" y="5205"/>
                    <a:pt x="7173" y="4404"/>
                  </a:cubicBezTo>
                  <a:lnTo>
                    <a:pt x="6839" y="4204"/>
                  </a:lnTo>
                  <a:cubicBezTo>
                    <a:pt x="6672" y="4337"/>
                    <a:pt x="6472" y="4404"/>
                    <a:pt x="6239" y="4404"/>
                  </a:cubicBezTo>
                  <a:cubicBezTo>
                    <a:pt x="5738" y="4404"/>
                    <a:pt x="5338" y="4037"/>
                    <a:pt x="5305" y="3537"/>
                  </a:cubicBezTo>
                  <a:cubicBezTo>
                    <a:pt x="5305" y="3437"/>
                    <a:pt x="5338" y="3337"/>
                    <a:pt x="5371" y="3237"/>
                  </a:cubicBezTo>
                  <a:cubicBezTo>
                    <a:pt x="2636" y="1469"/>
                    <a:pt x="68"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8"/>
            <p:cNvSpPr/>
            <p:nvPr/>
          </p:nvSpPr>
          <p:spPr>
            <a:xfrm>
              <a:off x="4937875" y="3897575"/>
              <a:ext cx="166825" cy="551900"/>
            </a:xfrm>
            <a:custGeom>
              <a:avLst/>
              <a:gdLst/>
              <a:ahLst/>
              <a:cxnLst/>
              <a:rect l="l" t="t" r="r" b="b"/>
              <a:pathLst>
                <a:path w="6673" h="22076" extrusionOk="0">
                  <a:moveTo>
                    <a:pt x="1001" y="1"/>
                  </a:moveTo>
                  <a:cubicBezTo>
                    <a:pt x="1" y="2036"/>
                    <a:pt x="1835" y="5572"/>
                    <a:pt x="1835" y="9574"/>
                  </a:cubicBezTo>
                  <a:cubicBezTo>
                    <a:pt x="2336" y="9741"/>
                    <a:pt x="2703" y="10542"/>
                    <a:pt x="2703" y="11576"/>
                  </a:cubicBezTo>
                  <a:cubicBezTo>
                    <a:pt x="2703" y="12677"/>
                    <a:pt x="2269" y="13577"/>
                    <a:pt x="1702" y="13577"/>
                  </a:cubicBezTo>
                  <a:cubicBezTo>
                    <a:pt x="1569" y="13544"/>
                    <a:pt x="1435" y="13511"/>
                    <a:pt x="1335" y="13410"/>
                  </a:cubicBezTo>
                  <a:lnTo>
                    <a:pt x="1335" y="13410"/>
                  </a:lnTo>
                  <a:cubicBezTo>
                    <a:pt x="1168" y="14912"/>
                    <a:pt x="1168" y="16413"/>
                    <a:pt x="1368" y="17880"/>
                  </a:cubicBezTo>
                  <a:lnTo>
                    <a:pt x="1635" y="17880"/>
                  </a:lnTo>
                  <a:cubicBezTo>
                    <a:pt x="2236" y="17880"/>
                    <a:pt x="2703" y="18114"/>
                    <a:pt x="2703" y="18447"/>
                  </a:cubicBezTo>
                  <a:cubicBezTo>
                    <a:pt x="2703" y="18748"/>
                    <a:pt x="2236" y="19014"/>
                    <a:pt x="1635" y="19014"/>
                  </a:cubicBezTo>
                  <a:lnTo>
                    <a:pt x="1502" y="19014"/>
                  </a:lnTo>
                  <a:cubicBezTo>
                    <a:pt x="1635" y="19949"/>
                    <a:pt x="1835" y="20849"/>
                    <a:pt x="2002" y="21616"/>
                  </a:cubicBezTo>
                  <a:cubicBezTo>
                    <a:pt x="2083" y="21925"/>
                    <a:pt x="2339" y="22075"/>
                    <a:pt x="2594" y="22075"/>
                  </a:cubicBezTo>
                  <a:cubicBezTo>
                    <a:pt x="2864" y="22075"/>
                    <a:pt x="3135" y="21908"/>
                    <a:pt x="3203" y="21583"/>
                  </a:cubicBezTo>
                  <a:cubicBezTo>
                    <a:pt x="3503" y="19815"/>
                    <a:pt x="3970" y="18114"/>
                    <a:pt x="4571" y="16446"/>
                  </a:cubicBezTo>
                  <a:lnTo>
                    <a:pt x="4437" y="16446"/>
                  </a:lnTo>
                  <a:cubicBezTo>
                    <a:pt x="3770" y="16446"/>
                    <a:pt x="3270" y="16179"/>
                    <a:pt x="3270" y="15879"/>
                  </a:cubicBezTo>
                  <a:cubicBezTo>
                    <a:pt x="3270" y="15579"/>
                    <a:pt x="3770" y="15312"/>
                    <a:pt x="4437" y="15312"/>
                  </a:cubicBezTo>
                  <a:cubicBezTo>
                    <a:pt x="4604" y="15312"/>
                    <a:pt x="4771" y="15345"/>
                    <a:pt x="4971" y="15379"/>
                  </a:cubicBezTo>
                  <a:cubicBezTo>
                    <a:pt x="5305" y="14445"/>
                    <a:pt x="5671" y="13577"/>
                    <a:pt x="5938" y="12777"/>
                  </a:cubicBezTo>
                  <a:cubicBezTo>
                    <a:pt x="5271" y="12243"/>
                    <a:pt x="5605" y="11142"/>
                    <a:pt x="6439" y="11042"/>
                  </a:cubicBezTo>
                  <a:cubicBezTo>
                    <a:pt x="6672" y="9941"/>
                    <a:pt x="6572" y="9074"/>
                    <a:pt x="5905" y="8440"/>
                  </a:cubicBezTo>
                  <a:cubicBezTo>
                    <a:pt x="5805" y="8374"/>
                    <a:pt x="5705" y="8273"/>
                    <a:pt x="5605" y="8173"/>
                  </a:cubicBezTo>
                  <a:cubicBezTo>
                    <a:pt x="5371" y="8240"/>
                    <a:pt x="5171" y="8273"/>
                    <a:pt x="4938" y="8273"/>
                  </a:cubicBezTo>
                  <a:cubicBezTo>
                    <a:pt x="4004" y="8273"/>
                    <a:pt x="3270" y="7806"/>
                    <a:pt x="3270" y="7239"/>
                  </a:cubicBezTo>
                  <a:cubicBezTo>
                    <a:pt x="3270" y="6839"/>
                    <a:pt x="3637" y="6506"/>
                    <a:pt x="4204" y="6339"/>
                  </a:cubicBezTo>
                  <a:cubicBezTo>
                    <a:pt x="3837" y="5772"/>
                    <a:pt x="3470" y="5205"/>
                    <a:pt x="3136" y="4604"/>
                  </a:cubicBezTo>
                  <a:lnTo>
                    <a:pt x="3036" y="4604"/>
                  </a:lnTo>
                  <a:cubicBezTo>
                    <a:pt x="2669" y="4604"/>
                    <a:pt x="2402" y="4304"/>
                    <a:pt x="2402" y="3970"/>
                  </a:cubicBezTo>
                  <a:cubicBezTo>
                    <a:pt x="2402" y="3804"/>
                    <a:pt x="2469" y="3637"/>
                    <a:pt x="2603" y="3537"/>
                  </a:cubicBezTo>
                  <a:cubicBezTo>
                    <a:pt x="1635" y="1635"/>
                    <a:pt x="1002"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8"/>
            <p:cNvSpPr/>
            <p:nvPr/>
          </p:nvSpPr>
          <p:spPr>
            <a:xfrm>
              <a:off x="5014600" y="4111900"/>
              <a:ext cx="196825" cy="337475"/>
            </a:xfrm>
            <a:custGeom>
              <a:avLst/>
              <a:gdLst/>
              <a:ahLst/>
              <a:cxnLst/>
              <a:rect l="l" t="t" r="r" b="b"/>
              <a:pathLst>
                <a:path w="7873" h="13499" extrusionOk="0">
                  <a:moveTo>
                    <a:pt x="7873" y="1"/>
                  </a:moveTo>
                  <a:cubicBezTo>
                    <a:pt x="7106" y="1"/>
                    <a:pt x="6372" y="268"/>
                    <a:pt x="5771" y="701"/>
                  </a:cubicBezTo>
                  <a:lnTo>
                    <a:pt x="5771" y="735"/>
                  </a:lnTo>
                  <a:cubicBezTo>
                    <a:pt x="5771" y="1101"/>
                    <a:pt x="5538" y="1402"/>
                    <a:pt x="5171" y="1502"/>
                  </a:cubicBezTo>
                  <a:cubicBezTo>
                    <a:pt x="4637" y="2603"/>
                    <a:pt x="4671" y="4137"/>
                    <a:pt x="3303" y="5238"/>
                  </a:cubicBezTo>
                  <a:cubicBezTo>
                    <a:pt x="3436" y="5338"/>
                    <a:pt x="3503" y="5471"/>
                    <a:pt x="3503" y="5638"/>
                  </a:cubicBezTo>
                  <a:cubicBezTo>
                    <a:pt x="3503" y="5938"/>
                    <a:pt x="3170" y="6205"/>
                    <a:pt x="2736" y="6205"/>
                  </a:cubicBezTo>
                  <a:cubicBezTo>
                    <a:pt x="2502" y="6205"/>
                    <a:pt x="2302" y="6138"/>
                    <a:pt x="2135" y="5972"/>
                  </a:cubicBezTo>
                  <a:cubicBezTo>
                    <a:pt x="1068" y="6739"/>
                    <a:pt x="501" y="8240"/>
                    <a:pt x="234" y="9808"/>
                  </a:cubicBezTo>
                  <a:cubicBezTo>
                    <a:pt x="568" y="9874"/>
                    <a:pt x="868" y="10075"/>
                    <a:pt x="868" y="10341"/>
                  </a:cubicBezTo>
                  <a:cubicBezTo>
                    <a:pt x="868" y="10608"/>
                    <a:pt x="534" y="10842"/>
                    <a:pt x="101" y="10842"/>
                  </a:cubicBezTo>
                  <a:cubicBezTo>
                    <a:pt x="34" y="11609"/>
                    <a:pt x="1" y="12376"/>
                    <a:pt x="1" y="13043"/>
                  </a:cubicBezTo>
                  <a:cubicBezTo>
                    <a:pt x="1" y="13332"/>
                    <a:pt x="233" y="13498"/>
                    <a:pt x="469" y="13498"/>
                  </a:cubicBezTo>
                  <a:cubicBezTo>
                    <a:pt x="642" y="13498"/>
                    <a:pt x="816" y="13408"/>
                    <a:pt x="901" y="13210"/>
                  </a:cubicBezTo>
                  <a:cubicBezTo>
                    <a:pt x="1335" y="12109"/>
                    <a:pt x="1969" y="11075"/>
                    <a:pt x="2769" y="10175"/>
                  </a:cubicBezTo>
                  <a:cubicBezTo>
                    <a:pt x="2736" y="10108"/>
                    <a:pt x="2736" y="10075"/>
                    <a:pt x="2736" y="10041"/>
                  </a:cubicBezTo>
                  <a:cubicBezTo>
                    <a:pt x="2736" y="9141"/>
                    <a:pt x="3236" y="8407"/>
                    <a:pt x="3870" y="8407"/>
                  </a:cubicBezTo>
                  <a:cubicBezTo>
                    <a:pt x="4037" y="8407"/>
                    <a:pt x="4170" y="8440"/>
                    <a:pt x="4304" y="8540"/>
                  </a:cubicBezTo>
                  <a:cubicBezTo>
                    <a:pt x="4671" y="8173"/>
                    <a:pt x="5038" y="7773"/>
                    <a:pt x="5338" y="7339"/>
                  </a:cubicBezTo>
                  <a:cubicBezTo>
                    <a:pt x="5138" y="7306"/>
                    <a:pt x="4971" y="7206"/>
                    <a:pt x="4837" y="7039"/>
                  </a:cubicBezTo>
                  <a:cubicBezTo>
                    <a:pt x="4637" y="6605"/>
                    <a:pt x="5071" y="5905"/>
                    <a:pt x="5871" y="5438"/>
                  </a:cubicBezTo>
                  <a:cubicBezTo>
                    <a:pt x="5905" y="5038"/>
                    <a:pt x="5938" y="4604"/>
                    <a:pt x="6005" y="4204"/>
                  </a:cubicBezTo>
                  <a:cubicBezTo>
                    <a:pt x="5671" y="4137"/>
                    <a:pt x="5404" y="3837"/>
                    <a:pt x="5371" y="3503"/>
                  </a:cubicBezTo>
                  <a:cubicBezTo>
                    <a:pt x="5435" y="3058"/>
                    <a:pt x="5802" y="2734"/>
                    <a:pt x="6241" y="2734"/>
                  </a:cubicBezTo>
                  <a:cubicBezTo>
                    <a:pt x="6262" y="2734"/>
                    <a:pt x="6284" y="2734"/>
                    <a:pt x="6305" y="2736"/>
                  </a:cubicBezTo>
                  <a:lnTo>
                    <a:pt x="6405" y="2736"/>
                  </a:lnTo>
                  <a:cubicBezTo>
                    <a:pt x="6739" y="1735"/>
                    <a:pt x="7239" y="835"/>
                    <a:pt x="7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8"/>
            <p:cNvSpPr/>
            <p:nvPr/>
          </p:nvSpPr>
          <p:spPr>
            <a:xfrm>
              <a:off x="8358075" y="4030175"/>
              <a:ext cx="183225" cy="381725"/>
            </a:xfrm>
            <a:custGeom>
              <a:avLst/>
              <a:gdLst/>
              <a:ahLst/>
              <a:cxnLst/>
              <a:rect l="l" t="t" r="r" b="b"/>
              <a:pathLst>
                <a:path w="7329" h="15269" extrusionOk="0">
                  <a:moveTo>
                    <a:pt x="6929" y="1"/>
                  </a:moveTo>
                  <a:cubicBezTo>
                    <a:pt x="6061" y="534"/>
                    <a:pt x="5561" y="1402"/>
                    <a:pt x="5194" y="2436"/>
                  </a:cubicBezTo>
                  <a:cubicBezTo>
                    <a:pt x="5394" y="2569"/>
                    <a:pt x="5561" y="2769"/>
                    <a:pt x="5728" y="3003"/>
                  </a:cubicBezTo>
                  <a:cubicBezTo>
                    <a:pt x="6128" y="3603"/>
                    <a:pt x="6228" y="4237"/>
                    <a:pt x="5928" y="4437"/>
                  </a:cubicBezTo>
                  <a:cubicBezTo>
                    <a:pt x="5857" y="4492"/>
                    <a:pt x="5777" y="4518"/>
                    <a:pt x="5690" y="4518"/>
                  </a:cubicBezTo>
                  <a:cubicBezTo>
                    <a:pt x="5411" y="4518"/>
                    <a:pt x="5066" y="4252"/>
                    <a:pt x="4760" y="3870"/>
                  </a:cubicBezTo>
                  <a:cubicBezTo>
                    <a:pt x="4494" y="4837"/>
                    <a:pt x="4193" y="5805"/>
                    <a:pt x="3793" y="6739"/>
                  </a:cubicBezTo>
                  <a:cubicBezTo>
                    <a:pt x="3860" y="6772"/>
                    <a:pt x="3893" y="6839"/>
                    <a:pt x="3927" y="6906"/>
                  </a:cubicBezTo>
                  <a:cubicBezTo>
                    <a:pt x="4386" y="7508"/>
                    <a:pt x="3882" y="8308"/>
                    <a:pt x="3223" y="8308"/>
                  </a:cubicBezTo>
                  <a:cubicBezTo>
                    <a:pt x="3116" y="8308"/>
                    <a:pt x="3005" y="8287"/>
                    <a:pt x="2892" y="8240"/>
                  </a:cubicBezTo>
                  <a:cubicBezTo>
                    <a:pt x="2792" y="8340"/>
                    <a:pt x="2692" y="8473"/>
                    <a:pt x="2592" y="8573"/>
                  </a:cubicBezTo>
                  <a:cubicBezTo>
                    <a:pt x="2159" y="9074"/>
                    <a:pt x="1758" y="9641"/>
                    <a:pt x="1458" y="10241"/>
                  </a:cubicBezTo>
                  <a:cubicBezTo>
                    <a:pt x="1725" y="10642"/>
                    <a:pt x="1625" y="11142"/>
                    <a:pt x="1258" y="11409"/>
                  </a:cubicBezTo>
                  <a:cubicBezTo>
                    <a:pt x="1158" y="11476"/>
                    <a:pt x="1024" y="11509"/>
                    <a:pt x="924" y="11542"/>
                  </a:cubicBezTo>
                  <a:cubicBezTo>
                    <a:pt x="557" y="12576"/>
                    <a:pt x="257" y="13677"/>
                    <a:pt x="90" y="14745"/>
                  </a:cubicBezTo>
                  <a:cubicBezTo>
                    <a:pt x="0" y="15060"/>
                    <a:pt x="245" y="15268"/>
                    <a:pt x="495" y="15268"/>
                  </a:cubicBezTo>
                  <a:cubicBezTo>
                    <a:pt x="615" y="15268"/>
                    <a:pt x="738" y="15220"/>
                    <a:pt x="824" y="15112"/>
                  </a:cubicBezTo>
                  <a:cubicBezTo>
                    <a:pt x="1758" y="14011"/>
                    <a:pt x="3126" y="13210"/>
                    <a:pt x="4360" y="12376"/>
                  </a:cubicBezTo>
                  <a:cubicBezTo>
                    <a:pt x="4293" y="12309"/>
                    <a:pt x="4227" y="12243"/>
                    <a:pt x="4193" y="12143"/>
                  </a:cubicBezTo>
                  <a:cubicBezTo>
                    <a:pt x="3893" y="11742"/>
                    <a:pt x="3893" y="11242"/>
                    <a:pt x="4193" y="11042"/>
                  </a:cubicBezTo>
                  <a:cubicBezTo>
                    <a:pt x="4273" y="10989"/>
                    <a:pt x="4362" y="10964"/>
                    <a:pt x="4455" y="10964"/>
                  </a:cubicBezTo>
                  <a:cubicBezTo>
                    <a:pt x="4714" y="10964"/>
                    <a:pt x="5007" y="11157"/>
                    <a:pt x="5227" y="11476"/>
                  </a:cubicBezTo>
                  <a:cubicBezTo>
                    <a:pt x="5261" y="11542"/>
                    <a:pt x="5328" y="11609"/>
                    <a:pt x="5361" y="11676"/>
                  </a:cubicBezTo>
                  <a:cubicBezTo>
                    <a:pt x="6495" y="10808"/>
                    <a:pt x="7329" y="9808"/>
                    <a:pt x="7329" y="8340"/>
                  </a:cubicBezTo>
                  <a:lnTo>
                    <a:pt x="7329" y="7973"/>
                  </a:lnTo>
                  <a:cubicBezTo>
                    <a:pt x="7095" y="7906"/>
                    <a:pt x="6929" y="7773"/>
                    <a:pt x="6795" y="7573"/>
                  </a:cubicBezTo>
                  <a:cubicBezTo>
                    <a:pt x="6495" y="7172"/>
                    <a:pt x="6595" y="6639"/>
                    <a:pt x="6995" y="6339"/>
                  </a:cubicBezTo>
                  <a:cubicBezTo>
                    <a:pt x="7062" y="6272"/>
                    <a:pt x="7162" y="6238"/>
                    <a:pt x="7262" y="6205"/>
                  </a:cubicBezTo>
                  <a:cubicBezTo>
                    <a:pt x="7162" y="2936"/>
                    <a:pt x="6929" y="1"/>
                    <a:pt x="6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8"/>
            <p:cNvSpPr/>
            <p:nvPr/>
          </p:nvSpPr>
          <p:spPr>
            <a:xfrm>
              <a:off x="8372050" y="4058500"/>
              <a:ext cx="158425" cy="330200"/>
            </a:xfrm>
            <a:custGeom>
              <a:avLst/>
              <a:gdLst/>
              <a:ahLst/>
              <a:cxnLst/>
              <a:rect l="l" t="t" r="r" b="b"/>
              <a:pathLst>
                <a:path w="6337" h="13208" extrusionOk="0">
                  <a:moveTo>
                    <a:pt x="5925" y="1"/>
                  </a:moveTo>
                  <a:cubicBezTo>
                    <a:pt x="5847" y="1"/>
                    <a:pt x="5769" y="60"/>
                    <a:pt x="5769" y="169"/>
                  </a:cubicBezTo>
                  <a:cubicBezTo>
                    <a:pt x="6036" y="2303"/>
                    <a:pt x="5703" y="4472"/>
                    <a:pt x="4835" y="6473"/>
                  </a:cubicBezTo>
                  <a:cubicBezTo>
                    <a:pt x="3668" y="8875"/>
                    <a:pt x="1566" y="10743"/>
                    <a:pt x="99" y="12944"/>
                  </a:cubicBezTo>
                  <a:cubicBezTo>
                    <a:pt x="1" y="13067"/>
                    <a:pt x="118" y="13207"/>
                    <a:pt x="228" y="13207"/>
                  </a:cubicBezTo>
                  <a:cubicBezTo>
                    <a:pt x="267" y="13207"/>
                    <a:pt x="305" y="13189"/>
                    <a:pt x="332" y="13145"/>
                  </a:cubicBezTo>
                  <a:cubicBezTo>
                    <a:pt x="1933" y="10709"/>
                    <a:pt x="4235" y="8708"/>
                    <a:pt x="5369" y="5973"/>
                  </a:cubicBezTo>
                  <a:cubicBezTo>
                    <a:pt x="6103" y="4105"/>
                    <a:pt x="6336" y="2103"/>
                    <a:pt x="6069" y="135"/>
                  </a:cubicBezTo>
                  <a:cubicBezTo>
                    <a:pt x="6054" y="43"/>
                    <a:pt x="5990" y="1"/>
                    <a:pt x="59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8286100" y="3859225"/>
              <a:ext cx="166825" cy="552725"/>
            </a:xfrm>
            <a:custGeom>
              <a:avLst/>
              <a:gdLst/>
              <a:ahLst/>
              <a:cxnLst/>
              <a:rect l="l" t="t" r="r" b="b"/>
              <a:pathLst>
                <a:path w="6673" h="22109" extrusionOk="0">
                  <a:moveTo>
                    <a:pt x="1001" y="0"/>
                  </a:moveTo>
                  <a:cubicBezTo>
                    <a:pt x="1" y="2069"/>
                    <a:pt x="1835" y="5571"/>
                    <a:pt x="1835" y="9607"/>
                  </a:cubicBezTo>
                  <a:cubicBezTo>
                    <a:pt x="2336" y="9741"/>
                    <a:pt x="2703" y="10575"/>
                    <a:pt x="2703" y="11575"/>
                  </a:cubicBezTo>
                  <a:cubicBezTo>
                    <a:pt x="2703" y="12676"/>
                    <a:pt x="2269" y="13577"/>
                    <a:pt x="1702" y="13577"/>
                  </a:cubicBezTo>
                  <a:cubicBezTo>
                    <a:pt x="1568" y="13577"/>
                    <a:pt x="1435" y="13510"/>
                    <a:pt x="1335" y="13443"/>
                  </a:cubicBezTo>
                  <a:cubicBezTo>
                    <a:pt x="1168" y="14911"/>
                    <a:pt x="1168" y="16412"/>
                    <a:pt x="1335" y="17913"/>
                  </a:cubicBezTo>
                  <a:lnTo>
                    <a:pt x="1635" y="17913"/>
                  </a:lnTo>
                  <a:cubicBezTo>
                    <a:pt x="2236" y="17913"/>
                    <a:pt x="2703" y="18147"/>
                    <a:pt x="2703" y="18480"/>
                  </a:cubicBezTo>
                  <a:cubicBezTo>
                    <a:pt x="2703" y="18781"/>
                    <a:pt x="2236" y="19047"/>
                    <a:pt x="1635" y="19047"/>
                  </a:cubicBezTo>
                  <a:lnTo>
                    <a:pt x="1502" y="19047"/>
                  </a:lnTo>
                  <a:cubicBezTo>
                    <a:pt x="1635" y="19981"/>
                    <a:pt x="1835" y="20882"/>
                    <a:pt x="2002" y="21649"/>
                  </a:cubicBezTo>
                  <a:cubicBezTo>
                    <a:pt x="2083" y="21958"/>
                    <a:pt x="2338" y="22108"/>
                    <a:pt x="2594" y="22108"/>
                  </a:cubicBezTo>
                  <a:cubicBezTo>
                    <a:pt x="2864" y="22108"/>
                    <a:pt x="3135" y="21941"/>
                    <a:pt x="3203" y="21616"/>
                  </a:cubicBezTo>
                  <a:cubicBezTo>
                    <a:pt x="3503" y="19848"/>
                    <a:pt x="3937" y="18113"/>
                    <a:pt x="4571" y="16446"/>
                  </a:cubicBezTo>
                  <a:lnTo>
                    <a:pt x="4571" y="16446"/>
                  </a:lnTo>
                  <a:lnTo>
                    <a:pt x="4404" y="16479"/>
                  </a:lnTo>
                  <a:cubicBezTo>
                    <a:pt x="3770" y="16479"/>
                    <a:pt x="3236" y="16212"/>
                    <a:pt x="3236" y="15912"/>
                  </a:cubicBezTo>
                  <a:cubicBezTo>
                    <a:pt x="3236" y="15578"/>
                    <a:pt x="3770" y="15345"/>
                    <a:pt x="4404" y="15345"/>
                  </a:cubicBezTo>
                  <a:cubicBezTo>
                    <a:pt x="4604" y="15345"/>
                    <a:pt x="4771" y="15345"/>
                    <a:pt x="4938" y="15378"/>
                  </a:cubicBezTo>
                  <a:cubicBezTo>
                    <a:pt x="5304" y="14444"/>
                    <a:pt x="5671" y="13577"/>
                    <a:pt x="5938" y="12776"/>
                  </a:cubicBezTo>
                  <a:cubicBezTo>
                    <a:pt x="5705" y="12609"/>
                    <a:pt x="5571" y="12343"/>
                    <a:pt x="5571" y="12042"/>
                  </a:cubicBezTo>
                  <a:cubicBezTo>
                    <a:pt x="5571" y="11542"/>
                    <a:pt x="5972" y="11142"/>
                    <a:pt x="6439" y="11075"/>
                  </a:cubicBezTo>
                  <a:cubicBezTo>
                    <a:pt x="6672" y="9974"/>
                    <a:pt x="6572" y="9107"/>
                    <a:pt x="5872" y="8473"/>
                  </a:cubicBezTo>
                  <a:cubicBezTo>
                    <a:pt x="5805" y="8373"/>
                    <a:pt x="5705" y="8306"/>
                    <a:pt x="5605" y="8206"/>
                  </a:cubicBezTo>
                  <a:cubicBezTo>
                    <a:pt x="5371" y="8240"/>
                    <a:pt x="5138" y="8273"/>
                    <a:pt x="4904" y="8273"/>
                  </a:cubicBezTo>
                  <a:cubicBezTo>
                    <a:pt x="4004" y="8273"/>
                    <a:pt x="3236" y="7839"/>
                    <a:pt x="3236" y="7272"/>
                  </a:cubicBezTo>
                  <a:cubicBezTo>
                    <a:pt x="3236" y="6872"/>
                    <a:pt x="3637" y="6538"/>
                    <a:pt x="4170" y="6338"/>
                  </a:cubicBezTo>
                  <a:cubicBezTo>
                    <a:pt x="3803" y="5805"/>
                    <a:pt x="3470" y="5204"/>
                    <a:pt x="3136" y="4604"/>
                  </a:cubicBezTo>
                  <a:lnTo>
                    <a:pt x="3003" y="4604"/>
                  </a:lnTo>
                  <a:cubicBezTo>
                    <a:pt x="2469" y="4604"/>
                    <a:pt x="2202" y="3937"/>
                    <a:pt x="2603" y="3536"/>
                  </a:cubicBezTo>
                  <a:cubicBezTo>
                    <a:pt x="1635" y="1635"/>
                    <a:pt x="1002" y="1"/>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8309775" y="3889025"/>
              <a:ext cx="78925" cy="397825"/>
            </a:xfrm>
            <a:custGeom>
              <a:avLst/>
              <a:gdLst/>
              <a:ahLst/>
              <a:cxnLst/>
              <a:rect l="l" t="t" r="r" b="b"/>
              <a:pathLst>
                <a:path w="3157" h="15913" extrusionOk="0">
                  <a:moveTo>
                    <a:pt x="200" y="0"/>
                  </a:moveTo>
                  <a:cubicBezTo>
                    <a:pt x="107" y="0"/>
                    <a:pt x="0" y="86"/>
                    <a:pt x="21" y="209"/>
                  </a:cubicBezTo>
                  <a:cubicBezTo>
                    <a:pt x="288" y="2411"/>
                    <a:pt x="822" y="4579"/>
                    <a:pt x="1555" y="6681"/>
                  </a:cubicBezTo>
                  <a:cubicBezTo>
                    <a:pt x="2189" y="8315"/>
                    <a:pt x="2923" y="9349"/>
                    <a:pt x="2523" y="11217"/>
                  </a:cubicBezTo>
                  <a:cubicBezTo>
                    <a:pt x="2189" y="12752"/>
                    <a:pt x="1522" y="14186"/>
                    <a:pt x="1522" y="15787"/>
                  </a:cubicBezTo>
                  <a:cubicBezTo>
                    <a:pt x="1539" y="15871"/>
                    <a:pt x="1614" y="15912"/>
                    <a:pt x="1689" y="15912"/>
                  </a:cubicBezTo>
                  <a:cubicBezTo>
                    <a:pt x="1764" y="15912"/>
                    <a:pt x="1839" y="15871"/>
                    <a:pt x="1856" y="15787"/>
                  </a:cubicBezTo>
                  <a:cubicBezTo>
                    <a:pt x="1856" y="13953"/>
                    <a:pt x="2756" y="12285"/>
                    <a:pt x="2990" y="10483"/>
                  </a:cubicBezTo>
                  <a:cubicBezTo>
                    <a:pt x="3157" y="9183"/>
                    <a:pt x="2723" y="8482"/>
                    <a:pt x="2189" y="7348"/>
                  </a:cubicBezTo>
                  <a:cubicBezTo>
                    <a:pt x="1122" y="5146"/>
                    <a:pt x="688" y="2511"/>
                    <a:pt x="321" y="109"/>
                  </a:cubicBezTo>
                  <a:cubicBezTo>
                    <a:pt x="309" y="33"/>
                    <a:pt x="257"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8118475" y="4073550"/>
              <a:ext cx="196850" cy="338075"/>
            </a:xfrm>
            <a:custGeom>
              <a:avLst/>
              <a:gdLst/>
              <a:ahLst/>
              <a:cxnLst/>
              <a:rect l="l" t="t" r="r" b="b"/>
              <a:pathLst>
                <a:path w="7874" h="13523" extrusionOk="0">
                  <a:moveTo>
                    <a:pt x="1" y="0"/>
                  </a:moveTo>
                  <a:cubicBezTo>
                    <a:pt x="601" y="834"/>
                    <a:pt x="1102" y="1768"/>
                    <a:pt x="1435" y="2736"/>
                  </a:cubicBezTo>
                  <a:lnTo>
                    <a:pt x="1569" y="2736"/>
                  </a:lnTo>
                  <a:cubicBezTo>
                    <a:pt x="1589" y="2734"/>
                    <a:pt x="1609" y="2733"/>
                    <a:pt x="1629" y="2733"/>
                  </a:cubicBezTo>
                  <a:cubicBezTo>
                    <a:pt x="2042" y="2733"/>
                    <a:pt x="2438" y="3057"/>
                    <a:pt x="2469" y="3503"/>
                  </a:cubicBezTo>
                  <a:cubicBezTo>
                    <a:pt x="2436" y="3836"/>
                    <a:pt x="2202" y="4137"/>
                    <a:pt x="1836" y="4203"/>
                  </a:cubicBezTo>
                  <a:cubicBezTo>
                    <a:pt x="1902" y="4637"/>
                    <a:pt x="1969" y="5037"/>
                    <a:pt x="1969" y="5471"/>
                  </a:cubicBezTo>
                  <a:cubicBezTo>
                    <a:pt x="2770" y="5938"/>
                    <a:pt x="3237" y="6638"/>
                    <a:pt x="3003" y="7039"/>
                  </a:cubicBezTo>
                  <a:cubicBezTo>
                    <a:pt x="2903" y="7205"/>
                    <a:pt x="2736" y="7339"/>
                    <a:pt x="2536" y="7339"/>
                  </a:cubicBezTo>
                  <a:cubicBezTo>
                    <a:pt x="2836" y="7772"/>
                    <a:pt x="3170" y="8173"/>
                    <a:pt x="3537" y="8540"/>
                  </a:cubicBezTo>
                  <a:cubicBezTo>
                    <a:pt x="3670" y="8440"/>
                    <a:pt x="3837" y="8406"/>
                    <a:pt x="4004" y="8406"/>
                  </a:cubicBezTo>
                  <a:cubicBezTo>
                    <a:pt x="4604" y="8406"/>
                    <a:pt x="5138" y="9140"/>
                    <a:pt x="5138" y="10041"/>
                  </a:cubicBezTo>
                  <a:cubicBezTo>
                    <a:pt x="5138" y="10107"/>
                    <a:pt x="5105" y="10141"/>
                    <a:pt x="5105" y="10174"/>
                  </a:cubicBezTo>
                  <a:cubicBezTo>
                    <a:pt x="5905" y="11075"/>
                    <a:pt x="6539" y="12109"/>
                    <a:pt x="6973" y="13210"/>
                  </a:cubicBezTo>
                  <a:cubicBezTo>
                    <a:pt x="7058" y="13424"/>
                    <a:pt x="7236" y="13522"/>
                    <a:pt x="7411" y="13522"/>
                  </a:cubicBezTo>
                  <a:cubicBezTo>
                    <a:pt x="7644" y="13522"/>
                    <a:pt x="7873" y="13348"/>
                    <a:pt x="7873" y="13043"/>
                  </a:cubicBezTo>
                  <a:cubicBezTo>
                    <a:pt x="7873" y="12309"/>
                    <a:pt x="7840" y="11575"/>
                    <a:pt x="7773" y="10875"/>
                  </a:cubicBezTo>
                  <a:lnTo>
                    <a:pt x="7740" y="10875"/>
                  </a:lnTo>
                  <a:cubicBezTo>
                    <a:pt x="7339" y="10875"/>
                    <a:pt x="7006" y="10608"/>
                    <a:pt x="7006" y="10341"/>
                  </a:cubicBezTo>
                  <a:cubicBezTo>
                    <a:pt x="7006" y="10074"/>
                    <a:pt x="7273" y="9874"/>
                    <a:pt x="7640" y="9841"/>
                  </a:cubicBezTo>
                  <a:cubicBezTo>
                    <a:pt x="7339" y="8239"/>
                    <a:pt x="6806" y="6772"/>
                    <a:pt x="5738" y="6005"/>
                  </a:cubicBezTo>
                  <a:cubicBezTo>
                    <a:pt x="5572" y="6138"/>
                    <a:pt x="5338" y="6205"/>
                    <a:pt x="5138" y="6205"/>
                  </a:cubicBezTo>
                  <a:cubicBezTo>
                    <a:pt x="4704" y="6205"/>
                    <a:pt x="4337" y="5938"/>
                    <a:pt x="4337" y="5638"/>
                  </a:cubicBezTo>
                  <a:cubicBezTo>
                    <a:pt x="4337" y="5471"/>
                    <a:pt x="4437" y="5337"/>
                    <a:pt x="4571" y="5237"/>
                  </a:cubicBezTo>
                  <a:cubicBezTo>
                    <a:pt x="3203" y="4137"/>
                    <a:pt x="3237" y="2635"/>
                    <a:pt x="2669" y="1501"/>
                  </a:cubicBezTo>
                  <a:cubicBezTo>
                    <a:pt x="2336" y="1401"/>
                    <a:pt x="2069" y="1101"/>
                    <a:pt x="2069" y="767"/>
                  </a:cubicBezTo>
                  <a:lnTo>
                    <a:pt x="2069" y="734"/>
                  </a:lnTo>
                  <a:cubicBezTo>
                    <a:pt x="1469" y="267"/>
                    <a:pt x="735"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8199025" y="4197750"/>
              <a:ext cx="98625" cy="164425"/>
            </a:xfrm>
            <a:custGeom>
              <a:avLst/>
              <a:gdLst/>
              <a:ahLst/>
              <a:cxnLst/>
              <a:rect l="l" t="t" r="r" b="b"/>
              <a:pathLst>
                <a:path w="3945" h="6577" extrusionOk="0">
                  <a:moveTo>
                    <a:pt x="218" y="0"/>
                  </a:moveTo>
                  <a:cubicBezTo>
                    <a:pt x="120" y="0"/>
                    <a:pt x="1" y="118"/>
                    <a:pt x="48" y="236"/>
                  </a:cubicBezTo>
                  <a:cubicBezTo>
                    <a:pt x="1049" y="2438"/>
                    <a:pt x="2216" y="4506"/>
                    <a:pt x="3584" y="6507"/>
                  </a:cubicBezTo>
                  <a:cubicBezTo>
                    <a:pt x="3623" y="6556"/>
                    <a:pt x="3673" y="6576"/>
                    <a:pt x="3722" y="6576"/>
                  </a:cubicBezTo>
                  <a:cubicBezTo>
                    <a:pt x="3839" y="6576"/>
                    <a:pt x="3945" y="6458"/>
                    <a:pt x="3851" y="6340"/>
                  </a:cubicBezTo>
                  <a:cubicBezTo>
                    <a:pt x="2516" y="4339"/>
                    <a:pt x="1315" y="2271"/>
                    <a:pt x="315" y="69"/>
                  </a:cubicBezTo>
                  <a:cubicBezTo>
                    <a:pt x="295" y="20"/>
                    <a:pt x="259"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6708300" y="3763725"/>
              <a:ext cx="70925" cy="83350"/>
            </a:xfrm>
            <a:custGeom>
              <a:avLst/>
              <a:gdLst/>
              <a:ahLst/>
              <a:cxnLst/>
              <a:rect l="l" t="t" r="r" b="b"/>
              <a:pathLst>
                <a:path w="2837" h="3334" extrusionOk="0">
                  <a:moveTo>
                    <a:pt x="2298" y="0"/>
                  </a:moveTo>
                  <a:cubicBezTo>
                    <a:pt x="1999" y="0"/>
                    <a:pt x="201" y="1385"/>
                    <a:pt x="201" y="1385"/>
                  </a:cubicBezTo>
                  <a:lnTo>
                    <a:pt x="1" y="1719"/>
                  </a:lnTo>
                  <a:lnTo>
                    <a:pt x="335" y="2086"/>
                  </a:lnTo>
                  <a:cubicBezTo>
                    <a:pt x="335" y="2086"/>
                    <a:pt x="2177" y="3334"/>
                    <a:pt x="2552" y="3334"/>
                  </a:cubicBezTo>
                  <a:cubicBezTo>
                    <a:pt x="2574" y="3334"/>
                    <a:pt x="2592" y="3329"/>
                    <a:pt x="2603" y="3320"/>
                  </a:cubicBezTo>
                  <a:cubicBezTo>
                    <a:pt x="2836" y="3153"/>
                    <a:pt x="1269" y="2053"/>
                    <a:pt x="1202" y="1686"/>
                  </a:cubicBezTo>
                  <a:cubicBezTo>
                    <a:pt x="1135" y="1352"/>
                    <a:pt x="2469" y="218"/>
                    <a:pt x="2336" y="18"/>
                  </a:cubicBezTo>
                  <a:cubicBezTo>
                    <a:pt x="2330" y="6"/>
                    <a:pt x="2317" y="0"/>
                    <a:pt x="2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6509000" y="3760800"/>
              <a:ext cx="185150" cy="162950"/>
            </a:xfrm>
            <a:custGeom>
              <a:avLst/>
              <a:gdLst/>
              <a:ahLst/>
              <a:cxnLst/>
              <a:rect l="l" t="t" r="r" b="b"/>
              <a:pathLst>
                <a:path w="7406" h="6518" extrusionOk="0">
                  <a:moveTo>
                    <a:pt x="3823" y="0"/>
                  </a:moveTo>
                  <a:cubicBezTo>
                    <a:pt x="3816" y="0"/>
                    <a:pt x="3810" y="1"/>
                    <a:pt x="3803" y="1"/>
                  </a:cubicBezTo>
                  <a:cubicBezTo>
                    <a:pt x="3536" y="1"/>
                    <a:pt x="2102" y="1402"/>
                    <a:pt x="2102" y="1402"/>
                  </a:cubicBezTo>
                  <a:lnTo>
                    <a:pt x="1" y="4304"/>
                  </a:lnTo>
                  <a:lnTo>
                    <a:pt x="1" y="4938"/>
                  </a:lnTo>
                  <a:cubicBezTo>
                    <a:pt x="1" y="4938"/>
                    <a:pt x="1519" y="6517"/>
                    <a:pt x="1803" y="6517"/>
                  </a:cubicBezTo>
                  <a:cubicBezTo>
                    <a:pt x="1817" y="6517"/>
                    <a:pt x="1828" y="6514"/>
                    <a:pt x="1835" y="6506"/>
                  </a:cubicBezTo>
                  <a:cubicBezTo>
                    <a:pt x="1969" y="6306"/>
                    <a:pt x="2135" y="4571"/>
                    <a:pt x="2135" y="4571"/>
                  </a:cubicBezTo>
                  <a:lnTo>
                    <a:pt x="2536" y="4505"/>
                  </a:lnTo>
                  <a:cubicBezTo>
                    <a:pt x="2536" y="4505"/>
                    <a:pt x="3776" y="5332"/>
                    <a:pt x="4177" y="5332"/>
                  </a:cubicBezTo>
                  <a:cubicBezTo>
                    <a:pt x="4217" y="5332"/>
                    <a:pt x="4249" y="5323"/>
                    <a:pt x="4270" y="5305"/>
                  </a:cubicBezTo>
                  <a:cubicBezTo>
                    <a:pt x="4504" y="5105"/>
                    <a:pt x="4337" y="4605"/>
                    <a:pt x="4337" y="4605"/>
                  </a:cubicBezTo>
                  <a:cubicBezTo>
                    <a:pt x="5471" y="4171"/>
                    <a:pt x="6505" y="3571"/>
                    <a:pt x="7406" y="2803"/>
                  </a:cubicBezTo>
                  <a:lnTo>
                    <a:pt x="6972" y="2170"/>
                  </a:lnTo>
                  <a:lnTo>
                    <a:pt x="7039" y="1302"/>
                  </a:lnTo>
                  <a:cubicBezTo>
                    <a:pt x="6038" y="1035"/>
                    <a:pt x="5071" y="835"/>
                    <a:pt x="4037" y="702"/>
                  </a:cubicBezTo>
                  <a:cubicBezTo>
                    <a:pt x="4037" y="702"/>
                    <a:pt x="4101" y="0"/>
                    <a:pt x="3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492325" y="3758025"/>
              <a:ext cx="40050" cy="50350"/>
            </a:xfrm>
            <a:custGeom>
              <a:avLst/>
              <a:gdLst/>
              <a:ahLst/>
              <a:cxnLst/>
              <a:rect l="l" t="t" r="r" b="b"/>
              <a:pathLst>
                <a:path w="1602" h="2014" extrusionOk="0">
                  <a:moveTo>
                    <a:pt x="1377" y="0"/>
                  </a:moveTo>
                  <a:cubicBezTo>
                    <a:pt x="1078" y="0"/>
                    <a:pt x="0" y="2014"/>
                    <a:pt x="0" y="2014"/>
                  </a:cubicBezTo>
                  <a:lnTo>
                    <a:pt x="901" y="1947"/>
                  </a:lnTo>
                  <a:lnTo>
                    <a:pt x="1602" y="1013"/>
                  </a:lnTo>
                  <a:cubicBezTo>
                    <a:pt x="1602" y="679"/>
                    <a:pt x="1535" y="346"/>
                    <a:pt x="1435" y="46"/>
                  </a:cubicBezTo>
                  <a:cubicBezTo>
                    <a:pt x="1422" y="14"/>
                    <a:pt x="1402" y="0"/>
                    <a:pt x="1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6398925" y="3790175"/>
              <a:ext cx="321925" cy="99150"/>
            </a:xfrm>
            <a:custGeom>
              <a:avLst/>
              <a:gdLst/>
              <a:ahLst/>
              <a:cxnLst/>
              <a:rect l="l" t="t" r="r" b="b"/>
              <a:pathLst>
                <a:path w="12877" h="3966" extrusionOk="0">
                  <a:moveTo>
                    <a:pt x="7793" y="0"/>
                  </a:moveTo>
                  <a:cubicBezTo>
                    <a:pt x="6921" y="0"/>
                    <a:pt x="5908" y="70"/>
                    <a:pt x="4771" y="261"/>
                  </a:cubicBezTo>
                  <a:cubicBezTo>
                    <a:pt x="634" y="961"/>
                    <a:pt x="0" y="2929"/>
                    <a:pt x="0" y="2929"/>
                  </a:cubicBezTo>
                  <a:lnTo>
                    <a:pt x="534" y="2529"/>
                  </a:lnTo>
                  <a:lnTo>
                    <a:pt x="534" y="2529"/>
                  </a:lnTo>
                  <a:lnTo>
                    <a:pt x="367" y="3129"/>
                  </a:lnTo>
                  <a:cubicBezTo>
                    <a:pt x="367" y="3129"/>
                    <a:pt x="1784" y="3966"/>
                    <a:pt x="4121" y="3966"/>
                  </a:cubicBezTo>
                  <a:cubicBezTo>
                    <a:pt x="6087" y="3966"/>
                    <a:pt x="8704" y="3374"/>
                    <a:pt x="11675" y="1195"/>
                  </a:cubicBezTo>
                  <a:cubicBezTo>
                    <a:pt x="11883" y="1056"/>
                    <a:pt x="12122" y="982"/>
                    <a:pt x="12371" y="982"/>
                  </a:cubicBezTo>
                  <a:cubicBezTo>
                    <a:pt x="12482" y="982"/>
                    <a:pt x="12596" y="997"/>
                    <a:pt x="12710" y="1028"/>
                  </a:cubicBezTo>
                  <a:cubicBezTo>
                    <a:pt x="12876" y="794"/>
                    <a:pt x="12810" y="461"/>
                    <a:pt x="12576" y="294"/>
                  </a:cubicBezTo>
                  <a:cubicBezTo>
                    <a:pt x="12270" y="433"/>
                    <a:pt x="11965" y="503"/>
                    <a:pt x="11639" y="503"/>
                  </a:cubicBezTo>
                  <a:cubicBezTo>
                    <a:pt x="11574" y="503"/>
                    <a:pt x="11509" y="500"/>
                    <a:pt x="11442" y="494"/>
                  </a:cubicBezTo>
                  <a:cubicBezTo>
                    <a:pt x="11442" y="494"/>
                    <a:pt x="10119" y="0"/>
                    <a:pt x="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6489000" y="3811675"/>
              <a:ext cx="99250" cy="28400"/>
            </a:xfrm>
            <a:custGeom>
              <a:avLst/>
              <a:gdLst/>
              <a:ahLst/>
              <a:cxnLst/>
              <a:rect l="l" t="t" r="r" b="b"/>
              <a:pathLst>
                <a:path w="3970" h="1136" extrusionOk="0">
                  <a:moveTo>
                    <a:pt x="3512" y="0"/>
                  </a:moveTo>
                  <a:cubicBezTo>
                    <a:pt x="3177" y="0"/>
                    <a:pt x="2622" y="135"/>
                    <a:pt x="2276" y="135"/>
                  </a:cubicBezTo>
                  <a:cubicBezTo>
                    <a:pt x="2149" y="135"/>
                    <a:pt x="2051" y="117"/>
                    <a:pt x="2001" y="68"/>
                  </a:cubicBezTo>
                  <a:cubicBezTo>
                    <a:pt x="1962" y="28"/>
                    <a:pt x="1877" y="11"/>
                    <a:pt x="1764" y="11"/>
                  </a:cubicBezTo>
                  <a:cubicBezTo>
                    <a:pt x="1216" y="11"/>
                    <a:pt x="0" y="401"/>
                    <a:pt x="0" y="401"/>
                  </a:cubicBezTo>
                  <a:lnTo>
                    <a:pt x="267" y="1135"/>
                  </a:lnTo>
                  <a:cubicBezTo>
                    <a:pt x="267" y="1135"/>
                    <a:pt x="3970" y="301"/>
                    <a:pt x="3769" y="68"/>
                  </a:cubicBezTo>
                  <a:cubicBezTo>
                    <a:pt x="3727" y="18"/>
                    <a:pt x="3634" y="0"/>
                    <a:pt x="3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454800" y="3820875"/>
              <a:ext cx="41725" cy="55050"/>
            </a:xfrm>
            <a:custGeom>
              <a:avLst/>
              <a:gdLst/>
              <a:ahLst/>
              <a:cxnLst/>
              <a:rect l="l" t="t" r="r" b="b"/>
              <a:pathLst>
                <a:path w="1669" h="2202" extrusionOk="0">
                  <a:moveTo>
                    <a:pt x="0" y="0"/>
                  </a:moveTo>
                  <a:lnTo>
                    <a:pt x="0" y="0"/>
                  </a:lnTo>
                  <a:cubicBezTo>
                    <a:pt x="1668" y="934"/>
                    <a:pt x="367" y="2202"/>
                    <a:pt x="367" y="2202"/>
                  </a:cubicBezTo>
                  <a:cubicBezTo>
                    <a:pt x="367" y="2202"/>
                    <a:pt x="1301" y="1835"/>
                    <a:pt x="1235" y="1001"/>
                  </a:cubicBezTo>
                  <a:cubicBezTo>
                    <a:pt x="1201" y="167"/>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489000" y="3811675"/>
              <a:ext cx="99250" cy="28400"/>
            </a:xfrm>
            <a:custGeom>
              <a:avLst/>
              <a:gdLst/>
              <a:ahLst/>
              <a:cxnLst/>
              <a:rect l="l" t="t" r="r" b="b"/>
              <a:pathLst>
                <a:path w="3970" h="1136" extrusionOk="0">
                  <a:moveTo>
                    <a:pt x="3512" y="0"/>
                  </a:moveTo>
                  <a:cubicBezTo>
                    <a:pt x="3177" y="0"/>
                    <a:pt x="2622" y="135"/>
                    <a:pt x="2276" y="135"/>
                  </a:cubicBezTo>
                  <a:cubicBezTo>
                    <a:pt x="2149" y="135"/>
                    <a:pt x="2051" y="117"/>
                    <a:pt x="2001" y="68"/>
                  </a:cubicBezTo>
                  <a:cubicBezTo>
                    <a:pt x="1962" y="28"/>
                    <a:pt x="1877" y="11"/>
                    <a:pt x="1764" y="11"/>
                  </a:cubicBezTo>
                  <a:cubicBezTo>
                    <a:pt x="1216" y="11"/>
                    <a:pt x="0" y="401"/>
                    <a:pt x="0" y="401"/>
                  </a:cubicBezTo>
                  <a:lnTo>
                    <a:pt x="267" y="1135"/>
                  </a:lnTo>
                  <a:cubicBezTo>
                    <a:pt x="267" y="1135"/>
                    <a:pt x="3970" y="301"/>
                    <a:pt x="3769" y="68"/>
                  </a:cubicBezTo>
                  <a:cubicBezTo>
                    <a:pt x="3727" y="18"/>
                    <a:pt x="363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454800" y="3820875"/>
              <a:ext cx="41725" cy="55050"/>
            </a:xfrm>
            <a:custGeom>
              <a:avLst/>
              <a:gdLst/>
              <a:ahLst/>
              <a:cxnLst/>
              <a:rect l="l" t="t" r="r" b="b"/>
              <a:pathLst>
                <a:path w="1669" h="2202" extrusionOk="0">
                  <a:moveTo>
                    <a:pt x="0" y="0"/>
                  </a:moveTo>
                  <a:lnTo>
                    <a:pt x="0" y="0"/>
                  </a:lnTo>
                  <a:cubicBezTo>
                    <a:pt x="1668" y="934"/>
                    <a:pt x="367" y="2202"/>
                    <a:pt x="367" y="2202"/>
                  </a:cubicBezTo>
                  <a:cubicBezTo>
                    <a:pt x="367" y="2202"/>
                    <a:pt x="1301" y="1835"/>
                    <a:pt x="1235" y="1001"/>
                  </a:cubicBezTo>
                  <a:cubicBezTo>
                    <a:pt x="1201" y="167"/>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442300" y="3853375"/>
              <a:ext cx="8350" cy="12550"/>
            </a:xfrm>
            <a:custGeom>
              <a:avLst/>
              <a:gdLst/>
              <a:ahLst/>
              <a:cxnLst/>
              <a:rect l="l" t="t" r="r" b="b"/>
              <a:pathLst>
                <a:path w="334" h="502" extrusionOk="0">
                  <a:moveTo>
                    <a:pt x="167" y="1"/>
                  </a:moveTo>
                  <a:cubicBezTo>
                    <a:pt x="67" y="1"/>
                    <a:pt x="0" y="134"/>
                    <a:pt x="0" y="268"/>
                  </a:cubicBezTo>
                  <a:cubicBezTo>
                    <a:pt x="0" y="401"/>
                    <a:pt x="100" y="501"/>
                    <a:pt x="200" y="501"/>
                  </a:cubicBezTo>
                  <a:cubicBezTo>
                    <a:pt x="267" y="501"/>
                    <a:pt x="334" y="401"/>
                    <a:pt x="334" y="234"/>
                  </a:cubicBezTo>
                  <a:cubicBezTo>
                    <a:pt x="334" y="101"/>
                    <a:pt x="234" y="1"/>
                    <a:pt x="1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6436450" y="3868400"/>
              <a:ext cx="20875" cy="5700"/>
            </a:xfrm>
            <a:custGeom>
              <a:avLst/>
              <a:gdLst/>
              <a:ahLst/>
              <a:cxnLst/>
              <a:rect l="l" t="t" r="r" b="b"/>
              <a:pathLst>
                <a:path w="835" h="228" extrusionOk="0">
                  <a:moveTo>
                    <a:pt x="734" y="0"/>
                  </a:moveTo>
                  <a:cubicBezTo>
                    <a:pt x="618" y="59"/>
                    <a:pt x="491" y="94"/>
                    <a:pt x="365" y="94"/>
                  </a:cubicBezTo>
                  <a:cubicBezTo>
                    <a:pt x="274" y="94"/>
                    <a:pt x="184" y="76"/>
                    <a:pt x="101" y="34"/>
                  </a:cubicBezTo>
                  <a:cubicBezTo>
                    <a:pt x="67" y="34"/>
                    <a:pt x="34" y="34"/>
                    <a:pt x="1" y="67"/>
                  </a:cubicBezTo>
                  <a:cubicBezTo>
                    <a:pt x="1" y="100"/>
                    <a:pt x="1" y="134"/>
                    <a:pt x="34" y="167"/>
                  </a:cubicBezTo>
                  <a:cubicBezTo>
                    <a:pt x="146" y="209"/>
                    <a:pt x="257" y="228"/>
                    <a:pt x="367" y="228"/>
                  </a:cubicBezTo>
                  <a:cubicBezTo>
                    <a:pt x="518" y="228"/>
                    <a:pt x="665" y="192"/>
                    <a:pt x="801" y="134"/>
                  </a:cubicBezTo>
                  <a:cubicBezTo>
                    <a:pt x="834" y="100"/>
                    <a:pt x="834" y="67"/>
                    <a:pt x="801" y="34"/>
                  </a:cubicBezTo>
                  <a:lnTo>
                    <a:pt x="8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5695925" y="4140875"/>
              <a:ext cx="78400" cy="86225"/>
            </a:xfrm>
            <a:custGeom>
              <a:avLst/>
              <a:gdLst/>
              <a:ahLst/>
              <a:cxnLst/>
              <a:rect l="l" t="t" r="r" b="b"/>
              <a:pathLst>
                <a:path w="3136" h="3449" extrusionOk="0">
                  <a:moveTo>
                    <a:pt x="1543" y="1"/>
                  </a:moveTo>
                  <a:cubicBezTo>
                    <a:pt x="1195" y="1"/>
                    <a:pt x="134" y="876"/>
                    <a:pt x="134" y="876"/>
                  </a:cubicBezTo>
                  <a:cubicBezTo>
                    <a:pt x="100" y="977"/>
                    <a:pt x="67" y="1043"/>
                    <a:pt x="0" y="1143"/>
                  </a:cubicBezTo>
                  <a:lnTo>
                    <a:pt x="434" y="1610"/>
                  </a:lnTo>
                  <a:cubicBezTo>
                    <a:pt x="434" y="1610"/>
                    <a:pt x="2716" y="3449"/>
                    <a:pt x="2986" y="3449"/>
                  </a:cubicBezTo>
                  <a:cubicBezTo>
                    <a:pt x="2993" y="3449"/>
                    <a:pt x="2998" y="3448"/>
                    <a:pt x="3003" y="3445"/>
                  </a:cubicBezTo>
                  <a:cubicBezTo>
                    <a:pt x="3136" y="3312"/>
                    <a:pt x="1301" y="1777"/>
                    <a:pt x="1135" y="1410"/>
                  </a:cubicBezTo>
                  <a:cubicBezTo>
                    <a:pt x="1001" y="1077"/>
                    <a:pt x="1802" y="309"/>
                    <a:pt x="1635" y="43"/>
                  </a:cubicBezTo>
                  <a:cubicBezTo>
                    <a:pt x="1617" y="14"/>
                    <a:pt x="1585" y="1"/>
                    <a:pt x="1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5497450" y="4116050"/>
              <a:ext cx="190150" cy="154650"/>
            </a:xfrm>
            <a:custGeom>
              <a:avLst/>
              <a:gdLst/>
              <a:ahLst/>
              <a:cxnLst/>
              <a:rect l="l" t="t" r="r" b="b"/>
              <a:pathLst>
                <a:path w="7606" h="6186" extrusionOk="0">
                  <a:moveTo>
                    <a:pt x="3986" y="0"/>
                  </a:moveTo>
                  <a:cubicBezTo>
                    <a:pt x="3981" y="0"/>
                    <a:pt x="3975" y="1"/>
                    <a:pt x="3970" y="1"/>
                  </a:cubicBezTo>
                  <a:cubicBezTo>
                    <a:pt x="3736" y="1"/>
                    <a:pt x="2435" y="1336"/>
                    <a:pt x="2435" y="1336"/>
                  </a:cubicBezTo>
                  <a:cubicBezTo>
                    <a:pt x="1602" y="2470"/>
                    <a:pt x="1101" y="3070"/>
                    <a:pt x="34" y="4305"/>
                  </a:cubicBezTo>
                  <a:cubicBezTo>
                    <a:pt x="34" y="4505"/>
                    <a:pt x="34" y="4638"/>
                    <a:pt x="0" y="4872"/>
                  </a:cubicBezTo>
                  <a:cubicBezTo>
                    <a:pt x="0" y="4872"/>
                    <a:pt x="1494" y="6186"/>
                    <a:pt x="1824" y="6186"/>
                  </a:cubicBezTo>
                  <a:cubicBezTo>
                    <a:pt x="1843" y="6186"/>
                    <a:pt x="1858" y="6182"/>
                    <a:pt x="1868" y="6173"/>
                  </a:cubicBezTo>
                  <a:cubicBezTo>
                    <a:pt x="2069" y="6006"/>
                    <a:pt x="2302" y="4338"/>
                    <a:pt x="2302" y="4338"/>
                  </a:cubicBezTo>
                  <a:lnTo>
                    <a:pt x="2736" y="4271"/>
                  </a:lnTo>
                  <a:cubicBezTo>
                    <a:pt x="2736" y="4271"/>
                    <a:pt x="4141" y="5058"/>
                    <a:pt x="4552" y="5058"/>
                  </a:cubicBezTo>
                  <a:cubicBezTo>
                    <a:pt x="4589" y="5058"/>
                    <a:pt x="4618" y="5052"/>
                    <a:pt x="4637" y="5038"/>
                  </a:cubicBezTo>
                  <a:cubicBezTo>
                    <a:pt x="4871" y="4838"/>
                    <a:pt x="4704" y="4371"/>
                    <a:pt x="4704" y="4371"/>
                  </a:cubicBezTo>
                  <a:cubicBezTo>
                    <a:pt x="4704" y="4371"/>
                    <a:pt x="6572" y="3904"/>
                    <a:pt x="7606" y="3004"/>
                  </a:cubicBezTo>
                  <a:cubicBezTo>
                    <a:pt x="7406" y="2737"/>
                    <a:pt x="7306" y="2603"/>
                    <a:pt x="7072" y="2336"/>
                  </a:cubicBezTo>
                  <a:cubicBezTo>
                    <a:pt x="7039" y="2003"/>
                    <a:pt x="7005" y="1836"/>
                    <a:pt x="6972" y="1503"/>
                  </a:cubicBezTo>
                  <a:cubicBezTo>
                    <a:pt x="6972" y="1503"/>
                    <a:pt x="4904" y="669"/>
                    <a:pt x="4203" y="669"/>
                  </a:cubicBezTo>
                  <a:cubicBezTo>
                    <a:pt x="4203" y="669"/>
                    <a:pt x="4203" y="0"/>
                    <a:pt x="3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5492450" y="4115125"/>
              <a:ext cx="40875" cy="51850"/>
            </a:xfrm>
            <a:custGeom>
              <a:avLst/>
              <a:gdLst/>
              <a:ahLst/>
              <a:cxnLst/>
              <a:rect l="l" t="t" r="r" b="b"/>
              <a:pathLst>
                <a:path w="1635" h="2074" extrusionOk="0">
                  <a:moveTo>
                    <a:pt x="1527" y="0"/>
                  </a:moveTo>
                  <a:cubicBezTo>
                    <a:pt x="1267" y="0"/>
                    <a:pt x="0" y="2073"/>
                    <a:pt x="0" y="2073"/>
                  </a:cubicBezTo>
                  <a:cubicBezTo>
                    <a:pt x="334" y="2007"/>
                    <a:pt x="501" y="1973"/>
                    <a:pt x="834" y="1906"/>
                  </a:cubicBezTo>
                  <a:cubicBezTo>
                    <a:pt x="1168" y="1540"/>
                    <a:pt x="1301" y="1339"/>
                    <a:pt x="1601" y="939"/>
                  </a:cubicBezTo>
                  <a:cubicBezTo>
                    <a:pt x="1635" y="639"/>
                    <a:pt x="1635" y="339"/>
                    <a:pt x="1568" y="38"/>
                  </a:cubicBezTo>
                  <a:cubicBezTo>
                    <a:pt x="1561" y="12"/>
                    <a:pt x="1547"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5386525" y="4143150"/>
              <a:ext cx="324425" cy="103900"/>
            </a:xfrm>
            <a:custGeom>
              <a:avLst/>
              <a:gdLst/>
              <a:ahLst/>
              <a:cxnLst/>
              <a:rect l="l" t="t" r="r" b="b"/>
              <a:pathLst>
                <a:path w="12977" h="4156" extrusionOk="0">
                  <a:moveTo>
                    <a:pt x="8088" y="1"/>
                  </a:moveTo>
                  <a:cubicBezTo>
                    <a:pt x="7277" y="1"/>
                    <a:pt x="6333" y="113"/>
                    <a:pt x="5271" y="419"/>
                  </a:cubicBezTo>
                  <a:cubicBezTo>
                    <a:pt x="1302" y="1519"/>
                    <a:pt x="1" y="4054"/>
                    <a:pt x="1" y="4054"/>
                  </a:cubicBezTo>
                  <a:lnTo>
                    <a:pt x="668" y="3487"/>
                  </a:lnTo>
                  <a:lnTo>
                    <a:pt x="668" y="3487"/>
                  </a:lnTo>
                  <a:cubicBezTo>
                    <a:pt x="535" y="3721"/>
                    <a:pt x="468" y="3854"/>
                    <a:pt x="301" y="4088"/>
                  </a:cubicBezTo>
                  <a:cubicBezTo>
                    <a:pt x="845" y="4133"/>
                    <a:pt x="1390" y="4156"/>
                    <a:pt x="1933" y="4156"/>
                  </a:cubicBezTo>
                  <a:cubicBezTo>
                    <a:pt x="5391" y="4156"/>
                    <a:pt x="8816" y="3244"/>
                    <a:pt x="11843" y="1486"/>
                  </a:cubicBezTo>
                  <a:cubicBezTo>
                    <a:pt x="11984" y="1423"/>
                    <a:pt x="12141" y="1390"/>
                    <a:pt x="12298" y="1390"/>
                  </a:cubicBezTo>
                  <a:cubicBezTo>
                    <a:pt x="12474" y="1390"/>
                    <a:pt x="12652" y="1431"/>
                    <a:pt x="12810" y="1519"/>
                  </a:cubicBezTo>
                  <a:cubicBezTo>
                    <a:pt x="12810" y="1519"/>
                    <a:pt x="12977" y="1219"/>
                    <a:pt x="12510" y="819"/>
                  </a:cubicBezTo>
                  <a:cubicBezTo>
                    <a:pt x="12343" y="852"/>
                    <a:pt x="12176" y="869"/>
                    <a:pt x="12009" y="869"/>
                  </a:cubicBezTo>
                  <a:cubicBezTo>
                    <a:pt x="11843" y="869"/>
                    <a:pt x="11676" y="852"/>
                    <a:pt x="11509" y="819"/>
                  </a:cubicBezTo>
                  <a:cubicBezTo>
                    <a:pt x="11509" y="819"/>
                    <a:pt x="10282" y="1"/>
                    <a:pt x="8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5486600" y="4164200"/>
              <a:ext cx="95925" cy="33625"/>
            </a:xfrm>
            <a:custGeom>
              <a:avLst/>
              <a:gdLst/>
              <a:ahLst/>
              <a:cxnLst/>
              <a:rect l="l" t="t" r="r" b="b"/>
              <a:pathLst>
                <a:path w="3837" h="1345" extrusionOk="0">
                  <a:moveTo>
                    <a:pt x="3435" y="0"/>
                  </a:moveTo>
                  <a:cubicBezTo>
                    <a:pt x="3088" y="0"/>
                    <a:pt x="2470" y="190"/>
                    <a:pt x="2150" y="190"/>
                  </a:cubicBezTo>
                  <a:cubicBezTo>
                    <a:pt x="2066" y="190"/>
                    <a:pt x="2002" y="177"/>
                    <a:pt x="1969" y="144"/>
                  </a:cubicBezTo>
                  <a:cubicBezTo>
                    <a:pt x="1945" y="120"/>
                    <a:pt x="1898" y="109"/>
                    <a:pt x="1835" y="109"/>
                  </a:cubicBezTo>
                  <a:cubicBezTo>
                    <a:pt x="1370" y="109"/>
                    <a:pt x="1" y="677"/>
                    <a:pt x="1" y="677"/>
                  </a:cubicBezTo>
                  <a:cubicBezTo>
                    <a:pt x="67" y="944"/>
                    <a:pt x="67" y="1078"/>
                    <a:pt x="134" y="1344"/>
                  </a:cubicBezTo>
                  <a:cubicBezTo>
                    <a:pt x="134" y="1344"/>
                    <a:pt x="3837" y="310"/>
                    <a:pt x="3670" y="77"/>
                  </a:cubicBezTo>
                  <a:cubicBezTo>
                    <a:pt x="3635" y="21"/>
                    <a:pt x="3550" y="0"/>
                    <a:pt x="3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5450750" y="4186125"/>
              <a:ext cx="37550" cy="51725"/>
            </a:xfrm>
            <a:custGeom>
              <a:avLst/>
              <a:gdLst/>
              <a:ahLst/>
              <a:cxnLst/>
              <a:rect l="l" t="t" r="r" b="b"/>
              <a:pathLst>
                <a:path w="1502" h="2069" extrusionOk="0">
                  <a:moveTo>
                    <a:pt x="154" y="0"/>
                  </a:moveTo>
                  <a:cubicBezTo>
                    <a:pt x="141" y="0"/>
                    <a:pt x="134" y="0"/>
                    <a:pt x="134" y="0"/>
                  </a:cubicBezTo>
                  <a:cubicBezTo>
                    <a:pt x="1501" y="601"/>
                    <a:pt x="0" y="2069"/>
                    <a:pt x="0" y="2069"/>
                  </a:cubicBezTo>
                  <a:cubicBezTo>
                    <a:pt x="0" y="2069"/>
                    <a:pt x="1068" y="1535"/>
                    <a:pt x="1135" y="734"/>
                  </a:cubicBezTo>
                  <a:cubicBezTo>
                    <a:pt x="1227" y="29"/>
                    <a:pt x="302"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5486600" y="4164200"/>
              <a:ext cx="95925" cy="33625"/>
            </a:xfrm>
            <a:custGeom>
              <a:avLst/>
              <a:gdLst/>
              <a:ahLst/>
              <a:cxnLst/>
              <a:rect l="l" t="t" r="r" b="b"/>
              <a:pathLst>
                <a:path w="3837" h="1345" extrusionOk="0">
                  <a:moveTo>
                    <a:pt x="3435" y="0"/>
                  </a:moveTo>
                  <a:cubicBezTo>
                    <a:pt x="3088" y="0"/>
                    <a:pt x="2470" y="190"/>
                    <a:pt x="2150" y="190"/>
                  </a:cubicBezTo>
                  <a:cubicBezTo>
                    <a:pt x="2066" y="190"/>
                    <a:pt x="2002" y="177"/>
                    <a:pt x="1969" y="144"/>
                  </a:cubicBezTo>
                  <a:cubicBezTo>
                    <a:pt x="1945" y="120"/>
                    <a:pt x="1898" y="109"/>
                    <a:pt x="1835" y="109"/>
                  </a:cubicBezTo>
                  <a:cubicBezTo>
                    <a:pt x="1370" y="109"/>
                    <a:pt x="1" y="677"/>
                    <a:pt x="1" y="677"/>
                  </a:cubicBezTo>
                  <a:cubicBezTo>
                    <a:pt x="67" y="944"/>
                    <a:pt x="67" y="1078"/>
                    <a:pt x="134" y="1344"/>
                  </a:cubicBezTo>
                  <a:cubicBezTo>
                    <a:pt x="134" y="1344"/>
                    <a:pt x="3837" y="310"/>
                    <a:pt x="3670" y="77"/>
                  </a:cubicBezTo>
                  <a:cubicBezTo>
                    <a:pt x="3635" y="21"/>
                    <a:pt x="3550" y="0"/>
                    <a:pt x="3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a:off x="5450750" y="4186125"/>
              <a:ext cx="37550" cy="51725"/>
            </a:xfrm>
            <a:custGeom>
              <a:avLst/>
              <a:gdLst/>
              <a:ahLst/>
              <a:cxnLst/>
              <a:rect l="l" t="t" r="r" b="b"/>
              <a:pathLst>
                <a:path w="1502" h="2069" extrusionOk="0">
                  <a:moveTo>
                    <a:pt x="154" y="0"/>
                  </a:moveTo>
                  <a:cubicBezTo>
                    <a:pt x="141" y="0"/>
                    <a:pt x="134" y="0"/>
                    <a:pt x="134" y="0"/>
                  </a:cubicBezTo>
                  <a:cubicBezTo>
                    <a:pt x="1501" y="601"/>
                    <a:pt x="0" y="2069"/>
                    <a:pt x="0" y="2069"/>
                  </a:cubicBezTo>
                  <a:cubicBezTo>
                    <a:pt x="0" y="2069"/>
                    <a:pt x="1068" y="1535"/>
                    <a:pt x="1135" y="734"/>
                  </a:cubicBezTo>
                  <a:cubicBezTo>
                    <a:pt x="1227" y="29"/>
                    <a:pt x="302" y="0"/>
                    <a:pt x="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a:off x="5430850" y="4220150"/>
              <a:ext cx="9800" cy="12850"/>
            </a:xfrm>
            <a:custGeom>
              <a:avLst/>
              <a:gdLst/>
              <a:ahLst/>
              <a:cxnLst/>
              <a:rect l="l" t="t" r="r" b="b"/>
              <a:pathLst>
                <a:path w="392" h="514" extrusionOk="0">
                  <a:moveTo>
                    <a:pt x="299" y="1"/>
                  </a:moveTo>
                  <a:cubicBezTo>
                    <a:pt x="288" y="1"/>
                    <a:pt x="276" y="3"/>
                    <a:pt x="263" y="7"/>
                  </a:cubicBezTo>
                  <a:cubicBezTo>
                    <a:pt x="129" y="74"/>
                    <a:pt x="63" y="174"/>
                    <a:pt x="29" y="307"/>
                  </a:cubicBezTo>
                  <a:cubicBezTo>
                    <a:pt x="0" y="423"/>
                    <a:pt x="47" y="514"/>
                    <a:pt x="125" y="514"/>
                  </a:cubicBezTo>
                  <a:cubicBezTo>
                    <a:pt x="137" y="514"/>
                    <a:pt x="149" y="512"/>
                    <a:pt x="163" y="507"/>
                  </a:cubicBezTo>
                  <a:cubicBezTo>
                    <a:pt x="263" y="441"/>
                    <a:pt x="363" y="341"/>
                    <a:pt x="363" y="207"/>
                  </a:cubicBezTo>
                  <a:cubicBezTo>
                    <a:pt x="392" y="91"/>
                    <a:pt x="370" y="1"/>
                    <a:pt x="2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a:off x="5422400" y="4232200"/>
              <a:ext cx="21700" cy="8325"/>
            </a:xfrm>
            <a:custGeom>
              <a:avLst/>
              <a:gdLst/>
              <a:ahLst/>
              <a:cxnLst/>
              <a:rect l="l" t="t" r="r" b="b"/>
              <a:pathLst>
                <a:path w="868" h="333" extrusionOk="0">
                  <a:moveTo>
                    <a:pt x="817" y="0"/>
                  </a:moveTo>
                  <a:cubicBezTo>
                    <a:pt x="801" y="0"/>
                    <a:pt x="784" y="9"/>
                    <a:pt x="767" y="25"/>
                  </a:cubicBezTo>
                  <a:cubicBezTo>
                    <a:pt x="629" y="136"/>
                    <a:pt x="445" y="201"/>
                    <a:pt x="254" y="201"/>
                  </a:cubicBezTo>
                  <a:cubicBezTo>
                    <a:pt x="214" y="201"/>
                    <a:pt x="174" y="198"/>
                    <a:pt x="134" y="192"/>
                  </a:cubicBezTo>
                  <a:cubicBezTo>
                    <a:pt x="67" y="192"/>
                    <a:pt x="34" y="226"/>
                    <a:pt x="34" y="259"/>
                  </a:cubicBezTo>
                  <a:cubicBezTo>
                    <a:pt x="0" y="292"/>
                    <a:pt x="34" y="326"/>
                    <a:pt x="34" y="326"/>
                  </a:cubicBezTo>
                  <a:cubicBezTo>
                    <a:pt x="69" y="330"/>
                    <a:pt x="104" y="332"/>
                    <a:pt x="139" y="332"/>
                  </a:cubicBezTo>
                  <a:cubicBezTo>
                    <a:pt x="370" y="332"/>
                    <a:pt x="598" y="241"/>
                    <a:pt x="801" y="126"/>
                  </a:cubicBezTo>
                  <a:cubicBezTo>
                    <a:pt x="868" y="92"/>
                    <a:pt x="868" y="59"/>
                    <a:pt x="868" y="25"/>
                  </a:cubicBezTo>
                  <a:cubicBezTo>
                    <a:pt x="851" y="9"/>
                    <a:pt x="834" y="0"/>
                    <a:pt x="8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a:off x="6842575" y="4289525"/>
              <a:ext cx="77575" cy="86025"/>
            </a:xfrm>
            <a:custGeom>
              <a:avLst/>
              <a:gdLst/>
              <a:ahLst/>
              <a:cxnLst/>
              <a:rect l="l" t="t" r="r" b="b"/>
              <a:pathLst>
                <a:path w="3103" h="3441" extrusionOk="0">
                  <a:moveTo>
                    <a:pt x="1583" y="1"/>
                  </a:moveTo>
                  <a:cubicBezTo>
                    <a:pt x="1546" y="1"/>
                    <a:pt x="1518" y="11"/>
                    <a:pt x="1502" y="34"/>
                  </a:cubicBezTo>
                  <a:cubicBezTo>
                    <a:pt x="1335" y="301"/>
                    <a:pt x="2135" y="1102"/>
                    <a:pt x="2002" y="1435"/>
                  </a:cubicBezTo>
                  <a:cubicBezTo>
                    <a:pt x="1835" y="1769"/>
                    <a:pt x="0" y="3336"/>
                    <a:pt x="134" y="3437"/>
                  </a:cubicBezTo>
                  <a:cubicBezTo>
                    <a:pt x="138" y="3439"/>
                    <a:pt x="144" y="3440"/>
                    <a:pt x="151" y="3440"/>
                  </a:cubicBezTo>
                  <a:cubicBezTo>
                    <a:pt x="420" y="3440"/>
                    <a:pt x="2702" y="1602"/>
                    <a:pt x="2702" y="1602"/>
                  </a:cubicBezTo>
                  <a:cubicBezTo>
                    <a:pt x="2869" y="1435"/>
                    <a:pt x="2969" y="1335"/>
                    <a:pt x="3103" y="1135"/>
                  </a:cubicBezTo>
                  <a:cubicBezTo>
                    <a:pt x="3069" y="1035"/>
                    <a:pt x="3036" y="968"/>
                    <a:pt x="3003" y="868"/>
                  </a:cubicBezTo>
                  <a:cubicBezTo>
                    <a:pt x="3003" y="868"/>
                    <a:pt x="1918"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8"/>
            <p:cNvSpPr/>
            <p:nvPr/>
          </p:nvSpPr>
          <p:spPr>
            <a:xfrm>
              <a:off x="6928475" y="4264525"/>
              <a:ext cx="191000" cy="155450"/>
            </a:xfrm>
            <a:custGeom>
              <a:avLst/>
              <a:gdLst/>
              <a:ahLst/>
              <a:cxnLst/>
              <a:rect l="l" t="t" r="r" b="b"/>
              <a:pathLst>
                <a:path w="7640" h="6218" extrusionOk="0">
                  <a:moveTo>
                    <a:pt x="3636" y="0"/>
                  </a:moveTo>
                  <a:cubicBezTo>
                    <a:pt x="3403" y="0"/>
                    <a:pt x="3403" y="701"/>
                    <a:pt x="3403" y="701"/>
                  </a:cubicBezTo>
                  <a:cubicBezTo>
                    <a:pt x="2702" y="701"/>
                    <a:pt x="634" y="1534"/>
                    <a:pt x="634" y="1534"/>
                  </a:cubicBezTo>
                  <a:cubicBezTo>
                    <a:pt x="601" y="1868"/>
                    <a:pt x="567" y="2035"/>
                    <a:pt x="534" y="2368"/>
                  </a:cubicBezTo>
                  <a:lnTo>
                    <a:pt x="0" y="3036"/>
                  </a:lnTo>
                  <a:cubicBezTo>
                    <a:pt x="1034" y="3903"/>
                    <a:pt x="2902" y="4403"/>
                    <a:pt x="2902" y="4403"/>
                  </a:cubicBezTo>
                  <a:cubicBezTo>
                    <a:pt x="2902" y="4403"/>
                    <a:pt x="2736" y="4870"/>
                    <a:pt x="2969" y="5037"/>
                  </a:cubicBezTo>
                  <a:cubicBezTo>
                    <a:pt x="2991" y="5056"/>
                    <a:pt x="3025" y="5064"/>
                    <a:pt x="3070" y="5064"/>
                  </a:cubicBezTo>
                  <a:cubicBezTo>
                    <a:pt x="3501" y="5064"/>
                    <a:pt x="4870" y="4270"/>
                    <a:pt x="4870" y="4270"/>
                  </a:cubicBezTo>
                  <a:lnTo>
                    <a:pt x="5304" y="4370"/>
                  </a:lnTo>
                  <a:cubicBezTo>
                    <a:pt x="5304" y="4370"/>
                    <a:pt x="5538" y="6004"/>
                    <a:pt x="5771" y="6205"/>
                  </a:cubicBezTo>
                  <a:cubicBezTo>
                    <a:pt x="5782" y="6213"/>
                    <a:pt x="5797" y="6218"/>
                    <a:pt x="5816" y="6218"/>
                  </a:cubicBezTo>
                  <a:cubicBezTo>
                    <a:pt x="6146" y="6218"/>
                    <a:pt x="7639" y="4904"/>
                    <a:pt x="7639" y="4904"/>
                  </a:cubicBezTo>
                  <a:cubicBezTo>
                    <a:pt x="7606" y="4670"/>
                    <a:pt x="7606" y="4537"/>
                    <a:pt x="7539" y="4303"/>
                  </a:cubicBezTo>
                  <a:cubicBezTo>
                    <a:pt x="6505" y="3069"/>
                    <a:pt x="6005" y="2502"/>
                    <a:pt x="5171" y="1334"/>
                  </a:cubicBezTo>
                  <a:cubicBezTo>
                    <a:pt x="5171" y="1334"/>
                    <a:pt x="3870" y="33"/>
                    <a:pt x="3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8"/>
            <p:cNvSpPr/>
            <p:nvPr/>
          </p:nvSpPr>
          <p:spPr>
            <a:xfrm>
              <a:off x="7083575" y="4264400"/>
              <a:ext cx="40900" cy="51850"/>
            </a:xfrm>
            <a:custGeom>
              <a:avLst/>
              <a:gdLst/>
              <a:ahLst/>
              <a:cxnLst/>
              <a:rect l="l" t="t" r="r" b="b"/>
              <a:pathLst>
                <a:path w="1636" h="2074" extrusionOk="0">
                  <a:moveTo>
                    <a:pt x="108" y="0"/>
                  </a:moveTo>
                  <a:cubicBezTo>
                    <a:pt x="88" y="0"/>
                    <a:pt x="75" y="12"/>
                    <a:pt x="67" y="38"/>
                  </a:cubicBezTo>
                  <a:cubicBezTo>
                    <a:pt x="1" y="339"/>
                    <a:pt x="1" y="639"/>
                    <a:pt x="34" y="939"/>
                  </a:cubicBezTo>
                  <a:cubicBezTo>
                    <a:pt x="301" y="1306"/>
                    <a:pt x="468" y="1506"/>
                    <a:pt x="768" y="1906"/>
                  </a:cubicBezTo>
                  <a:cubicBezTo>
                    <a:pt x="1101" y="1973"/>
                    <a:pt x="1302" y="2006"/>
                    <a:pt x="1635" y="2073"/>
                  </a:cubicBezTo>
                  <a:cubicBezTo>
                    <a:pt x="1635" y="2073"/>
                    <a:pt x="368" y="0"/>
                    <a:pt x="1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8"/>
            <p:cNvSpPr/>
            <p:nvPr/>
          </p:nvSpPr>
          <p:spPr>
            <a:xfrm>
              <a:off x="7083575" y="4264400"/>
              <a:ext cx="40900" cy="51850"/>
            </a:xfrm>
            <a:custGeom>
              <a:avLst/>
              <a:gdLst/>
              <a:ahLst/>
              <a:cxnLst/>
              <a:rect l="l" t="t" r="r" b="b"/>
              <a:pathLst>
                <a:path w="1636" h="2074" extrusionOk="0">
                  <a:moveTo>
                    <a:pt x="108" y="0"/>
                  </a:moveTo>
                  <a:cubicBezTo>
                    <a:pt x="88" y="0"/>
                    <a:pt x="75" y="12"/>
                    <a:pt x="67" y="38"/>
                  </a:cubicBezTo>
                  <a:cubicBezTo>
                    <a:pt x="1" y="339"/>
                    <a:pt x="1" y="639"/>
                    <a:pt x="34" y="939"/>
                  </a:cubicBezTo>
                  <a:cubicBezTo>
                    <a:pt x="301" y="1306"/>
                    <a:pt x="468" y="1506"/>
                    <a:pt x="768" y="1906"/>
                  </a:cubicBezTo>
                  <a:cubicBezTo>
                    <a:pt x="1101" y="1973"/>
                    <a:pt x="1302" y="2006"/>
                    <a:pt x="1635" y="2073"/>
                  </a:cubicBezTo>
                  <a:cubicBezTo>
                    <a:pt x="1635" y="2073"/>
                    <a:pt x="368"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8"/>
            <p:cNvSpPr/>
            <p:nvPr/>
          </p:nvSpPr>
          <p:spPr>
            <a:xfrm>
              <a:off x="6905950" y="4292425"/>
              <a:ext cx="324425" cy="103900"/>
            </a:xfrm>
            <a:custGeom>
              <a:avLst/>
              <a:gdLst/>
              <a:ahLst/>
              <a:cxnLst/>
              <a:rect l="l" t="t" r="r" b="b"/>
              <a:pathLst>
                <a:path w="12977" h="4156" extrusionOk="0">
                  <a:moveTo>
                    <a:pt x="4890" y="1"/>
                  </a:moveTo>
                  <a:cubicBezTo>
                    <a:pt x="2695" y="1"/>
                    <a:pt x="1468" y="819"/>
                    <a:pt x="1468" y="819"/>
                  </a:cubicBezTo>
                  <a:cubicBezTo>
                    <a:pt x="1302" y="852"/>
                    <a:pt x="1126" y="869"/>
                    <a:pt x="955" y="869"/>
                  </a:cubicBezTo>
                  <a:cubicBezTo>
                    <a:pt x="785" y="869"/>
                    <a:pt x="618" y="852"/>
                    <a:pt x="468" y="819"/>
                  </a:cubicBezTo>
                  <a:cubicBezTo>
                    <a:pt x="1" y="1219"/>
                    <a:pt x="167" y="1519"/>
                    <a:pt x="167" y="1519"/>
                  </a:cubicBezTo>
                  <a:cubicBezTo>
                    <a:pt x="326" y="1431"/>
                    <a:pt x="494" y="1390"/>
                    <a:pt x="666" y="1390"/>
                  </a:cubicBezTo>
                  <a:cubicBezTo>
                    <a:pt x="820" y="1390"/>
                    <a:pt x="977" y="1423"/>
                    <a:pt x="1135" y="1486"/>
                  </a:cubicBezTo>
                  <a:cubicBezTo>
                    <a:pt x="4133" y="3244"/>
                    <a:pt x="7554" y="4156"/>
                    <a:pt x="11032" y="4156"/>
                  </a:cubicBezTo>
                  <a:cubicBezTo>
                    <a:pt x="11579" y="4156"/>
                    <a:pt x="12128" y="4133"/>
                    <a:pt x="12676" y="4088"/>
                  </a:cubicBezTo>
                  <a:lnTo>
                    <a:pt x="12309" y="3454"/>
                  </a:lnTo>
                  <a:lnTo>
                    <a:pt x="12977" y="4054"/>
                  </a:lnTo>
                  <a:cubicBezTo>
                    <a:pt x="12977" y="4054"/>
                    <a:pt x="11676" y="1519"/>
                    <a:pt x="7706" y="418"/>
                  </a:cubicBezTo>
                  <a:cubicBezTo>
                    <a:pt x="6644" y="112"/>
                    <a:pt x="5701" y="1"/>
                    <a:pt x="4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8"/>
            <p:cNvSpPr/>
            <p:nvPr/>
          </p:nvSpPr>
          <p:spPr>
            <a:xfrm>
              <a:off x="7033550" y="4312950"/>
              <a:ext cx="96750" cy="33325"/>
            </a:xfrm>
            <a:custGeom>
              <a:avLst/>
              <a:gdLst/>
              <a:ahLst/>
              <a:cxnLst/>
              <a:rect l="l" t="t" r="r" b="b"/>
              <a:pathLst>
                <a:path w="3870" h="1333" extrusionOk="0">
                  <a:moveTo>
                    <a:pt x="417" y="1"/>
                  </a:moveTo>
                  <a:cubicBezTo>
                    <a:pt x="311" y="1"/>
                    <a:pt x="233" y="18"/>
                    <a:pt x="200" y="64"/>
                  </a:cubicBezTo>
                  <a:cubicBezTo>
                    <a:pt x="0" y="331"/>
                    <a:pt x="3736" y="1332"/>
                    <a:pt x="3736" y="1332"/>
                  </a:cubicBezTo>
                  <a:cubicBezTo>
                    <a:pt x="3770" y="1065"/>
                    <a:pt x="3803" y="965"/>
                    <a:pt x="3870" y="698"/>
                  </a:cubicBezTo>
                  <a:cubicBezTo>
                    <a:pt x="3870" y="698"/>
                    <a:pt x="2486" y="98"/>
                    <a:pt x="2028" y="98"/>
                  </a:cubicBezTo>
                  <a:cubicBezTo>
                    <a:pt x="1969" y="98"/>
                    <a:pt x="1925" y="108"/>
                    <a:pt x="1902" y="131"/>
                  </a:cubicBezTo>
                  <a:cubicBezTo>
                    <a:pt x="1867" y="166"/>
                    <a:pt x="1798" y="180"/>
                    <a:pt x="1707" y="180"/>
                  </a:cubicBezTo>
                  <a:cubicBezTo>
                    <a:pt x="1376" y="180"/>
                    <a:pt x="756"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8"/>
            <p:cNvSpPr/>
            <p:nvPr/>
          </p:nvSpPr>
          <p:spPr>
            <a:xfrm>
              <a:off x="7128600" y="4334550"/>
              <a:ext cx="37575" cy="52575"/>
            </a:xfrm>
            <a:custGeom>
              <a:avLst/>
              <a:gdLst/>
              <a:ahLst/>
              <a:cxnLst/>
              <a:rect l="l" t="t" r="r" b="b"/>
              <a:pathLst>
                <a:path w="1503" h="2103" extrusionOk="0">
                  <a:moveTo>
                    <a:pt x="1349" y="1"/>
                  </a:moveTo>
                  <a:cubicBezTo>
                    <a:pt x="1200" y="1"/>
                    <a:pt x="273" y="29"/>
                    <a:pt x="335" y="735"/>
                  </a:cubicBezTo>
                  <a:cubicBezTo>
                    <a:pt x="435" y="1535"/>
                    <a:pt x="1502" y="2103"/>
                    <a:pt x="1502" y="2103"/>
                  </a:cubicBezTo>
                  <a:cubicBezTo>
                    <a:pt x="1502" y="2103"/>
                    <a:pt x="1" y="601"/>
                    <a:pt x="1369" y="1"/>
                  </a:cubicBezTo>
                  <a:cubicBezTo>
                    <a:pt x="1369" y="1"/>
                    <a:pt x="1362" y="1"/>
                    <a:pt x="1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8"/>
            <p:cNvSpPr/>
            <p:nvPr/>
          </p:nvSpPr>
          <p:spPr>
            <a:xfrm>
              <a:off x="7033550" y="4312950"/>
              <a:ext cx="96750" cy="33325"/>
            </a:xfrm>
            <a:custGeom>
              <a:avLst/>
              <a:gdLst/>
              <a:ahLst/>
              <a:cxnLst/>
              <a:rect l="l" t="t" r="r" b="b"/>
              <a:pathLst>
                <a:path w="3870" h="1333" extrusionOk="0">
                  <a:moveTo>
                    <a:pt x="417" y="1"/>
                  </a:moveTo>
                  <a:cubicBezTo>
                    <a:pt x="311" y="1"/>
                    <a:pt x="233" y="18"/>
                    <a:pt x="200" y="64"/>
                  </a:cubicBezTo>
                  <a:cubicBezTo>
                    <a:pt x="0" y="331"/>
                    <a:pt x="3736" y="1332"/>
                    <a:pt x="3736" y="1332"/>
                  </a:cubicBezTo>
                  <a:cubicBezTo>
                    <a:pt x="3770" y="1065"/>
                    <a:pt x="3803" y="965"/>
                    <a:pt x="3870" y="698"/>
                  </a:cubicBezTo>
                  <a:cubicBezTo>
                    <a:pt x="3870" y="698"/>
                    <a:pt x="2486" y="98"/>
                    <a:pt x="2028" y="98"/>
                  </a:cubicBezTo>
                  <a:cubicBezTo>
                    <a:pt x="1969" y="98"/>
                    <a:pt x="1925" y="108"/>
                    <a:pt x="1902" y="131"/>
                  </a:cubicBezTo>
                  <a:cubicBezTo>
                    <a:pt x="1867" y="166"/>
                    <a:pt x="1798" y="180"/>
                    <a:pt x="1707" y="180"/>
                  </a:cubicBezTo>
                  <a:cubicBezTo>
                    <a:pt x="1376" y="180"/>
                    <a:pt x="756"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8"/>
            <p:cNvSpPr/>
            <p:nvPr/>
          </p:nvSpPr>
          <p:spPr>
            <a:xfrm>
              <a:off x="7128600" y="4334550"/>
              <a:ext cx="37575" cy="52575"/>
            </a:xfrm>
            <a:custGeom>
              <a:avLst/>
              <a:gdLst/>
              <a:ahLst/>
              <a:cxnLst/>
              <a:rect l="l" t="t" r="r" b="b"/>
              <a:pathLst>
                <a:path w="1503" h="2103" extrusionOk="0">
                  <a:moveTo>
                    <a:pt x="1349" y="1"/>
                  </a:moveTo>
                  <a:cubicBezTo>
                    <a:pt x="1200" y="1"/>
                    <a:pt x="273" y="29"/>
                    <a:pt x="335" y="735"/>
                  </a:cubicBezTo>
                  <a:cubicBezTo>
                    <a:pt x="435" y="1535"/>
                    <a:pt x="1502" y="2103"/>
                    <a:pt x="1502" y="2103"/>
                  </a:cubicBezTo>
                  <a:cubicBezTo>
                    <a:pt x="1502" y="2103"/>
                    <a:pt x="1" y="601"/>
                    <a:pt x="1369" y="1"/>
                  </a:cubicBezTo>
                  <a:cubicBezTo>
                    <a:pt x="1369" y="1"/>
                    <a:pt x="1362" y="1"/>
                    <a:pt x="1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8"/>
            <p:cNvSpPr/>
            <p:nvPr/>
          </p:nvSpPr>
          <p:spPr>
            <a:xfrm>
              <a:off x="7176150" y="4368750"/>
              <a:ext cx="9925" cy="12700"/>
            </a:xfrm>
            <a:custGeom>
              <a:avLst/>
              <a:gdLst/>
              <a:ahLst/>
              <a:cxnLst/>
              <a:rect l="l" t="t" r="r" b="b"/>
              <a:pathLst>
                <a:path w="397" h="508" extrusionOk="0">
                  <a:moveTo>
                    <a:pt x="134" y="1"/>
                  </a:moveTo>
                  <a:cubicBezTo>
                    <a:pt x="34" y="1"/>
                    <a:pt x="0" y="67"/>
                    <a:pt x="0" y="201"/>
                  </a:cubicBezTo>
                  <a:cubicBezTo>
                    <a:pt x="34" y="334"/>
                    <a:pt x="134" y="468"/>
                    <a:pt x="234" y="501"/>
                  </a:cubicBezTo>
                  <a:cubicBezTo>
                    <a:pt x="247" y="505"/>
                    <a:pt x="260" y="508"/>
                    <a:pt x="271" y="508"/>
                  </a:cubicBezTo>
                  <a:cubicBezTo>
                    <a:pt x="350" y="508"/>
                    <a:pt x="396" y="417"/>
                    <a:pt x="367" y="301"/>
                  </a:cubicBezTo>
                  <a:cubicBezTo>
                    <a:pt x="334" y="201"/>
                    <a:pt x="267" y="67"/>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8"/>
            <p:cNvSpPr/>
            <p:nvPr/>
          </p:nvSpPr>
          <p:spPr>
            <a:xfrm>
              <a:off x="7172800" y="4381275"/>
              <a:ext cx="21725" cy="8350"/>
            </a:xfrm>
            <a:custGeom>
              <a:avLst/>
              <a:gdLst/>
              <a:ahLst/>
              <a:cxnLst/>
              <a:rect l="l" t="t" r="r" b="b"/>
              <a:pathLst>
                <a:path w="869" h="334" extrusionOk="0">
                  <a:moveTo>
                    <a:pt x="1" y="0"/>
                  </a:moveTo>
                  <a:lnTo>
                    <a:pt x="1" y="33"/>
                  </a:lnTo>
                  <a:cubicBezTo>
                    <a:pt x="1" y="33"/>
                    <a:pt x="2" y="33"/>
                    <a:pt x="2" y="32"/>
                  </a:cubicBezTo>
                  <a:lnTo>
                    <a:pt x="2" y="32"/>
                  </a:lnTo>
                  <a:cubicBezTo>
                    <a:pt x="4" y="55"/>
                    <a:pt x="12" y="78"/>
                    <a:pt x="34" y="100"/>
                  </a:cubicBezTo>
                  <a:cubicBezTo>
                    <a:pt x="268" y="267"/>
                    <a:pt x="568" y="334"/>
                    <a:pt x="835" y="334"/>
                  </a:cubicBezTo>
                  <a:cubicBezTo>
                    <a:pt x="835" y="334"/>
                    <a:pt x="868" y="300"/>
                    <a:pt x="835" y="267"/>
                  </a:cubicBezTo>
                  <a:cubicBezTo>
                    <a:pt x="835" y="234"/>
                    <a:pt x="768" y="200"/>
                    <a:pt x="735" y="200"/>
                  </a:cubicBezTo>
                  <a:cubicBezTo>
                    <a:pt x="501" y="200"/>
                    <a:pt x="268" y="133"/>
                    <a:pt x="68" y="33"/>
                  </a:cubicBezTo>
                  <a:cubicBezTo>
                    <a:pt x="68" y="17"/>
                    <a:pt x="59" y="8"/>
                    <a:pt x="47" y="8"/>
                  </a:cubicBezTo>
                  <a:cubicBezTo>
                    <a:pt x="35" y="8"/>
                    <a:pt x="18" y="16"/>
                    <a:pt x="2" y="32"/>
                  </a:cubicBezTo>
                  <a:lnTo>
                    <a:pt x="2" y="32"/>
                  </a:lnTo>
                  <a:cubicBezTo>
                    <a:pt x="1" y="22"/>
                    <a:pt x="1" y="1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8"/>
            <p:cNvSpPr/>
            <p:nvPr/>
          </p:nvSpPr>
          <p:spPr>
            <a:xfrm>
              <a:off x="7184775" y="3434100"/>
              <a:ext cx="430875" cy="302575"/>
            </a:xfrm>
            <a:custGeom>
              <a:avLst/>
              <a:gdLst/>
              <a:ahLst/>
              <a:cxnLst/>
              <a:rect l="l" t="t" r="r" b="b"/>
              <a:pathLst>
                <a:path w="17235" h="12103" extrusionOk="0">
                  <a:moveTo>
                    <a:pt x="4758" y="1"/>
                  </a:moveTo>
                  <a:cubicBezTo>
                    <a:pt x="3141" y="1"/>
                    <a:pt x="3032" y="1425"/>
                    <a:pt x="2190" y="5197"/>
                  </a:cubicBezTo>
                  <a:cubicBezTo>
                    <a:pt x="1725" y="7291"/>
                    <a:pt x="1" y="12102"/>
                    <a:pt x="7153" y="12102"/>
                  </a:cubicBezTo>
                  <a:cubicBezTo>
                    <a:pt x="7178" y="12102"/>
                    <a:pt x="7203" y="12102"/>
                    <a:pt x="7227" y="12102"/>
                  </a:cubicBezTo>
                  <a:cubicBezTo>
                    <a:pt x="14499" y="12069"/>
                    <a:pt x="17234" y="6532"/>
                    <a:pt x="17235" y="6531"/>
                  </a:cubicBezTo>
                  <a:lnTo>
                    <a:pt x="17235" y="6531"/>
                  </a:lnTo>
                  <a:cubicBezTo>
                    <a:pt x="16624" y="6967"/>
                    <a:pt x="15886" y="7204"/>
                    <a:pt x="15131" y="7204"/>
                  </a:cubicBezTo>
                  <a:cubicBezTo>
                    <a:pt x="14731" y="7204"/>
                    <a:pt x="14325" y="7137"/>
                    <a:pt x="13932" y="6998"/>
                  </a:cubicBezTo>
                  <a:cubicBezTo>
                    <a:pt x="12098" y="6298"/>
                    <a:pt x="11731" y="5197"/>
                    <a:pt x="7161" y="5197"/>
                  </a:cubicBezTo>
                  <a:cubicBezTo>
                    <a:pt x="2557" y="5197"/>
                    <a:pt x="8562" y="660"/>
                    <a:pt x="5593" y="93"/>
                  </a:cubicBezTo>
                  <a:cubicBezTo>
                    <a:pt x="5276" y="33"/>
                    <a:pt x="5000" y="1"/>
                    <a:pt x="4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8"/>
            <p:cNvSpPr/>
            <p:nvPr/>
          </p:nvSpPr>
          <p:spPr>
            <a:xfrm>
              <a:off x="7282900" y="3462175"/>
              <a:ext cx="13350" cy="18475"/>
            </a:xfrm>
            <a:custGeom>
              <a:avLst/>
              <a:gdLst/>
              <a:ahLst/>
              <a:cxnLst/>
              <a:rect l="l" t="t" r="r" b="b"/>
              <a:pathLst>
                <a:path w="534" h="739" extrusionOk="0">
                  <a:moveTo>
                    <a:pt x="306" y="0"/>
                  </a:moveTo>
                  <a:cubicBezTo>
                    <a:pt x="206" y="0"/>
                    <a:pt x="64" y="155"/>
                    <a:pt x="33" y="338"/>
                  </a:cubicBezTo>
                  <a:cubicBezTo>
                    <a:pt x="0" y="505"/>
                    <a:pt x="67" y="705"/>
                    <a:pt x="200" y="738"/>
                  </a:cubicBezTo>
                  <a:cubicBezTo>
                    <a:pt x="334" y="738"/>
                    <a:pt x="467" y="605"/>
                    <a:pt x="500" y="438"/>
                  </a:cubicBezTo>
                  <a:cubicBezTo>
                    <a:pt x="534" y="238"/>
                    <a:pt x="467" y="71"/>
                    <a:pt x="334" y="4"/>
                  </a:cubicBezTo>
                  <a:cubicBezTo>
                    <a:pt x="325" y="2"/>
                    <a:pt x="316" y="0"/>
                    <a:pt x="3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8"/>
            <p:cNvSpPr/>
            <p:nvPr/>
          </p:nvSpPr>
          <p:spPr>
            <a:xfrm>
              <a:off x="7279550" y="3451650"/>
              <a:ext cx="28375" cy="10450"/>
            </a:xfrm>
            <a:custGeom>
              <a:avLst/>
              <a:gdLst/>
              <a:ahLst/>
              <a:cxnLst/>
              <a:rect l="l" t="t" r="r" b="b"/>
              <a:pathLst>
                <a:path w="1135" h="418" extrusionOk="0">
                  <a:moveTo>
                    <a:pt x="333" y="1"/>
                  </a:moveTo>
                  <a:cubicBezTo>
                    <a:pt x="245" y="1"/>
                    <a:pt x="156" y="9"/>
                    <a:pt x="67" y="25"/>
                  </a:cubicBezTo>
                  <a:cubicBezTo>
                    <a:pt x="1" y="25"/>
                    <a:pt x="1" y="92"/>
                    <a:pt x="1" y="125"/>
                  </a:cubicBezTo>
                  <a:cubicBezTo>
                    <a:pt x="1" y="159"/>
                    <a:pt x="1" y="159"/>
                    <a:pt x="1" y="159"/>
                  </a:cubicBezTo>
                  <a:cubicBezTo>
                    <a:pt x="24" y="182"/>
                    <a:pt x="48" y="206"/>
                    <a:pt x="71" y="206"/>
                  </a:cubicBezTo>
                  <a:cubicBezTo>
                    <a:pt x="81" y="206"/>
                    <a:pt x="91" y="202"/>
                    <a:pt x="101" y="192"/>
                  </a:cubicBezTo>
                  <a:cubicBezTo>
                    <a:pt x="151" y="186"/>
                    <a:pt x="202" y="184"/>
                    <a:pt x="253" y="184"/>
                  </a:cubicBezTo>
                  <a:cubicBezTo>
                    <a:pt x="509" y="184"/>
                    <a:pt x="773" y="253"/>
                    <a:pt x="968" y="392"/>
                  </a:cubicBezTo>
                  <a:cubicBezTo>
                    <a:pt x="985" y="409"/>
                    <a:pt x="1010" y="417"/>
                    <a:pt x="1035" y="417"/>
                  </a:cubicBezTo>
                  <a:cubicBezTo>
                    <a:pt x="1060" y="417"/>
                    <a:pt x="1085" y="409"/>
                    <a:pt x="1101" y="392"/>
                  </a:cubicBezTo>
                  <a:cubicBezTo>
                    <a:pt x="1135" y="359"/>
                    <a:pt x="1135" y="292"/>
                    <a:pt x="1101" y="259"/>
                  </a:cubicBezTo>
                  <a:cubicBezTo>
                    <a:pt x="874" y="82"/>
                    <a:pt x="608" y="1"/>
                    <a:pt x="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8"/>
            <p:cNvSpPr/>
            <p:nvPr/>
          </p:nvSpPr>
          <p:spPr>
            <a:xfrm>
              <a:off x="7245350" y="3522325"/>
              <a:ext cx="75100" cy="27625"/>
            </a:xfrm>
            <a:custGeom>
              <a:avLst/>
              <a:gdLst/>
              <a:ahLst/>
              <a:cxnLst/>
              <a:rect l="l" t="t" r="r" b="b"/>
              <a:pathLst>
                <a:path w="3004" h="1105" extrusionOk="0">
                  <a:moveTo>
                    <a:pt x="134" y="0"/>
                  </a:moveTo>
                  <a:cubicBezTo>
                    <a:pt x="101" y="234"/>
                    <a:pt x="34" y="434"/>
                    <a:pt x="1" y="667"/>
                  </a:cubicBezTo>
                  <a:cubicBezTo>
                    <a:pt x="558" y="956"/>
                    <a:pt x="1180" y="1105"/>
                    <a:pt x="1810" y="1105"/>
                  </a:cubicBezTo>
                  <a:cubicBezTo>
                    <a:pt x="2197" y="1105"/>
                    <a:pt x="2588" y="1049"/>
                    <a:pt x="2970" y="934"/>
                  </a:cubicBezTo>
                  <a:cubicBezTo>
                    <a:pt x="2903" y="667"/>
                    <a:pt x="2903" y="400"/>
                    <a:pt x="3003" y="134"/>
                  </a:cubicBezTo>
                  <a:lnTo>
                    <a:pt x="3003" y="134"/>
                  </a:lnTo>
                  <a:cubicBezTo>
                    <a:pt x="2609" y="229"/>
                    <a:pt x="2215" y="274"/>
                    <a:pt x="1823" y="274"/>
                  </a:cubicBezTo>
                  <a:cubicBezTo>
                    <a:pt x="1253" y="274"/>
                    <a:pt x="688" y="178"/>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8"/>
            <p:cNvSpPr/>
            <p:nvPr/>
          </p:nvSpPr>
          <p:spPr>
            <a:xfrm>
              <a:off x="7200850" y="3479775"/>
              <a:ext cx="85400" cy="31250"/>
            </a:xfrm>
            <a:custGeom>
              <a:avLst/>
              <a:gdLst/>
              <a:ahLst/>
              <a:cxnLst/>
              <a:rect l="l" t="t" r="r" b="b"/>
              <a:pathLst>
                <a:path w="3416" h="1250" extrusionOk="0">
                  <a:moveTo>
                    <a:pt x="2315" y="1"/>
                  </a:moveTo>
                  <a:cubicBezTo>
                    <a:pt x="2132" y="161"/>
                    <a:pt x="1832" y="184"/>
                    <a:pt x="1510" y="184"/>
                  </a:cubicBezTo>
                  <a:cubicBezTo>
                    <a:pt x="1379" y="184"/>
                    <a:pt x="1245" y="180"/>
                    <a:pt x="1112" y="180"/>
                  </a:cubicBezTo>
                  <a:cubicBezTo>
                    <a:pt x="621" y="180"/>
                    <a:pt x="166" y="233"/>
                    <a:pt x="80" y="735"/>
                  </a:cubicBezTo>
                  <a:cubicBezTo>
                    <a:pt x="1" y="1130"/>
                    <a:pt x="296" y="1249"/>
                    <a:pt x="682" y="1249"/>
                  </a:cubicBezTo>
                  <a:cubicBezTo>
                    <a:pt x="1275" y="1249"/>
                    <a:pt x="2081" y="968"/>
                    <a:pt x="2081" y="968"/>
                  </a:cubicBezTo>
                  <a:cubicBezTo>
                    <a:pt x="2081" y="968"/>
                    <a:pt x="3415" y="368"/>
                    <a:pt x="2915" y="368"/>
                  </a:cubicBezTo>
                  <a:cubicBezTo>
                    <a:pt x="2888" y="371"/>
                    <a:pt x="2862" y="373"/>
                    <a:pt x="2835" y="373"/>
                  </a:cubicBezTo>
                  <a:cubicBezTo>
                    <a:pt x="2602" y="373"/>
                    <a:pt x="2405" y="241"/>
                    <a:pt x="2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8"/>
            <p:cNvSpPr/>
            <p:nvPr/>
          </p:nvSpPr>
          <p:spPr>
            <a:xfrm>
              <a:off x="7222025" y="3608200"/>
              <a:ext cx="53950" cy="72100"/>
            </a:xfrm>
            <a:custGeom>
              <a:avLst/>
              <a:gdLst/>
              <a:ahLst/>
              <a:cxnLst/>
              <a:rect l="l" t="t" r="r" b="b"/>
              <a:pathLst>
                <a:path w="2158" h="2884" extrusionOk="0">
                  <a:moveTo>
                    <a:pt x="700" y="1"/>
                  </a:moveTo>
                  <a:lnTo>
                    <a:pt x="700" y="1"/>
                  </a:lnTo>
                  <a:cubicBezTo>
                    <a:pt x="700" y="1"/>
                    <a:pt x="0" y="2469"/>
                    <a:pt x="1234" y="2836"/>
                  </a:cubicBezTo>
                  <a:cubicBezTo>
                    <a:pt x="1338" y="2868"/>
                    <a:pt x="1421" y="2883"/>
                    <a:pt x="1485" y="2883"/>
                  </a:cubicBezTo>
                  <a:cubicBezTo>
                    <a:pt x="2158" y="2883"/>
                    <a:pt x="761" y="1219"/>
                    <a:pt x="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8"/>
            <p:cNvSpPr/>
            <p:nvPr/>
          </p:nvSpPr>
          <p:spPr>
            <a:xfrm>
              <a:off x="7268700" y="3411400"/>
              <a:ext cx="99275" cy="60900"/>
            </a:xfrm>
            <a:custGeom>
              <a:avLst/>
              <a:gdLst/>
              <a:ahLst/>
              <a:cxnLst/>
              <a:rect l="l" t="t" r="r" b="b"/>
              <a:pathLst>
                <a:path w="3971" h="2436" extrusionOk="0">
                  <a:moveTo>
                    <a:pt x="468" y="1"/>
                  </a:moveTo>
                  <a:lnTo>
                    <a:pt x="1" y="801"/>
                  </a:lnTo>
                  <a:lnTo>
                    <a:pt x="368" y="668"/>
                  </a:lnTo>
                  <a:cubicBezTo>
                    <a:pt x="411" y="651"/>
                    <a:pt x="456" y="642"/>
                    <a:pt x="501" y="642"/>
                  </a:cubicBezTo>
                  <a:cubicBezTo>
                    <a:pt x="629" y="642"/>
                    <a:pt x="752" y="711"/>
                    <a:pt x="802" y="835"/>
                  </a:cubicBezTo>
                  <a:lnTo>
                    <a:pt x="835" y="901"/>
                  </a:lnTo>
                  <a:cubicBezTo>
                    <a:pt x="884" y="1025"/>
                    <a:pt x="989" y="1094"/>
                    <a:pt x="1108" y="1094"/>
                  </a:cubicBezTo>
                  <a:cubicBezTo>
                    <a:pt x="1149" y="1094"/>
                    <a:pt x="1192" y="1085"/>
                    <a:pt x="1235" y="1068"/>
                  </a:cubicBezTo>
                  <a:lnTo>
                    <a:pt x="1335" y="1035"/>
                  </a:lnTo>
                  <a:cubicBezTo>
                    <a:pt x="1371" y="1020"/>
                    <a:pt x="1407" y="1014"/>
                    <a:pt x="1441" y="1014"/>
                  </a:cubicBezTo>
                  <a:cubicBezTo>
                    <a:pt x="1569" y="1014"/>
                    <a:pt x="1683" y="1104"/>
                    <a:pt x="1736" y="1235"/>
                  </a:cubicBezTo>
                  <a:lnTo>
                    <a:pt x="1769" y="1302"/>
                  </a:lnTo>
                  <a:cubicBezTo>
                    <a:pt x="1825" y="1441"/>
                    <a:pt x="1950" y="1510"/>
                    <a:pt x="2106" y="1510"/>
                  </a:cubicBezTo>
                  <a:cubicBezTo>
                    <a:pt x="2137" y="1510"/>
                    <a:pt x="2169" y="1507"/>
                    <a:pt x="2203" y="1502"/>
                  </a:cubicBezTo>
                  <a:lnTo>
                    <a:pt x="2269" y="1468"/>
                  </a:lnTo>
                  <a:cubicBezTo>
                    <a:pt x="2312" y="1451"/>
                    <a:pt x="2355" y="1443"/>
                    <a:pt x="2397" y="1443"/>
                  </a:cubicBezTo>
                  <a:cubicBezTo>
                    <a:pt x="2516" y="1443"/>
                    <a:pt x="2620" y="1511"/>
                    <a:pt x="2670" y="1635"/>
                  </a:cubicBezTo>
                  <a:lnTo>
                    <a:pt x="2703" y="1702"/>
                  </a:lnTo>
                  <a:cubicBezTo>
                    <a:pt x="2755" y="1833"/>
                    <a:pt x="2870" y="1923"/>
                    <a:pt x="2997" y="1923"/>
                  </a:cubicBezTo>
                  <a:cubicBezTo>
                    <a:pt x="3032" y="1923"/>
                    <a:pt x="3068" y="1916"/>
                    <a:pt x="3103" y="1902"/>
                  </a:cubicBezTo>
                  <a:lnTo>
                    <a:pt x="3170" y="1869"/>
                  </a:lnTo>
                  <a:cubicBezTo>
                    <a:pt x="3206" y="1854"/>
                    <a:pt x="3243" y="1848"/>
                    <a:pt x="3280" y="1848"/>
                  </a:cubicBezTo>
                  <a:cubicBezTo>
                    <a:pt x="3416" y="1848"/>
                    <a:pt x="3551" y="1938"/>
                    <a:pt x="3604" y="2069"/>
                  </a:cubicBezTo>
                  <a:lnTo>
                    <a:pt x="3737" y="2436"/>
                  </a:lnTo>
                  <a:lnTo>
                    <a:pt x="3970" y="1602"/>
                  </a:lnTo>
                  <a:lnTo>
                    <a:pt x="4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8"/>
            <p:cNvSpPr/>
            <p:nvPr/>
          </p:nvSpPr>
          <p:spPr>
            <a:xfrm>
              <a:off x="7268700" y="3411400"/>
              <a:ext cx="99275" cy="60900"/>
            </a:xfrm>
            <a:custGeom>
              <a:avLst/>
              <a:gdLst/>
              <a:ahLst/>
              <a:cxnLst/>
              <a:rect l="l" t="t" r="r" b="b"/>
              <a:pathLst>
                <a:path w="3971" h="2436" extrusionOk="0">
                  <a:moveTo>
                    <a:pt x="468" y="1"/>
                  </a:moveTo>
                  <a:lnTo>
                    <a:pt x="1" y="801"/>
                  </a:lnTo>
                  <a:lnTo>
                    <a:pt x="368" y="668"/>
                  </a:lnTo>
                  <a:cubicBezTo>
                    <a:pt x="411" y="651"/>
                    <a:pt x="456" y="642"/>
                    <a:pt x="501" y="642"/>
                  </a:cubicBezTo>
                  <a:cubicBezTo>
                    <a:pt x="629" y="642"/>
                    <a:pt x="752" y="711"/>
                    <a:pt x="802" y="835"/>
                  </a:cubicBezTo>
                  <a:lnTo>
                    <a:pt x="835" y="901"/>
                  </a:lnTo>
                  <a:cubicBezTo>
                    <a:pt x="884" y="1025"/>
                    <a:pt x="989" y="1094"/>
                    <a:pt x="1108" y="1094"/>
                  </a:cubicBezTo>
                  <a:cubicBezTo>
                    <a:pt x="1149" y="1094"/>
                    <a:pt x="1192" y="1085"/>
                    <a:pt x="1235" y="1068"/>
                  </a:cubicBezTo>
                  <a:lnTo>
                    <a:pt x="1335" y="1035"/>
                  </a:lnTo>
                  <a:cubicBezTo>
                    <a:pt x="1371" y="1020"/>
                    <a:pt x="1407" y="1014"/>
                    <a:pt x="1441" y="1014"/>
                  </a:cubicBezTo>
                  <a:cubicBezTo>
                    <a:pt x="1569" y="1014"/>
                    <a:pt x="1683" y="1104"/>
                    <a:pt x="1736" y="1235"/>
                  </a:cubicBezTo>
                  <a:lnTo>
                    <a:pt x="1769" y="1302"/>
                  </a:lnTo>
                  <a:cubicBezTo>
                    <a:pt x="1825" y="1441"/>
                    <a:pt x="1950" y="1510"/>
                    <a:pt x="2106" y="1510"/>
                  </a:cubicBezTo>
                  <a:cubicBezTo>
                    <a:pt x="2137" y="1510"/>
                    <a:pt x="2169" y="1507"/>
                    <a:pt x="2203" y="1502"/>
                  </a:cubicBezTo>
                  <a:lnTo>
                    <a:pt x="2269" y="1468"/>
                  </a:lnTo>
                  <a:cubicBezTo>
                    <a:pt x="2312" y="1451"/>
                    <a:pt x="2355" y="1443"/>
                    <a:pt x="2397" y="1443"/>
                  </a:cubicBezTo>
                  <a:cubicBezTo>
                    <a:pt x="2516" y="1443"/>
                    <a:pt x="2620" y="1511"/>
                    <a:pt x="2670" y="1635"/>
                  </a:cubicBezTo>
                  <a:lnTo>
                    <a:pt x="2703" y="1702"/>
                  </a:lnTo>
                  <a:cubicBezTo>
                    <a:pt x="2755" y="1833"/>
                    <a:pt x="2870" y="1923"/>
                    <a:pt x="2997" y="1923"/>
                  </a:cubicBezTo>
                  <a:cubicBezTo>
                    <a:pt x="3032" y="1923"/>
                    <a:pt x="3068" y="1916"/>
                    <a:pt x="3103" y="1902"/>
                  </a:cubicBezTo>
                  <a:lnTo>
                    <a:pt x="3170" y="1869"/>
                  </a:lnTo>
                  <a:cubicBezTo>
                    <a:pt x="3206" y="1854"/>
                    <a:pt x="3243" y="1848"/>
                    <a:pt x="3280" y="1848"/>
                  </a:cubicBezTo>
                  <a:cubicBezTo>
                    <a:pt x="3416" y="1848"/>
                    <a:pt x="3551" y="1938"/>
                    <a:pt x="3604" y="2069"/>
                  </a:cubicBezTo>
                  <a:lnTo>
                    <a:pt x="3737" y="2436"/>
                  </a:lnTo>
                  <a:lnTo>
                    <a:pt x="3970" y="1602"/>
                  </a:lnTo>
                  <a:lnTo>
                    <a:pt x="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8"/>
            <p:cNvSpPr/>
            <p:nvPr/>
          </p:nvSpPr>
          <p:spPr>
            <a:xfrm>
              <a:off x="7274550" y="3395400"/>
              <a:ext cx="105925" cy="58700"/>
            </a:xfrm>
            <a:custGeom>
              <a:avLst/>
              <a:gdLst/>
              <a:ahLst/>
              <a:cxnLst/>
              <a:rect l="l" t="t" r="r" b="b"/>
              <a:pathLst>
                <a:path w="4237" h="2348" extrusionOk="0">
                  <a:moveTo>
                    <a:pt x="469" y="1"/>
                  </a:moveTo>
                  <a:cubicBezTo>
                    <a:pt x="319" y="1"/>
                    <a:pt x="174" y="94"/>
                    <a:pt x="101" y="240"/>
                  </a:cubicBezTo>
                  <a:lnTo>
                    <a:pt x="67" y="274"/>
                  </a:lnTo>
                  <a:cubicBezTo>
                    <a:pt x="0" y="474"/>
                    <a:pt x="67" y="707"/>
                    <a:pt x="301" y="807"/>
                  </a:cubicBezTo>
                  <a:lnTo>
                    <a:pt x="3570" y="2308"/>
                  </a:lnTo>
                  <a:cubicBezTo>
                    <a:pt x="3623" y="2335"/>
                    <a:pt x="3682" y="2348"/>
                    <a:pt x="3740" y="2348"/>
                  </a:cubicBezTo>
                  <a:cubicBezTo>
                    <a:pt x="3898" y="2348"/>
                    <a:pt x="4055" y="2255"/>
                    <a:pt x="4103" y="2108"/>
                  </a:cubicBezTo>
                  <a:lnTo>
                    <a:pt x="4137" y="2075"/>
                  </a:lnTo>
                  <a:cubicBezTo>
                    <a:pt x="4237" y="1875"/>
                    <a:pt x="4137" y="1641"/>
                    <a:pt x="3903" y="1541"/>
                  </a:cubicBezTo>
                  <a:lnTo>
                    <a:pt x="634" y="40"/>
                  </a:lnTo>
                  <a:cubicBezTo>
                    <a:pt x="581" y="13"/>
                    <a:pt x="525"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8"/>
            <p:cNvSpPr/>
            <p:nvPr/>
          </p:nvSpPr>
          <p:spPr>
            <a:xfrm>
              <a:off x="7267875" y="3555925"/>
              <a:ext cx="309250" cy="116075"/>
            </a:xfrm>
            <a:custGeom>
              <a:avLst/>
              <a:gdLst/>
              <a:ahLst/>
              <a:cxnLst/>
              <a:rect l="l" t="t" r="r" b="b"/>
              <a:pathLst>
                <a:path w="12370" h="4643" extrusionOk="0">
                  <a:moveTo>
                    <a:pt x="5154" y="0"/>
                  </a:moveTo>
                  <a:cubicBezTo>
                    <a:pt x="4857" y="0"/>
                    <a:pt x="4551" y="18"/>
                    <a:pt x="4237" y="57"/>
                  </a:cubicBezTo>
                  <a:cubicBezTo>
                    <a:pt x="3336" y="191"/>
                    <a:pt x="1" y="324"/>
                    <a:pt x="1168" y="2159"/>
                  </a:cubicBezTo>
                  <a:cubicBezTo>
                    <a:pt x="2007" y="3452"/>
                    <a:pt x="5185" y="4643"/>
                    <a:pt x="6205" y="4643"/>
                  </a:cubicBezTo>
                  <a:cubicBezTo>
                    <a:pt x="6606" y="4643"/>
                    <a:pt x="6674" y="4459"/>
                    <a:pt x="6138" y="4027"/>
                  </a:cubicBezTo>
                  <a:lnTo>
                    <a:pt x="6138" y="4027"/>
                  </a:lnTo>
                  <a:cubicBezTo>
                    <a:pt x="6139" y="4027"/>
                    <a:pt x="7760" y="4482"/>
                    <a:pt x="8579" y="4482"/>
                  </a:cubicBezTo>
                  <a:cubicBezTo>
                    <a:pt x="9014" y="4482"/>
                    <a:pt x="9222" y="4353"/>
                    <a:pt x="8840" y="3960"/>
                  </a:cubicBezTo>
                  <a:lnTo>
                    <a:pt x="8840" y="3960"/>
                  </a:lnTo>
                  <a:cubicBezTo>
                    <a:pt x="8840" y="3960"/>
                    <a:pt x="9305" y="4002"/>
                    <a:pt x="9806" y="4002"/>
                  </a:cubicBezTo>
                  <a:cubicBezTo>
                    <a:pt x="10642" y="4002"/>
                    <a:pt x="11580" y="3885"/>
                    <a:pt x="10642" y="3259"/>
                  </a:cubicBezTo>
                  <a:lnTo>
                    <a:pt x="10642" y="3259"/>
                  </a:lnTo>
                  <a:cubicBezTo>
                    <a:pt x="10642" y="3259"/>
                    <a:pt x="11273" y="3377"/>
                    <a:pt x="11715" y="3377"/>
                  </a:cubicBezTo>
                  <a:cubicBezTo>
                    <a:pt x="12123" y="3377"/>
                    <a:pt x="12369" y="3277"/>
                    <a:pt x="11809" y="2893"/>
                  </a:cubicBezTo>
                  <a:cubicBezTo>
                    <a:pt x="10708" y="2189"/>
                    <a:pt x="8430"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8"/>
            <p:cNvSpPr/>
            <p:nvPr/>
          </p:nvSpPr>
          <p:spPr>
            <a:xfrm>
              <a:off x="7337100" y="3608200"/>
              <a:ext cx="187275" cy="36975"/>
            </a:xfrm>
            <a:custGeom>
              <a:avLst/>
              <a:gdLst/>
              <a:ahLst/>
              <a:cxnLst/>
              <a:rect l="l" t="t" r="r" b="b"/>
              <a:pathLst>
                <a:path w="7491" h="1479" extrusionOk="0">
                  <a:moveTo>
                    <a:pt x="4370" y="1"/>
                  </a:moveTo>
                  <a:cubicBezTo>
                    <a:pt x="4370" y="1"/>
                    <a:pt x="4892" y="817"/>
                    <a:pt x="4145" y="817"/>
                  </a:cubicBezTo>
                  <a:cubicBezTo>
                    <a:pt x="3824" y="817"/>
                    <a:pt x="3268" y="666"/>
                    <a:pt x="2335" y="234"/>
                  </a:cubicBezTo>
                  <a:lnTo>
                    <a:pt x="2335" y="234"/>
                  </a:lnTo>
                  <a:cubicBezTo>
                    <a:pt x="2335" y="235"/>
                    <a:pt x="2531" y="936"/>
                    <a:pt x="1714" y="936"/>
                  </a:cubicBezTo>
                  <a:cubicBezTo>
                    <a:pt x="1362" y="936"/>
                    <a:pt x="823" y="806"/>
                    <a:pt x="0" y="435"/>
                  </a:cubicBezTo>
                  <a:lnTo>
                    <a:pt x="0" y="435"/>
                  </a:lnTo>
                  <a:cubicBezTo>
                    <a:pt x="1" y="435"/>
                    <a:pt x="1682" y="1479"/>
                    <a:pt x="2389" y="1479"/>
                  </a:cubicBezTo>
                  <a:cubicBezTo>
                    <a:pt x="2652" y="1479"/>
                    <a:pt x="2780" y="1334"/>
                    <a:pt x="2635" y="935"/>
                  </a:cubicBezTo>
                  <a:lnTo>
                    <a:pt x="2635" y="935"/>
                  </a:lnTo>
                  <a:cubicBezTo>
                    <a:pt x="2636" y="935"/>
                    <a:pt x="3952" y="1326"/>
                    <a:pt x="4727" y="1326"/>
                  </a:cubicBezTo>
                  <a:cubicBezTo>
                    <a:pt x="5192" y="1326"/>
                    <a:pt x="5463" y="1185"/>
                    <a:pt x="5137" y="735"/>
                  </a:cubicBezTo>
                  <a:lnTo>
                    <a:pt x="5137" y="735"/>
                  </a:lnTo>
                  <a:cubicBezTo>
                    <a:pt x="5137" y="735"/>
                    <a:pt x="6012" y="889"/>
                    <a:pt x="6642" y="889"/>
                  </a:cubicBezTo>
                  <a:cubicBezTo>
                    <a:pt x="7145" y="889"/>
                    <a:pt x="7491" y="790"/>
                    <a:pt x="7105" y="435"/>
                  </a:cubicBezTo>
                  <a:lnTo>
                    <a:pt x="7105" y="435"/>
                  </a:lnTo>
                  <a:cubicBezTo>
                    <a:pt x="6866" y="477"/>
                    <a:pt x="6624" y="498"/>
                    <a:pt x="6383" y="498"/>
                  </a:cubicBezTo>
                  <a:cubicBezTo>
                    <a:pt x="5684" y="498"/>
                    <a:pt x="4990" y="323"/>
                    <a:pt x="4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8"/>
            <p:cNvSpPr/>
            <p:nvPr/>
          </p:nvSpPr>
          <p:spPr>
            <a:xfrm>
              <a:off x="7331250" y="3585700"/>
              <a:ext cx="47575" cy="33150"/>
            </a:xfrm>
            <a:custGeom>
              <a:avLst/>
              <a:gdLst/>
              <a:ahLst/>
              <a:cxnLst/>
              <a:rect l="l" t="t" r="r" b="b"/>
              <a:pathLst>
                <a:path w="1903" h="1326" extrusionOk="0">
                  <a:moveTo>
                    <a:pt x="1" y="0"/>
                  </a:moveTo>
                  <a:cubicBezTo>
                    <a:pt x="1" y="1"/>
                    <a:pt x="950" y="1326"/>
                    <a:pt x="1524" y="1326"/>
                  </a:cubicBezTo>
                  <a:cubicBezTo>
                    <a:pt x="1695" y="1326"/>
                    <a:pt x="1833" y="1208"/>
                    <a:pt x="1902" y="901"/>
                  </a:cubicBezTo>
                  <a:lnTo>
                    <a:pt x="1902" y="901"/>
                  </a:lnTo>
                  <a:cubicBezTo>
                    <a:pt x="1902" y="901"/>
                    <a:pt x="1846" y="934"/>
                    <a:pt x="1721" y="934"/>
                  </a:cubicBezTo>
                  <a:cubicBezTo>
                    <a:pt x="1468" y="934"/>
                    <a:pt x="935" y="80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8"/>
            <p:cNvSpPr/>
            <p:nvPr/>
          </p:nvSpPr>
          <p:spPr>
            <a:xfrm>
              <a:off x="7396300" y="3595700"/>
              <a:ext cx="35050" cy="16675"/>
            </a:xfrm>
            <a:custGeom>
              <a:avLst/>
              <a:gdLst/>
              <a:ahLst/>
              <a:cxnLst/>
              <a:rect l="l" t="t" r="r" b="b"/>
              <a:pathLst>
                <a:path w="1402" h="667" extrusionOk="0">
                  <a:moveTo>
                    <a:pt x="1" y="1"/>
                  </a:moveTo>
                  <a:cubicBezTo>
                    <a:pt x="1" y="1"/>
                    <a:pt x="750" y="667"/>
                    <a:pt x="1164" y="667"/>
                  </a:cubicBezTo>
                  <a:cubicBezTo>
                    <a:pt x="1274" y="667"/>
                    <a:pt x="1360" y="620"/>
                    <a:pt x="1402" y="501"/>
                  </a:cubicBezTo>
                  <a:cubicBezTo>
                    <a:pt x="901" y="468"/>
                    <a:pt x="401" y="30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8"/>
            <p:cNvSpPr/>
            <p:nvPr/>
          </p:nvSpPr>
          <p:spPr>
            <a:xfrm>
              <a:off x="4490050" y="3856150"/>
              <a:ext cx="4190525" cy="251875"/>
            </a:xfrm>
            <a:custGeom>
              <a:avLst/>
              <a:gdLst/>
              <a:ahLst/>
              <a:cxnLst/>
              <a:rect l="l" t="t" r="r" b="b"/>
              <a:pathLst>
                <a:path w="167621" h="10075" extrusionOk="0">
                  <a:moveTo>
                    <a:pt x="142836" y="1"/>
                  </a:moveTo>
                  <a:cubicBezTo>
                    <a:pt x="141383" y="1"/>
                    <a:pt x="139937" y="38"/>
                    <a:pt x="138500" y="123"/>
                  </a:cubicBezTo>
                  <a:cubicBezTo>
                    <a:pt x="136532" y="157"/>
                    <a:pt x="134730" y="1258"/>
                    <a:pt x="133830" y="3026"/>
                  </a:cubicBezTo>
                  <a:cubicBezTo>
                    <a:pt x="131795" y="5094"/>
                    <a:pt x="129227" y="5928"/>
                    <a:pt x="126391" y="5928"/>
                  </a:cubicBezTo>
                  <a:cubicBezTo>
                    <a:pt x="126342" y="5928"/>
                    <a:pt x="126292" y="5928"/>
                    <a:pt x="126242" y="5928"/>
                  </a:cubicBezTo>
                  <a:cubicBezTo>
                    <a:pt x="116509" y="5928"/>
                    <a:pt x="106303" y="2755"/>
                    <a:pt x="96368" y="2755"/>
                  </a:cubicBezTo>
                  <a:cubicBezTo>
                    <a:pt x="96168" y="2755"/>
                    <a:pt x="95969" y="2756"/>
                    <a:pt x="95769" y="2759"/>
                  </a:cubicBezTo>
                  <a:cubicBezTo>
                    <a:pt x="85080" y="2918"/>
                    <a:pt x="74177" y="6954"/>
                    <a:pt x="63703" y="6954"/>
                  </a:cubicBezTo>
                  <a:cubicBezTo>
                    <a:pt x="63227" y="6954"/>
                    <a:pt x="62753" y="6946"/>
                    <a:pt x="62279" y="6928"/>
                  </a:cubicBezTo>
                  <a:cubicBezTo>
                    <a:pt x="53639" y="6595"/>
                    <a:pt x="44866" y="2792"/>
                    <a:pt x="36227" y="1858"/>
                  </a:cubicBezTo>
                  <a:cubicBezTo>
                    <a:pt x="32597" y="1463"/>
                    <a:pt x="28874" y="1317"/>
                    <a:pt x="25105" y="1317"/>
                  </a:cubicBezTo>
                  <a:cubicBezTo>
                    <a:pt x="16785" y="1317"/>
                    <a:pt x="8243" y="2027"/>
                    <a:pt x="1" y="2325"/>
                  </a:cubicBezTo>
                  <a:cubicBezTo>
                    <a:pt x="10175" y="2892"/>
                    <a:pt x="20649" y="3126"/>
                    <a:pt x="30589" y="4226"/>
                  </a:cubicBezTo>
                  <a:cubicBezTo>
                    <a:pt x="40296" y="5294"/>
                    <a:pt x="49870" y="9597"/>
                    <a:pt x="59577" y="10031"/>
                  </a:cubicBezTo>
                  <a:cubicBezTo>
                    <a:pt x="60312" y="10060"/>
                    <a:pt x="61049" y="10074"/>
                    <a:pt x="61787" y="10074"/>
                  </a:cubicBezTo>
                  <a:cubicBezTo>
                    <a:pt x="73514" y="10074"/>
                    <a:pt x="85652" y="6553"/>
                    <a:pt x="97671" y="6428"/>
                  </a:cubicBezTo>
                  <a:cubicBezTo>
                    <a:pt x="97967" y="6424"/>
                    <a:pt x="98264" y="6423"/>
                    <a:pt x="98560" y="6423"/>
                  </a:cubicBezTo>
                  <a:cubicBezTo>
                    <a:pt x="109547" y="6423"/>
                    <a:pt x="120677" y="8767"/>
                    <a:pt x="131428" y="8930"/>
                  </a:cubicBezTo>
                  <a:cubicBezTo>
                    <a:pt x="131480" y="8930"/>
                    <a:pt x="131532" y="8931"/>
                    <a:pt x="131584" y="8931"/>
                  </a:cubicBezTo>
                  <a:cubicBezTo>
                    <a:pt x="134756" y="8931"/>
                    <a:pt x="137568" y="7925"/>
                    <a:pt x="139767" y="5661"/>
                  </a:cubicBezTo>
                  <a:cubicBezTo>
                    <a:pt x="140835" y="3693"/>
                    <a:pt x="142836" y="2458"/>
                    <a:pt x="145071" y="2425"/>
                  </a:cubicBezTo>
                  <a:cubicBezTo>
                    <a:pt x="152410" y="1891"/>
                    <a:pt x="160115" y="1891"/>
                    <a:pt x="167621" y="1891"/>
                  </a:cubicBezTo>
                  <a:cubicBezTo>
                    <a:pt x="159484" y="1211"/>
                    <a:pt x="151059" y="1"/>
                    <a:pt x="142836" y="1"/>
                  </a:cubicBezTo>
                  <a:close/>
                </a:path>
              </a:pathLst>
            </a:custGeom>
            <a:solidFill>
              <a:schemeClr val="accent3">
                <a:alpha val="368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8"/>
            <p:cNvSpPr/>
            <p:nvPr/>
          </p:nvSpPr>
          <p:spPr>
            <a:xfrm>
              <a:off x="4489225" y="3615725"/>
              <a:ext cx="4191350" cy="149300"/>
            </a:xfrm>
            <a:custGeom>
              <a:avLst/>
              <a:gdLst/>
              <a:ahLst/>
              <a:cxnLst/>
              <a:rect l="l" t="t" r="r" b="b"/>
              <a:pathLst>
                <a:path w="167654" h="5972" extrusionOk="0">
                  <a:moveTo>
                    <a:pt x="97370" y="0"/>
                  </a:moveTo>
                  <a:cubicBezTo>
                    <a:pt x="84294" y="0"/>
                    <a:pt x="75688" y="3503"/>
                    <a:pt x="61311" y="3503"/>
                  </a:cubicBezTo>
                  <a:cubicBezTo>
                    <a:pt x="48435" y="3503"/>
                    <a:pt x="40530" y="834"/>
                    <a:pt x="27720" y="834"/>
                  </a:cubicBezTo>
                  <a:cubicBezTo>
                    <a:pt x="15645" y="834"/>
                    <a:pt x="1" y="3903"/>
                    <a:pt x="1" y="3903"/>
                  </a:cubicBezTo>
                  <a:cubicBezTo>
                    <a:pt x="1" y="3903"/>
                    <a:pt x="15645" y="2902"/>
                    <a:pt x="27720" y="2902"/>
                  </a:cubicBezTo>
                  <a:cubicBezTo>
                    <a:pt x="40530" y="2902"/>
                    <a:pt x="48435" y="5971"/>
                    <a:pt x="61311" y="5971"/>
                  </a:cubicBezTo>
                  <a:cubicBezTo>
                    <a:pt x="75688" y="5971"/>
                    <a:pt x="84294" y="2902"/>
                    <a:pt x="97370" y="2902"/>
                  </a:cubicBezTo>
                  <a:cubicBezTo>
                    <a:pt x="107811" y="2902"/>
                    <a:pt x="116350" y="5971"/>
                    <a:pt x="125924" y="5971"/>
                  </a:cubicBezTo>
                  <a:cubicBezTo>
                    <a:pt x="135097" y="5971"/>
                    <a:pt x="141368" y="2068"/>
                    <a:pt x="149407" y="2068"/>
                  </a:cubicBezTo>
                  <a:cubicBezTo>
                    <a:pt x="157213" y="2068"/>
                    <a:pt x="167654" y="3503"/>
                    <a:pt x="167654" y="3503"/>
                  </a:cubicBezTo>
                  <a:cubicBezTo>
                    <a:pt x="167654" y="3503"/>
                    <a:pt x="157213" y="0"/>
                    <a:pt x="149407" y="0"/>
                  </a:cubicBezTo>
                  <a:cubicBezTo>
                    <a:pt x="141368" y="0"/>
                    <a:pt x="135097" y="3503"/>
                    <a:pt x="125924" y="3503"/>
                  </a:cubicBezTo>
                  <a:cubicBezTo>
                    <a:pt x="116350" y="3503"/>
                    <a:pt x="107778" y="0"/>
                    <a:pt x="97370" y="0"/>
                  </a:cubicBezTo>
                  <a:close/>
                </a:path>
              </a:pathLst>
            </a:custGeom>
            <a:solidFill>
              <a:schemeClr val="accent3">
                <a:alpha val="368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8"/>
            <p:cNvSpPr/>
            <p:nvPr/>
          </p:nvSpPr>
          <p:spPr>
            <a:xfrm>
              <a:off x="4490050" y="3631200"/>
              <a:ext cx="4213875" cy="877325"/>
            </a:xfrm>
            <a:custGeom>
              <a:avLst/>
              <a:gdLst/>
              <a:ahLst/>
              <a:cxnLst/>
              <a:rect l="l" t="t" r="r" b="b"/>
              <a:pathLst>
                <a:path w="168555" h="35093" extrusionOk="0">
                  <a:moveTo>
                    <a:pt x="149808" y="1"/>
                  </a:moveTo>
                  <a:lnTo>
                    <a:pt x="125924" y="5004"/>
                  </a:lnTo>
                  <a:lnTo>
                    <a:pt x="97237" y="568"/>
                  </a:lnTo>
                  <a:lnTo>
                    <a:pt x="64013" y="4037"/>
                  </a:lnTo>
                  <a:lnTo>
                    <a:pt x="28988" y="401"/>
                  </a:lnTo>
                  <a:lnTo>
                    <a:pt x="1" y="2903"/>
                  </a:lnTo>
                  <a:lnTo>
                    <a:pt x="3370" y="23718"/>
                  </a:lnTo>
                  <a:cubicBezTo>
                    <a:pt x="4204" y="29022"/>
                    <a:pt x="8574" y="32424"/>
                    <a:pt x="13911" y="32891"/>
                  </a:cubicBezTo>
                  <a:cubicBezTo>
                    <a:pt x="28254" y="34225"/>
                    <a:pt x="53472" y="35093"/>
                    <a:pt x="82260" y="35093"/>
                  </a:cubicBezTo>
                  <a:cubicBezTo>
                    <a:pt x="113215" y="35093"/>
                    <a:pt x="140101" y="34092"/>
                    <a:pt x="153677" y="32591"/>
                  </a:cubicBezTo>
                  <a:cubicBezTo>
                    <a:pt x="158748" y="32057"/>
                    <a:pt x="162884" y="28988"/>
                    <a:pt x="163951" y="24018"/>
                  </a:cubicBezTo>
                  <a:lnTo>
                    <a:pt x="168555" y="2703"/>
                  </a:lnTo>
                  <a:lnTo>
                    <a:pt x="149808" y="1"/>
                  </a:lnTo>
                  <a:close/>
                </a:path>
              </a:pathLst>
            </a:custGeom>
            <a:solidFill>
              <a:schemeClr val="accent3">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68"/>
          <p:cNvSpPr txBox="1">
            <a:spLocks noGrp="1"/>
          </p:cNvSpPr>
          <p:nvPr>
            <p:ph type="title"/>
          </p:nvPr>
        </p:nvSpPr>
        <p:spPr>
          <a:xfrm>
            <a:off x="839359" y="83642"/>
            <a:ext cx="6635633" cy="6161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000" dirty="0"/>
              <a:t>ACTIVADOR COGNITIVO</a:t>
            </a:r>
            <a:endParaRPr sz="2000" dirty="0"/>
          </a:p>
        </p:txBody>
      </p:sp>
      <p:sp>
        <p:nvSpPr>
          <p:cNvPr id="1801" name="Google Shape;1801;p68"/>
          <p:cNvSpPr txBox="1">
            <a:spLocks noGrp="1"/>
          </p:cNvSpPr>
          <p:nvPr>
            <p:ph type="subTitle" idx="1"/>
          </p:nvPr>
        </p:nvSpPr>
        <p:spPr>
          <a:xfrm>
            <a:off x="219336" y="595178"/>
            <a:ext cx="8705328" cy="5766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dirty="0" err="1"/>
              <a:t>Watch</a:t>
            </a:r>
            <a:r>
              <a:rPr lang="es-419" dirty="0"/>
              <a:t> </a:t>
            </a:r>
            <a:r>
              <a:rPr lang="es-419" dirty="0" err="1"/>
              <a:t>the</a:t>
            </a:r>
            <a:r>
              <a:rPr lang="es-419" dirty="0"/>
              <a:t> video: Change social, se invita a los estudiantes a compartir lo que comprendieron del vídeo. </a:t>
            </a:r>
            <a:r>
              <a:rPr lang="es-419" dirty="0">
                <a:hlinkClick r:id="rId4"/>
              </a:rPr>
              <a:t>https://</a:t>
            </a:r>
            <a:r>
              <a:rPr lang="es-419" dirty="0" err="1">
                <a:hlinkClick r:id="rId4"/>
              </a:rPr>
              <a:t>youtu.be</a:t>
            </a:r>
            <a:r>
              <a:rPr lang="es-419" dirty="0">
                <a:hlinkClick r:id="rId4"/>
              </a:rPr>
              <a:t>/</a:t>
            </a:r>
            <a:r>
              <a:rPr lang="es-419" dirty="0" err="1">
                <a:hlinkClick r:id="rId4"/>
              </a:rPr>
              <a:t>CNiUDvfKl1o?si</a:t>
            </a:r>
            <a:r>
              <a:rPr lang="es-419" dirty="0">
                <a:hlinkClick r:id="rId4"/>
              </a:rPr>
              <a:t>=</a:t>
            </a:r>
            <a:r>
              <a:rPr lang="es-419" dirty="0" err="1">
                <a:hlinkClick r:id="rId4"/>
              </a:rPr>
              <a:t>HemS1i9l5MwDsRnr</a:t>
            </a:r>
            <a:r>
              <a:rPr lang="es-419" dirty="0"/>
              <a:t> </a:t>
            </a:r>
            <a:endParaRPr dirty="0"/>
          </a:p>
        </p:txBody>
      </p:sp>
      <p:sp>
        <p:nvSpPr>
          <p:cNvPr id="1802" name="Google Shape;1802;p68"/>
          <p:cNvSpPr/>
          <p:nvPr/>
        </p:nvSpPr>
        <p:spPr>
          <a:xfrm rot="-6334122">
            <a:off x="-710134" y="3683884"/>
            <a:ext cx="1976643" cy="1188564"/>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68"/>
          <p:cNvGrpSpPr/>
          <p:nvPr/>
        </p:nvGrpSpPr>
        <p:grpSpPr>
          <a:xfrm rot="-1382163">
            <a:off x="103461" y="4430134"/>
            <a:ext cx="1860787" cy="907951"/>
            <a:chOff x="10083475" y="3839575"/>
            <a:chExt cx="1221925" cy="596225"/>
          </a:xfrm>
        </p:grpSpPr>
        <p:sp>
          <p:nvSpPr>
            <p:cNvPr id="1804" name="Google Shape;1804;p68"/>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8"/>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68"/>
          <p:cNvSpPr/>
          <p:nvPr/>
        </p:nvSpPr>
        <p:spPr>
          <a:xfrm>
            <a:off x="8349078" y="1400096"/>
            <a:ext cx="755906" cy="30486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8"/>
          <p:cNvSpPr/>
          <p:nvPr/>
        </p:nvSpPr>
        <p:spPr>
          <a:xfrm>
            <a:off x="7854770" y="132203"/>
            <a:ext cx="830002" cy="304885"/>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8"/>
          <p:cNvSpPr/>
          <p:nvPr/>
        </p:nvSpPr>
        <p:spPr>
          <a:xfrm>
            <a:off x="1266668" y="25408"/>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 name="Google Shape;1809;p68"/>
          <p:cNvGrpSpPr/>
          <p:nvPr/>
        </p:nvGrpSpPr>
        <p:grpSpPr>
          <a:xfrm>
            <a:off x="3856250" y="4654742"/>
            <a:ext cx="1454837" cy="492420"/>
            <a:chOff x="3856250" y="4654742"/>
            <a:chExt cx="1454837" cy="492420"/>
          </a:xfrm>
        </p:grpSpPr>
        <p:sp>
          <p:nvSpPr>
            <p:cNvPr id="1810" name="Google Shape;1810;p68"/>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8"/>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68">
            <a:hlinkClick r:id="rId5" action="ppaction://hlinksldjump"/>
          </p:cNvPr>
          <p:cNvSpPr/>
          <p:nvPr/>
        </p:nvSpPr>
        <p:spPr>
          <a:xfrm>
            <a:off x="4432861" y="4803636"/>
            <a:ext cx="280362" cy="280357"/>
          </a:xfrm>
          <a:custGeom>
            <a:avLst/>
            <a:gdLst/>
            <a:ahLst/>
            <a:cxnLst/>
            <a:rect l="l" t="t" r="r" b="b"/>
            <a:pathLst>
              <a:path w="56811" h="56810" extrusionOk="0">
                <a:moveTo>
                  <a:pt x="28390" y="0"/>
                </a:moveTo>
                <a:cubicBezTo>
                  <a:pt x="12706" y="0"/>
                  <a:pt x="1" y="12706"/>
                  <a:pt x="1" y="28390"/>
                </a:cubicBezTo>
                <a:cubicBezTo>
                  <a:pt x="1" y="44074"/>
                  <a:pt x="12706" y="56810"/>
                  <a:pt x="28390" y="56810"/>
                </a:cubicBezTo>
                <a:cubicBezTo>
                  <a:pt x="44075" y="56810"/>
                  <a:pt x="56810" y="44074"/>
                  <a:pt x="56810" y="28390"/>
                </a:cubicBezTo>
                <a:cubicBezTo>
                  <a:pt x="56810" y="12706"/>
                  <a:pt x="44075" y="0"/>
                  <a:pt x="2839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2"/>
                </a:solidFill>
                <a:latin typeface="Cairo"/>
                <a:ea typeface="Cairo"/>
                <a:cs typeface="Cairo"/>
                <a:sym typeface="Cairo"/>
              </a:rPr>
              <a:t>H</a:t>
            </a:r>
            <a:endParaRPr sz="1000" b="1">
              <a:solidFill>
                <a:schemeClr val="lt2"/>
              </a:solidFill>
              <a:latin typeface="Cairo"/>
              <a:ea typeface="Cairo"/>
              <a:cs typeface="Cairo"/>
              <a:sym typeface="Cairo"/>
            </a:endParaRPr>
          </a:p>
        </p:txBody>
      </p:sp>
      <p:sp>
        <p:nvSpPr>
          <p:cNvPr id="1813" name="Google Shape;1813;p68">
            <a:hlinkClick r:id="" action="ppaction://hlinkshowjump?jump=previousslide"/>
          </p:cNvPr>
          <p:cNvSpPr/>
          <p:nvPr/>
        </p:nvSpPr>
        <p:spPr>
          <a:xfrm>
            <a:off x="4199677"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8">
            <a:hlinkClick r:id="" action="ppaction://hlinkshowjump?jump=nextslide"/>
          </p:cNvPr>
          <p:cNvSpPr/>
          <p:nvPr/>
        </p:nvSpPr>
        <p:spPr>
          <a:xfrm flipH="1">
            <a:off x="4773109"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Elementos multimedia en línea 1" title="Social Change">
            <a:hlinkClick r:id="" action="ppaction://media"/>
            <a:extLst>
              <a:ext uri="{FF2B5EF4-FFF2-40B4-BE49-F238E27FC236}">
                <a16:creationId xmlns:a16="http://schemas.microsoft.com/office/drawing/2014/main" id="{759A4DB3-9BE1-2034-2193-D27A5192CCFF}"/>
              </a:ext>
            </a:extLst>
          </p:cNvPr>
          <p:cNvPicPr>
            <a:picLocks noRot="1" noChangeAspect="1"/>
          </p:cNvPicPr>
          <p:nvPr>
            <a:videoFile r:link="rId1"/>
          </p:nvPr>
        </p:nvPicPr>
        <p:blipFill>
          <a:blip r:embed="rId6"/>
          <a:stretch>
            <a:fillRect/>
          </a:stretch>
        </p:blipFill>
        <p:spPr>
          <a:xfrm>
            <a:off x="1253703" y="1261940"/>
            <a:ext cx="6636594" cy="3749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83"/>
                                        </p:tgtEl>
                                        <p:attrNameLst>
                                          <p:attrName>style.visibility</p:attrName>
                                        </p:attrNameLst>
                                      </p:cBhvr>
                                      <p:to>
                                        <p:strVal val="visible"/>
                                      </p:to>
                                    </p:set>
                                    <p:anim calcmode="lin" valueType="num">
                                      <p:cBhvr additive="base">
                                        <p:cTn id="7" dur="1000"/>
                                        <p:tgtEl>
                                          <p:spTgt spid="1383"/>
                                        </p:tgtEl>
                                        <p:attrNameLst>
                                          <p:attrName>ppt_w</p:attrName>
                                        </p:attrNameLst>
                                      </p:cBhvr>
                                      <p:tavLst>
                                        <p:tav tm="0">
                                          <p:val>
                                            <p:strVal val="0"/>
                                          </p:val>
                                        </p:tav>
                                        <p:tav tm="100000">
                                          <p:val>
                                            <p:strVal val="#ppt_w"/>
                                          </p:val>
                                        </p:tav>
                                      </p:tavLst>
                                    </p:anim>
                                    <p:anim calcmode="lin" valueType="num">
                                      <p:cBhvr additive="base">
                                        <p:cTn id="8" dur="1000"/>
                                        <p:tgtEl>
                                          <p:spTgt spid="13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69"/>
          <p:cNvSpPr txBox="1">
            <a:spLocks noGrp="1"/>
          </p:cNvSpPr>
          <p:nvPr>
            <p:ph type="title"/>
          </p:nvPr>
        </p:nvSpPr>
        <p:spPr>
          <a:xfrm>
            <a:off x="444527" y="90639"/>
            <a:ext cx="6804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Retroalimentación</a:t>
            </a:r>
            <a:endParaRPr sz="2800" dirty="0"/>
          </a:p>
        </p:txBody>
      </p:sp>
      <p:sp>
        <p:nvSpPr>
          <p:cNvPr id="1820" name="Google Shape;1820;p69"/>
          <p:cNvSpPr txBox="1">
            <a:spLocks noGrp="1"/>
          </p:cNvSpPr>
          <p:nvPr>
            <p:ph type="subTitle" idx="1"/>
          </p:nvPr>
        </p:nvSpPr>
        <p:spPr>
          <a:xfrm>
            <a:off x="286530" y="1224102"/>
            <a:ext cx="8557046" cy="178683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ES" dirty="0"/>
              <a:t>L</a:t>
            </a:r>
            <a:r>
              <a:rPr lang="es-419" dirty="0"/>
              <a:t>a docente invita a los estudiantes a realizar un análisis a partir de la pregunta </a:t>
            </a:r>
            <a:r>
              <a:rPr lang="es-419" b="1" dirty="0"/>
              <a:t>¿Qué impacto económico deja el fenómeno de la niña en Colombia? </a:t>
            </a:r>
          </a:p>
          <a:p>
            <a:pPr marL="0" lvl="0" indent="0" algn="just" rtl="0">
              <a:spcBef>
                <a:spcPts val="0"/>
              </a:spcBef>
              <a:spcAft>
                <a:spcPts val="0"/>
              </a:spcAft>
              <a:buNone/>
            </a:pPr>
            <a:r>
              <a:rPr lang="es-419" dirty="0"/>
              <a:t>Se implementa la THINKING ROUTINE: EXIT TICKET, teniendo en cuenta la lectura de la noticia.</a:t>
            </a:r>
            <a:endParaRPr dirty="0"/>
          </a:p>
        </p:txBody>
      </p:sp>
      <p:grpSp>
        <p:nvGrpSpPr>
          <p:cNvPr id="1821" name="Google Shape;1821;p69"/>
          <p:cNvGrpSpPr/>
          <p:nvPr/>
        </p:nvGrpSpPr>
        <p:grpSpPr>
          <a:xfrm>
            <a:off x="7099647" y="3217413"/>
            <a:ext cx="2229895" cy="2569320"/>
            <a:chOff x="-932324" y="-1020535"/>
            <a:chExt cx="4537920" cy="4546733"/>
          </a:xfrm>
        </p:grpSpPr>
        <p:sp>
          <p:nvSpPr>
            <p:cNvPr id="1822" name="Google Shape;1822;p69"/>
            <p:cNvSpPr/>
            <p:nvPr/>
          </p:nvSpPr>
          <p:spPr>
            <a:xfrm rot="-8572764" flipH="1">
              <a:off x="23545" y="2013692"/>
              <a:ext cx="1211557" cy="1276242"/>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9"/>
            <p:cNvSpPr/>
            <p:nvPr/>
          </p:nvSpPr>
          <p:spPr>
            <a:xfrm rot="-8572764" flipH="1">
              <a:off x="-669725" y="1730465"/>
              <a:ext cx="1211593" cy="1277005"/>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9"/>
            <p:cNvSpPr/>
            <p:nvPr/>
          </p:nvSpPr>
          <p:spPr>
            <a:xfrm rot="-8572764" flipH="1">
              <a:off x="269303" y="1853438"/>
              <a:ext cx="1599069" cy="74148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9"/>
            <p:cNvSpPr/>
            <p:nvPr/>
          </p:nvSpPr>
          <p:spPr>
            <a:xfrm rot="-8572764" flipH="1">
              <a:off x="-86368" y="1536489"/>
              <a:ext cx="228568" cy="455949"/>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9"/>
            <p:cNvSpPr/>
            <p:nvPr/>
          </p:nvSpPr>
          <p:spPr>
            <a:xfrm rot="9955824">
              <a:off x="832605" y="1955930"/>
              <a:ext cx="88373" cy="121540"/>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9"/>
            <p:cNvSpPr/>
            <p:nvPr/>
          </p:nvSpPr>
          <p:spPr>
            <a:xfrm rot="9955824">
              <a:off x="901633" y="1958751"/>
              <a:ext cx="407597" cy="327523"/>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9"/>
            <p:cNvSpPr/>
            <p:nvPr/>
          </p:nvSpPr>
          <p:spPr>
            <a:xfrm rot="9955824">
              <a:off x="901157" y="1959900"/>
              <a:ext cx="406507" cy="312590"/>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9"/>
            <p:cNvSpPr/>
            <p:nvPr/>
          </p:nvSpPr>
          <p:spPr>
            <a:xfrm rot="-8572764" flipH="1">
              <a:off x="717060" y="1051099"/>
              <a:ext cx="345469" cy="621134"/>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9"/>
            <p:cNvSpPr/>
            <p:nvPr/>
          </p:nvSpPr>
          <p:spPr>
            <a:xfrm rot="-8572764" flipH="1">
              <a:off x="3506" y="1740024"/>
              <a:ext cx="824299" cy="870001"/>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9"/>
            <p:cNvSpPr/>
            <p:nvPr/>
          </p:nvSpPr>
          <p:spPr>
            <a:xfrm rot="-8572764" flipH="1">
              <a:off x="370928" y="2634336"/>
              <a:ext cx="149133" cy="110463"/>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9"/>
            <p:cNvSpPr/>
            <p:nvPr/>
          </p:nvSpPr>
          <p:spPr>
            <a:xfrm rot="-8572764" flipH="1">
              <a:off x="239845" y="2773983"/>
              <a:ext cx="555613" cy="453078"/>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9"/>
            <p:cNvSpPr/>
            <p:nvPr/>
          </p:nvSpPr>
          <p:spPr>
            <a:xfrm rot="-8572764" flipH="1">
              <a:off x="247561" y="2776574"/>
              <a:ext cx="553397" cy="434110"/>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9"/>
            <p:cNvSpPr/>
            <p:nvPr/>
          </p:nvSpPr>
          <p:spPr>
            <a:xfrm rot="-8572764" flipH="1">
              <a:off x="195168" y="1956872"/>
              <a:ext cx="111595" cy="1237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9"/>
            <p:cNvSpPr/>
            <p:nvPr/>
          </p:nvSpPr>
          <p:spPr>
            <a:xfrm rot="-8572764" flipH="1">
              <a:off x="854587" y="1559850"/>
              <a:ext cx="140339" cy="92803"/>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9"/>
            <p:cNvSpPr/>
            <p:nvPr/>
          </p:nvSpPr>
          <p:spPr>
            <a:xfrm rot="-8572764" flipH="1">
              <a:off x="916503" y="1362340"/>
              <a:ext cx="59668" cy="110499"/>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9"/>
            <p:cNvSpPr/>
            <p:nvPr/>
          </p:nvSpPr>
          <p:spPr>
            <a:xfrm rot="-8572764" flipH="1">
              <a:off x="-92310" y="1999496"/>
              <a:ext cx="460589" cy="816478"/>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9"/>
            <p:cNvSpPr/>
            <p:nvPr/>
          </p:nvSpPr>
          <p:spPr>
            <a:xfrm rot="-8572764" flipH="1">
              <a:off x="-30072" y="2022613"/>
              <a:ext cx="391037" cy="812917"/>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9"/>
            <p:cNvSpPr/>
            <p:nvPr/>
          </p:nvSpPr>
          <p:spPr>
            <a:xfrm rot="-8572764" flipH="1">
              <a:off x="860665" y="729651"/>
              <a:ext cx="383333" cy="698748"/>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9"/>
            <p:cNvSpPr/>
            <p:nvPr/>
          </p:nvSpPr>
          <p:spPr>
            <a:xfrm rot="-8572764" flipH="1">
              <a:off x="867726" y="709713"/>
              <a:ext cx="314835" cy="696968"/>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9"/>
            <p:cNvSpPr/>
            <p:nvPr/>
          </p:nvSpPr>
          <p:spPr>
            <a:xfrm rot="-8572764" flipH="1">
              <a:off x="996480" y="1413865"/>
              <a:ext cx="578834" cy="424300"/>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9"/>
            <p:cNvSpPr/>
            <p:nvPr/>
          </p:nvSpPr>
          <p:spPr>
            <a:xfrm rot="-8572764" flipH="1">
              <a:off x="991762" y="1434519"/>
              <a:ext cx="576617" cy="402062"/>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9"/>
            <p:cNvSpPr/>
            <p:nvPr/>
          </p:nvSpPr>
          <p:spPr>
            <a:xfrm rot="-8572764" flipH="1">
              <a:off x="136343" y="1840226"/>
              <a:ext cx="1150218" cy="519465"/>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9"/>
            <p:cNvSpPr/>
            <p:nvPr/>
          </p:nvSpPr>
          <p:spPr>
            <a:xfrm rot="-8572764" flipH="1">
              <a:off x="404902" y="1739298"/>
              <a:ext cx="1065186" cy="264601"/>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9"/>
            <p:cNvSpPr/>
            <p:nvPr/>
          </p:nvSpPr>
          <p:spPr>
            <a:xfrm rot="-8572764" flipH="1">
              <a:off x="165946" y="1982862"/>
              <a:ext cx="1457022" cy="234806"/>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9"/>
            <p:cNvSpPr/>
            <p:nvPr/>
          </p:nvSpPr>
          <p:spPr>
            <a:xfrm rot="-8572764" flipH="1">
              <a:off x="752325" y="2692589"/>
              <a:ext cx="768810" cy="508273"/>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9"/>
            <p:cNvSpPr/>
            <p:nvPr/>
          </p:nvSpPr>
          <p:spPr>
            <a:xfrm rot="-8572764" flipH="1">
              <a:off x="764657" y="2696731"/>
              <a:ext cx="766594" cy="474008"/>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9"/>
            <p:cNvSpPr/>
            <p:nvPr/>
          </p:nvSpPr>
          <p:spPr>
            <a:xfrm rot="-8572764" flipH="1">
              <a:off x="1239531" y="2383244"/>
              <a:ext cx="653909" cy="313583"/>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9"/>
            <p:cNvSpPr/>
            <p:nvPr/>
          </p:nvSpPr>
          <p:spPr>
            <a:xfrm rot="-8572764" flipH="1">
              <a:off x="1223021" y="2435657"/>
              <a:ext cx="652818" cy="255626"/>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9"/>
            <p:cNvSpPr/>
            <p:nvPr/>
          </p:nvSpPr>
          <p:spPr>
            <a:xfrm rot="-8572764" flipH="1">
              <a:off x="1348438" y="1783414"/>
              <a:ext cx="735634" cy="553802"/>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9"/>
            <p:cNvSpPr/>
            <p:nvPr/>
          </p:nvSpPr>
          <p:spPr>
            <a:xfrm rot="-8572764" flipH="1">
              <a:off x="1343284" y="1808609"/>
              <a:ext cx="732327" cy="526877"/>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9"/>
            <p:cNvSpPr/>
            <p:nvPr/>
          </p:nvSpPr>
          <p:spPr>
            <a:xfrm rot="9955824">
              <a:off x="946691" y="-939157"/>
              <a:ext cx="870391" cy="1627951"/>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9"/>
            <p:cNvSpPr/>
            <p:nvPr/>
          </p:nvSpPr>
          <p:spPr>
            <a:xfrm rot="9955824">
              <a:off x="1523222" y="-354633"/>
              <a:ext cx="1156258" cy="1388359"/>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9"/>
            <p:cNvSpPr/>
            <p:nvPr/>
          </p:nvSpPr>
          <p:spPr>
            <a:xfrm rot="9955824">
              <a:off x="1676314" y="223094"/>
              <a:ext cx="1565963" cy="903614"/>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9"/>
            <p:cNvSpPr/>
            <p:nvPr/>
          </p:nvSpPr>
          <p:spPr>
            <a:xfrm rot="9955824">
              <a:off x="2265827" y="739105"/>
              <a:ext cx="1061453" cy="1051207"/>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9"/>
            <p:cNvSpPr/>
            <p:nvPr/>
          </p:nvSpPr>
          <p:spPr>
            <a:xfrm rot="9955824">
              <a:off x="2336492" y="688038"/>
              <a:ext cx="888051" cy="1057057"/>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9"/>
            <p:cNvSpPr/>
            <p:nvPr/>
          </p:nvSpPr>
          <p:spPr>
            <a:xfrm rot="9955824">
              <a:off x="1277520" y="427013"/>
              <a:ext cx="299966" cy="389075"/>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9"/>
            <p:cNvSpPr/>
            <p:nvPr/>
          </p:nvSpPr>
          <p:spPr>
            <a:xfrm rot="9955824">
              <a:off x="1358957" y="440497"/>
              <a:ext cx="104943" cy="9944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9"/>
            <p:cNvSpPr/>
            <p:nvPr/>
          </p:nvSpPr>
          <p:spPr>
            <a:xfrm rot="9955824">
              <a:off x="922042" y="343024"/>
              <a:ext cx="476093" cy="23330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9"/>
            <p:cNvSpPr/>
            <p:nvPr/>
          </p:nvSpPr>
          <p:spPr>
            <a:xfrm rot="9955824">
              <a:off x="927008" y="383271"/>
              <a:ext cx="473877" cy="192721"/>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9"/>
            <p:cNvSpPr/>
            <p:nvPr/>
          </p:nvSpPr>
          <p:spPr>
            <a:xfrm rot="9955824">
              <a:off x="2022571" y="840224"/>
              <a:ext cx="444116" cy="520208"/>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9"/>
            <p:cNvSpPr/>
            <p:nvPr/>
          </p:nvSpPr>
          <p:spPr>
            <a:xfrm rot="9955824">
              <a:off x="1608111" y="-306868"/>
              <a:ext cx="521297" cy="1073444"/>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9"/>
            <p:cNvSpPr/>
            <p:nvPr/>
          </p:nvSpPr>
          <p:spPr>
            <a:xfrm rot="9955824">
              <a:off x="1892139" y="-338009"/>
              <a:ext cx="121549" cy="130333"/>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9"/>
            <p:cNvSpPr/>
            <p:nvPr/>
          </p:nvSpPr>
          <p:spPr>
            <a:xfrm rot="9955824">
              <a:off x="1828152" y="-866282"/>
              <a:ext cx="428564" cy="583648"/>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9"/>
            <p:cNvSpPr/>
            <p:nvPr/>
          </p:nvSpPr>
          <p:spPr>
            <a:xfrm rot="9955824">
              <a:off x="1853493" y="-865630"/>
              <a:ext cx="403164" cy="578743"/>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9"/>
            <p:cNvSpPr/>
            <p:nvPr/>
          </p:nvSpPr>
          <p:spPr>
            <a:xfrm rot="9955824">
              <a:off x="1647583" y="320181"/>
              <a:ext cx="91716" cy="128153"/>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9"/>
            <p:cNvSpPr/>
            <p:nvPr/>
          </p:nvSpPr>
          <p:spPr>
            <a:xfrm rot="9955824">
              <a:off x="2250453" y="810275"/>
              <a:ext cx="145822" cy="63005"/>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9"/>
            <p:cNvSpPr/>
            <p:nvPr/>
          </p:nvSpPr>
          <p:spPr>
            <a:xfrm rot="9955824">
              <a:off x="2311397" y="974678"/>
              <a:ext cx="69623" cy="93926"/>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9"/>
            <p:cNvSpPr/>
            <p:nvPr/>
          </p:nvSpPr>
          <p:spPr>
            <a:xfrm rot="9955824">
              <a:off x="1420178" y="-468039"/>
              <a:ext cx="405417" cy="878034"/>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9"/>
            <p:cNvSpPr/>
            <p:nvPr/>
          </p:nvSpPr>
          <p:spPr>
            <a:xfrm rot="9955824">
              <a:off x="1585323" y="-488279"/>
              <a:ext cx="236375" cy="875818"/>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9"/>
            <p:cNvSpPr/>
            <p:nvPr/>
          </p:nvSpPr>
          <p:spPr>
            <a:xfrm rot="9955824">
              <a:off x="2238057" y="1002826"/>
              <a:ext cx="344624" cy="744867"/>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9"/>
            <p:cNvSpPr/>
            <p:nvPr/>
          </p:nvSpPr>
          <p:spPr>
            <a:xfrm rot="9955824">
              <a:off x="2240712" y="1024342"/>
              <a:ext cx="185575" cy="742650"/>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9"/>
            <p:cNvSpPr/>
            <p:nvPr/>
          </p:nvSpPr>
          <p:spPr>
            <a:xfrm rot="9955824">
              <a:off x="2355175" y="707310"/>
              <a:ext cx="659416" cy="305250"/>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9"/>
            <p:cNvSpPr/>
            <p:nvPr/>
          </p:nvSpPr>
          <p:spPr>
            <a:xfrm rot="9955824">
              <a:off x="2349373" y="707990"/>
              <a:ext cx="657236" cy="239920"/>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9"/>
            <p:cNvSpPr/>
            <p:nvPr/>
          </p:nvSpPr>
          <p:spPr>
            <a:xfrm rot="9955824">
              <a:off x="1690024" y="-92503"/>
              <a:ext cx="940377" cy="842499"/>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9"/>
            <p:cNvSpPr/>
            <p:nvPr/>
          </p:nvSpPr>
          <p:spPr>
            <a:xfrm rot="9955824">
              <a:off x="1832972" y="449305"/>
              <a:ext cx="1074063" cy="226657"/>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9"/>
            <p:cNvSpPr/>
            <p:nvPr/>
          </p:nvSpPr>
          <p:spPr>
            <a:xfrm rot="9955824">
              <a:off x="1693911" y="103009"/>
              <a:ext cx="1361092" cy="570786"/>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9"/>
            <p:cNvSpPr/>
            <p:nvPr/>
          </p:nvSpPr>
          <p:spPr>
            <a:xfrm rot="9955824">
              <a:off x="2358620" y="-813862"/>
              <a:ext cx="614139" cy="691018"/>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9"/>
            <p:cNvSpPr/>
            <p:nvPr/>
          </p:nvSpPr>
          <p:spPr>
            <a:xfrm rot="9955824">
              <a:off x="2375010" y="-806189"/>
              <a:ext cx="597569" cy="68146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9"/>
            <p:cNvSpPr/>
            <p:nvPr/>
          </p:nvSpPr>
          <p:spPr>
            <a:xfrm rot="9955824">
              <a:off x="2696268" y="-174882"/>
              <a:ext cx="687032" cy="272294"/>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9"/>
            <p:cNvSpPr/>
            <p:nvPr/>
          </p:nvSpPr>
          <p:spPr>
            <a:xfrm rot="9955824">
              <a:off x="2680180" y="-172897"/>
              <a:ext cx="685906" cy="130806"/>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9"/>
            <p:cNvSpPr/>
            <p:nvPr/>
          </p:nvSpPr>
          <p:spPr>
            <a:xfrm rot="9955824">
              <a:off x="2725015" y="267533"/>
              <a:ext cx="844991" cy="397068"/>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9"/>
            <p:cNvSpPr/>
            <p:nvPr/>
          </p:nvSpPr>
          <p:spPr>
            <a:xfrm rot="9955824">
              <a:off x="2717690" y="269346"/>
              <a:ext cx="842775" cy="317022"/>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9"/>
            <p:cNvSpPr/>
            <p:nvPr/>
          </p:nvSpPr>
          <p:spPr>
            <a:xfrm rot="-844176">
              <a:off x="-337441" y="-501439"/>
              <a:ext cx="2943516" cy="2943313"/>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5" name="Google Shape;1885;p69"/>
            <p:cNvSpPr/>
            <p:nvPr/>
          </p:nvSpPr>
          <p:spPr>
            <a:xfrm rot="-844176">
              <a:off x="1629422" y="-495612"/>
              <a:ext cx="1145429" cy="23663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9"/>
            <p:cNvSpPr/>
            <p:nvPr/>
          </p:nvSpPr>
          <p:spPr>
            <a:xfrm rot="-844176">
              <a:off x="-259845" y="-253642"/>
              <a:ext cx="1537510" cy="2795321"/>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9"/>
            <p:cNvSpPr/>
            <p:nvPr/>
          </p:nvSpPr>
          <p:spPr>
            <a:xfrm rot="-844176">
              <a:off x="338175" y="-474955"/>
              <a:ext cx="1087980" cy="569296"/>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9"/>
            <p:cNvSpPr/>
            <p:nvPr/>
          </p:nvSpPr>
          <p:spPr>
            <a:xfrm rot="-844176">
              <a:off x="-179662" y="-125833"/>
              <a:ext cx="1168613" cy="926178"/>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69"/>
          <p:cNvGrpSpPr/>
          <p:nvPr/>
        </p:nvGrpSpPr>
        <p:grpSpPr>
          <a:xfrm>
            <a:off x="3856250" y="4654742"/>
            <a:ext cx="1454837" cy="492420"/>
            <a:chOff x="3856250" y="4654742"/>
            <a:chExt cx="1454837" cy="492420"/>
          </a:xfrm>
        </p:grpSpPr>
        <p:sp>
          <p:nvSpPr>
            <p:cNvPr id="1890" name="Google Shape;1890;p69"/>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9"/>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2" name="Google Shape;1892;p69">
            <a:hlinkClick r:id="rId3" action="ppaction://hlinksldjump"/>
          </p:cNvPr>
          <p:cNvSpPr/>
          <p:nvPr/>
        </p:nvSpPr>
        <p:spPr>
          <a:xfrm>
            <a:off x="4432861" y="4803636"/>
            <a:ext cx="280362" cy="280357"/>
          </a:xfrm>
          <a:custGeom>
            <a:avLst/>
            <a:gdLst/>
            <a:ahLst/>
            <a:cxnLst/>
            <a:rect l="l" t="t" r="r" b="b"/>
            <a:pathLst>
              <a:path w="56811" h="56810" extrusionOk="0">
                <a:moveTo>
                  <a:pt x="28390" y="0"/>
                </a:moveTo>
                <a:cubicBezTo>
                  <a:pt x="12706" y="0"/>
                  <a:pt x="1" y="12706"/>
                  <a:pt x="1" y="28390"/>
                </a:cubicBezTo>
                <a:cubicBezTo>
                  <a:pt x="1" y="44074"/>
                  <a:pt x="12706" y="56810"/>
                  <a:pt x="28390" y="56810"/>
                </a:cubicBezTo>
                <a:cubicBezTo>
                  <a:pt x="44075" y="56810"/>
                  <a:pt x="56810" y="44074"/>
                  <a:pt x="56810" y="28390"/>
                </a:cubicBezTo>
                <a:cubicBezTo>
                  <a:pt x="56810" y="12706"/>
                  <a:pt x="44075" y="0"/>
                  <a:pt x="2839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lt2"/>
                </a:solidFill>
                <a:latin typeface="Cairo"/>
                <a:ea typeface="Cairo"/>
                <a:cs typeface="Cairo"/>
                <a:sym typeface="Cairo"/>
              </a:rPr>
              <a:t>H</a:t>
            </a:r>
            <a:endParaRPr sz="1000" b="1">
              <a:solidFill>
                <a:schemeClr val="lt2"/>
              </a:solidFill>
              <a:latin typeface="Cairo"/>
              <a:ea typeface="Cairo"/>
              <a:cs typeface="Cairo"/>
              <a:sym typeface="Cairo"/>
            </a:endParaRPr>
          </a:p>
        </p:txBody>
      </p:sp>
      <p:sp>
        <p:nvSpPr>
          <p:cNvPr id="1893" name="Google Shape;1893;p69">
            <a:hlinkClick r:id="" action="ppaction://hlinkshowjump?jump=previousslide"/>
          </p:cNvPr>
          <p:cNvSpPr/>
          <p:nvPr/>
        </p:nvSpPr>
        <p:spPr>
          <a:xfrm>
            <a:off x="4199677"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9">
            <a:hlinkClick r:id="" action="ppaction://hlinkshowjump?jump=nextslide"/>
          </p:cNvPr>
          <p:cNvSpPr/>
          <p:nvPr/>
        </p:nvSpPr>
        <p:spPr>
          <a:xfrm flipH="1">
            <a:off x="4773109"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21"/>
                                        </p:tgtEl>
                                        <p:attrNameLst>
                                          <p:attrName>style.visibility</p:attrName>
                                        </p:attrNameLst>
                                      </p:cBhvr>
                                      <p:to>
                                        <p:strVal val="visible"/>
                                      </p:to>
                                    </p:set>
                                    <p:anim calcmode="lin" valueType="num">
                                      <p:cBhvr additive="base">
                                        <p:cTn id="7" dur="1000"/>
                                        <p:tgtEl>
                                          <p:spTgt spid="1821"/>
                                        </p:tgtEl>
                                        <p:attrNameLst>
                                          <p:attrName>ppt_w</p:attrName>
                                        </p:attrNameLst>
                                      </p:cBhvr>
                                      <p:tavLst>
                                        <p:tav tm="0">
                                          <p:val>
                                            <p:strVal val="0"/>
                                          </p:val>
                                        </p:tav>
                                        <p:tav tm="100000">
                                          <p:val>
                                            <p:strVal val="#ppt_w"/>
                                          </p:val>
                                        </p:tav>
                                      </p:tavLst>
                                    </p:anim>
                                    <p:anim calcmode="lin" valueType="num">
                                      <p:cBhvr additive="base">
                                        <p:cTn id="8" dur="1000"/>
                                        <p:tgtEl>
                                          <p:spTgt spid="18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98BAC-88A8-BAA2-7F12-5556FD8761F6}"/>
              </a:ext>
            </a:extLst>
          </p:cNvPr>
          <p:cNvSpPr>
            <a:spLocks noGrp="1"/>
          </p:cNvSpPr>
          <p:nvPr>
            <p:ph type="title"/>
          </p:nvPr>
        </p:nvSpPr>
        <p:spPr>
          <a:xfrm>
            <a:off x="1400483" y="414670"/>
            <a:ext cx="6914177" cy="552274"/>
          </a:xfrm>
        </p:spPr>
        <p:txBody>
          <a:bodyPr/>
          <a:lstStyle/>
          <a:p>
            <a:r>
              <a:rPr lang="es-ES" dirty="0"/>
              <a:t>LET`S READ THE NEWS </a:t>
            </a:r>
            <a:endParaRPr lang="es-419" dirty="0"/>
          </a:p>
        </p:txBody>
      </p:sp>
      <p:sp>
        <p:nvSpPr>
          <p:cNvPr id="3" name="Subtítulo 2">
            <a:extLst>
              <a:ext uri="{FF2B5EF4-FFF2-40B4-BE49-F238E27FC236}">
                <a16:creationId xmlns:a16="http://schemas.microsoft.com/office/drawing/2014/main" id="{5D1E6AF0-1906-20EE-FED9-9329706EE03A}"/>
              </a:ext>
            </a:extLst>
          </p:cNvPr>
          <p:cNvSpPr>
            <a:spLocks noGrp="1"/>
          </p:cNvSpPr>
          <p:nvPr>
            <p:ph type="subTitle" idx="1"/>
          </p:nvPr>
        </p:nvSpPr>
        <p:spPr>
          <a:xfrm>
            <a:off x="138223" y="1155672"/>
            <a:ext cx="9005777" cy="3573158"/>
          </a:xfrm>
        </p:spPr>
        <p:txBody>
          <a:bodyPr/>
          <a:lstStyle/>
          <a:p>
            <a:pPr algn="l"/>
            <a:r>
              <a:rPr lang="es-419" b="1" i="0" dirty="0">
                <a:solidFill>
                  <a:srgbClr val="1F1F1F"/>
                </a:solidFill>
                <a:effectLst/>
                <a:latin typeface="Roboto" panose="02000000000000000000" pitchFamily="2" charset="0"/>
              </a:rPr>
              <a:t>Alerta por el fenómeno de La Niña: en Antioquia han muerto más de 230.000 animales por inundaciones</a:t>
            </a:r>
          </a:p>
          <a:p>
            <a:pPr algn="l"/>
            <a:r>
              <a:rPr lang="es-419" b="0" i="0" dirty="0">
                <a:solidFill>
                  <a:srgbClr val="3B3B3B"/>
                </a:solidFill>
                <a:effectLst/>
                <a:latin typeface="Roboto" panose="02000000000000000000" pitchFamily="2" charset="0"/>
              </a:rPr>
              <a:t>Se encuentra comprometida la estabilidad de múltiples productores locales, según informó la Secretaría de Agricultura de Antioquia</a:t>
            </a:r>
          </a:p>
          <a:p>
            <a:pPr algn="l"/>
            <a:r>
              <a:rPr lang="es-419" b="0" i="0" dirty="0">
                <a:solidFill>
                  <a:srgbClr val="1F1F1F"/>
                </a:solidFill>
                <a:effectLst/>
                <a:latin typeface="Roboto" panose="02000000000000000000" pitchFamily="2" charset="0"/>
              </a:rPr>
              <a:t>La temporada de lluvias en Antioquia ya dejó un rastro de devastación que va más allá del impacto humano y territorial, afectando severamente al sector agropecuario y a la fauna del departamento.</a:t>
            </a:r>
          </a:p>
          <a:p>
            <a:pPr algn="l"/>
            <a:r>
              <a:rPr lang="es-419" b="1" i="0" dirty="0">
                <a:solidFill>
                  <a:srgbClr val="1F1F1F"/>
                </a:solidFill>
                <a:effectLst/>
                <a:latin typeface="Roboto" panose="02000000000000000000" pitchFamily="2" charset="0"/>
              </a:rPr>
              <a:t>En un recuento alarmante, se reportó la muerte de 232.846 animales, entre los que predominan peces, aves y bovinos, como resultado directo de las adversidades climáticas que han azotado la región. </a:t>
            </a:r>
            <a:r>
              <a:rPr lang="es-419" b="0" i="0" dirty="0">
                <a:solidFill>
                  <a:srgbClr val="1F1F1F"/>
                </a:solidFill>
                <a:effectLst/>
                <a:latin typeface="Roboto" panose="02000000000000000000" pitchFamily="2" charset="0"/>
              </a:rPr>
              <a:t>Resultó crucial la implementación de un Puesto de Mando Unificado, encargado de monitorear diariamente la situación, cuyos hallazgos son comunicados de forma constante al Gobierno nacional y al Ministerio de Agricultura, en un esfuerzo por coordinar una respuesta efectiva.</a:t>
            </a:r>
            <a:endParaRPr lang="es-419" b="0" i="0" dirty="0">
              <a:solidFill>
                <a:srgbClr val="3B3B3B"/>
              </a:solidFill>
              <a:effectLst/>
              <a:latin typeface="Roboto" panose="02000000000000000000" pitchFamily="2" charset="0"/>
            </a:endParaRPr>
          </a:p>
          <a:p>
            <a:endParaRPr lang="es-419" dirty="0"/>
          </a:p>
        </p:txBody>
      </p:sp>
    </p:spTree>
    <p:extLst>
      <p:ext uri="{BB962C8B-B14F-4D97-AF65-F5344CB8AC3E}">
        <p14:creationId xmlns:p14="http://schemas.microsoft.com/office/powerpoint/2010/main" val="123203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E56C89A-AEEB-C1D2-89CB-E292D046836C}"/>
              </a:ext>
            </a:extLst>
          </p:cNvPr>
          <p:cNvSpPr>
            <a:spLocks noGrp="1"/>
          </p:cNvSpPr>
          <p:nvPr>
            <p:ph type="subTitle" idx="1"/>
          </p:nvPr>
        </p:nvSpPr>
        <p:spPr>
          <a:xfrm>
            <a:off x="83553" y="754911"/>
            <a:ext cx="8530326" cy="2211572"/>
          </a:xfrm>
        </p:spPr>
        <p:txBody>
          <a:bodyPr/>
          <a:lstStyle/>
          <a:p>
            <a:pPr algn="l"/>
            <a:r>
              <a:rPr lang="es-419" sz="1600" b="0" i="0" dirty="0">
                <a:solidFill>
                  <a:srgbClr val="1F1F1F"/>
                </a:solidFill>
                <a:effectLst/>
                <a:latin typeface="Roboto" panose="02000000000000000000" pitchFamily="2" charset="0"/>
              </a:rPr>
              <a:t>El impacto de estas lluvias no se limita a la pérdida de vidas animales. </a:t>
            </a:r>
            <a:r>
              <a:rPr lang="es-419" sz="1600" b="1" i="0" dirty="0">
                <a:solidFill>
                  <a:srgbClr val="1F1F1F"/>
                </a:solidFill>
                <a:effectLst/>
                <a:latin typeface="Roboto" panose="02000000000000000000" pitchFamily="2" charset="0"/>
              </a:rPr>
              <a:t>La Gobernación de Antioquia identificó a 1.478 productores agrícolas afectados por el clima adverso</a:t>
            </a:r>
            <a:r>
              <a:rPr lang="es-419" sz="1600" b="0" i="0" dirty="0">
                <a:solidFill>
                  <a:srgbClr val="1F1F1F"/>
                </a:solidFill>
                <a:effectLst/>
                <a:latin typeface="Roboto" panose="02000000000000000000" pitchFamily="2" charset="0"/>
              </a:rPr>
              <a:t>. Estos productores, muchos de los cuales son pequeños agricultores, enfrentan ahora desafíos críticos.</a:t>
            </a:r>
          </a:p>
          <a:p>
            <a:pPr algn="l"/>
            <a:r>
              <a:rPr lang="es-419" sz="1600" b="0" i="0" dirty="0">
                <a:solidFill>
                  <a:srgbClr val="1F1F1F"/>
                </a:solidFill>
                <a:effectLst/>
                <a:latin typeface="Roboto" panose="02000000000000000000" pitchFamily="2" charset="0"/>
              </a:rPr>
              <a:t>Además, hay reportes de 1.936 hectáreas de cultivos dañados, con una concentración significativa de 737 hectáreas en la subregión del Urabá antioqueño, lo que complica aún más el panorama para el sector agrícola de la región.</a:t>
            </a:r>
          </a:p>
          <a:p>
            <a:pPr algn="l"/>
            <a:r>
              <a:rPr lang="es-419" sz="1600" b="0" i="0" dirty="0">
                <a:solidFill>
                  <a:srgbClr val="1F1F1F"/>
                </a:solidFill>
                <a:effectLst/>
                <a:latin typeface="Roboto" panose="02000000000000000000" pitchFamily="2" charset="0"/>
              </a:rPr>
              <a:t>Esta crisis mostró la importancia de implementar estrategias de prevención y sistemas de alerta temprana para mitigar los efectos de fenómenos naturales en el futuro. La coordinación entre las autoridades locales, regionales y nacionales es esencial para desarrollar planes de contingencia que protejan tanto a la población como a los sectores productivos del departamento.</a:t>
            </a:r>
          </a:p>
          <a:p>
            <a:endParaRPr lang="es-419" dirty="0"/>
          </a:p>
        </p:txBody>
      </p:sp>
      <p:pic>
        <p:nvPicPr>
          <p:cNvPr id="5" name="Imagen 4">
            <a:extLst>
              <a:ext uri="{FF2B5EF4-FFF2-40B4-BE49-F238E27FC236}">
                <a16:creationId xmlns:a16="http://schemas.microsoft.com/office/drawing/2014/main" id="{85274086-813A-CDDC-FB24-1701915CD941}"/>
              </a:ext>
            </a:extLst>
          </p:cNvPr>
          <p:cNvPicPr>
            <a:picLocks noChangeAspect="1"/>
          </p:cNvPicPr>
          <p:nvPr/>
        </p:nvPicPr>
        <p:blipFill>
          <a:blip r:embed="rId2"/>
          <a:stretch>
            <a:fillRect/>
          </a:stretch>
        </p:blipFill>
        <p:spPr>
          <a:xfrm>
            <a:off x="4433776" y="3072809"/>
            <a:ext cx="3742661" cy="1806537"/>
          </a:xfrm>
          <a:prstGeom prst="rect">
            <a:avLst/>
          </a:prstGeom>
        </p:spPr>
      </p:pic>
    </p:spTree>
    <p:extLst>
      <p:ext uri="{BB962C8B-B14F-4D97-AF65-F5344CB8AC3E}">
        <p14:creationId xmlns:p14="http://schemas.microsoft.com/office/powerpoint/2010/main" val="244040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4D83A-B5C2-BCC8-33D2-A24F6C7FF3B5}"/>
              </a:ext>
            </a:extLst>
          </p:cNvPr>
          <p:cNvSpPr>
            <a:spLocks noGrp="1"/>
          </p:cNvSpPr>
          <p:nvPr>
            <p:ph type="title"/>
          </p:nvPr>
        </p:nvSpPr>
        <p:spPr>
          <a:xfrm>
            <a:off x="119292" y="182745"/>
            <a:ext cx="6804900" cy="657484"/>
          </a:xfrm>
        </p:spPr>
        <p:txBody>
          <a:bodyPr/>
          <a:lstStyle/>
          <a:p>
            <a:r>
              <a:rPr lang="es-ES" dirty="0"/>
              <a:t>Orientación de la atención</a:t>
            </a:r>
            <a:endParaRPr lang="es-419" dirty="0"/>
          </a:p>
        </p:txBody>
      </p:sp>
      <p:sp>
        <p:nvSpPr>
          <p:cNvPr id="3" name="Subtítulo 2">
            <a:extLst>
              <a:ext uri="{FF2B5EF4-FFF2-40B4-BE49-F238E27FC236}">
                <a16:creationId xmlns:a16="http://schemas.microsoft.com/office/drawing/2014/main" id="{A9AC9A61-E7BC-9F35-F8C9-D1F4247187A7}"/>
              </a:ext>
            </a:extLst>
          </p:cNvPr>
          <p:cNvSpPr>
            <a:spLocks noGrp="1"/>
          </p:cNvSpPr>
          <p:nvPr>
            <p:ph type="subTitle" idx="1"/>
          </p:nvPr>
        </p:nvSpPr>
        <p:spPr>
          <a:xfrm>
            <a:off x="119293" y="840229"/>
            <a:ext cx="6804900" cy="790237"/>
          </a:xfrm>
        </p:spPr>
        <p:txBody>
          <a:bodyPr/>
          <a:lstStyle/>
          <a:p>
            <a:pPr algn="just"/>
            <a:r>
              <a:rPr lang="es-ES" sz="1600" dirty="0"/>
              <a:t>La docente direcciona un espacio para la explicación del tema F</a:t>
            </a:r>
            <a:r>
              <a:rPr lang="es-MX" sz="1600" dirty="0" err="1"/>
              <a:t>actory</a:t>
            </a:r>
            <a:r>
              <a:rPr lang="es-MX" sz="1600" dirty="0"/>
              <a:t> </a:t>
            </a:r>
            <a:r>
              <a:rPr lang="es-MX" sz="1600" dirty="0" err="1"/>
              <a:t>of</a:t>
            </a:r>
            <a:r>
              <a:rPr lang="es-MX" sz="1600" dirty="0"/>
              <a:t> </a:t>
            </a:r>
            <a:r>
              <a:rPr lang="es-MX" sz="1600" dirty="0" err="1"/>
              <a:t>production</a:t>
            </a:r>
            <a:r>
              <a:rPr lang="es-MX" sz="1600" dirty="0"/>
              <a:t>, seguido </a:t>
            </a:r>
            <a:r>
              <a:rPr lang="es-ES" sz="1600" dirty="0" err="1">
                <a:solidFill>
                  <a:schemeClr val="tx2"/>
                </a:solidFill>
              </a:rPr>
              <a:t>Watch</a:t>
            </a:r>
            <a:r>
              <a:rPr lang="es-ES" sz="1600" dirty="0">
                <a:solidFill>
                  <a:schemeClr val="tx2"/>
                </a:solidFill>
              </a:rPr>
              <a:t> </a:t>
            </a:r>
            <a:r>
              <a:rPr lang="es-ES" sz="1600" dirty="0" err="1">
                <a:solidFill>
                  <a:schemeClr val="tx2"/>
                </a:solidFill>
              </a:rPr>
              <a:t>the</a:t>
            </a:r>
            <a:r>
              <a:rPr lang="es-ES" sz="1600" dirty="0">
                <a:solidFill>
                  <a:schemeClr val="tx2"/>
                </a:solidFill>
              </a:rPr>
              <a:t> video: </a:t>
            </a:r>
            <a:r>
              <a:rPr lang="es-ES" sz="1600" dirty="0" err="1">
                <a:solidFill>
                  <a:schemeClr val="tx2"/>
                </a:solidFill>
              </a:rPr>
              <a:t>Economic</a:t>
            </a:r>
            <a:r>
              <a:rPr lang="es-ES" sz="1600" dirty="0">
                <a:solidFill>
                  <a:schemeClr val="tx2"/>
                </a:solidFill>
              </a:rPr>
              <a:t> </a:t>
            </a:r>
            <a:r>
              <a:rPr lang="es-ES" sz="1600" dirty="0" err="1">
                <a:solidFill>
                  <a:schemeClr val="tx2"/>
                </a:solidFill>
              </a:rPr>
              <a:t>sectors</a:t>
            </a:r>
            <a:endParaRPr lang="es-ES" sz="1600" dirty="0">
              <a:solidFill>
                <a:schemeClr val="tx2"/>
              </a:solidFill>
            </a:endParaRPr>
          </a:p>
          <a:p>
            <a:pPr algn="just"/>
            <a:r>
              <a:rPr lang="es-419" sz="1400" b="1" dirty="0">
                <a:solidFill>
                  <a:srgbClr val="FF0000"/>
                </a:solidFill>
                <a:hlinkClick r:id="rId3"/>
              </a:rPr>
              <a:t>https://</a:t>
            </a:r>
            <a:r>
              <a:rPr lang="es-419" sz="1400" b="1" dirty="0" err="1">
                <a:solidFill>
                  <a:srgbClr val="FF0000"/>
                </a:solidFill>
                <a:hlinkClick r:id="rId3"/>
              </a:rPr>
              <a:t>youtu.be</a:t>
            </a:r>
            <a:r>
              <a:rPr lang="es-419" sz="1400" b="1" dirty="0">
                <a:solidFill>
                  <a:srgbClr val="FF0000"/>
                </a:solidFill>
                <a:hlinkClick r:id="rId3"/>
              </a:rPr>
              <a:t>/</a:t>
            </a:r>
            <a:r>
              <a:rPr lang="es-419" sz="1400" b="1" dirty="0" err="1">
                <a:solidFill>
                  <a:srgbClr val="FF0000"/>
                </a:solidFill>
                <a:hlinkClick r:id="rId3"/>
              </a:rPr>
              <a:t>UyTVF9xrCqc?si</a:t>
            </a:r>
            <a:r>
              <a:rPr lang="es-419" sz="1400" b="1" dirty="0">
                <a:solidFill>
                  <a:srgbClr val="FF0000"/>
                </a:solidFill>
                <a:hlinkClick r:id="rId3"/>
              </a:rPr>
              <a:t>=</a:t>
            </a:r>
            <a:r>
              <a:rPr lang="es-419" sz="1400" b="1" dirty="0" err="1">
                <a:solidFill>
                  <a:srgbClr val="FF0000"/>
                </a:solidFill>
                <a:hlinkClick r:id="rId3"/>
              </a:rPr>
              <a:t>js1AGRkEA2HSfz7E</a:t>
            </a:r>
            <a:r>
              <a:rPr lang="es-419" sz="1400" b="1" dirty="0">
                <a:solidFill>
                  <a:srgbClr val="FF0000"/>
                </a:solidFill>
              </a:rPr>
              <a:t> </a:t>
            </a:r>
          </a:p>
        </p:txBody>
      </p:sp>
      <p:pic>
        <p:nvPicPr>
          <p:cNvPr id="4" name="Elementos multimedia en línea 3" title="Jobs: Primary, secondary and tertiary sectors | LEARNING WITH SARAH | Educational videos for Kids">
            <a:hlinkClick r:id="" action="ppaction://media"/>
            <a:extLst>
              <a:ext uri="{FF2B5EF4-FFF2-40B4-BE49-F238E27FC236}">
                <a16:creationId xmlns:a16="http://schemas.microsoft.com/office/drawing/2014/main" id="{64AD599C-7FDF-645B-A370-162215FF1957}"/>
              </a:ext>
            </a:extLst>
          </p:cNvPr>
          <p:cNvPicPr>
            <a:picLocks noRot="1" noChangeAspect="1"/>
          </p:cNvPicPr>
          <p:nvPr>
            <a:videoFile r:link="rId1"/>
          </p:nvPr>
        </p:nvPicPr>
        <p:blipFill>
          <a:blip r:embed="rId4"/>
          <a:stretch>
            <a:fillRect/>
          </a:stretch>
        </p:blipFill>
        <p:spPr>
          <a:xfrm>
            <a:off x="2622015" y="1694614"/>
            <a:ext cx="6104741" cy="3448886"/>
          </a:xfrm>
          <a:prstGeom prst="rect">
            <a:avLst/>
          </a:prstGeom>
        </p:spPr>
      </p:pic>
    </p:spTree>
    <p:extLst>
      <p:ext uri="{BB962C8B-B14F-4D97-AF65-F5344CB8AC3E}">
        <p14:creationId xmlns:p14="http://schemas.microsoft.com/office/powerpoint/2010/main" val="4335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D479239-B5EF-3973-9900-FED53FEFEB4C}"/>
              </a:ext>
            </a:extLst>
          </p:cNvPr>
          <p:cNvSpPr>
            <a:spLocks noGrp="1"/>
          </p:cNvSpPr>
          <p:nvPr>
            <p:ph type="subTitle" idx="1"/>
          </p:nvPr>
        </p:nvSpPr>
        <p:spPr>
          <a:xfrm>
            <a:off x="448751" y="255182"/>
            <a:ext cx="6804900" cy="935674"/>
          </a:xfrm>
        </p:spPr>
        <p:txBody>
          <a:bodyPr/>
          <a:lstStyle/>
          <a:p>
            <a:pPr algn="l"/>
            <a:r>
              <a:rPr lang="es-ES" dirty="0"/>
              <a:t>La docente direcciona un espacio para la explicación del tema FACTORY OF PRODUCTION</a:t>
            </a:r>
            <a:endParaRPr lang="es-419" dirty="0"/>
          </a:p>
        </p:txBody>
      </p:sp>
      <p:pic>
        <p:nvPicPr>
          <p:cNvPr id="1026" name="Picture 2" descr="Factors of production - definition, meaning, and examples">
            <a:extLst>
              <a:ext uri="{FF2B5EF4-FFF2-40B4-BE49-F238E27FC236}">
                <a16:creationId xmlns:a16="http://schemas.microsoft.com/office/drawing/2014/main" id="{7A527494-11DA-B46B-519D-45CDE47F7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49" y="1190856"/>
            <a:ext cx="4972050" cy="360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90061"/>
      </p:ext>
    </p:extLst>
  </p:cSld>
  <p:clrMapOvr>
    <a:masterClrMapping/>
  </p:clrMapOvr>
</p:sld>
</file>

<file path=ppt/theme/theme1.xml><?xml version="1.0" encoding="utf-8"?>
<a:theme xmlns:a="http://schemas.openxmlformats.org/drawingml/2006/main" name="Social Issues Thesis: Climate Change by Slidesgo">
  <a:themeElements>
    <a:clrScheme name="Simple Light">
      <a:dk1>
        <a:srgbClr val="355C2E"/>
      </a:dk1>
      <a:lt1>
        <a:srgbClr val="F8EEE4"/>
      </a:lt1>
      <a:dk2>
        <a:srgbClr val="81A235"/>
      </a:dk2>
      <a:lt2>
        <a:srgbClr val="282828"/>
      </a:lt2>
      <a:accent1>
        <a:srgbClr val="F0DCC8"/>
      </a:accent1>
      <a:accent2>
        <a:srgbClr val="F4A79C"/>
      </a:accent2>
      <a:accent3>
        <a:srgbClr val="C7843C"/>
      </a:accent3>
      <a:accent4>
        <a:srgbClr val="8ACDCE"/>
      </a:accent4>
      <a:accent5>
        <a:srgbClr val="006936"/>
      </a:accent5>
      <a:accent6>
        <a:srgbClr val="7A5716"/>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698</Words>
  <Application>Microsoft Office PowerPoint</Application>
  <PresentationFormat>Presentación en pantalla (16:9)</PresentationFormat>
  <Paragraphs>53</Paragraphs>
  <Slides>15</Slides>
  <Notes>5</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Raleway</vt:lpstr>
      <vt:lpstr>Arial</vt:lpstr>
      <vt:lpstr>Oxygen</vt:lpstr>
      <vt:lpstr>Century Gothic</vt:lpstr>
      <vt:lpstr>Cairo</vt:lpstr>
      <vt:lpstr>Roboto</vt:lpstr>
      <vt:lpstr>Social Issues Thesis: Climate Change by Slidesgo</vt:lpstr>
      <vt:lpstr>SOCIAL SCIENCES WEEK 8</vt:lpstr>
      <vt:lpstr>AGENDA SOCIAL STUDY </vt:lpstr>
      <vt:lpstr>Purpose</vt:lpstr>
      <vt:lpstr>ACTIVADOR COGNITIVO</vt:lpstr>
      <vt:lpstr>Retroalimentación</vt:lpstr>
      <vt:lpstr>LET`S READ THE NEWS </vt:lpstr>
      <vt:lpstr>Presentación de PowerPoint</vt:lpstr>
      <vt:lpstr>Orientación de la atención</vt:lpstr>
      <vt:lpstr>Presentación de PowerPoint</vt:lpstr>
      <vt:lpstr>Presentación de PowerPoint</vt:lpstr>
      <vt:lpstr>Presentación de PowerPoint</vt:lpstr>
      <vt:lpstr>CONCEPT</vt:lpstr>
      <vt:lpstr>PROCESAMIENTO DE LA INFOMACIÓN</vt:lpstr>
      <vt:lpstr>PROCESAMIENTO DE LA INFOMACIÓN</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STUDY WEEK 7</dc:title>
  <dc:creator>Usuario</dc:creator>
  <cp:lastModifiedBy>DIANA MILENA GUARNIZO AYALA</cp:lastModifiedBy>
  <cp:revision>7</cp:revision>
  <dcterms:modified xsi:type="dcterms:W3CDTF">2025-05-31T01:01:44Z</dcterms:modified>
</cp:coreProperties>
</file>