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5143500" type="screen16x9"/>
  <p:notesSz cx="6858000" cy="9144000"/>
  <p:embeddedFontLst>
    <p:embeddedFont>
      <p:font typeface="Chewy" panose="020B0604020202020204" charset="0"/>
      <p:regular r:id="rId6"/>
    </p:embeddedFont>
    <p:embeddedFont>
      <p:font typeface="Robo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152FA4-DB88-445B-A892-42BEE85FE967}">
  <a:tblStyle styleId="{18152FA4-DB88-445B-A892-42BEE85FE9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582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8127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2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c85b9cf0f_0_1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c85b9cf0f_0_1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034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924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2406300" y="1136075"/>
            <a:ext cx="4331400" cy="18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7200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10800" y="3255538"/>
            <a:ext cx="4922400" cy="4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289716" y="39507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313679" y="3990663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072575" y="-41428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2426310">
            <a:off x="-2035733" y="-1138420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088175" y="4852526"/>
            <a:ext cx="4027910" cy="16429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2805791" y="-845661"/>
            <a:ext cx="4027722" cy="114937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290876" y="2676700"/>
            <a:ext cx="2469000" cy="66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5290875" y="3488650"/>
            <a:ext cx="2285400" cy="45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5290876" y="1384825"/>
            <a:ext cx="1971000" cy="10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7216416" y="44555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-5" y="4722479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-3863724">
            <a:off x="-2696201" y="108909"/>
            <a:ext cx="4027811" cy="227393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684159">
            <a:off x="1922250" y="-1696045"/>
            <a:ext cx="4027984" cy="227394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31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1"/>
          <p:cNvSpPr/>
          <p:nvPr/>
        </p:nvSpPr>
        <p:spPr>
          <a:xfrm>
            <a:off x="7806608" y="-684499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272534" y="3213200"/>
            <a:ext cx="2162953" cy="2023146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1"/>
          <p:cNvSpPr/>
          <p:nvPr/>
        </p:nvSpPr>
        <p:spPr>
          <a:xfrm>
            <a:off x="-57175" y="-1600462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1"/>
          <p:cNvSpPr/>
          <p:nvPr/>
        </p:nvSpPr>
        <p:spPr>
          <a:xfrm>
            <a:off x="1685370" y="4571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1"/>
          <p:cNvSpPr/>
          <p:nvPr/>
        </p:nvSpPr>
        <p:spPr>
          <a:xfrm rot="6921510">
            <a:off x="3844251" y="-1214154"/>
            <a:ext cx="4027886" cy="2274119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2"/>
          <p:cNvSpPr/>
          <p:nvPr/>
        </p:nvSpPr>
        <p:spPr>
          <a:xfrm rot="8999889">
            <a:off x="7667078" y="3785703"/>
            <a:ext cx="2490940" cy="2081950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2"/>
          <p:cNvSpPr/>
          <p:nvPr/>
        </p:nvSpPr>
        <p:spPr>
          <a:xfrm>
            <a:off x="8033050" y="-546209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2"/>
          <p:cNvSpPr/>
          <p:nvPr/>
        </p:nvSpPr>
        <p:spPr>
          <a:xfrm>
            <a:off x="-51801" y="4767602"/>
            <a:ext cx="3295208" cy="14982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2"/>
          <p:cNvSpPr/>
          <p:nvPr/>
        </p:nvSpPr>
        <p:spPr>
          <a:xfrm rot="-3863648">
            <a:off x="-2038425" y="83110"/>
            <a:ext cx="3300741" cy="186342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0025" y="1866700"/>
            <a:ext cx="4433100" cy="17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77" r:id="rId4"/>
    <p:sldLayoutId id="2147483678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6dvMu2sZS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l.bing.net/jMfIOY2jd2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l.bing.net/cH2VLjYjBY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448138" y="2477487"/>
            <a:ext cx="2158662" cy="2816053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35"/>
          <p:cNvSpPr/>
          <p:nvPr/>
        </p:nvSpPr>
        <p:spPr>
          <a:xfrm>
            <a:off x="6942788" y="3787503"/>
            <a:ext cx="448150" cy="510692"/>
          </a:xfrm>
          <a:custGeom>
            <a:avLst/>
            <a:gdLst/>
            <a:ahLst/>
            <a:cxnLst/>
            <a:rect l="l" t="t" r="r" b="b"/>
            <a:pathLst>
              <a:path w="5882" h="6702" extrusionOk="0">
                <a:moveTo>
                  <a:pt x="2934" y="1"/>
                </a:moveTo>
                <a:cubicBezTo>
                  <a:pt x="2360" y="1656"/>
                  <a:pt x="1641" y="3297"/>
                  <a:pt x="458" y="4582"/>
                </a:cubicBezTo>
                <a:lnTo>
                  <a:pt x="436" y="4582"/>
                </a:lnTo>
                <a:cubicBezTo>
                  <a:pt x="226" y="4669"/>
                  <a:pt x="1" y="4966"/>
                  <a:pt x="15" y="5199"/>
                </a:cubicBezTo>
                <a:cubicBezTo>
                  <a:pt x="37" y="5431"/>
                  <a:pt x="240" y="5627"/>
                  <a:pt x="415" y="5772"/>
                </a:cubicBezTo>
                <a:cubicBezTo>
                  <a:pt x="821" y="6121"/>
                  <a:pt x="1474" y="6556"/>
                  <a:pt x="2041" y="6665"/>
                </a:cubicBezTo>
                <a:cubicBezTo>
                  <a:pt x="2138" y="6685"/>
                  <a:pt x="2210" y="6702"/>
                  <a:pt x="2270" y="6702"/>
                </a:cubicBezTo>
                <a:cubicBezTo>
                  <a:pt x="2363" y="6702"/>
                  <a:pt x="2426" y="6662"/>
                  <a:pt x="2505" y="6534"/>
                </a:cubicBezTo>
                <a:cubicBezTo>
                  <a:pt x="2614" y="6353"/>
                  <a:pt x="2440" y="6019"/>
                  <a:pt x="2353" y="5830"/>
                </a:cubicBezTo>
                <a:cubicBezTo>
                  <a:pt x="2244" y="5605"/>
                  <a:pt x="2113" y="5431"/>
                  <a:pt x="1961" y="5279"/>
                </a:cubicBezTo>
                <a:cubicBezTo>
                  <a:pt x="3594" y="4313"/>
                  <a:pt x="4923" y="2759"/>
                  <a:pt x="5881" y="1286"/>
                </a:cubicBezTo>
                <a:cubicBezTo>
                  <a:pt x="4886" y="886"/>
                  <a:pt x="3899" y="465"/>
                  <a:pt x="2934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5"/>
          <p:cNvSpPr/>
          <p:nvPr/>
        </p:nvSpPr>
        <p:spPr>
          <a:xfrm>
            <a:off x="6942788" y="4128256"/>
            <a:ext cx="199237" cy="170078"/>
          </a:xfrm>
          <a:custGeom>
            <a:avLst/>
            <a:gdLst/>
            <a:ahLst/>
            <a:cxnLst/>
            <a:rect l="l" t="t" r="r" b="b"/>
            <a:pathLst>
              <a:path w="2615" h="2232" extrusionOk="0">
                <a:moveTo>
                  <a:pt x="552" y="1"/>
                </a:moveTo>
                <a:cubicBezTo>
                  <a:pt x="523" y="37"/>
                  <a:pt x="487" y="73"/>
                  <a:pt x="458" y="110"/>
                </a:cubicBezTo>
                <a:lnTo>
                  <a:pt x="436" y="110"/>
                </a:lnTo>
                <a:cubicBezTo>
                  <a:pt x="226" y="197"/>
                  <a:pt x="1" y="494"/>
                  <a:pt x="15" y="727"/>
                </a:cubicBezTo>
                <a:cubicBezTo>
                  <a:pt x="37" y="959"/>
                  <a:pt x="240" y="1155"/>
                  <a:pt x="415" y="1300"/>
                </a:cubicBezTo>
                <a:cubicBezTo>
                  <a:pt x="821" y="1656"/>
                  <a:pt x="1474" y="2084"/>
                  <a:pt x="2041" y="2200"/>
                </a:cubicBezTo>
                <a:cubicBezTo>
                  <a:pt x="2135" y="2217"/>
                  <a:pt x="2205" y="2231"/>
                  <a:pt x="2264" y="2231"/>
                </a:cubicBezTo>
                <a:cubicBezTo>
                  <a:pt x="2360" y="2231"/>
                  <a:pt x="2424" y="2193"/>
                  <a:pt x="2505" y="2062"/>
                </a:cubicBezTo>
                <a:cubicBezTo>
                  <a:pt x="2614" y="1881"/>
                  <a:pt x="2440" y="1540"/>
                  <a:pt x="2346" y="1358"/>
                </a:cubicBezTo>
                <a:cubicBezTo>
                  <a:pt x="2244" y="1133"/>
                  <a:pt x="2113" y="959"/>
                  <a:pt x="1961" y="807"/>
                </a:cubicBezTo>
                <a:cubicBezTo>
                  <a:pt x="2062" y="748"/>
                  <a:pt x="2164" y="683"/>
                  <a:pt x="2266" y="618"/>
                </a:cubicBezTo>
                <a:cubicBezTo>
                  <a:pt x="1678" y="523"/>
                  <a:pt x="1104" y="284"/>
                  <a:pt x="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5"/>
          <p:cNvSpPr/>
          <p:nvPr/>
        </p:nvSpPr>
        <p:spPr>
          <a:xfrm>
            <a:off x="7146363" y="3344419"/>
            <a:ext cx="470168" cy="545516"/>
          </a:xfrm>
          <a:custGeom>
            <a:avLst/>
            <a:gdLst/>
            <a:ahLst/>
            <a:cxnLst/>
            <a:rect l="l" t="t" r="r" b="b"/>
            <a:pathLst>
              <a:path w="6171" h="7159" extrusionOk="0">
                <a:moveTo>
                  <a:pt x="2563" y="1"/>
                </a:moveTo>
                <a:cubicBezTo>
                  <a:pt x="1576" y="1678"/>
                  <a:pt x="915" y="3195"/>
                  <a:pt x="298" y="5046"/>
                </a:cubicBezTo>
                <a:cubicBezTo>
                  <a:pt x="254" y="5191"/>
                  <a:pt x="51" y="5649"/>
                  <a:pt x="0" y="5794"/>
                </a:cubicBezTo>
                <a:cubicBezTo>
                  <a:pt x="973" y="6259"/>
                  <a:pt x="2244" y="6760"/>
                  <a:pt x="3238" y="7159"/>
                </a:cubicBezTo>
                <a:cubicBezTo>
                  <a:pt x="4443" y="5496"/>
                  <a:pt x="5438" y="3681"/>
                  <a:pt x="6171" y="1758"/>
                </a:cubicBezTo>
                <a:cubicBezTo>
                  <a:pt x="4915" y="1293"/>
                  <a:pt x="3703" y="705"/>
                  <a:pt x="25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5"/>
          <p:cNvSpPr/>
          <p:nvPr/>
        </p:nvSpPr>
        <p:spPr>
          <a:xfrm>
            <a:off x="7199466" y="3545960"/>
            <a:ext cx="113447" cy="254889"/>
          </a:xfrm>
          <a:custGeom>
            <a:avLst/>
            <a:gdLst/>
            <a:ahLst/>
            <a:cxnLst/>
            <a:rect l="l" t="t" r="r" b="b"/>
            <a:pathLst>
              <a:path w="1489" h="3345" extrusionOk="0">
                <a:moveTo>
                  <a:pt x="1407" y="1"/>
                </a:moveTo>
                <a:cubicBezTo>
                  <a:pt x="1379" y="1"/>
                  <a:pt x="1355" y="19"/>
                  <a:pt x="1343" y="42"/>
                </a:cubicBezTo>
                <a:lnTo>
                  <a:pt x="15" y="3251"/>
                </a:lnTo>
                <a:cubicBezTo>
                  <a:pt x="0" y="3287"/>
                  <a:pt x="15" y="3323"/>
                  <a:pt x="51" y="3338"/>
                </a:cubicBezTo>
                <a:cubicBezTo>
                  <a:pt x="58" y="3345"/>
                  <a:pt x="66" y="3345"/>
                  <a:pt x="80" y="3345"/>
                </a:cubicBezTo>
                <a:cubicBezTo>
                  <a:pt x="102" y="3345"/>
                  <a:pt x="131" y="3330"/>
                  <a:pt x="138" y="3301"/>
                </a:cubicBezTo>
                <a:lnTo>
                  <a:pt x="1467" y="100"/>
                </a:lnTo>
                <a:cubicBezTo>
                  <a:pt x="1488" y="64"/>
                  <a:pt x="1467" y="20"/>
                  <a:pt x="1430" y="6"/>
                </a:cubicBezTo>
                <a:cubicBezTo>
                  <a:pt x="1422" y="2"/>
                  <a:pt x="1414" y="1"/>
                  <a:pt x="14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7174553" y="3733632"/>
            <a:ext cx="253408" cy="111481"/>
          </a:xfrm>
          <a:custGeom>
            <a:avLst/>
            <a:gdLst/>
            <a:ahLst/>
            <a:cxnLst/>
            <a:rect l="l" t="t" r="r" b="b"/>
            <a:pathLst>
              <a:path w="3326" h="1463" extrusionOk="0">
                <a:moveTo>
                  <a:pt x="81" y="1"/>
                </a:moveTo>
                <a:cubicBezTo>
                  <a:pt x="55" y="1"/>
                  <a:pt x="32" y="15"/>
                  <a:pt x="22" y="40"/>
                </a:cubicBezTo>
                <a:cubicBezTo>
                  <a:pt x="1" y="76"/>
                  <a:pt x="15" y="112"/>
                  <a:pt x="51" y="134"/>
                </a:cubicBezTo>
                <a:cubicBezTo>
                  <a:pt x="1068" y="657"/>
                  <a:pt x="2135" y="1107"/>
                  <a:pt x="3224" y="1463"/>
                </a:cubicBezTo>
                <a:lnTo>
                  <a:pt x="3246" y="1463"/>
                </a:lnTo>
                <a:cubicBezTo>
                  <a:pt x="3275" y="1463"/>
                  <a:pt x="3304" y="1448"/>
                  <a:pt x="3318" y="1419"/>
                </a:cubicBezTo>
                <a:cubicBezTo>
                  <a:pt x="3325" y="1383"/>
                  <a:pt x="3304" y="1339"/>
                  <a:pt x="3267" y="1332"/>
                </a:cubicBezTo>
                <a:cubicBezTo>
                  <a:pt x="2186" y="976"/>
                  <a:pt x="1126" y="534"/>
                  <a:pt x="117" y="11"/>
                </a:cubicBezTo>
                <a:cubicBezTo>
                  <a:pt x="105" y="4"/>
                  <a:pt x="93" y="1"/>
                  <a:pt x="8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5"/>
          <p:cNvSpPr/>
          <p:nvPr/>
        </p:nvSpPr>
        <p:spPr>
          <a:xfrm>
            <a:off x="7692786" y="3757101"/>
            <a:ext cx="391693" cy="511912"/>
          </a:xfrm>
          <a:custGeom>
            <a:avLst/>
            <a:gdLst/>
            <a:ahLst/>
            <a:cxnLst/>
            <a:rect l="l" t="t" r="r" b="b"/>
            <a:pathLst>
              <a:path w="5141" h="6718" extrusionOk="0">
                <a:moveTo>
                  <a:pt x="2513" y="0"/>
                </a:moveTo>
                <a:cubicBezTo>
                  <a:pt x="1729" y="523"/>
                  <a:pt x="886" y="973"/>
                  <a:pt x="1" y="1344"/>
                </a:cubicBezTo>
                <a:cubicBezTo>
                  <a:pt x="1162" y="2795"/>
                  <a:pt x="2077" y="4458"/>
                  <a:pt x="2687" y="6237"/>
                </a:cubicBezTo>
                <a:cubicBezTo>
                  <a:pt x="2687" y="6345"/>
                  <a:pt x="2709" y="6454"/>
                  <a:pt x="2781" y="6541"/>
                </a:cubicBezTo>
                <a:cubicBezTo>
                  <a:pt x="2885" y="6675"/>
                  <a:pt x="3052" y="6717"/>
                  <a:pt x="3226" y="6717"/>
                </a:cubicBezTo>
                <a:cubicBezTo>
                  <a:pt x="3308" y="6717"/>
                  <a:pt x="3392" y="6708"/>
                  <a:pt x="3471" y="6694"/>
                </a:cubicBezTo>
                <a:cubicBezTo>
                  <a:pt x="3965" y="6592"/>
                  <a:pt x="4415" y="6345"/>
                  <a:pt x="4850" y="6099"/>
                </a:cubicBezTo>
                <a:cubicBezTo>
                  <a:pt x="4981" y="6026"/>
                  <a:pt x="5119" y="5932"/>
                  <a:pt x="5133" y="5786"/>
                </a:cubicBezTo>
                <a:cubicBezTo>
                  <a:pt x="5141" y="5678"/>
                  <a:pt x="5068" y="5576"/>
                  <a:pt x="4966" y="5518"/>
                </a:cubicBezTo>
                <a:cubicBezTo>
                  <a:pt x="4872" y="5467"/>
                  <a:pt x="4756" y="5452"/>
                  <a:pt x="4647" y="5438"/>
                </a:cubicBezTo>
                <a:cubicBezTo>
                  <a:pt x="4393" y="5409"/>
                  <a:pt x="4139" y="5402"/>
                  <a:pt x="3892" y="5402"/>
                </a:cubicBezTo>
                <a:cubicBezTo>
                  <a:pt x="3776" y="3536"/>
                  <a:pt x="3297" y="1692"/>
                  <a:pt x="251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5"/>
          <p:cNvSpPr/>
          <p:nvPr/>
        </p:nvSpPr>
        <p:spPr>
          <a:xfrm>
            <a:off x="7890800" y="4157591"/>
            <a:ext cx="193675" cy="111252"/>
          </a:xfrm>
          <a:custGeom>
            <a:avLst/>
            <a:gdLst/>
            <a:ahLst/>
            <a:cxnLst/>
            <a:rect l="l" t="t" r="r" b="b"/>
            <a:pathLst>
              <a:path w="2542" h="1460" extrusionOk="0">
                <a:moveTo>
                  <a:pt x="1278" y="0"/>
                </a:moveTo>
                <a:cubicBezTo>
                  <a:pt x="952" y="378"/>
                  <a:pt x="509" y="654"/>
                  <a:pt x="1" y="748"/>
                </a:cubicBezTo>
                <a:cubicBezTo>
                  <a:pt x="30" y="828"/>
                  <a:pt x="59" y="908"/>
                  <a:pt x="81" y="981"/>
                </a:cubicBezTo>
                <a:cubicBezTo>
                  <a:pt x="88" y="1089"/>
                  <a:pt x="110" y="1198"/>
                  <a:pt x="182" y="1285"/>
                </a:cubicBezTo>
                <a:cubicBezTo>
                  <a:pt x="288" y="1416"/>
                  <a:pt x="460" y="1460"/>
                  <a:pt x="635" y="1460"/>
                </a:cubicBezTo>
                <a:cubicBezTo>
                  <a:pt x="713" y="1460"/>
                  <a:pt x="791" y="1451"/>
                  <a:pt x="865" y="1438"/>
                </a:cubicBezTo>
                <a:cubicBezTo>
                  <a:pt x="1366" y="1336"/>
                  <a:pt x="1816" y="1089"/>
                  <a:pt x="2251" y="843"/>
                </a:cubicBezTo>
                <a:cubicBezTo>
                  <a:pt x="2382" y="770"/>
                  <a:pt x="2520" y="676"/>
                  <a:pt x="2534" y="530"/>
                </a:cubicBezTo>
                <a:cubicBezTo>
                  <a:pt x="2542" y="422"/>
                  <a:pt x="2469" y="320"/>
                  <a:pt x="2367" y="262"/>
                </a:cubicBezTo>
                <a:cubicBezTo>
                  <a:pt x="2273" y="211"/>
                  <a:pt x="2157" y="196"/>
                  <a:pt x="2048" y="182"/>
                </a:cubicBezTo>
                <a:cubicBezTo>
                  <a:pt x="1794" y="153"/>
                  <a:pt x="1540" y="146"/>
                  <a:pt x="1293" y="146"/>
                </a:cubicBezTo>
                <a:cubicBezTo>
                  <a:pt x="1286" y="95"/>
                  <a:pt x="1286" y="44"/>
                  <a:pt x="12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5"/>
          <p:cNvSpPr/>
          <p:nvPr/>
        </p:nvSpPr>
        <p:spPr>
          <a:xfrm>
            <a:off x="7330510" y="3368192"/>
            <a:ext cx="559311" cy="517322"/>
          </a:xfrm>
          <a:custGeom>
            <a:avLst/>
            <a:gdLst/>
            <a:ahLst/>
            <a:cxnLst/>
            <a:rect l="l" t="t" r="r" b="b"/>
            <a:pathLst>
              <a:path w="7341" h="6789" extrusionOk="0">
                <a:moveTo>
                  <a:pt x="3376" y="1"/>
                </a:moveTo>
                <a:cubicBezTo>
                  <a:pt x="2324" y="908"/>
                  <a:pt x="1191" y="1729"/>
                  <a:pt x="1" y="2440"/>
                </a:cubicBezTo>
                <a:cubicBezTo>
                  <a:pt x="1845" y="3406"/>
                  <a:pt x="3478" y="5112"/>
                  <a:pt x="4814" y="6789"/>
                </a:cubicBezTo>
                <a:cubicBezTo>
                  <a:pt x="5700" y="6418"/>
                  <a:pt x="6563" y="5663"/>
                  <a:pt x="7340" y="5141"/>
                </a:cubicBezTo>
                <a:cubicBezTo>
                  <a:pt x="6411" y="3137"/>
                  <a:pt x="5053" y="1351"/>
                  <a:pt x="33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5"/>
          <p:cNvSpPr/>
          <p:nvPr/>
        </p:nvSpPr>
        <p:spPr>
          <a:xfrm>
            <a:off x="7669549" y="3712450"/>
            <a:ext cx="198704" cy="141503"/>
          </a:xfrm>
          <a:custGeom>
            <a:avLst/>
            <a:gdLst/>
            <a:ahLst/>
            <a:cxnLst/>
            <a:rect l="l" t="t" r="r" b="b"/>
            <a:pathLst>
              <a:path w="2608" h="1857" extrusionOk="0">
                <a:moveTo>
                  <a:pt x="2530" y="0"/>
                </a:moveTo>
                <a:cubicBezTo>
                  <a:pt x="2516" y="0"/>
                  <a:pt x="2502" y="4"/>
                  <a:pt x="2491" y="13"/>
                </a:cubicBezTo>
                <a:lnTo>
                  <a:pt x="37" y="1726"/>
                </a:lnTo>
                <a:cubicBezTo>
                  <a:pt x="8" y="1748"/>
                  <a:pt x="1" y="1792"/>
                  <a:pt x="23" y="1821"/>
                </a:cubicBezTo>
                <a:cubicBezTo>
                  <a:pt x="37" y="1842"/>
                  <a:pt x="59" y="1857"/>
                  <a:pt x="81" y="1857"/>
                </a:cubicBezTo>
                <a:cubicBezTo>
                  <a:pt x="88" y="1857"/>
                  <a:pt x="103" y="1850"/>
                  <a:pt x="117" y="1842"/>
                </a:cubicBezTo>
                <a:lnTo>
                  <a:pt x="2571" y="129"/>
                </a:lnTo>
                <a:cubicBezTo>
                  <a:pt x="2600" y="107"/>
                  <a:pt x="2607" y="64"/>
                  <a:pt x="2585" y="27"/>
                </a:cubicBezTo>
                <a:cubicBezTo>
                  <a:pt x="2572" y="10"/>
                  <a:pt x="2551" y="0"/>
                  <a:pt x="253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5"/>
          <p:cNvSpPr/>
          <p:nvPr/>
        </p:nvSpPr>
        <p:spPr>
          <a:xfrm>
            <a:off x="7541781" y="3648901"/>
            <a:ext cx="203656" cy="206731"/>
          </a:xfrm>
          <a:custGeom>
            <a:avLst/>
            <a:gdLst/>
            <a:ahLst/>
            <a:cxnLst/>
            <a:rect l="l" t="t" r="r" b="b"/>
            <a:pathLst>
              <a:path w="2673" h="2713" extrusionOk="0">
                <a:moveTo>
                  <a:pt x="80" y="1"/>
                </a:moveTo>
                <a:cubicBezTo>
                  <a:pt x="60" y="1"/>
                  <a:pt x="39" y="10"/>
                  <a:pt x="23" y="27"/>
                </a:cubicBezTo>
                <a:cubicBezTo>
                  <a:pt x="1" y="56"/>
                  <a:pt x="8" y="99"/>
                  <a:pt x="37" y="121"/>
                </a:cubicBezTo>
                <a:cubicBezTo>
                  <a:pt x="1075" y="1014"/>
                  <a:pt x="1823" y="1783"/>
                  <a:pt x="2535" y="2684"/>
                </a:cubicBezTo>
                <a:cubicBezTo>
                  <a:pt x="2549" y="2705"/>
                  <a:pt x="2571" y="2713"/>
                  <a:pt x="2593" y="2713"/>
                </a:cubicBezTo>
                <a:cubicBezTo>
                  <a:pt x="2607" y="2713"/>
                  <a:pt x="2622" y="2705"/>
                  <a:pt x="2636" y="2698"/>
                </a:cubicBezTo>
                <a:cubicBezTo>
                  <a:pt x="2665" y="2676"/>
                  <a:pt x="2672" y="2633"/>
                  <a:pt x="2643" y="2604"/>
                </a:cubicBezTo>
                <a:cubicBezTo>
                  <a:pt x="1925" y="1689"/>
                  <a:pt x="1170" y="912"/>
                  <a:pt x="124" y="19"/>
                </a:cubicBezTo>
                <a:cubicBezTo>
                  <a:pt x="112" y="7"/>
                  <a:pt x="96" y="1"/>
                  <a:pt x="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5"/>
          <p:cNvSpPr/>
          <p:nvPr/>
        </p:nvSpPr>
        <p:spPr>
          <a:xfrm rot="4264189">
            <a:off x="7436434" y="2872818"/>
            <a:ext cx="664917" cy="590616"/>
          </a:xfrm>
          <a:custGeom>
            <a:avLst/>
            <a:gdLst/>
            <a:ahLst/>
            <a:cxnLst/>
            <a:rect l="l" t="t" r="r" b="b"/>
            <a:pathLst>
              <a:path w="8727" h="7751" extrusionOk="0">
                <a:moveTo>
                  <a:pt x="7793" y="0"/>
                </a:moveTo>
                <a:cubicBezTo>
                  <a:pt x="7771" y="0"/>
                  <a:pt x="7750" y="4"/>
                  <a:pt x="7732" y="12"/>
                </a:cubicBezTo>
                <a:cubicBezTo>
                  <a:pt x="7674" y="34"/>
                  <a:pt x="7630" y="77"/>
                  <a:pt x="7587" y="121"/>
                </a:cubicBezTo>
                <a:cubicBezTo>
                  <a:pt x="7427" y="288"/>
                  <a:pt x="7289" y="469"/>
                  <a:pt x="7144" y="651"/>
                </a:cubicBezTo>
                <a:cubicBezTo>
                  <a:pt x="7129" y="651"/>
                  <a:pt x="7115" y="644"/>
                  <a:pt x="7100" y="644"/>
                </a:cubicBezTo>
                <a:cubicBezTo>
                  <a:pt x="7071" y="636"/>
                  <a:pt x="7042" y="633"/>
                  <a:pt x="7013" y="633"/>
                </a:cubicBezTo>
                <a:cubicBezTo>
                  <a:pt x="6984" y="633"/>
                  <a:pt x="6955" y="636"/>
                  <a:pt x="6926" y="644"/>
                </a:cubicBezTo>
                <a:cubicBezTo>
                  <a:pt x="6912" y="484"/>
                  <a:pt x="6832" y="331"/>
                  <a:pt x="6715" y="230"/>
                </a:cubicBezTo>
                <a:cubicBezTo>
                  <a:pt x="6672" y="194"/>
                  <a:pt x="6636" y="165"/>
                  <a:pt x="6585" y="157"/>
                </a:cubicBezTo>
                <a:cubicBezTo>
                  <a:pt x="6573" y="156"/>
                  <a:pt x="6562" y="155"/>
                  <a:pt x="6551" y="155"/>
                </a:cubicBezTo>
                <a:cubicBezTo>
                  <a:pt x="6512" y="155"/>
                  <a:pt x="6475" y="165"/>
                  <a:pt x="6447" y="194"/>
                </a:cubicBezTo>
                <a:cubicBezTo>
                  <a:pt x="6425" y="215"/>
                  <a:pt x="6418" y="244"/>
                  <a:pt x="6403" y="273"/>
                </a:cubicBezTo>
                <a:cubicBezTo>
                  <a:pt x="6389" y="317"/>
                  <a:pt x="6382" y="361"/>
                  <a:pt x="6374" y="404"/>
                </a:cubicBezTo>
                <a:cubicBezTo>
                  <a:pt x="6374" y="527"/>
                  <a:pt x="6440" y="629"/>
                  <a:pt x="6476" y="745"/>
                </a:cubicBezTo>
                <a:cubicBezTo>
                  <a:pt x="6512" y="847"/>
                  <a:pt x="6527" y="956"/>
                  <a:pt x="6527" y="1072"/>
                </a:cubicBezTo>
                <a:cubicBezTo>
                  <a:pt x="6469" y="1232"/>
                  <a:pt x="6418" y="1399"/>
                  <a:pt x="6403" y="1566"/>
                </a:cubicBezTo>
                <a:cubicBezTo>
                  <a:pt x="4915" y="3577"/>
                  <a:pt x="2498" y="4876"/>
                  <a:pt x="0" y="4999"/>
                </a:cubicBezTo>
                <a:cubicBezTo>
                  <a:pt x="559" y="5914"/>
                  <a:pt x="857" y="6727"/>
                  <a:pt x="1147" y="7751"/>
                </a:cubicBezTo>
                <a:cubicBezTo>
                  <a:pt x="3703" y="6676"/>
                  <a:pt x="5975" y="4767"/>
                  <a:pt x="7209" y="2350"/>
                </a:cubicBezTo>
                <a:cubicBezTo>
                  <a:pt x="7441" y="2328"/>
                  <a:pt x="7667" y="2212"/>
                  <a:pt x="7826" y="2037"/>
                </a:cubicBezTo>
                <a:lnTo>
                  <a:pt x="8211" y="1972"/>
                </a:lnTo>
                <a:cubicBezTo>
                  <a:pt x="8298" y="1958"/>
                  <a:pt x="8385" y="1936"/>
                  <a:pt x="8465" y="1900"/>
                </a:cubicBezTo>
                <a:cubicBezTo>
                  <a:pt x="8516" y="1878"/>
                  <a:pt x="8574" y="1841"/>
                  <a:pt x="8574" y="1783"/>
                </a:cubicBezTo>
                <a:cubicBezTo>
                  <a:pt x="8581" y="1733"/>
                  <a:pt x="8545" y="1689"/>
                  <a:pt x="8501" y="1667"/>
                </a:cubicBezTo>
                <a:cubicBezTo>
                  <a:pt x="8451" y="1645"/>
                  <a:pt x="8400" y="1638"/>
                  <a:pt x="8349" y="1638"/>
                </a:cubicBezTo>
                <a:cubicBezTo>
                  <a:pt x="8247" y="1638"/>
                  <a:pt x="8138" y="1645"/>
                  <a:pt x="8037" y="1653"/>
                </a:cubicBezTo>
                <a:cubicBezTo>
                  <a:pt x="8037" y="1631"/>
                  <a:pt x="8044" y="1616"/>
                  <a:pt x="8044" y="1595"/>
                </a:cubicBezTo>
                <a:lnTo>
                  <a:pt x="8349" y="1479"/>
                </a:lnTo>
                <a:cubicBezTo>
                  <a:pt x="8443" y="1442"/>
                  <a:pt x="8538" y="1406"/>
                  <a:pt x="8618" y="1348"/>
                </a:cubicBezTo>
                <a:cubicBezTo>
                  <a:pt x="8676" y="1312"/>
                  <a:pt x="8726" y="1253"/>
                  <a:pt x="8719" y="1188"/>
                </a:cubicBezTo>
                <a:cubicBezTo>
                  <a:pt x="8712" y="1137"/>
                  <a:pt x="8661" y="1094"/>
                  <a:pt x="8603" y="1079"/>
                </a:cubicBezTo>
                <a:cubicBezTo>
                  <a:pt x="8578" y="1073"/>
                  <a:pt x="8554" y="1071"/>
                  <a:pt x="8530" y="1071"/>
                </a:cubicBezTo>
                <a:cubicBezTo>
                  <a:pt x="8497" y="1071"/>
                  <a:pt x="8465" y="1075"/>
                  <a:pt x="8436" y="1079"/>
                </a:cubicBezTo>
                <a:cubicBezTo>
                  <a:pt x="8262" y="1116"/>
                  <a:pt x="8095" y="1159"/>
                  <a:pt x="7928" y="1203"/>
                </a:cubicBezTo>
                <a:cubicBezTo>
                  <a:pt x="7928" y="1195"/>
                  <a:pt x="7921" y="1195"/>
                  <a:pt x="7921" y="1188"/>
                </a:cubicBezTo>
                <a:cubicBezTo>
                  <a:pt x="8037" y="1094"/>
                  <a:pt x="8160" y="999"/>
                  <a:pt x="8276" y="905"/>
                </a:cubicBezTo>
                <a:cubicBezTo>
                  <a:pt x="8371" y="832"/>
                  <a:pt x="8465" y="753"/>
                  <a:pt x="8538" y="665"/>
                </a:cubicBezTo>
                <a:cubicBezTo>
                  <a:pt x="8581" y="600"/>
                  <a:pt x="8618" y="520"/>
                  <a:pt x="8588" y="455"/>
                </a:cubicBezTo>
                <a:cubicBezTo>
                  <a:pt x="8562" y="396"/>
                  <a:pt x="8501" y="367"/>
                  <a:pt x="8441" y="367"/>
                </a:cubicBezTo>
                <a:cubicBezTo>
                  <a:pt x="8435" y="367"/>
                  <a:pt x="8428" y="367"/>
                  <a:pt x="8422" y="368"/>
                </a:cubicBezTo>
                <a:cubicBezTo>
                  <a:pt x="8356" y="368"/>
                  <a:pt x="8291" y="397"/>
                  <a:pt x="8233" y="433"/>
                </a:cubicBezTo>
                <a:cubicBezTo>
                  <a:pt x="8000" y="557"/>
                  <a:pt x="7775" y="702"/>
                  <a:pt x="7558" y="854"/>
                </a:cubicBezTo>
                <a:cubicBezTo>
                  <a:pt x="7550" y="847"/>
                  <a:pt x="7543" y="847"/>
                  <a:pt x="7543" y="840"/>
                </a:cubicBezTo>
                <a:cubicBezTo>
                  <a:pt x="7616" y="731"/>
                  <a:pt x="7688" y="615"/>
                  <a:pt x="7761" y="506"/>
                </a:cubicBezTo>
                <a:cubicBezTo>
                  <a:pt x="7819" y="419"/>
                  <a:pt x="7877" y="331"/>
                  <a:pt x="7913" y="230"/>
                </a:cubicBezTo>
                <a:cubicBezTo>
                  <a:pt x="7935" y="172"/>
                  <a:pt x="7942" y="92"/>
                  <a:pt x="7899" y="41"/>
                </a:cubicBezTo>
                <a:cubicBezTo>
                  <a:pt x="7871" y="13"/>
                  <a:pt x="7831" y="0"/>
                  <a:pt x="779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"/>
          <p:cNvSpPr/>
          <p:nvPr/>
        </p:nvSpPr>
        <p:spPr>
          <a:xfrm>
            <a:off x="7210514" y="2871999"/>
            <a:ext cx="568149" cy="675589"/>
          </a:xfrm>
          <a:custGeom>
            <a:avLst/>
            <a:gdLst/>
            <a:ahLst/>
            <a:cxnLst/>
            <a:rect l="l" t="t" r="r" b="b"/>
            <a:pathLst>
              <a:path w="7457" h="8866" extrusionOk="0">
                <a:moveTo>
                  <a:pt x="4414" y="0"/>
                </a:moveTo>
                <a:cubicBezTo>
                  <a:pt x="4400" y="0"/>
                  <a:pt x="4385" y="0"/>
                  <a:pt x="4371" y="1"/>
                </a:cubicBezTo>
                <a:cubicBezTo>
                  <a:pt x="3616" y="23"/>
                  <a:pt x="2861" y="52"/>
                  <a:pt x="2113" y="81"/>
                </a:cubicBezTo>
                <a:cubicBezTo>
                  <a:pt x="1692" y="95"/>
                  <a:pt x="1336" y="313"/>
                  <a:pt x="1060" y="618"/>
                </a:cubicBezTo>
                <a:cubicBezTo>
                  <a:pt x="951" y="734"/>
                  <a:pt x="850" y="872"/>
                  <a:pt x="763" y="1017"/>
                </a:cubicBezTo>
                <a:cubicBezTo>
                  <a:pt x="44" y="2208"/>
                  <a:pt x="58" y="3667"/>
                  <a:pt x="22" y="5417"/>
                </a:cubicBezTo>
                <a:cubicBezTo>
                  <a:pt x="0" y="6535"/>
                  <a:pt x="44" y="7696"/>
                  <a:pt x="29" y="8865"/>
                </a:cubicBezTo>
                <a:lnTo>
                  <a:pt x="7456" y="8720"/>
                </a:lnTo>
                <a:cubicBezTo>
                  <a:pt x="7369" y="7595"/>
                  <a:pt x="7412" y="6469"/>
                  <a:pt x="7347" y="5351"/>
                </a:cubicBezTo>
                <a:cubicBezTo>
                  <a:pt x="7289" y="4233"/>
                  <a:pt x="7108" y="3108"/>
                  <a:pt x="6650" y="2085"/>
                </a:cubicBezTo>
                <a:cubicBezTo>
                  <a:pt x="6418" y="1569"/>
                  <a:pt x="6113" y="1090"/>
                  <a:pt x="5736" y="676"/>
                </a:cubicBezTo>
                <a:cubicBezTo>
                  <a:pt x="5432" y="345"/>
                  <a:pt x="4897" y="0"/>
                  <a:pt x="44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5"/>
          <p:cNvSpPr/>
          <p:nvPr/>
        </p:nvSpPr>
        <p:spPr>
          <a:xfrm>
            <a:off x="7219885" y="2958177"/>
            <a:ext cx="250132" cy="379400"/>
          </a:xfrm>
          <a:custGeom>
            <a:avLst/>
            <a:gdLst/>
            <a:ahLst/>
            <a:cxnLst/>
            <a:rect l="l" t="t" r="r" b="b"/>
            <a:pathLst>
              <a:path w="3283" h="4979" extrusionOk="0">
                <a:moveTo>
                  <a:pt x="1256" y="1"/>
                </a:moveTo>
                <a:cubicBezTo>
                  <a:pt x="1139" y="1"/>
                  <a:pt x="1022" y="23"/>
                  <a:pt x="916" y="75"/>
                </a:cubicBezTo>
                <a:cubicBezTo>
                  <a:pt x="720" y="169"/>
                  <a:pt x="574" y="344"/>
                  <a:pt x="458" y="532"/>
                </a:cubicBezTo>
                <a:cubicBezTo>
                  <a:pt x="1" y="1295"/>
                  <a:pt x="37" y="2253"/>
                  <a:pt x="211" y="3124"/>
                </a:cubicBezTo>
                <a:cubicBezTo>
                  <a:pt x="291" y="3531"/>
                  <a:pt x="407" y="3937"/>
                  <a:pt x="632" y="4278"/>
                </a:cubicBezTo>
                <a:cubicBezTo>
                  <a:pt x="857" y="4627"/>
                  <a:pt x="1206" y="4910"/>
                  <a:pt x="1612" y="4968"/>
                </a:cubicBezTo>
                <a:cubicBezTo>
                  <a:pt x="1663" y="4975"/>
                  <a:pt x="1714" y="4979"/>
                  <a:pt x="1765" y="4979"/>
                </a:cubicBezTo>
                <a:cubicBezTo>
                  <a:pt x="2235" y="4979"/>
                  <a:pt x="2685" y="4685"/>
                  <a:pt x="2934" y="4286"/>
                </a:cubicBezTo>
                <a:cubicBezTo>
                  <a:pt x="3217" y="3843"/>
                  <a:pt x="3282" y="3291"/>
                  <a:pt x="3239" y="2776"/>
                </a:cubicBezTo>
                <a:cubicBezTo>
                  <a:pt x="3166" y="1970"/>
                  <a:pt x="2832" y="1193"/>
                  <a:pt x="2302" y="591"/>
                </a:cubicBezTo>
                <a:cubicBezTo>
                  <a:pt x="2128" y="387"/>
                  <a:pt x="1925" y="206"/>
                  <a:pt x="1685" y="97"/>
                </a:cubicBezTo>
                <a:cubicBezTo>
                  <a:pt x="1552" y="36"/>
                  <a:pt x="1403" y="1"/>
                  <a:pt x="125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5"/>
          <p:cNvSpPr/>
          <p:nvPr/>
        </p:nvSpPr>
        <p:spPr>
          <a:xfrm>
            <a:off x="7229866" y="2956044"/>
            <a:ext cx="229637" cy="348386"/>
          </a:xfrm>
          <a:custGeom>
            <a:avLst/>
            <a:gdLst/>
            <a:ahLst/>
            <a:cxnLst/>
            <a:rect l="l" t="t" r="r" b="b"/>
            <a:pathLst>
              <a:path w="3014" h="4572" extrusionOk="0">
                <a:moveTo>
                  <a:pt x="1152" y="1"/>
                </a:moveTo>
                <a:cubicBezTo>
                  <a:pt x="1044" y="1"/>
                  <a:pt x="936" y="21"/>
                  <a:pt x="835" y="67"/>
                </a:cubicBezTo>
                <a:cubicBezTo>
                  <a:pt x="654" y="154"/>
                  <a:pt x="523" y="314"/>
                  <a:pt x="422" y="488"/>
                </a:cubicBezTo>
                <a:cubicBezTo>
                  <a:pt x="0" y="1185"/>
                  <a:pt x="30" y="2070"/>
                  <a:pt x="189" y="2869"/>
                </a:cubicBezTo>
                <a:cubicBezTo>
                  <a:pt x="269" y="3239"/>
                  <a:pt x="371" y="3617"/>
                  <a:pt x="574" y="3936"/>
                </a:cubicBezTo>
                <a:cubicBezTo>
                  <a:pt x="785" y="4248"/>
                  <a:pt x="1104" y="4510"/>
                  <a:pt x="1481" y="4561"/>
                </a:cubicBezTo>
                <a:cubicBezTo>
                  <a:pt x="1531" y="4568"/>
                  <a:pt x="1581" y="4572"/>
                  <a:pt x="1630" y="4572"/>
                </a:cubicBezTo>
                <a:cubicBezTo>
                  <a:pt x="2058" y="4572"/>
                  <a:pt x="2466" y="4301"/>
                  <a:pt x="2694" y="3936"/>
                </a:cubicBezTo>
                <a:cubicBezTo>
                  <a:pt x="2955" y="3530"/>
                  <a:pt x="3013" y="3029"/>
                  <a:pt x="2970" y="2550"/>
                </a:cubicBezTo>
                <a:cubicBezTo>
                  <a:pt x="2904" y="1809"/>
                  <a:pt x="2599" y="1098"/>
                  <a:pt x="2113" y="539"/>
                </a:cubicBezTo>
                <a:cubicBezTo>
                  <a:pt x="1953" y="357"/>
                  <a:pt x="1765" y="190"/>
                  <a:pt x="1547" y="89"/>
                </a:cubicBezTo>
                <a:cubicBezTo>
                  <a:pt x="1422" y="32"/>
                  <a:pt x="1287" y="1"/>
                  <a:pt x="1152" y="1"/>
                </a:cubicBezTo>
                <a:close/>
              </a:path>
            </a:pathLst>
          </a:custGeom>
          <a:solidFill>
            <a:srgbClr val="000000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5"/>
          <p:cNvSpPr/>
          <p:nvPr/>
        </p:nvSpPr>
        <p:spPr>
          <a:xfrm>
            <a:off x="7212190" y="3501003"/>
            <a:ext cx="565330" cy="27127"/>
          </a:xfrm>
          <a:custGeom>
            <a:avLst/>
            <a:gdLst/>
            <a:ahLst/>
            <a:cxnLst/>
            <a:rect l="l" t="t" r="r" b="b"/>
            <a:pathLst>
              <a:path w="7420" h="356" extrusionOk="0">
                <a:moveTo>
                  <a:pt x="7347" y="0"/>
                </a:moveTo>
                <a:cubicBezTo>
                  <a:pt x="4929" y="8"/>
                  <a:pt x="2483" y="80"/>
                  <a:pt x="66" y="218"/>
                </a:cubicBezTo>
                <a:cubicBezTo>
                  <a:pt x="29" y="225"/>
                  <a:pt x="0" y="254"/>
                  <a:pt x="0" y="291"/>
                </a:cubicBezTo>
                <a:cubicBezTo>
                  <a:pt x="7" y="327"/>
                  <a:pt x="36" y="356"/>
                  <a:pt x="73" y="356"/>
                </a:cubicBezTo>
                <a:cubicBezTo>
                  <a:pt x="2483" y="218"/>
                  <a:pt x="4929" y="145"/>
                  <a:pt x="7347" y="138"/>
                </a:cubicBezTo>
                <a:cubicBezTo>
                  <a:pt x="7390" y="138"/>
                  <a:pt x="7420" y="109"/>
                  <a:pt x="7420" y="66"/>
                </a:cubicBezTo>
                <a:cubicBezTo>
                  <a:pt x="7420" y="29"/>
                  <a:pt x="7383" y="0"/>
                  <a:pt x="7347" y="0"/>
                </a:cubicBezTo>
                <a:close/>
              </a:path>
            </a:pathLst>
          </a:custGeom>
          <a:solidFill>
            <a:srgbClr val="3249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5"/>
          <p:cNvSpPr/>
          <p:nvPr/>
        </p:nvSpPr>
        <p:spPr>
          <a:xfrm>
            <a:off x="7359310" y="2748712"/>
            <a:ext cx="289370" cy="305562"/>
          </a:xfrm>
          <a:custGeom>
            <a:avLst/>
            <a:gdLst/>
            <a:ahLst/>
            <a:cxnLst/>
            <a:rect l="l" t="t" r="r" b="b"/>
            <a:pathLst>
              <a:path w="3798" h="4010" extrusionOk="0">
                <a:moveTo>
                  <a:pt x="813" y="0"/>
                </a:moveTo>
                <a:lnTo>
                  <a:pt x="813" y="1779"/>
                </a:lnTo>
                <a:cubicBezTo>
                  <a:pt x="683" y="1786"/>
                  <a:pt x="552" y="1801"/>
                  <a:pt x="429" y="1822"/>
                </a:cubicBezTo>
                <a:cubicBezTo>
                  <a:pt x="327" y="1837"/>
                  <a:pt x="233" y="1851"/>
                  <a:pt x="153" y="1895"/>
                </a:cubicBezTo>
                <a:cubicBezTo>
                  <a:pt x="66" y="1946"/>
                  <a:pt x="0" y="2033"/>
                  <a:pt x="0" y="2127"/>
                </a:cubicBezTo>
                <a:cubicBezTo>
                  <a:pt x="0" y="2229"/>
                  <a:pt x="80" y="2316"/>
                  <a:pt x="153" y="2389"/>
                </a:cubicBezTo>
                <a:cubicBezTo>
                  <a:pt x="625" y="2860"/>
                  <a:pt x="1140" y="3274"/>
                  <a:pt x="1699" y="3644"/>
                </a:cubicBezTo>
                <a:cubicBezTo>
                  <a:pt x="1946" y="3804"/>
                  <a:pt x="2207" y="3957"/>
                  <a:pt x="2498" y="4000"/>
                </a:cubicBezTo>
                <a:cubicBezTo>
                  <a:pt x="2545" y="4007"/>
                  <a:pt x="2593" y="4010"/>
                  <a:pt x="2640" y="4010"/>
                </a:cubicBezTo>
                <a:cubicBezTo>
                  <a:pt x="3066" y="4010"/>
                  <a:pt x="3483" y="3754"/>
                  <a:pt x="3659" y="3369"/>
                </a:cubicBezTo>
                <a:cubicBezTo>
                  <a:pt x="3797" y="3056"/>
                  <a:pt x="3790" y="2679"/>
                  <a:pt x="3601" y="2396"/>
                </a:cubicBezTo>
                <a:cubicBezTo>
                  <a:pt x="3340" y="1982"/>
                  <a:pt x="2810" y="1844"/>
                  <a:pt x="2323" y="1793"/>
                </a:cubicBezTo>
                <a:lnTo>
                  <a:pt x="2309" y="1793"/>
                </a:lnTo>
                <a:lnTo>
                  <a:pt x="2309" y="0"/>
                </a:ln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5"/>
          <p:cNvSpPr/>
          <p:nvPr/>
        </p:nvSpPr>
        <p:spPr>
          <a:xfrm>
            <a:off x="7421251" y="2748712"/>
            <a:ext cx="113980" cy="128397"/>
          </a:xfrm>
          <a:custGeom>
            <a:avLst/>
            <a:gdLst/>
            <a:ahLst/>
            <a:cxnLst/>
            <a:rect l="l" t="t" r="r" b="b"/>
            <a:pathLst>
              <a:path w="1496" h="1685" extrusionOk="0">
                <a:moveTo>
                  <a:pt x="0" y="0"/>
                </a:moveTo>
                <a:lnTo>
                  <a:pt x="0" y="1024"/>
                </a:lnTo>
                <a:cubicBezTo>
                  <a:pt x="385" y="1416"/>
                  <a:pt x="930" y="1634"/>
                  <a:pt x="1496" y="1684"/>
                </a:cubicBezTo>
                <a:lnTo>
                  <a:pt x="1496" y="0"/>
                </a:lnTo>
                <a:close/>
              </a:path>
            </a:pathLst>
          </a:custGeom>
          <a:solidFill>
            <a:srgbClr val="000000">
              <a:alpha val="12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5"/>
          <p:cNvSpPr/>
          <p:nvPr/>
        </p:nvSpPr>
        <p:spPr>
          <a:xfrm rot="2981798">
            <a:off x="7041158" y="3122107"/>
            <a:ext cx="756722" cy="420400"/>
          </a:xfrm>
          <a:custGeom>
            <a:avLst/>
            <a:gdLst/>
            <a:ahLst/>
            <a:cxnLst/>
            <a:rect l="l" t="t" r="r" b="b"/>
            <a:pathLst>
              <a:path w="9932" h="5517" extrusionOk="0">
                <a:moveTo>
                  <a:pt x="1243" y="0"/>
                </a:moveTo>
                <a:cubicBezTo>
                  <a:pt x="1024" y="0"/>
                  <a:pt x="813" y="76"/>
                  <a:pt x="603" y="237"/>
                </a:cubicBezTo>
                <a:cubicBezTo>
                  <a:pt x="385" y="404"/>
                  <a:pt x="262" y="818"/>
                  <a:pt x="175" y="1080"/>
                </a:cubicBezTo>
                <a:cubicBezTo>
                  <a:pt x="1" y="1580"/>
                  <a:pt x="146" y="2139"/>
                  <a:pt x="378" y="2619"/>
                </a:cubicBezTo>
                <a:cubicBezTo>
                  <a:pt x="923" y="3773"/>
                  <a:pt x="1932" y="4702"/>
                  <a:pt x="3130" y="5152"/>
                </a:cubicBezTo>
                <a:cubicBezTo>
                  <a:pt x="3840" y="5417"/>
                  <a:pt x="4594" y="5516"/>
                  <a:pt x="5355" y="5516"/>
                </a:cubicBezTo>
                <a:cubicBezTo>
                  <a:pt x="5907" y="5516"/>
                  <a:pt x="6462" y="5464"/>
                  <a:pt x="7006" y="5384"/>
                </a:cubicBezTo>
                <a:cubicBezTo>
                  <a:pt x="7297" y="5341"/>
                  <a:pt x="7594" y="5283"/>
                  <a:pt x="7841" y="5130"/>
                </a:cubicBezTo>
                <a:cubicBezTo>
                  <a:pt x="7870" y="5181"/>
                  <a:pt x="7906" y="5225"/>
                  <a:pt x="7964" y="5261"/>
                </a:cubicBezTo>
                <a:cubicBezTo>
                  <a:pt x="8071" y="5334"/>
                  <a:pt x="8208" y="5371"/>
                  <a:pt x="8342" y="5371"/>
                </a:cubicBezTo>
                <a:cubicBezTo>
                  <a:pt x="8354" y="5371"/>
                  <a:pt x="8366" y="5371"/>
                  <a:pt x="8378" y="5370"/>
                </a:cubicBezTo>
                <a:cubicBezTo>
                  <a:pt x="8545" y="5370"/>
                  <a:pt x="8792" y="5305"/>
                  <a:pt x="8894" y="5167"/>
                </a:cubicBezTo>
                <a:cubicBezTo>
                  <a:pt x="8960" y="5073"/>
                  <a:pt x="9031" y="5040"/>
                  <a:pt x="9107" y="5040"/>
                </a:cubicBezTo>
                <a:cubicBezTo>
                  <a:pt x="9172" y="5040"/>
                  <a:pt x="9241" y="5064"/>
                  <a:pt x="9315" y="5094"/>
                </a:cubicBezTo>
                <a:cubicBezTo>
                  <a:pt x="9393" y="5120"/>
                  <a:pt x="9460" y="5154"/>
                  <a:pt x="9519" y="5154"/>
                </a:cubicBezTo>
                <a:cubicBezTo>
                  <a:pt x="9559" y="5154"/>
                  <a:pt x="9595" y="5138"/>
                  <a:pt x="9627" y="5094"/>
                </a:cubicBezTo>
                <a:cubicBezTo>
                  <a:pt x="9707" y="5000"/>
                  <a:pt x="9598" y="4876"/>
                  <a:pt x="9503" y="4782"/>
                </a:cubicBezTo>
                <a:lnTo>
                  <a:pt x="9503" y="4782"/>
                </a:lnTo>
                <a:cubicBezTo>
                  <a:pt x="9555" y="4794"/>
                  <a:pt x="9618" y="4805"/>
                  <a:pt x="9678" y="4805"/>
                </a:cubicBezTo>
                <a:cubicBezTo>
                  <a:pt x="9760" y="4805"/>
                  <a:pt x="9834" y="4784"/>
                  <a:pt x="9859" y="4717"/>
                </a:cubicBezTo>
                <a:cubicBezTo>
                  <a:pt x="9895" y="4600"/>
                  <a:pt x="9750" y="4506"/>
                  <a:pt x="9605" y="4463"/>
                </a:cubicBezTo>
                <a:cubicBezTo>
                  <a:pt x="9653" y="4463"/>
                  <a:pt x="9702" y="4469"/>
                  <a:pt x="9746" y="4469"/>
                </a:cubicBezTo>
                <a:cubicBezTo>
                  <a:pt x="9768" y="4469"/>
                  <a:pt x="9789" y="4467"/>
                  <a:pt x="9808" y="4463"/>
                </a:cubicBezTo>
                <a:cubicBezTo>
                  <a:pt x="9903" y="4441"/>
                  <a:pt x="9932" y="4325"/>
                  <a:pt x="9866" y="4259"/>
                </a:cubicBezTo>
                <a:cubicBezTo>
                  <a:pt x="9743" y="4121"/>
                  <a:pt x="9562" y="4041"/>
                  <a:pt x="9380" y="4020"/>
                </a:cubicBezTo>
                <a:cubicBezTo>
                  <a:pt x="9341" y="4016"/>
                  <a:pt x="9303" y="4015"/>
                  <a:pt x="9264" y="4015"/>
                </a:cubicBezTo>
                <a:cubicBezTo>
                  <a:pt x="9065" y="4015"/>
                  <a:pt x="8871" y="4058"/>
                  <a:pt x="8676" y="4107"/>
                </a:cubicBezTo>
                <a:cubicBezTo>
                  <a:pt x="8647" y="4110"/>
                  <a:pt x="8616" y="4116"/>
                  <a:pt x="8587" y="4116"/>
                </a:cubicBezTo>
                <a:cubicBezTo>
                  <a:pt x="8558" y="4116"/>
                  <a:pt x="8531" y="4110"/>
                  <a:pt x="8509" y="4092"/>
                </a:cubicBezTo>
                <a:cubicBezTo>
                  <a:pt x="8451" y="4049"/>
                  <a:pt x="8465" y="3954"/>
                  <a:pt x="8509" y="3904"/>
                </a:cubicBezTo>
                <a:cubicBezTo>
                  <a:pt x="8560" y="3853"/>
                  <a:pt x="8625" y="3824"/>
                  <a:pt x="8690" y="3795"/>
                </a:cubicBezTo>
                <a:cubicBezTo>
                  <a:pt x="8756" y="3758"/>
                  <a:pt x="8821" y="3715"/>
                  <a:pt x="8836" y="3649"/>
                </a:cubicBezTo>
                <a:cubicBezTo>
                  <a:pt x="8865" y="3555"/>
                  <a:pt x="8777" y="3453"/>
                  <a:pt x="8683" y="3432"/>
                </a:cubicBezTo>
                <a:cubicBezTo>
                  <a:pt x="8664" y="3427"/>
                  <a:pt x="8645" y="3425"/>
                  <a:pt x="8625" y="3425"/>
                </a:cubicBezTo>
                <a:cubicBezTo>
                  <a:pt x="8548" y="3425"/>
                  <a:pt x="8471" y="3456"/>
                  <a:pt x="8407" y="3497"/>
                </a:cubicBezTo>
                <a:cubicBezTo>
                  <a:pt x="8211" y="3613"/>
                  <a:pt x="8066" y="3809"/>
                  <a:pt x="7979" y="4005"/>
                </a:cubicBezTo>
                <a:cubicBezTo>
                  <a:pt x="7935" y="4100"/>
                  <a:pt x="7899" y="4194"/>
                  <a:pt x="7863" y="4281"/>
                </a:cubicBezTo>
                <a:cubicBezTo>
                  <a:pt x="7784" y="4285"/>
                  <a:pt x="7705" y="4287"/>
                  <a:pt x="7626" y="4287"/>
                </a:cubicBezTo>
                <a:cubicBezTo>
                  <a:pt x="6215" y="4287"/>
                  <a:pt x="4804" y="3678"/>
                  <a:pt x="3855" y="2626"/>
                </a:cubicBezTo>
                <a:cubicBezTo>
                  <a:pt x="3405" y="2125"/>
                  <a:pt x="3064" y="1544"/>
                  <a:pt x="2701" y="985"/>
                </a:cubicBezTo>
                <a:cubicBezTo>
                  <a:pt x="2512" y="695"/>
                  <a:pt x="2099" y="303"/>
                  <a:pt x="1786" y="143"/>
                </a:cubicBezTo>
                <a:cubicBezTo>
                  <a:pt x="1599" y="49"/>
                  <a:pt x="1419" y="0"/>
                  <a:pt x="124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5"/>
          <p:cNvSpPr/>
          <p:nvPr/>
        </p:nvSpPr>
        <p:spPr>
          <a:xfrm rot="524525">
            <a:off x="7016854" y="1707930"/>
            <a:ext cx="1166118" cy="745783"/>
          </a:xfrm>
          <a:custGeom>
            <a:avLst/>
            <a:gdLst/>
            <a:ahLst/>
            <a:cxnLst/>
            <a:rect l="l" t="t" r="r" b="b"/>
            <a:pathLst>
              <a:path w="8748" h="6509" extrusionOk="0">
                <a:moveTo>
                  <a:pt x="5129" y="1"/>
                </a:moveTo>
                <a:cubicBezTo>
                  <a:pt x="4305" y="1"/>
                  <a:pt x="3450" y="243"/>
                  <a:pt x="3093" y="1011"/>
                </a:cubicBezTo>
                <a:cubicBezTo>
                  <a:pt x="2838" y="788"/>
                  <a:pt x="2642" y="731"/>
                  <a:pt x="2419" y="731"/>
                </a:cubicBezTo>
                <a:cubicBezTo>
                  <a:pt x="2235" y="731"/>
                  <a:pt x="2033" y="770"/>
                  <a:pt x="1764" y="786"/>
                </a:cubicBezTo>
                <a:cubicBezTo>
                  <a:pt x="1662" y="793"/>
                  <a:pt x="1401" y="902"/>
                  <a:pt x="1365" y="1004"/>
                </a:cubicBezTo>
                <a:cubicBezTo>
                  <a:pt x="1322" y="1154"/>
                  <a:pt x="1498" y="1262"/>
                  <a:pt x="1642" y="1300"/>
                </a:cubicBezTo>
                <a:lnTo>
                  <a:pt x="1642" y="1300"/>
                </a:lnTo>
                <a:cubicBezTo>
                  <a:pt x="1544" y="1275"/>
                  <a:pt x="1444" y="1263"/>
                  <a:pt x="1344" y="1263"/>
                </a:cubicBezTo>
                <a:cubicBezTo>
                  <a:pt x="1045" y="1263"/>
                  <a:pt x="748" y="1372"/>
                  <a:pt x="515" y="1577"/>
                </a:cubicBezTo>
                <a:cubicBezTo>
                  <a:pt x="203" y="1846"/>
                  <a:pt x="7" y="2274"/>
                  <a:pt x="7" y="2710"/>
                </a:cubicBezTo>
                <a:cubicBezTo>
                  <a:pt x="227" y="2585"/>
                  <a:pt x="472" y="2519"/>
                  <a:pt x="716" y="2519"/>
                </a:cubicBezTo>
                <a:cubicBezTo>
                  <a:pt x="771" y="2519"/>
                  <a:pt x="825" y="2522"/>
                  <a:pt x="878" y="2528"/>
                </a:cubicBezTo>
                <a:cubicBezTo>
                  <a:pt x="508" y="2797"/>
                  <a:pt x="109" y="3116"/>
                  <a:pt x="29" y="3588"/>
                </a:cubicBezTo>
                <a:cubicBezTo>
                  <a:pt x="0" y="3799"/>
                  <a:pt x="36" y="4017"/>
                  <a:pt x="80" y="4227"/>
                </a:cubicBezTo>
                <a:cubicBezTo>
                  <a:pt x="240" y="4989"/>
                  <a:pt x="436" y="5744"/>
                  <a:pt x="675" y="6478"/>
                </a:cubicBezTo>
                <a:cubicBezTo>
                  <a:pt x="1371" y="6497"/>
                  <a:pt x="2037" y="6509"/>
                  <a:pt x="2688" y="6509"/>
                </a:cubicBezTo>
                <a:cubicBezTo>
                  <a:pt x="4447" y="6509"/>
                  <a:pt x="6101" y="6424"/>
                  <a:pt x="7971" y="6180"/>
                </a:cubicBezTo>
                <a:cubicBezTo>
                  <a:pt x="7949" y="5381"/>
                  <a:pt x="8465" y="4474"/>
                  <a:pt x="8654" y="3697"/>
                </a:cubicBezTo>
                <a:cubicBezTo>
                  <a:pt x="8697" y="3516"/>
                  <a:pt x="8748" y="3334"/>
                  <a:pt x="8726" y="3153"/>
                </a:cubicBezTo>
                <a:cubicBezTo>
                  <a:pt x="8675" y="2841"/>
                  <a:pt x="8421" y="2616"/>
                  <a:pt x="8174" y="2449"/>
                </a:cubicBezTo>
                <a:cubicBezTo>
                  <a:pt x="8283" y="2093"/>
                  <a:pt x="8080" y="1694"/>
                  <a:pt x="7782" y="1490"/>
                </a:cubicBezTo>
                <a:cubicBezTo>
                  <a:pt x="7492" y="1287"/>
                  <a:pt x="7129" y="1236"/>
                  <a:pt x="6781" y="1193"/>
                </a:cubicBezTo>
                <a:cubicBezTo>
                  <a:pt x="6841" y="1140"/>
                  <a:pt x="6914" y="1126"/>
                  <a:pt x="6992" y="1126"/>
                </a:cubicBezTo>
                <a:cubicBezTo>
                  <a:pt x="7066" y="1126"/>
                  <a:pt x="7143" y="1138"/>
                  <a:pt x="7216" y="1142"/>
                </a:cubicBezTo>
                <a:cubicBezTo>
                  <a:pt x="7220" y="1142"/>
                  <a:pt x="7225" y="1142"/>
                  <a:pt x="7229" y="1142"/>
                </a:cubicBezTo>
                <a:cubicBezTo>
                  <a:pt x="7372" y="1142"/>
                  <a:pt x="7549" y="1028"/>
                  <a:pt x="7499" y="880"/>
                </a:cubicBezTo>
                <a:cubicBezTo>
                  <a:pt x="7477" y="808"/>
                  <a:pt x="7405" y="764"/>
                  <a:pt x="7340" y="735"/>
                </a:cubicBezTo>
                <a:cubicBezTo>
                  <a:pt x="6916" y="541"/>
                  <a:pt x="6456" y="443"/>
                  <a:pt x="5996" y="443"/>
                </a:cubicBezTo>
                <a:cubicBezTo>
                  <a:pt x="5715" y="443"/>
                  <a:pt x="5434" y="479"/>
                  <a:pt x="5162" y="554"/>
                </a:cubicBezTo>
                <a:cubicBezTo>
                  <a:pt x="5350" y="438"/>
                  <a:pt x="5546" y="321"/>
                  <a:pt x="5735" y="213"/>
                </a:cubicBezTo>
                <a:cubicBezTo>
                  <a:pt x="5771" y="184"/>
                  <a:pt x="5822" y="147"/>
                  <a:pt x="5808" y="96"/>
                </a:cubicBezTo>
                <a:cubicBezTo>
                  <a:pt x="5800" y="53"/>
                  <a:pt x="5750" y="38"/>
                  <a:pt x="5706" y="38"/>
                </a:cubicBezTo>
                <a:cubicBezTo>
                  <a:pt x="5520" y="15"/>
                  <a:pt x="5325" y="1"/>
                  <a:pt x="5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5"/>
          <p:cNvSpPr/>
          <p:nvPr/>
        </p:nvSpPr>
        <p:spPr>
          <a:xfrm rot="524525">
            <a:off x="7053563" y="2012537"/>
            <a:ext cx="992027" cy="835611"/>
          </a:xfrm>
          <a:custGeom>
            <a:avLst/>
            <a:gdLst/>
            <a:ahLst/>
            <a:cxnLst/>
            <a:rect l="l" t="t" r="r" b="b"/>
            <a:pathLst>
              <a:path w="7442" h="7293" extrusionOk="0">
                <a:moveTo>
                  <a:pt x="3493" y="1"/>
                </a:moveTo>
                <a:cubicBezTo>
                  <a:pt x="3322" y="1"/>
                  <a:pt x="3129" y="26"/>
                  <a:pt x="3018" y="26"/>
                </a:cubicBezTo>
                <a:cubicBezTo>
                  <a:pt x="3009" y="26"/>
                  <a:pt x="3000" y="26"/>
                  <a:pt x="2992" y="25"/>
                </a:cubicBezTo>
                <a:cubicBezTo>
                  <a:pt x="2943" y="24"/>
                  <a:pt x="2895" y="23"/>
                  <a:pt x="2846" y="23"/>
                </a:cubicBezTo>
                <a:cubicBezTo>
                  <a:pt x="2458" y="23"/>
                  <a:pt x="2067" y="74"/>
                  <a:pt x="1692" y="178"/>
                </a:cubicBezTo>
                <a:cubicBezTo>
                  <a:pt x="1083" y="345"/>
                  <a:pt x="451" y="693"/>
                  <a:pt x="255" y="1296"/>
                </a:cubicBezTo>
                <a:cubicBezTo>
                  <a:pt x="117" y="1688"/>
                  <a:pt x="197" y="2123"/>
                  <a:pt x="219" y="2537"/>
                </a:cubicBezTo>
                <a:cubicBezTo>
                  <a:pt x="255" y="3452"/>
                  <a:pt x="1" y="4395"/>
                  <a:pt x="269" y="5274"/>
                </a:cubicBezTo>
                <a:cubicBezTo>
                  <a:pt x="487" y="5956"/>
                  <a:pt x="1017" y="6523"/>
                  <a:pt x="1656" y="6842"/>
                </a:cubicBezTo>
                <a:cubicBezTo>
                  <a:pt x="2266" y="7140"/>
                  <a:pt x="2963" y="7278"/>
                  <a:pt x="3689" y="7292"/>
                </a:cubicBezTo>
                <a:lnTo>
                  <a:pt x="3754" y="7292"/>
                </a:lnTo>
                <a:cubicBezTo>
                  <a:pt x="4480" y="7278"/>
                  <a:pt x="5170" y="7140"/>
                  <a:pt x="5779" y="6842"/>
                </a:cubicBezTo>
                <a:cubicBezTo>
                  <a:pt x="6426" y="6523"/>
                  <a:pt x="6956" y="5956"/>
                  <a:pt x="7166" y="5274"/>
                </a:cubicBezTo>
                <a:cubicBezTo>
                  <a:pt x="7442" y="4395"/>
                  <a:pt x="7188" y="3452"/>
                  <a:pt x="7224" y="2537"/>
                </a:cubicBezTo>
                <a:cubicBezTo>
                  <a:pt x="7246" y="2123"/>
                  <a:pt x="7319" y="1688"/>
                  <a:pt x="7188" y="1296"/>
                </a:cubicBezTo>
                <a:cubicBezTo>
                  <a:pt x="6985" y="693"/>
                  <a:pt x="6360" y="345"/>
                  <a:pt x="5750" y="178"/>
                </a:cubicBezTo>
                <a:cubicBezTo>
                  <a:pt x="5376" y="74"/>
                  <a:pt x="4985" y="23"/>
                  <a:pt x="4591" y="23"/>
                </a:cubicBezTo>
                <a:cubicBezTo>
                  <a:pt x="4542" y="23"/>
                  <a:pt x="4493" y="24"/>
                  <a:pt x="4444" y="25"/>
                </a:cubicBezTo>
                <a:cubicBezTo>
                  <a:pt x="4436" y="26"/>
                  <a:pt x="4427" y="26"/>
                  <a:pt x="4418" y="26"/>
                </a:cubicBezTo>
                <a:cubicBezTo>
                  <a:pt x="4311" y="26"/>
                  <a:pt x="4120" y="1"/>
                  <a:pt x="3948" y="1"/>
                </a:cubicBezTo>
                <a:cubicBezTo>
                  <a:pt x="3862" y="1"/>
                  <a:pt x="3781" y="7"/>
                  <a:pt x="3718" y="25"/>
                </a:cubicBezTo>
                <a:cubicBezTo>
                  <a:pt x="3656" y="7"/>
                  <a:pt x="3577" y="1"/>
                  <a:pt x="3493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5"/>
          <p:cNvSpPr/>
          <p:nvPr/>
        </p:nvSpPr>
        <p:spPr>
          <a:xfrm rot="524525">
            <a:off x="6979419" y="2290956"/>
            <a:ext cx="161694" cy="206583"/>
          </a:xfrm>
          <a:custGeom>
            <a:avLst/>
            <a:gdLst/>
            <a:ahLst/>
            <a:cxnLst/>
            <a:rect l="l" t="t" r="r" b="b"/>
            <a:pathLst>
              <a:path w="1213" h="1803" extrusionOk="0">
                <a:moveTo>
                  <a:pt x="476" y="1"/>
                </a:moveTo>
                <a:cubicBezTo>
                  <a:pt x="458" y="1"/>
                  <a:pt x="440" y="2"/>
                  <a:pt x="421" y="6"/>
                </a:cubicBezTo>
                <a:cubicBezTo>
                  <a:pt x="233" y="35"/>
                  <a:pt x="124" y="245"/>
                  <a:pt x="80" y="434"/>
                </a:cubicBezTo>
                <a:cubicBezTo>
                  <a:pt x="0" y="783"/>
                  <a:pt x="58" y="1167"/>
                  <a:pt x="240" y="1479"/>
                </a:cubicBezTo>
                <a:cubicBezTo>
                  <a:pt x="327" y="1625"/>
                  <a:pt x="465" y="1770"/>
                  <a:pt x="632" y="1799"/>
                </a:cubicBezTo>
                <a:cubicBezTo>
                  <a:pt x="649" y="1801"/>
                  <a:pt x="665" y="1802"/>
                  <a:pt x="682" y="1802"/>
                </a:cubicBezTo>
                <a:cubicBezTo>
                  <a:pt x="879" y="1802"/>
                  <a:pt x="1052" y="1646"/>
                  <a:pt x="1133" y="1465"/>
                </a:cubicBezTo>
                <a:cubicBezTo>
                  <a:pt x="1213" y="1269"/>
                  <a:pt x="1205" y="1044"/>
                  <a:pt x="1198" y="833"/>
                </a:cubicBezTo>
                <a:lnTo>
                  <a:pt x="951" y="383"/>
                </a:lnTo>
                <a:cubicBezTo>
                  <a:pt x="893" y="289"/>
                  <a:pt x="828" y="187"/>
                  <a:pt x="741" y="115"/>
                </a:cubicBezTo>
                <a:cubicBezTo>
                  <a:pt x="667" y="47"/>
                  <a:pt x="573" y="1"/>
                  <a:pt x="47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rot="524525">
            <a:off x="7076314" y="1979803"/>
            <a:ext cx="183956" cy="323910"/>
          </a:xfrm>
          <a:custGeom>
            <a:avLst/>
            <a:gdLst/>
            <a:ahLst/>
            <a:cxnLst/>
            <a:rect l="l" t="t" r="r" b="b"/>
            <a:pathLst>
              <a:path w="1380" h="2827" extrusionOk="0">
                <a:moveTo>
                  <a:pt x="1036" y="0"/>
                </a:moveTo>
                <a:cubicBezTo>
                  <a:pt x="738" y="0"/>
                  <a:pt x="453" y="197"/>
                  <a:pt x="290" y="452"/>
                </a:cubicBezTo>
                <a:cubicBezTo>
                  <a:pt x="102" y="750"/>
                  <a:pt x="58" y="1120"/>
                  <a:pt x="29" y="1469"/>
                </a:cubicBezTo>
                <a:cubicBezTo>
                  <a:pt x="0" y="1941"/>
                  <a:pt x="15" y="2441"/>
                  <a:pt x="283" y="2826"/>
                </a:cubicBezTo>
                <a:cubicBezTo>
                  <a:pt x="712" y="2543"/>
                  <a:pt x="828" y="1926"/>
                  <a:pt x="653" y="1440"/>
                </a:cubicBezTo>
                <a:lnTo>
                  <a:pt x="653" y="1440"/>
                </a:lnTo>
                <a:cubicBezTo>
                  <a:pt x="726" y="1534"/>
                  <a:pt x="762" y="1708"/>
                  <a:pt x="842" y="1817"/>
                </a:cubicBezTo>
                <a:cubicBezTo>
                  <a:pt x="896" y="1901"/>
                  <a:pt x="971" y="2006"/>
                  <a:pt x="1052" y="2006"/>
                </a:cubicBezTo>
                <a:cubicBezTo>
                  <a:pt x="1069" y="2006"/>
                  <a:pt x="1086" y="2001"/>
                  <a:pt x="1104" y="1991"/>
                </a:cubicBezTo>
                <a:cubicBezTo>
                  <a:pt x="1162" y="1962"/>
                  <a:pt x="1183" y="1897"/>
                  <a:pt x="1198" y="1839"/>
                </a:cubicBezTo>
                <a:cubicBezTo>
                  <a:pt x="1379" y="1251"/>
                  <a:pt x="1372" y="605"/>
                  <a:pt x="1183" y="17"/>
                </a:cubicBezTo>
                <a:cubicBezTo>
                  <a:pt x="1134" y="5"/>
                  <a:pt x="1085" y="0"/>
                  <a:pt x="103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 rot="524525">
            <a:off x="7251717" y="1969515"/>
            <a:ext cx="829400" cy="155596"/>
          </a:xfrm>
          <a:custGeom>
            <a:avLst/>
            <a:gdLst/>
            <a:ahLst/>
            <a:cxnLst/>
            <a:rect l="l" t="t" r="r" b="b"/>
            <a:pathLst>
              <a:path w="6222" h="1358" extrusionOk="0">
                <a:moveTo>
                  <a:pt x="2882" y="0"/>
                </a:moveTo>
                <a:cubicBezTo>
                  <a:pt x="2792" y="0"/>
                  <a:pt x="2703" y="1"/>
                  <a:pt x="2614" y="4"/>
                </a:cubicBezTo>
                <a:cubicBezTo>
                  <a:pt x="2142" y="18"/>
                  <a:pt x="1663" y="55"/>
                  <a:pt x="1205" y="192"/>
                </a:cubicBezTo>
                <a:cubicBezTo>
                  <a:pt x="755" y="338"/>
                  <a:pt x="319" y="584"/>
                  <a:pt x="22" y="955"/>
                </a:cubicBezTo>
                <a:cubicBezTo>
                  <a:pt x="0" y="984"/>
                  <a:pt x="523" y="1093"/>
                  <a:pt x="559" y="1093"/>
                </a:cubicBezTo>
                <a:cubicBezTo>
                  <a:pt x="1162" y="1151"/>
                  <a:pt x="1786" y="1209"/>
                  <a:pt x="2396" y="1274"/>
                </a:cubicBezTo>
                <a:cubicBezTo>
                  <a:pt x="2545" y="1289"/>
                  <a:pt x="2851" y="1358"/>
                  <a:pt x="3124" y="1358"/>
                </a:cubicBezTo>
                <a:cubicBezTo>
                  <a:pt x="3398" y="1358"/>
                  <a:pt x="3637" y="1289"/>
                  <a:pt x="3652" y="1027"/>
                </a:cubicBezTo>
                <a:cubicBezTo>
                  <a:pt x="3656" y="984"/>
                  <a:pt x="3646" y="942"/>
                  <a:pt x="3626" y="906"/>
                </a:cubicBezTo>
                <a:lnTo>
                  <a:pt x="3626" y="906"/>
                </a:lnTo>
                <a:cubicBezTo>
                  <a:pt x="4026" y="1059"/>
                  <a:pt x="4454" y="1141"/>
                  <a:pt x="4881" y="1141"/>
                </a:cubicBezTo>
                <a:cubicBezTo>
                  <a:pt x="4939" y="1141"/>
                  <a:pt x="4996" y="1139"/>
                  <a:pt x="5053" y="1136"/>
                </a:cubicBezTo>
                <a:cubicBezTo>
                  <a:pt x="5040" y="1067"/>
                  <a:pt x="5007" y="1000"/>
                  <a:pt x="4960" y="944"/>
                </a:cubicBezTo>
                <a:lnTo>
                  <a:pt x="4960" y="944"/>
                </a:lnTo>
                <a:cubicBezTo>
                  <a:pt x="5339" y="1171"/>
                  <a:pt x="5778" y="1306"/>
                  <a:pt x="6222" y="1318"/>
                </a:cubicBezTo>
                <a:cubicBezTo>
                  <a:pt x="6163" y="1085"/>
                  <a:pt x="5975" y="904"/>
                  <a:pt x="5779" y="759"/>
                </a:cubicBezTo>
                <a:cubicBezTo>
                  <a:pt x="4958" y="165"/>
                  <a:pt x="3909" y="0"/>
                  <a:pt x="28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5"/>
          <p:cNvSpPr/>
          <p:nvPr/>
        </p:nvSpPr>
        <p:spPr>
          <a:xfrm rot="524525">
            <a:off x="7436069" y="2358811"/>
            <a:ext cx="55320" cy="84100"/>
          </a:xfrm>
          <a:custGeom>
            <a:avLst/>
            <a:gdLst/>
            <a:ahLst/>
            <a:cxnLst/>
            <a:rect l="l" t="t" r="r" b="b"/>
            <a:pathLst>
              <a:path w="415" h="734" extrusionOk="0">
                <a:moveTo>
                  <a:pt x="211" y="1"/>
                </a:moveTo>
                <a:cubicBezTo>
                  <a:pt x="95" y="1"/>
                  <a:pt x="8" y="160"/>
                  <a:pt x="0" y="364"/>
                </a:cubicBezTo>
                <a:cubicBezTo>
                  <a:pt x="0" y="567"/>
                  <a:pt x="87" y="734"/>
                  <a:pt x="204" y="734"/>
                </a:cubicBezTo>
                <a:cubicBezTo>
                  <a:pt x="320" y="734"/>
                  <a:pt x="407" y="567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5"/>
          <p:cNvSpPr/>
          <p:nvPr/>
        </p:nvSpPr>
        <p:spPr>
          <a:xfrm rot="524525">
            <a:off x="7799267" y="2380133"/>
            <a:ext cx="55187" cy="84214"/>
          </a:xfrm>
          <a:custGeom>
            <a:avLst/>
            <a:gdLst/>
            <a:ahLst/>
            <a:cxnLst/>
            <a:rect l="l" t="t" r="r" b="b"/>
            <a:pathLst>
              <a:path w="414" h="735" extrusionOk="0">
                <a:moveTo>
                  <a:pt x="211" y="1"/>
                </a:moveTo>
                <a:cubicBezTo>
                  <a:pt x="102" y="1"/>
                  <a:pt x="7" y="161"/>
                  <a:pt x="7" y="364"/>
                </a:cubicBezTo>
                <a:cubicBezTo>
                  <a:pt x="0" y="567"/>
                  <a:pt x="95" y="734"/>
                  <a:pt x="203" y="734"/>
                </a:cubicBezTo>
                <a:cubicBezTo>
                  <a:pt x="320" y="734"/>
                  <a:pt x="414" y="574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5"/>
          <p:cNvSpPr/>
          <p:nvPr/>
        </p:nvSpPr>
        <p:spPr>
          <a:xfrm rot="524525">
            <a:off x="7781234" y="2252588"/>
            <a:ext cx="162761" cy="5339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"/>
          <p:cNvSpPr/>
          <p:nvPr/>
        </p:nvSpPr>
        <p:spPr>
          <a:xfrm rot="524525">
            <a:off x="7370984" y="2197897"/>
            <a:ext cx="161694" cy="57518"/>
          </a:xfrm>
          <a:custGeom>
            <a:avLst/>
            <a:gdLst/>
            <a:ahLst/>
            <a:cxnLst/>
            <a:rect l="l" t="t" r="r" b="b"/>
            <a:pathLst>
              <a:path w="1213" h="502" extrusionOk="0">
                <a:moveTo>
                  <a:pt x="664" y="1"/>
                </a:moveTo>
                <a:cubicBezTo>
                  <a:pt x="233" y="1"/>
                  <a:pt x="22" y="358"/>
                  <a:pt x="22" y="363"/>
                </a:cubicBezTo>
                <a:cubicBezTo>
                  <a:pt x="0" y="407"/>
                  <a:pt x="15" y="465"/>
                  <a:pt x="58" y="487"/>
                </a:cubicBezTo>
                <a:cubicBezTo>
                  <a:pt x="73" y="494"/>
                  <a:pt x="87" y="501"/>
                  <a:pt x="102" y="501"/>
                </a:cubicBezTo>
                <a:cubicBezTo>
                  <a:pt x="131" y="501"/>
                  <a:pt x="167" y="480"/>
                  <a:pt x="182" y="451"/>
                </a:cubicBezTo>
                <a:cubicBezTo>
                  <a:pt x="187" y="440"/>
                  <a:pt x="340" y="185"/>
                  <a:pt x="665" y="185"/>
                </a:cubicBezTo>
                <a:cubicBezTo>
                  <a:pt x="778" y="185"/>
                  <a:pt x="912" y="216"/>
                  <a:pt x="1067" y="298"/>
                </a:cubicBezTo>
                <a:cubicBezTo>
                  <a:pt x="1083" y="305"/>
                  <a:pt x="1099" y="308"/>
                  <a:pt x="1114" y="308"/>
                </a:cubicBezTo>
                <a:cubicBezTo>
                  <a:pt x="1147" y="308"/>
                  <a:pt x="1176" y="292"/>
                  <a:pt x="1191" y="262"/>
                </a:cubicBezTo>
                <a:cubicBezTo>
                  <a:pt x="1212" y="211"/>
                  <a:pt x="1198" y="160"/>
                  <a:pt x="1154" y="138"/>
                </a:cubicBezTo>
                <a:cubicBezTo>
                  <a:pt x="967" y="39"/>
                  <a:pt x="804" y="1"/>
                  <a:pt x="66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5"/>
          <p:cNvSpPr/>
          <p:nvPr/>
        </p:nvSpPr>
        <p:spPr>
          <a:xfrm rot="524525">
            <a:off x="7631643" y="2396812"/>
            <a:ext cx="124903" cy="151815"/>
          </a:xfrm>
          <a:custGeom>
            <a:avLst/>
            <a:gdLst/>
            <a:ahLst/>
            <a:cxnLst/>
            <a:rect l="l" t="t" r="r" b="b"/>
            <a:pathLst>
              <a:path w="937" h="1325" extrusionOk="0">
                <a:moveTo>
                  <a:pt x="159" y="0"/>
                </a:moveTo>
                <a:cubicBezTo>
                  <a:pt x="119" y="0"/>
                  <a:pt x="85" y="33"/>
                  <a:pt x="73" y="76"/>
                </a:cubicBezTo>
                <a:cubicBezTo>
                  <a:pt x="66" y="119"/>
                  <a:pt x="0" y="548"/>
                  <a:pt x="189" y="722"/>
                </a:cubicBezTo>
                <a:cubicBezTo>
                  <a:pt x="205" y="738"/>
                  <a:pt x="226" y="747"/>
                  <a:pt x="247" y="747"/>
                </a:cubicBezTo>
                <a:cubicBezTo>
                  <a:pt x="254" y="747"/>
                  <a:pt x="262" y="746"/>
                  <a:pt x="269" y="744"/>
                </a:cubicBezTo>
                <a:cubicBezTo>
                  <a:pt x="272" y="744"/>
                  <a:pt x="323" y="735"/>
                  <a:pt x="388" y="735"/>
                </a:cubicBezTo>
                <a:cubicBezTo>
                  <a:pt x="480" y="735"/>
                  <a:pt x="600" y="753"/>
                  <a:pt x="646" y="838"/>
                </a:cubicBezTo>
                <a:cubicBezTo>
                  <a:pt x="712" y="947"/>
                  <a:pt x="509" y="1114"/>
                  <a:pt x="443" y="1158"/>
                </a:cubicBezTo>
                <a:cubicBezTo>
                  <a:pt x="407" y="1187"/>
                  <a:pt x="392" y="1245"/>
                  <a:pt x="421" y="1281"/>
                </a:cubicBezTo>
                <a:cubicBezTo>
                  <a:pt x="436" y="1310"/>
                  <a:pt x="465" y="1325"/>
                  <a:pt x="494" y="1325"/>
                </a:cubicBezTo>
                <a:cubicBezTo>
                  <a:pt x="516" y="1325"/>
                  <a:pt x="530" y="1317"/>
                  <a:pt x="545" y="1310"/>
                </a:cubicBezTo>
                <a:cubicBezTo>
                  <a:pt x="705" y="1201"/>
                  <a:pt x="937" y="962"/>
                  <a:pt x="806" y="744"/>
                </a:cubicBezTo>
                <a:cubicBezTo>
                  <a:pt x="709" y="590"/>
                  <a:pt x="518" y="557"/>
                  <a:pt x="384" y="557"/>
                </a:cubicBezTo>
                <a:cubicBezTo>
                  <a:pt x="348" y="557"/>
                  <a:pt x="316" y="559"/>
                  <a:pt x="291" y="562"/>
                </a:cubicBezTo>
                <a:cubicBezTo>
                  <a:pt x="225" y="453"/>
                  <a:pt x="240" y="214"/>
                  <a:pt x="254" y="105"/>
                </a:cubicBezTo>
                <a:cubicBezTo>
                  <a:pt x="262" y="54"/>
                  <a:pt x="233" y="11"/>
                  <a:pt x="182" y="3"/>
                </a:cubicBezTo>
                <a:cubicBezTo>
                  <a:pt x="174" y="1"/>
                  <a:pt x="167" y="0"/>
                  <a:pt x="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5"/>
          <p:cNvSpPr/>
          <p:nvPr/>
        </p:nvSpPr>
        <p:spPr>
          <a:xfrm rot="524525">
            <a:off x="7161137" y="2374946"/>
            <a:ext cx="232344" cy="162814"/>
          </a:xfrm>
          <a:custGeom>
            <a:avLst/>
            <a:gdLst/>
            <a:ahLst/>
            <a:cxnLst/>
            <a:rect l="l" t="t" r="r" b="b"/>
            <a:pathLst>
              <a:path w="1743" h="1421" extrusionOk="0">
                <a:moveTo>
                  <a:pt x="885" y="0"/>
                </a:moveTo>
                <a:cubicBezTo>
                  <a:pt x="863" y="0"/>
                  <a:pt x="842" y="1"/>
                  <a:pt x="821" y="2"/>
                </a:cubicBezTo>
                <a:cubicBezTo>
                  <a:pt x="356" y="39"/>
                  <a:pt x="0" y="380"/>
                  <a:pt x="29" y="772"/>
                </a:cubicBezTo>
                <a:cubicBezTo>
                  <a:pt x="57" y="1142"/>
                  <a:pt x="414" y="1421"/>
                  <a:pt x="844" y="1421"/>
                </a:cubicBezTo>
                <a:cubicBezTo>
                  <a:pt x="870" y="1421"/>
                  <a:pt x="896" y="1420"/>
                  <a:pt x="922" y="1418"/>
                </a:cubicBezTo>
                <a:cubicBezTo>
                  <a:pt x="1387" y="1389"/>
                  <a:pt x="1743" y="1040"/>
                  <a:pt x="1714" y="656"/>
                </a:cubicBezTo>
                <a:cubicBezTo>
                  <a:pt x="1686" y="282"/>
                  <a:pt x="1321" y="0"/>
                  <a:pt x="885" y="0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5"/>
          <p:cNvSpPr/>
          <p:nvPr/>
        </p:nvSpPr>
        <p:spPr>
          <a:xfrm rot="524525">
            <a:off x="7814478" y="2479923"/>
            <a:ext cx="201418" cy="129816"/>
          </a:xfrm>
          <a:custGeom>
            <a:avLst/>
            <a:gdLst/>
            <a:ahLst/>
            <a:cxnLst/>
            <a:rect l="l" t="t" r="r" b="b"/>
            <a:pathLst>
              <a:path w="1511" h="1133" extrusionOk="0">
                <a:moveTo>
                  <a:pt x="806" y="1"/>
                </a:moveTo>
                <a:cubicBezTo>
                  <a:pt x="756" y="1"/>
                  <a:pt x="705" y="5"/>
                  <a:pt x="653" y="14"/>
                </a:cubicBezTo>
                <a:cubicBezTo>
                  <a:pt x="269" y="86"/>
                  <a:pt x="0" y="391"/>
                  <a:pt x="58" y="696"/>
                </a:cubicBezTo>
                <a:cubicBezTo>
                  <a:pt x="102" y="957"/>
                  <a:pt x="373" y="1133"/>
                  <a:pt x="692" y="1133"/>
                </a:cubicBezTo>
                <a:cubicBezTo>
                  <a:pt x="746" y="1133"/>
                  <a:pt x="801" y="1128"/>
                  <a:pt x="857" y="1117"/>
                </a:cubicBezTo>
                <a:cubicBezTo>
                  <a:pt x="1241" y="1045"/>
                  <a:pt x="1510" y="747"/>
                  <a:pt x="1452" y="442"/>
                </a:cubicBezTo>
                <a:cubicBezTo>
                  <a:pt x="1408" y="178"/>
                  <a:pt x="1129" y="1"/>
                  <a:pt x="806" y="1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5"/>
          <p:cNvSpPr/>
          <p:nvPr/>
        </p:nvSpPr>
        <p:spPr>
          <a:xfrm rot="-9491453">
            <a:off x="7439503" y="2578466"/>
            <a:ext cx="214783" cy="7326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D61F8F40-187A-4FE2-9702-785552D49692}"/>
              </a:ext>
            </a:extLst>
          </p:cNvPr>
          <p:cNvSpPr/>
          <p:nvPr/>
        </p:nvSpPr>
        <p:spPr>
          <a:xfrm>
            <a:off x="256059" y="796179"/>
            <a:ext cx="88879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</a:t>
            </a:r>
          </a:p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 26 AL 30</a:t>
            </a:r>
          </a:p>
          <a:p>
            <a:pPr algn="just" fontAlgn="base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base"/>
            <a:endParaRPr lang="es-ES" sz="2400" dirty="0"/>
          </a:p>
          <a:p>
            <a:pPr fontAlgn="base"/>
            <a:r>
              <a:rPr lang="es-ES" sz="2400" b="1" dirty="0"/>
              <a:t>AXIS: ACTIVE ENVIRONMENTAL CITIZEN</a:t>
            </a:r>
            <a:r>
              <a:rPr lang="es-ES" sz="2400" dirty="0"/>
              <a:t> </a:t>
            </a:r>
          </a:p>
          <a:p>
            <a:pPr fontAlgn="base"/>
            <a:r>
              <a:rPr lang="es-ES" sz="2400" dirty="0"/>
              <a:t>Identifico el beneficio que me ofrece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public</a:t>
            </a:r>
            <a:r>
              <a:rPr lang="es-ES" sz="2400" dirty="0"/>
              <a:t> </a:t>
            </a:r>
            <a:r>
              <a:rPr lang="es-ES" sz="2400" dirty="0" err="1"/>
              <a:t>services</a:t>
            </a:r>
            <a:r>
              <a:rPr lang="es-ES" sz="2400" dirty="0"/>
              <a:t> cómo,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water</a:t>
            </a:r>
            <a:r>
              <a:rPr lang="es-ES" sz="2400" dirty="0"/>
              <a:t>, a </a:t>
            </a:r>
            <a:r>
              <a:rPr lang="es-ES" sz="2400" dirty="0" err="1"/>
              <a:t>energy</a:t>
            </a:r>
            <a:r>
              <a:rPr lang="es-ES" sz="2400" dirty="0"/>
              <a:t>, </a:t>
            </a:r>
            <a:r>
              <a:rPr lang="es-ES" sz="2400" dirty="0" err="1"/>
              <a:t>clean</a:t>
            </a:r>
            <a:r>
              <a:rPr lang="es-ES" sz="2400" dirty="0"/>
              <a:t>, </a:t>
            </a:r>
            <a:r>
              <a:rPr lang="es-ES" sz="2400" dirty="0" err="1"/>
              <a:t>public</a:t>
            </a:r>
            <a:r>
              <a:rPr lang="es-ES" sz="2400" dirty="0"/>
              <a:t> </a:t>
            </a:r>
            <a:r>
              <a:rPr lang="es-ES" sz="2400" dirty="0" err="1"/>
              <a:t>transport</a:t>
            </a:r>
            <a:r>
              <a:rPr lang="es-ES" sz="2400" dirty="0"/>
              <a:t>, </a:t>
            </a:r>
            <a:r>
              <a:rPr lang="es-ES" sz="2400" dirty="0" err="1"/>
              <a:t>park</a:t>
            </a:r>
            <a:r>
              <a:rPr lang="es-ES" sz="2400" dirty="0"/>
              <a:t> and </a:t>
            </a:r>
            <a:r>
              <a:rPr lang="es-ES" sz="2400" dirty="0" err="1"/>
              <a:t>green</a:t>
            </a:r>
            <a:r>
              <a:rPr lang="es-ES" sz="2400" dirty="0"/>
              <a:t> </a:t>
            </a:r>
            <a:r>
              <a:rPr lang="es-ES" sz="2400" dirty="0" err="1"/>
              <a:t>zone</a:t>
            </a:r>
            <a:r>
              <a:rPr lang="es-ES" sz="2400" dirty="0"/>
              <a:t> a partir de la observación </a:t>
            </a:r>
            <a:r>
              <a:rPr lang="es-ES" sz="2400" dirty="0" err="1"/>
              <a:t>devídeos</a:t>
            </a:r>
            <a:r>
              <a:rPr lang="es-ES" sz="2400" dirty="0"/>
              <a:t> y realización de consultas guiadas para conocer su utilidad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life</a:t>
            </a:r>
            <a:r>
              <a:rPr lang="es-ES" sz="2400" dirty="0"/>
              <a:t> diaria y promover el buen uso y </a:t>
            </a:r>
            <a:r>
              <a:rPr lang="es-ES" sz="2400" dirty="0" err="1"/>
              <a:t>care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neighborhood</a:t>
            </a:r>
            <a:r>
              <a:rPr lang="es-ES" sz="2400" dirty="0"/>
              <a:t>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38"/>
          <p:cNvGrpSpPr/>
          <p:nvPr/>
        </p:nvGrpSpPr>
        <p:grpSpPr>
          <a:xfrm>
            <a:off x="175206" y="1553331"/>
            <a:ext cx="2468991" cy="3079634"/>
            <a:chOff x="1182800" y="698300"/>
            <a:chExt cx="2957229" cy="3688626"/>
          </a:xfrm>
        </p:grpSpPr>
        <p:sp>
          <p:nvSpPr>
            <p:cNvPr id="404" name="Google Shape;404;p38"/>
            <p:cNvSpPr/>
            <p:nvPr/>
          </p:nvSpPr>
          <p:spPr>
            <a:xfrm>
              <a:off x="3091215" y="3696857"/>
              <a:ext cx="625588" cy="624054"/>
            </a:xfrm>
            <a:custGeom>
              <a:avLst/>
              <a:gdLst/>
              <a:ahLst/>
              <a:cxnLst/>
              <a:rect l="l" t="t" r="r" b="b"/>
              <a:pathLst>
                <a:path w="11420" h="11392" extrusionOk="0">
                  <a:moveTo>
                    <a:pt x="11253" y="175"/>
                  </a:moveTo>
                  <a:lnTo>
                    <a:pt x="11253" y="8132"/>
                  </a:lnTo>
                  <a:cubicBezTo>
                    <a:pt x="11253" y="8770"/>
                    <a:pt x="10665" y="9344"/>
                    <a:pt x="9787" y="9547"/>
                  </a:cubicBezTo>
                  <a:lnTo>
                    <a:pt x="2992" y="11137"/>
                  </a:lnTo>
                  <a:cubicBezTo>
                    <a:pt x="2764" y="11192"/>
                    <a:pt x="2530" y="11218"/>
                    <a:pt x="2298" y="11218"/>
                  </a:cubicBezTo>
                  <a:cubicBezTo>
                    <a:pt x="1696" y="11218"/>
                    <a:pt x="1112" y="11039"/>
                    <a:pt x="697" y="10709"/>
                  </a:cubicBezTo>
                  <a:cubicBezTo>
                    <a:pt x="356" y="10433"/>
                    <a:pt x="168" y="10084"/>
                    <a:pt x="168" y="9721"/>
                  </a:cubicBezTo>
                  <a:lnTo>
                    <a:pt x="168" y="175"/>
                  </a:lnTo>
                  <a:close/>
                  <a:moveTo>
                    <a:pt x="1" y="1"/>
                  </a:moveTo>
                  <a:lnTo>
                    <a:pt x="1" y="9721"/>
                  </a:lnTo>
                  <a:cubicBezTo>
                    <a:pt x="1" y="10143"/>
                    <a:pt x="211" y="10535"/>
                    <a:pt x="596" y="10839"/>
                  </a:cubicBezTo>
                  <a:cubicBezTo>
                    <a:pt x="1039" y="11195"/>
                    <a:pt x="1670" y="11391"/>
                    <a:pt x="2316" y="11391"/>
                  </a:cubicBezTo>
                  <a:cubicBezTo>
                    <a:pt x="2556" y="11391"/>
                    <a:pt x="2796" y="11362"/>
                    <a:pt x="3028" y="11304"/>
                  </a:cubicBezTo>
                  <a:lnTo>
                    <a:pt x="9830" y="9714"/>
                  </a:lnTo>
                  <a:cubicBezTo>
                    <a:pt x="10781" y="9489"/>
                    <a:pt x="11420" y="8858"/>
                    <a:pt x="11420" y="8132"/>
                  </a:cubicBezTo>
                  <a:lnTo>
                    <a:pt x="11420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480157" y="3696857"/>
              <a:ext cx="626026" cy="624054"/>
            </a:xfrm>
            <a:custGeom>
              <a:avLst/>
              <a:gdLst/>
              <a:ahLst/>
              <a:cxnLst/>
              <a:rect l="l" t="t" r="r" b="b"/>
              <a:pathLst>
                <a:path w="11428" h="11392" extrusionOk="0">
                  <a:moveTo>
                    <a:pt x="11253" y="175"/>
                  </a:moveTo>
                  <a:lnTo>
                    <a:pt x="11253" y="9721"/>
                  </a:lnTo>
                  <a:cubicBezTo>
                    <a:pt x="11253" y="10084"/>
                    <a:pt x="11064" y="10440"/>
                    <a:pt x="10723" y="10709"/>
                  </a:cubicBezTo>
                  <a:cubicBezTo>
                    <a:pt x="10306" y="11042"/>
                    <a:pt x="9715" y="11221"/>
                    <a:pt x="9111" y="11221"/>
                  </a:cubicBezTo>
                  <a:cubicBezTo>
                    <a:pt x="8885" y="11221"/>
                    <a:pt x="8658" y="11196"/>
                    <a:pt x="8436" y="11144"/>
                  </a:cubicBezTo>
                  <a:lnTo>
                    <a:pt x="1634" y="9547"/>
                  </a:lnTo>
                  <a:cubicBezTo>
                    <a:pt x="763" y="9344"/>
                    <a:pt x="175" y="8778"/>
                    <a:pt x="175" y="8132"/>
                  </a:cubicBezTo>
                  <a:lnTo>
                    <a:pt x="175" y="175"/>
                  </a:lnTo>
                  <a:close/>
                  <a:moveTo>
                    <a:pt x="1" y="1"/>
                  </a:moveTo>
                  <a:lnTo>
                    <a:pt x="1" y="8132"/>
                  </a:lnTo>
                  <a:cubicBezTo>
                    <a:pt x="1" y="8858"/>
                    <a:pt x="647" y="9489"/>
                    <a:pt x="1598" y="9714"/>
                  </a:cubicBezTo>
                  <a:lnTo>
                    <a:pt x="8400" y="11304"/>
                  </a:lnTo>
                  <a:cubicBezTo>
                    <a:pt x="8632" y="11362"/>
                    <a:pt x="8872" y="11391"/>
                    <a:pt x="9112" y="11391"/>
                  </a:cubicBezTo>
                  <a:cubicBezTo>
                    <a:pt x="9758" y="11391"/>
                    <a:pt x="10382" y="11195"/>
                    <a:pt x="10832" y="10839"/>
                  </a:cubicBezTo>
                  <a:cubicBezTo>
                    <a:pt x="11217" y="10535"/>
                    <a:pt x="11427" y="10143"/>
                    <a:pt x="11427" y="9721"/>
                  </a:cubicBezTo>
                  <a:lnTo>
                    <a:pt x="11427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468408" y="3967312"/>
              <a:ext cx="260150" cy="419615"/>
            </a:xfrm>
            <a:custGeom>
              <a:avLst/>
              <a:gdLst/>
              <a:ahLst/>
              <a:cxnLst/>
              <a:rect l="l" t="t" r="r" b="b"/>
              <a:pathLst>
                <a:path w="4749" h="7660" extrusionOk="0">
                  <a:moveTo>
                    <a:pt x="4582" y="167"/>
                  </a:moveTo>
                  <a:lnTo>
                    <a:pt x="4582" y="7216"/>
                  </a:lnTo>
                  <a:cubicBezTo>
                    <a:pt x="4582" y="7369"/>
                    <a:pt x="4458" y="7492"/>
                    <a:pt x="4306" y="7492"/>
                  </a:cubicBezTo>
                  <a:lnTo>
                    <a:pt x="444" y="7492"/>
                  </a:lnTo>
                  <a:cubicBezTo>
                    <a:pt x="299" y="7492"/>
                    <a:pt x="175" y="7369"/>
                    <a:pt x="175" y="7216"/>
                  </a:cubicBezTo>
                  <a:lnTo>
                    <a:pt x="175" y="167"/>
                  </a:lnTo>
                  <a:close/>
                  <a:moveTo>
                    <a:pt x="1" y="0"/>
                  </a:moveTo>
                  <a:lnTo>
                    <a:pt x="1" y="7216"/>
                  </a:lnTo>
                  <a:cubicBezTo>
                    <a:pt x="1" y="7463"/>
                    <a:pt x="204" y="7659"/>
                    <a:pt x="444" y="7659"/>
                  </a:cubicBezTo>
                  <a:lnTo>
                    <a:pt x="4306" y="7659"/>
                  </a:lnTo>
                  <a:cubicBezTo>
                    <a:pt x="4553" y="7659"/>
                    <a:pt x="4749" y="7463"/>
                    <a:pt x="4749" y="7216"/>
                  </a:cubicBezTo>
                  <a:lnTo>
                    <a:pt x="4749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2473229" y="4242093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1"/>
                  </a:moveTo>
                  <a:lnTo>
                    <a:pt x="0" y="190"/>
                  </a:lnTo>
                  <a:lnTo>
                    <a:pt x="4581" y="190"/>
                  </a:lnTo>
                  <a:lnTo>
                    <a:pt x="4581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2473229" y="4105305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0"/>
                  </a:moveTo>
                  <a:lnTo>
                    <a:pt x="0" y="189"/>
                  </a:lnTo>
                  <a:lnTo>
                    <a:pt x="4581" y="189"/>
                  </a:lnTo>
                  <a:lnTo>
                    <a:pt x="4581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1306775" y="3710772"/>
              <a:ext cx="2583425" cy="364725"/>
            </a:xfrm>
            <a:custGeom>
              <a:avLst/>
              <a:gdLst/>
              <a:ahLst/>
              <a:cxnLst/>
              <a:rect l="l" t="t" r="r" b="b"/>
              <a:pathLst>
                <a:path w="47160" h="6658" extrusionOk="0">
                  <a:moveTo>
                    <a:pt x="1" y="1"/>
                  </a:moveTo>
                  <a:lnTo>
                    <a:pt x="1" y="865"/>
                  </a:lnTo>
                  <a:cubicBezTo>
                    <a:pt x="1" y="4066"/>
                    <a:pt x="10556" y="6658"/>
                    <a:pt x="23580" y="6658"/>
                  </a:cubicBezTo>
                  <a:cubicBezTo>
                    <a:pt x="36604" y="6658"/>
                    <a:pt x="47159" y="4059"/>
                    <a:pt x="47159" y="865"/>
                  </a:cubicBezTo>
                  <a:lnTo>
                    <a:pt x="471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1306775" y="3393809"/>
              <a:ext cx="2583425" cy="634407"/>
            </a:xfrm>
            <a:custGeom>
              <a:avLst/>
              <a:gdLst/>
              <a:ahLst/>
              <a:cxnLst/>
              <a:rect l="l" t="t" r="r" b="b"/>
              <a:pathLst>
                <a:path w="47160" h="11581" extrusionOk="0">
                  <a:moveTo>
                    <a:pt x="23580" y="1"/>
                  </a:moveTo>
                  <a:cubicBezTo>
                    <a:pt x="10556" y="1"/>
                    <a:pt x="1" y="2593"/>
                    <a:pt x="1" y="5794"/>
                  </a:cubicBezTo>
                  <a:cubicBezTo>
                    <a:pt x="1" y="8988"/>
                    <a:pt x="10556" y="11580"/>
                    <a:pt x="23580" y="11580"/>
                  </a:cubicBezTo>
                  <a:cubicBezTo>
                    <a:pt x="36604" y="11580"/>
                    <a:pt x="47159" y="8988"/>
                    <a:pt x="47159" y="5794"/>
                  </a:cubicBezTo>
                  <a:cubicBezTo>
                    <a:pt x="47159" y="2593"/>
                    <a:pt x="36604" y="1"/>
                    <a:pt x="23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1500481" y="3453903"/>
              <a:ext cx="2196021" cy="261301"/>
            </a:xfrm>
            <a:custGeom>
              <a:avLst/>
              <a:gdLst/>
              <a:ahLst/>
              <a:cxnLst/>
              <a:rect l="l" t="t" r="r" b="b"/>
              <a:pathLst>
                <a:path w="40088" h="4770" extrusionOk="0">
                  <a:moveTo>
                    <a:pt x="20044" y="0"/>
                  </a:moveTo>
                  <a:cubicBezTo>
                    <a:pt x="8973" y="0"/>
                    <a:pt x="0" y="2062"/>
                    <a:pt x="0" y="4603"/>
                  </a:cubicBezTo>
                  <a:cubicBezTo>
                    <a:pt x="0" y="4661"/>
                    <a:pt x="7" y="4719"/>
                    <a:pt x="15" y="4770"/>
                  </a:cubicBezTo>
                  <a:cubicBezTo>
                    <a:pt x="399" y="2309"/>
                    <a:pt x="9220" y="341"/>
                    <a:pt x="20044" y="341"/>
                  </a:cubicBezTo>
                  <a:cubicBezTo>
                    <a:pt x="30875" y="341"/>
                    <a:pt x="39696" y="2309"/>
                    <a:pt x="40073" y="4770"/>
                  </a:cubicBezTo>
                  <a:cubicBezTo>
                    <a:pt x="40088" y="4719"/>
                    <a:pt x="40088" y="4661"/>
                    <a:pt x="40088" y="4603"/>
                  </a:cubicBezTo>
                  <a:cubicBezTo>
                    <a:pt x="40088" y="2062"/>
                    <a:pt x="31115" y="0"/>
                    <a:pt x="20044" y="0"/>
                  </a:cubicBezTo>
                  <a:close/>
                </a:path>
              </a:pathLst>
            </a:custGeom>
            <a:solidFill>
              <a:srgbClr val="262B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1501248" y="3472584"/>
              <a:ext cx="2194487" cy="485625"/>
            </a:xfrm>
            <a:custGeom>
              <a:avLst/>
              <a:gdLst/>
              <a:ahLst/>
              <a:cxnLst/>
              <a:rect l="l" t="t" r="r" b="b"/>
              <a:pathLst>
                <a:path w="40060" h="8865" extrusionOk="0">
                  <a:moveTo>
                    <a:pt x="20030" y="0"/>
                  </a:moveTo>
                  <a:cubicBezTo>
                    <a:pt x="8966" y="0"/>
                    <a:pt x="1" y="1982"/>
                    <a:pt x="1" y="4429"/>
                  </a:cubicBezTo>
                  <a:cubicBezTo>
                    <a:pt x="1" y="6883"/>
                    <a:pt x="8966" y="8864"/>
                    <a:pt x="20030" y="8864"/>
                  </a:cubicBezTo>
                  <a:cubicBezTo>
                    <a:pt x="31094" y="8864"/>
                    <a:pt x="40059" y="6883"/>
                    <a:pt x="40059" y="4429"/>
                  </a:cubicBezTo>
                  <a:cubicBezTo>
                    <a:pt x="40059" y="1982"/>
                    <a:pt x="31094" y="0"/>
                    <a:pt x="200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1832947" y="3550537"/>
              <a:ext cx="397703" cy="104630"/>
            </a:xfrm>
            <a:custGeom>
              <a:avLst/>
              <a:gdLst/>
              <a:ahLst/>
              <a:cxnLst/>
              <a:rect l="l" t="t" r="r" b="b"/>
              <a:pathLst>
                <a:path w="7260" h="1910" extrusionOk="0">
                  <a:moveTo>
                    <a:pt x="3630" y="0"/>
                  </a:moveTo>
                  <a:cubicBezTo>
                    <a:pt x="1626" y="0"/>
                    <a:pt x="0" y="429"/>
                    <a:pt x="0" y="959"/>
                  </a:cubicBezTo>
                  <a:cubicBezTo>
                    <a:pt x="0" y="1481"/>
                    <a:pt x="1626" y="1910"/>
                    <a:pt x="3630" y="1910"/>
                  </a:cubicBezTo>
                  <a:cubicBezTo>
                    <a:pt x="5634" y="1910"/>
                    <a:pt x="7260" y="1481"/>
                    <a:pt x="7260" y="959"/>
                  </a:cubicBezTo>
                  <a:cubicBezTo>
                    <a:pt x="7260" y="429"/>
                    <a:pt x="5634" y="0"/>
                    <a:pt x="3630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2850233" y="3550537"/>
              <a:ext cx="538487" cy="141606"/>
            </a:xfrm>
            <a:custGeom>
              <a:avLst/>
              <a:gdLst/>
              <a:ahLst/>
              <a:cxnLst/>
              <a:rect l="l" t="t" r="r" b="b"/>
              <a:pathLst>
                <a:path w="9830" h="2585" extrusionOk="0">
                  <a:moveTo>
                    <a:pt x="4915" y="0"/>
                  </a:moveTo>
                  <a:cubicBezTo>
                    <a:pt x="2200" y="0"/>
                    <a:pt x="0" y="581"/>
                    <a:pt x="0" y="1292"/>
                  </a:cubicBezTo>
                  <a:cubicBezTo>
                    <a:pt x="0" y="2011"/>
                    <a:pt x="2200" y="2585"/>
                    <a:pt x="4915" y="2585"/>
                  </a:cubicBezTo>
                  <a:cubicBezTo>
                    <a:pt x="7630" y="2585"/>
                    <a:pt x="9830" y="2011"/>
                    <a:pt x="9830" y="1292"/>
                  </a:cubicBezTo>
                  <a:cubicBezTo>
                    <a:pt x="9830" y="581"/>
                    <a:pt x="7630" y="0"/>
                    <a:pt x="4915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1842479" y="2654922"/>
              <a:ext cx="124898" cy="137662"/>
            </a:xfrm>
            <a:custGeom>
              <a:avLst/>
              <a:gdLst/>
              <a:ahLst/>
              <a:cxnLst/>
              <a:rect l="l" t="t" r="r" b="b"/>
              <a:pathLst>
                <a:path w="2280" h="2513" extrusionOk="0">
                  <a:moveTo>
                    <a:pt x="2280" y="785"/>
                  </a:moveTo>
                  <a:cubicBezTo>
                    <a:pt x="2280" y="785"/>
                    <a:pt x="2280" y="785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80" y="785"/>
                    <a:pt x="2280" y="785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5"/>
                  </a:cubicBezTo>
                  <a:cubicBezTo>
                    <a:pt x="378" y="973"/>
                    <a:pt x="276" y="1235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2"/>
                    <a:pt x="37" y="1946"/>
                  </a:cubicBezTo>
                  <a:cubicBezTo>
                    <a:pt x="116" y="1990"/>
                    <a:pt x="342" y="2128"/>
                    <a:pt x="596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3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9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79" y="785"/>
                    <a:pt x="2279" y="785"/>
                  </a:cubicBezTo>
                  <a:cubicBezTo>
                    <a:pt x="2250" y="785"/>
                    <a:pt x="1638" y="410"/>
                    <a:pt x="1111" y="160"/>
                  </a:cubicBezTo>
                  <a:cubicBezTo>
                    <a:pt x="973" y="95"/>
                    <a:pt x="835" y="37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1806652" y="2738463"/>
              <a:ext cx="154151" cy="210958"/>
            </a:xfrm>
            <a:custGeom>
              <a:avLst/>
              <a:gdLst/>
              <a:ahLst/>
              <a:cxnLst/>
              <a:rect l="l" t="t" r="r" b="b"/>
              <a:pathLst>
                <a:path w="2814" h="3851" extrusionOk="0">
                  <a:moveTo>
                    <a:pt x="821" y="0"/>
                  </a:moveTo>
                  <a:cubicBezTo>
                    <a:pt x="662" y="189"/>
                    <a:pt x="516" y="385"/>
                    <a:pt x="378" y="588"/>
                  </a:cubicBezTo>
                  <a:cubicBezTo>
                    <a:pt x="335" y="653"/>
                    <a:pt x="299" y="711"/>
                    <a:pt x="255" y="777"/>
                  </a:cubicBezTo>
                  <a:lnTo>
                    <a:pt x="248" y="799"/>
                  </a:lnTo>
                  <a:cubicBezTo>
                    <a:pt x="226" y="820"/>
                    <a:pt x="211" y="849"/>
                    <a:pt x="197" y="878"/>
                  </a:cubicBezTo>
                  <a:cubicBezTo>
                    <a:pt x="161" y="937"/>
                    <a:pt x="132" y="987"/>
                    <a:pt x="95" y="1038"/>
                  </a:cubicBezTo>
                  <a:cubicBezTo>
                    <a:pt x="52" y="1125"/>
                    <a:pt x="1" y="1212"/>
                    <a:pt x="23" y="1314"/>
                  </a:cubicBezTo>
                  <a:cubicBezTo>
                    <a:pt x="45" y="1401"/>
                    <a:pt x="117" y="1488"/>
                    <a:pt x="182" y="1561"/>
                  </a:cubicBezTo>
                  <a:cubicBezTo>
                    <a:pt x="277" y="1670"/>
                    <a:pt x="364" y="1779"/>
                    <a:pt x="451" y="1895"/>
                  </a:cubicBezTo>
                  <a:cubicBezTo>
                    <a:pt x="545" y="2025"/>
                    <a:pt x="625" y="2156"/>
                    <a:pt x="698" y="2294"/>
                  </a:cubicBezTo>
                  <a:cubicBezTo>
                    <a:pt x="843" y="2541"/>
                    <a:pt x="945" y="2795"/>
                    <a:pt x="1097" y="3035"/>
                  </a:cubicBezTo>
                  <a:cubicBezTo>
                    <a:pt x="1097" y="3035"/>
                    <a:pt x="1104" y="3042"/>
                    <a:pt x="1104" y="3042"/>
                  </a:cubicBezTo>
                  <a:cubicBezTo>
                    <a:pt x="1264" y="3274"/>
                    <a:pt x="1489" y="3492"/>
                    <a:pt x="1801" y="3637"/>
                  </a:cubicBezTo>
                  <a:cubicBezTo>
                    <a:pt x="2026" y="3739"/>
                    <a:pt x="2273" y="3819"/>
                    <a:pt x="2513" y="3848"/>
                  </a:cubicBezTo>
                  <a:cubicBezTo>
                    <a:pt x="2529" y="3850"/>
                    <a:pt x="2544" y="3851"/>
                    <a:pt x="2558" y="3851"/>
                  </a:cubicBezTo>
                  <a:cubicBezTo>
                    <a:pt x="2813" y="3851"/>
                    <a:pt x="2772" y="3496"/>
                    <a:pt x="2738" y="3441"/>
                  </a:cubicBezTo>
                  <a:cubicBezTo>
                    <a:pt x="2680" y="3303"/>
                    <a:pt x="2622" y="3165"/>
                    <a:pt x="2564" y="3020"/>
                  </a:cubicBezTo>
                  <a:cubicBezTo>
                    <a:pt x="2273" y="2287"/>
                    <a:pt x="2077" y="1459"/>
                    <a:pt x="2099" y="711"/>
                  </a:cubicBezTo>
                  <a:lnTo>
                    <a:pt x="2055" y="690"/>
                  </a:lnTo>
                  <a:cubicBezTo>
                    <a:pt x="1801" y="530"/>
                    <a:pt x="1337" y="247"/>
                    <a:pt x="1039" y="94"/>
                  </a:cubicBezTo>
                  <a:cubicBezTo>
                    <a:pt x="996" y="73"/>
                    <a:pt x="959" y="58"/>
                    <a:pt x="923" y="44"/>
                  </a:cubicBezTo>
                  <a:cubicBezTo>
                    <a:pt x="887" y="22"/>
                    <a:pt x="850" y="7"/>
                    <a:pt x="8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1867131" y="2894151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1"/>
                  </a:moveTo>
                  <a:cubicBezTo>
                    <a:pt x="488" y="1"/>
                    <a:pt x="229" y="66"/>
                    <a:pt x="0" y="200"/>
                  </a:cubicBezTo>
                  <a:cubicBezTo>
                    <a:pt x="160" y="432"/>
                    <a:pt x="385" y="650"/>
                    <a:pt x="697" y="795"/>
                  </a:cubicBezTo>
                  <a:cubicBezTo>
                    <a:pt x="922" y="889"/>
                    <a:pt x="1169" y="977"/>
                    <a:pt x="1409" y="1006"/>
                  </a:cubicBezTo>
                  <a:cubicBezTo>
                    <a:pt x="1425" y="1008"/>
                    <a:pt x="1440" y="1009"/>
                    <a:pt x="1454" y="1009"/>
                  </a:cubicBezTo>
                  <a:cubicBezTo>
                    <a:pt x="1709" y="1009"/>
                    <a:pt x="1669" y="654"/>
                    <a:pt x="1641" y="592"/>
                  </a:cubicBezTo>
                  <a:cubicBezTo>
                    <a:pt x="1576" y="461"/>
                    <a:pt x="1518" y="316"/>
                    <a:pt x="1460" y="178"/>
                  </a:cubicBezTo>
                  <a:cubicBezTo>
                    <a:pt x="1314" y="98"/>
                    <a:pt x="1155" y="40"/>
                    <a:pt x="988" y="18"/>
                  </a:cubicBezTo>
                  <a:cubicBezTo>
                    <a:pt x="909" y="7"/>
                    <a:pt x="829" y="1"/>
                    <a:pt x="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1806652" y="2770674"/>
              <a:ext cx="32265" cy="71597"/>
            </a:xfrm>
            <a:custGeom>
              <a:avLst/>
              <a:gdLst/>
              <a:ahLst/>
              <a:cxnLst/>
              <a:rect l="l" t="t" r="r" b="b"/>
              <a:pathLst>
                <a:path w="589" h="1307" extrusionOk="0">
                  <a:moveTo>
                    <a:pt x="378" y="0"/>
                  </a:moveTo>
                  <a:cubicBezTo>
                    <a:pt x="335" y="65"/>
                    <a:pt x="299" y="123"/>
                    <a:pt x="255" y="189"/>
                  </a:cubicBezTo>
                  <a:lnTo>
                    <a:pt x="248" y="211"/>
                  </a:lnTo>
                  <a:cubicBezTo>
                    <a:pt x="226" y="232"/>
                    <a:pt x="211" y="261"/>
                    <a:pt x="197" y="290"/>
                  </a:cubicBezTo>
                  <a:cubicBezTo>
                    <a:pt x="161" y="349"/>
                    <a:pt x="132" y="399"/>
                    <a:pt x="95" y="450"/>
                  </a:cubicBezTo>
                  <a:cubicBezTo>
                    <a:pt x="52" y="537"/>
                    <a:pt x="1" y="624"/>
                    <a:pt x="23" y="726"/>
                  </a:cubicBezTo>
                  <a:cubicBezTo>
                    <a:pt x="45" y="813"/>
                    <a:pt x="117" y="900"/>
                    <a:pt x="182" y="973"/>
                  </a:cubicBezTo>
                  <a:cubicBezTo>
                    <a:pt x="277" y="1082"/>
                    <a:pt x="364" y="1191"/>
                    <a:pt x="451" y="1307"/>
                  </a:cubicBezTo>
                  <a:cubicBezTo>
                    <a:pt x="451" y="1300"/>
                    <a:pt x="451" y="1300"/>
                    <a:pt x="451" y="1292"/>
                  </a:cubicBezTo>
                  <a:cubicBezTo>
                    <a:pt x="589" y="871"/>
                    <a:pt x="560" y="399"/>
                    <a:pt x="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2095020" y="2646595"/>
              <a:ext cx="124898" cy="137607"/>
            </a:xfrm>
            <a:custGeom>
              <a:avLst/>
              <a:gdLst/>
              <a:ahLst/>
              <a:cxnLst/>
              <a:rect l="l" t="t" r="r" b="b"/>
              <a:pathLst>
                <a:path w="2280" h="2512" extrusionOk="0">
                  <a:moveTo>
                    <a:pt x="2280" y="784"/>
                  </a:moveTo>
                  <a:cubicBezTo>
                    <a:pt x="2280" y="784"/>
                    <a:pt x="2280" y="784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80" y="784"/>
                    <a:pt x="2280" y="784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4"/>
                  </a:cubicBezTo>
                  <a:cubicBezTo>
                    <a:pt x="378" y="973"/>
                    <a:pt x="276" y="1234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1"/>
                    <a:pt x="36" y="1946"/>
                  </a:cubicBezTo>
                  <a:cubicBezTo>
                    <a:pt x="116" y="1989"/>
                    <a:pt x="341" y="2127"/>
                    <a:pt x="595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2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8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79" y="784"/>
                    <a:pt x="2279" y="784"/>
                  </a:cubicBezTo>
                  <a:cubicBezTo>
                    <a:pt x="2249" y="784"/>
                    <a:pt x="1638" y="416"/>
                    <a:pt x="1111" y="160"/>
                  </a:cubicBezTo>
                  <a:cubicBezTo>
                    <a:pt x="973" y="94"/>
                    <a:pt x="835" y="36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2059632" y="2730081"/>
              <a:ext cx="153713" cy="211013"/>
            </a:xfrm>
            <a:custGeom>
              <a:avLst/>
              <a:gdLst/>
              <a:ahLst/>
              <a:cxnLst/>
              <a:rect l="l" t="t" r="r" b="b"/>
              <a:pathLst>
                <a:path w="2806" h="3852" extrusionOk="0">
                  <a:moveTo>
                    <a:pt x="813" y="1"/>
                  </a:moveTo>
                  <a:cubicBezTo>
                    <a:pt x="653" y="189"/>
                    <a:pt x="508" y="385"/>
                    <a:pt x="378" y="589"/>
                  </a:cubicBezTo>
                  <a:cubicBezTo>
                    <a:pt x="334" y="654"/>
                    <a:pt x="290" y="712"/>
                    <a:pt x="247" y="777"/>
                  </a:cubicBezTo>
                  <a:lnTo>
                    <a:pt x="240" y="799"/>
                  </a:lnTo>
                  <a:cubicBezTo>
                    <a:pt x="218" y="821"/>
                    <a:pt x="203" y="850"/>
                    <a:pt x="189" y="879"/>
                  </a:cubicBezTo>
                  <a:cubicBezTo>
                    <a:pt x="153" y="937"/>
                    <a:pt x="123" y="988"/>
                    <a:pt x="94" y="1039"/>
                  </a:cubicBezTo>
                  <a:cubicBezTo>
                    <a:pt x="44" y="1126"/>
                    <a:pt x="0" y="1213"/>
                    <a:pt x="15" y="1315"/>
                  </a:cubicBezTo>
                  <a:cubicBezTo>
                    <a:pt x="36" y="1402"/>
                    <a:pt x="109" y="1489"/>
                    <a:pt x="174" y="1561"/>
                  </a:cubicBezTo>
                  <a:cubicBezTo>
                    <a:pt x="269" y="1670"/>
                    <a:pt x="363" y="1779"/>
                    <a:pt x="443" y="1895"/>
                  </a:cubicBezTo>
                  <a:cubicBezTo>
                    <a:pt x="537" y="2026"/>
                    <a:pt x="624" y="2157"/>
                    <a:pt x="690" y="2295"/>
                  </a:cubicBezTo>
                  <a:cubicBezTo>
                    <a:pt x="835" y="2541"/>
                    <a:pt x="937" y="2796"/>
                    <a:pt x="1089" y="3035"/>
                  </a:cubicBezTo>
                  <a:cubicBezTo>
                    <a:pt x="1089" y="3035"/>
                    <a:pt x="1096" y="3042"/>
                    <a:pt x="1096" y="3042"/>
                  </a:cubicBezTo>
                  <a:cubicBezTo>
                    <a:pt x="1256" y="3275"/>
                    <a:pt x="1481" y="3492"/>
                    <a:pt x="1793" y="3638"/>
                  </a:cubicBezTo>
                  <a:cubicBezTo>
                    <a:pt x="2018" y="3739"/>
                    <a:pt x="2265" y="3819"/>
                    <a:pt x="2505" y="3848"/>
                  </a:cubicBezTo>
                  <a:cubicBezTo>
                    <a:pt x="2521" y="3850"/>
                    <a:pt x="2536" y="3852"/>
                    <a:pt x="2550" y="3852"/>
                  </a:cubicBezTo>
                  <a:cubicBezTo>
                    <a:pt x="2805" y="3852"/>
                    <a:pt x="2764" y="3497"/>
                    <a:pt x="2737" y="3442"/>
                  </a:cubicBezTo>
                  <a:cubicBezTo>
                    <a:pt x="2672" y="3304"/>
                    <a:pt x="2614" y="3166"/>
                    <a:pt x="2555" y="3021"/>
                  </a:cubicBezTo>
                  <a:cubicBezTo>
                    <a:pt x="2265" y="2287"/>
                    <a:pt x="2069" y="1460"/>
                    <a:pt x="2091" y="712"/>
                  </a:cubicBezTo>
                  <a:lnTo>
                    <a:pt x="2047" y="690"/>
                  </a:lnTo>
                  <a:cubicBezTo>
                    <a:pt x="1793" y="531"/>
                    <a:pt x="1329" y="247"/>
                    <a:pt x="1031" y="95"/>
                  </a:cubicBezTo>
                  <a:cubicBezTo>
                    <a:pt x="987" y="73"/>
                    <a:pt x="951" y="59"/>
                    <a:pt x="922" y="44"/>
                  </a:cubicBezTo>
                  <a:cubicBezTo>
                    <a:pt x="878" y="22"/>
                    <a:pt x="842" y="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2119672" y="2885824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0"/>
                  </a:moveTo>
                  <a:cubicBezTo>
                    <a:pt x="488" y="0"/>
                    <a:pt x="229" y="65"/>
                    <a:pt x="0" y="199"/>
                  </a:cubicBezTo>
                  <a:cubicBezTo>
                    <a:pt x="160" y="432"/>
                    <a:pt x="385" y="649"/>
                    <a:pt x="697" y="795"/>
                  </a:cubicBezTo>
                  <a:cubicBezTo>
                    <a:pt x="922" y="896"/>
                    <a:pt x="1169" y="976"/>
                    <a:pt x="1409" y="1005"/>
                  </a:cubicBezTo>
                  <a:cubicBezTo>
                    <a:pt x="1425" y="1007"/>
                    <a:pt x="1440" y="1009"/>
                    <a:pt x="1454" y="1009"/>
                  </a:cubicBezTo>
                  <a:cubicBezTo>
                    <a:pt x="1709" y="1009"/>
                    <a:pt x="1668" y="654"/>
                    <a:pt x="1641" y="599"/>
                  </a:cubicBezTo>
                  <a:cubicBezTo>
                    <a:pt x="1576" y="461"/>
                    <a:pt x="1518" y="323"/>
                    <a:pt x="1459" y="178"/>
                  </a:cubicBezTo>
                  <a:cubicBezTo>
                    <a:pt x="1314" y="98"/>
                    <a:pt x="1155" y="47"/>
                    <a:pt x="988" y="18"/>
                  </a:cubicBezTo>
                  <a:cubicBezTo>
                    <a:pt x="909" y="6"/>
                    <a:pt x="829" y="0"/>
                    <a:pt x="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2059632" y="2762293"/>
              <a:ext cx="31827" cy="71652"/>
            </a:xfrm>
            <a:custGeom>
              <a:avLst/>
              <a:gdLst/>
              <a:ahLst/>
              <a:cxnLst/>
              <a:rect l="l" t="t" r="r" b="b"/>
              <a:pathLst>
                <a:path w="581" h="1308" extrusionOk="0">
                  <a:moveTo>
                    <a:pt x="378" y="1"/>
                  </a:moveTo>
                  <a:cubicBezTo>
                    <a:pt x="334" y="66"/>
                    <a:pt x="290" y="124"/>
                    <a:pt x="247" y="189"/>
                  </a:cubicBezTo>
                  <a:lnTo>
                    <a:pt x="240" y="211"/>
                  </a:lnTo>
                  <a:cubicBezTo>
                    <a:pt x="218" y="233"/>
                    <a:pt x="203" y="262"/>
                    <a:pt x="189" y="291"/>
                  </a:cubicBezTo>
                  <a:cubicBezTo>
                    <a:pt x="153" y="349"/>
                    <a:pt x="123" y="400"/>
                    <a:pt x="94" y="451"/>
                  </a:cubicBezTo>
                  <a:cubicBezTo>
                    <a:pt x="44" y="538"/>
                    <a:pt x="0" y="625"/>
                    <a:pt x="15" y="727"/>
                  </a:cubicBezTo>
                  <a:cubicBezTo>
                    <a:pt x="36" y="814"/>
                    <a:pt x="109" y="901"/>
                    <a:pt x="174" y="973"/>
                  </a:cubicBezTo>
                  <a:cubicBezTo>
                    <a:pt x="269" y="1082"/>
                    <a:pt x="363" y="1191"/>
                    <a:pt x="443" y="1307"/>
                  </a:cubicBezTo>
                  <a:cubicBezTo>
                    <a:pt x="443" y="1300"/>
                    <a:pt x="443" y="1300"/>
                    <a:pt x="443" y="1293"/>
                  </a:cubicBezTo>
                  <a:cubicBezTo>
                    <a:pt x="581" y="872"/>
                    <a:pt x="552" y="400"/>
                    <a:pt x="3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1897370" y="2168137"/>
              <a:ext cx="496745" cy="578312"/>
            </a:xfrm>
            <a:custGeom>
              <a:avLst/>
              <a:gdLst/>
              <a:ahLst/>
              <a:cxnLst/>
              <a:rect l="l" t="t" r="r" b="b"/>
              <a:pathLst>
                <a:path w="9068" h="10557" extrusionOk="0">
                  <a:moveTo>
                    <a:pt x="4363" y="1"/>
                  </a:moveTo>
                  <a:cubicBezTo>
                    <a:pt x="4363" y="1"/>
                    <a:pt x="3550" y="175"/>
                    <a:pt x="2403" y="277"/>
                  </a:cubicBezTo>
                  <a:cubicBezTo>
                    <a:pt x="1875" y="326"/>
                    <a:pt x="1269" y="362"/>
                    <a:pt x="638" y="362"/>
                  </a:cubicBezTo>
                  <a:cubicBezTo>
                    <a:pt x="428" y="362"/>
                    <a:pt x="214" y="358"/>
                    <a:pt x="0" y="349"/>
                  </a:cubicBezTo>
                  <a:lnTo>
                    <a:pt x="0" y="349"/>
                  </a:lnTo>
                  <a:cubicBezTo>
                    <a:pt x="7" y="444"/>
                    <a:pt x="7" y="545"/>
                    <a:pt x="7" y="640"/>
                  </a:cubicBezTo>
                  <a:cubicBezTo>
                    <a:pt x="7" y="770"/>
                    <a:pt x="7" y="901"/>
                    <a:pt x="15" y="1024"/>
                  </a:cubicBezTo>
                  <a:cubicBezTo>
                    <a:pt x="15" y="1155"/>
                    <a:pt x="22" y="1278"/>
                    <a:pt x="22" y="1409"/>
                  </a:cubicBezTo>
                  <a:cubicBezTo>
                    <a:pt x="36" y="1845"/>
                    <a:pt x="51" y="2258"/>
                    <a:pt x="58" y="2679"/>
                  </a:cubicBezTo>
                  <a:cubicBezTo>
                    <a:pt x="87" y="3631"/>
                    <a:pt x="726" y="4444"/>
                    <a:pt x="1634" y="4698"/>
                  </a:cubicBezTo>
                  <a:cubicBezTo>
                    <a:pt x="2410" y="4923"/>
                    <a:pt x="3325" y="5177"/>
                    <a:pt x="4080" y="5380"/>
                  </a:cubicBezTo>
                  <a:cubicBezTo>
                    <a:pt x="4269" y="5431"/>
                    <a:pt x="4443" y="5474"/>
                    <a:pt x="4610" y="5518"/>
                  </a:cubicBezTo>
                  <a:cubicBezTo>
                    <a:pt x="4654" y="5525"/>
                    <a:pt x="4704" y="5540"/>
                    <a:pt x="4748" y="5547"/>
                  </a:cubicBezTo>
                  <a:cubicBezTo>
                    <a:pt x="4363" y="6810"/>
                    <a:pt x="3441" y="9279"/>
                    <a:pt x="3441" y="9279"/>
                  </a:cubicBezTo>
                  <a:lnTo>
                    <a:pt x="4022" y="9598"/>
                  </a:lnTo>
                  <a:lnTo>
                    <a:pt x="4327" y="9765"/>
                  </a:lnTo>
                  <a:lnTo>
                    <a:pt x="5459" y="10244"/>
                  </a:lnTo>
                  <a:lnTo>
                    <a:pt x="6200" y="10556"/>
                  </a:lnTo>
                  <a:cubicBezTo>
                    <a:pt x="6200" y="10556"/>
                    <a:pt x="7499" y="8465"/>
                    <a:pt x="8567" y="6092"/>
                  </a:cubicBezTo>
                  <a:cubicBezTo>
                    <a:pt x="9067" y="4981"/>
                    <a:pt x="8675" y="3667"/>
                    <a:pt x="7652" y="2992"/>
                  </a:cubicBezTo>
                  <a:cubicBezTo>
                    <a:pt x="7035" y="2592"/>
                    <a:pt x="5989" y="1917"/>
                    <a:pt x="5292" y="1467"/>
                  </a:cubicBezTo>
                  <a:cubicBezTo>
                    <a:pt x="4864" y="1199"/>
                    <a:pt x="4566" y="1010"/>
                    <a:pt x="4566" y="1010"/>
                  </a:cubicBezTo>
                  <a:lnTo>
                    <a:pt x="43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1898137" y="2224233"/>
              <a:ext cx="255384" cy="246181"/>
            </a:xfrm>
            <a:custGeom>
              <a:avLst/>
              <a:gdLst/>
              <a:ahLst/>
              <a:cxnLst/>
              <a:rect l="l" t="t" r="r" b="b"/>
              <a:pathLst>
                <a:path w="4662" h="4494" extrusionOk="0">
                  <a:moveTo>
                    <a:pt x="1" y="0"/>
                  </a:moveTo>
                  <a:cubicBezTo>
                    <a:pt x="8" y="581"/>
                    <a:pt x="30" y="1118"/>
                    <a:pt x="44" y="1655"/>
                  </a:cubicBezTo>
                  <a:cubicBezTo>
                    <a:pt x="73" y="2607"/>
                    <a:pt x="712" y="3420"/>
                    <a:pt x="1620" y="3674"/>
                  </a:cubicBezTo>
                  <a:cubicBezTo>
                    <a:pt x="2592" y="3950"/>
                    <a:pt x="3768" y="4291"/>
                    <a:pt x="4596" y="4494"/>
                  </a:cubicBezTo>
                  <a:cubicBezTo>
                    <a:pt x="4661" y="3616"/>
                    <a:pt x="4248" y="2737"/>
                    <a:pt x="3471" y="2229"/>
                  </a:cubicBezTo>
                  <a:cubicBezTo>
                    <a:pt x="2150" y="1372"/>
                    <a:pt x="596" y="378"/>
                    <a:pt x="1" y="0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633708" y="2105687"/>
              <a:ext cx="487213" cy="657031"/>
            </a:xfrm>
            <a:custGeom>
              <a:avLst/>
              <a:gdLst/>
              <a:ahLst/>
              <a:cxnLst/>
              <a:rect l="l" t="t" r="r" b="b"/>
              <a:pathLst>
                <a:path w="8894" h="11994" extrusionOk="0">
                  <a:moveTo>
                    <a:pt x="290" y="1"/>
                  </a:moveTo>
                  <a:lnTo>
                    <a:pt x="290" y="1"/>
                  </a:lnTo>
                  <a:cubicBezTo>
                    <a:pt x="298" y="248"/>
                    <a:pt x="269" y="632"/>
                    <a:pt x="232" y="1075"/>
                  </a:cubicBezTo>
                  <a:cubicBezTo>
                    <a:pt x="160" y="2026"/>
                    <a:pt x="29" y="3253"/>
                    <a:pt x="7" y="3914"/>
                  </a:cubicBezTo>
                  <a:cubicBezTo>
                    <a:pt x="7" y="4015"/>
                    <a:pt x="0" y="4103"/>
                    <a:pt x="7" y="4175"/>
                  </a:cubicBezTo>
                  <a:cubicBezTo>
                    <a:pt x="36" y="5119"/>
                    <a:pt x="835" y="5881"/>
                    <a:pt x="1742" y="6135"/>
                  </a:cubicBezTo>
                  <a:cubicBezTo>
                    <a:pt x="2766" y="6426"/>
                    <a:pt x="4022" y="6789"/>
                    <a:pt x="4857" y="6985"/>
                  </a:cubicBezTo>
                  <a:cubicBezTo>
                    <a:pt x="4472" y="8248"/>
                    <a:pt x="3615" y="10927"/>
                    <a:pt x="3615" y="10927"/>
                  </a:cubicBezTo>
                  <a:lnTo>
                    <a:pt x="4131" y="11130"/>
                  </a:lnTo>
                  <a:lnTo>
                    <a:pt x="5568" y="11696"/>
                  </a:lnTo>
                  <a:lnTo>
                    <a:pt x="6309" y="11994"/>
                  </a:lnTo>
                  <a:cubicBezTo>
                    <a:pt x="6309" y="11994"/>
                    <a:pt x="7608" y="9903"/>
                    <a:pt x="8675" y="7529"/>
                  </a:cubicBezTo>
                  <a:cubicBezTo>
                    <a:pt x="8820" y="7202"/>
                    <a:pt x="8893" y="6861"/>
                    <a:pt x="8893" y="6520"/>
                  </a:cubicBezTo>
                  <a:cubicBezTo>
                    <a:pt x="8893" y="5700"/>
                    <a:pt x="8487" y="4901"/>
                    <a:pt x="7761" y="4429"/>
                  </a:cubicBezTo>
                  <a:cubicBezTo>
                    <a:pt x="6744" y="3761"/>
                    <a:pt x="5590" y="3021"/>
                    <a:pt x="4835" y="2549"/>
                  </a:cubicBezTo>
                  <a:cubicBezTo>
                    <a:pt x="4356" y="2244"/>
                    <a:pt x="4044" y="2041"/>
                    <a:pt x="4044" y="2041"/>
                  </a:cubicBezTo>
                  <a:cubicBezTo>
                    <a:pt x="4044" y="2041"/>
                    <a:pt x="2526" y="95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649212" y="2161016"/>
              <a:ext cx="7176" cy="4382"/>
            </a:xfrm>
            <a:custGeom>
              <a:avLst/>
              <a:gdLst/>
              <a:ahLst/>
              <a:cxnLst/>
              <a:rect l="l" t="t" r="r" b="b"/>
              <a:pathLst>
                <a:path w="131" h="80" extrusionOk="0">
                  <a:moveTo>
                    <a:pt x="95" y="0"/>
                  </a:moveTo>
                  <a:cubicBezTo>
                    <a:pt x="65" y="15"/>
                    <a:pt x="44" y="22"/>
                    <a:pt x="22" y="29"/>
                  </a:cubicBezTo>
                  <a:cubicBezTo>
                    <a:pt x="7" y="36"/>
                    <a:pt x="0" y="51"/>
                    <a:pt x="7" y="65"/>
                  </a:cubicBezTo>
                  <a:cubicBezTo>
                    <a:pt x="7" y="80"/>
                    <a:pt x="22" y="80"/>
                    <a:pt x="29" y="80"/>
                  </a:cubicBezTo>
                  <a:lnTo>
                    <a:pt x="36" y="80"/>
                  </a:lnTo>
                  <a:cubicBezTo>
                    <a:pt x="65" y="73"/>
                    <a:pt x="87" y="58"/>
                    <a:pt x="109" y="51"/>
                  </a:cubicBezTo>
                  <a:cubicBezTo>
                    <a:pt x="124" y="51"/>
                    <a:pt x="131" y="36"/>
                    <a:pt x="131" y="22"/>
                  </a:cubicBezTo>
                  <a:cubicBezTo>
                    <a:pt x="124" y="7"/>
                    <a:pt x="109" y="0"/>
                    <a:pt x="95" y="0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636886" y="23163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99" y="1"/>
                  </a:moveTo>
                  <a:cubicBezTo>
                    <a:pt x="95" y="1"/>
                    <a:pt x="91" y="2"/>
                    <a:pt x="87" y="4"/>
                  </a:cubicBezTo>
                  <a:cubicBezTo>
                    <a:pt x="65" y="18"/>
                    <a:pt x="44" y="25"/>
                    <a:pt x="22" y="33"/>
                  </a:cubicBezTo>
                  <a:cubicBezTo>
                    <a:pt x="7" y="40"/>
                    <a:pt x="0" y="54"/>
                    <a:pt x="7" y="69"/>
                  </a:cubicBezTo>
                  <a:cubicBezTo>
                    <a:pt x="7" y="83"/>
                    <a:pt x="22" y="83"/>
                    <a:pt x="29" y="83"/>
                  </a:cubicBezTo>
                  <a:lnTo>
                    <a:pt x="36" y="83"/>
                  </a:lnTo>
                  <a:cubicBezTo>
                    <a:pt x="65" y="76"/>
                    <a:pt x="87" y="62"/>
                    <a:pt x="109" y="54"/>
                  </a:cubicBezTo>
                  <a:cubicBezTo>
                    <a:pt x="124" y="47"/>
                    <a:pt x="131" y="33"/>
                    <a:pt x="124" y="18"/>
                  </a:cubicBezTo>
                  <a:cubicBezTo>
                    <a:pt x="118" y="7"/>
                    <a:pt x="109" y="1"/>
                    <a:pt x="9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2176151" y="22487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103" y="1"/>
                  </a:moveTo>
                  <a:cubicBezTo>
                    <a:pt x="99" y="1"/>
                    <a:pt x="96" y="1"/>
                    <a:pt x="95" y="3"/>
                  </a:cubicBezTo>
                  <a:cubicBezTo>
                    <a:pt x="65" y="18"/>
                    <a:pt x="44" y="25"/>
                    <a:pt x="22" y="32"/>
                  </a:cubicBezTo>
                  <a:cubicBezTo>
                    <a:pt x="7" y="40"/>
                    <a:pt x="0" y="54"/>
                    <a:pt x="0" y="69"/>
                  </a:cubicBezTo>
                  <a:cubicBezTo>
                    <a:pt x="7" y="76"/>
                    <a:pt x="15" y="83"/>
                    <a:pt x="29" y="83"/>
                  </a:cubicBezTo>
                  <a:lnTo>
                    <a:pt x="36" y="83"/>
                  </a:lnTo>
                  <a:cubicBezTo>
                    <a:pt x="58" y="76"/>
                    <a:pt x="87" y="61"/>
                    <a:pt x="109" y="54"/>
                  </a:cubicBezTo>
                  <a:cubicBezTo>
                    <a:pt x="124" y="47"/>
                    <a:pt x="131" y="32"/>
                    <a:pt x="124" y="18"/>
                  </a:cubicBezTo>
                  <a:cubicBezTo>
                    <a:pt x="124" y="7"/>
                    <a:pt x="112" y="1"/>
                    <a:pt x="103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2020627" y="2183147"/>
              <a:ext cx="8820" cy="7341"/>
            </a:xfrm>
            <a:custGeom>
              <a:avLst/>
              <a:gdLst/>
              <a:ahLst/>
              <a:cxnLst/>
              <a:rect l="l" t="t" r="r" b="b"/>
              <a:pathLst>
                <a:path w="161" h="134" extrusionOk="0">
                  <a:moveTo>
                    <a:pt x="139" y="1"/>
                  </a:moveTo>
                  <a:cubicBezTo>
                    <a:pt x="137" y="1"/>
                    <a:pt x="134" y="1"/>
                    <a:pt x="131" y="3"/>
                  </a:cubicBezTo>
                  <a:lnTo>
                    <a:pt x="51" y="10"/>
                  </a:lnTo>
                  <a:cubicBezTo>
                    <a:pt x="44" y="10"/>
                    <a:pt x="37" y="17"/>
                    <a:pt x="30" y="24"/>
                  </a:cubicBezTo>
                  <a:cubicBezTo>
                    <a:pt x="22" y="46"/>
                    <a:pt x="15" y="75"/>
                    <a:pt x="8" y="97"/>
                  </a:cubicBezTo>
                  <a:cubicBezTo>
                    <a:pt x="1" y="111"/>
                    <a:pt x="8" y="126"/>
                    <a:pt x="22" y="133"/>
                  </a:cubicBezTo>
                  <a:lnTo>
                    <a:pt x="30" y="133"/>
                  </a:lnTo>
                  <a:cubicBezTo>
                    <a:pt x="44" y="133"/>
                    <a:pt x="51" y="126"/>
                    <a:pt x="59" y="119"/>
                  </a:cubicBezTo>
                  <a:cubicBezTo>
                    <a:pt x="59" y="97"/>
                    <a:pt x="66" y="75"/>
                    <a:pt x="73" y="61"/>
                  </a:cubicBezTo>
                  <a:lnTo>
                    <a:pt x="139" y="53"/>
                  </a:lnTo>
                  <a:cubicBezTo>
                    <a:pt x="153" y="53"/>
                    <a:pt x="160" y="39"/>
                    <a:pt x="160" y="24"/>
                  </a:cubicBezTo>
                  <a:cubicBezTo>
                    <a:pt x="160" y="12"/>
                    <a:pt x="151" y="1"/>
                    <a:pt x="13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035364" y="2170931"/>
              <a:ext cx="83978" cy="13969"/>
            </a:xfrm>
            <a:custGeom>
              <a:avLst/>
              <a:gdLst/>
              <a:ahLst/>
              <a:cxnLst/>
              <a:rect l="l" t="t" r="r" b="b"/>
              <a:pathLst>
                <a:path w="1533" h="255" extrusionOk="0">
                  <a:moveTo>
                    <a:pt x="1503" y="0"/>
                  </a:moveTo>
                  <a:cubicBezTo>
                    <a:pt x="1452" y="15"/>
                    <a:pt x="1401" y="22"/>
                    <a:pt x="1336" y="30"/>
                  </a:cubicBezTo>
                  <a:cubicBezTo>
                    <a:pt x="1321" y="30"/>
                    <a:pt x="1314" y="44"/>
                    <a:pt x="1314" y="59"/>
                  </a:cubicBezTo>
                  <a:cubicBezTo>
                    <a:pt x="1314" y="73"/>
                    <a:pt x="1329" y="80"/>
                    <a:pt x="1343" y="80"/>
                  </a:cubicBezTo>
                  <a:cubicBezTo>
                    <a:pt x="1409" y="73"/>
                    <a:pt x="1459" y="59"/>
                    <a:pt x="1510" y="51"/>
                  </a:cubicBezTo>
                  <a:cubicBezTo>
                    <a:pt x="1525" y="51"/>
                    <a:pt x="1532" y="37"/>
                    <a:pt x="1532" y="22"/>
                  </a:cubicBezTo>
                  <a:cubicBezTo>
                    <a:pt x="1525" y="8"/>
                    <a:pt x="1510" y="0"/>
                    <a:pt x="1503" y="0"/>
                  </a:cubicBezTo>
                  <a:close/>
                  <a:moveTo>
                    <a:pt x="1184" y="57"/>
                  </a:moveTo>
                  <a:cubicBezTo>
                    <a:pt x="1181" y="57"/>
                    <a:pt x="1179" y="57"/>
                    <a:pt x="1176" y="59"/>
                  </a:cubicBezTo>
                  <a:cubicBezTo>
                    <a:pt x="1118" y="66"/>
                    <a:pt x="1067" y="73"/>
                    <a:pt x="1009" y="80"/>
                  </a:cubicBezTo>
                  <a:cubicBezTo>
                    <a:pt x="995" y="80"/>
                    <a:pt x="988" y="95"/>
                    <a:pt x="988" y="109"/>
                  </a:cubicBezTo>
                  <a:cubicBezTo>
                    <a:pt x="988" y="124"/>
                    <a:pt x="1002" y="131"/>
                    <a:pt x="1017" y="131"/>
                  </a:cubicBezTo>
                  <a:cubicBezTo>
                    <a:pt x="1075" y="124"/>
                    <a:pt x="1133" y="117"/>
                    <a:pt x="1184" y="109"/>
                  </a:cubicBezTo>
                  <a:cubicBezTo>
                    <a:pt x="1198" y="109"/>
                    <a:pt x="1205" y="95"/>
                    <a:pt x="1205" y="80"/>
                  </a:cubicBezTo>
                  <a:cubicBezTo>
                    <a:pt x="1199" y="68"/>
                    <a:pt x="1193" y="57"/>
                    <a:pt x="1184" y="57"/>
                  </a:cubicBezTo>
                  <a:close/>
                  <a:moveTo>
                    <a:pt x="854" y="107"/>
                  </a:moveTo>
                  <a:cubicBezTo>
                    <a:pt x="853" y="107"/>
                    <a:pt x="851" y="108"/>
                    <a:pt x="850" y="109"/>
                  </a:cubicBezTo>
                  <a:cubicBezTo>
                    <a:pt x="792" y="117"/>
                    <a:pt x="741" y="124"/>
                    <a:pt x="683" y="131"/>
                  </a:cubicBezTo>
                  <a:cubicBezTo>
                    <a:pt x="668" y="131"/>
                    <a:pt x="661" y="146"/>
                    <a:pt x="661" y="160"/>
                  </a:cubicBezTo>
                  <a:cubicBezTo>
                    <a:pt x="661" y="167"/>
                    <a:pt x="675" y="182"/>
                    <a:pt x="690" y="182"/>
                  </a:cubicBezTo>
                  <a:cubicBezTo>
                    <a:pt x="748" y="175"/>
                    <a:pt x="799" y="167"/>
                    <a:pt x="857" y="160"/>
                  </a:cubicBezTo>
                  <a:cubicBezTo>
                    <a:pt x="871" y="153"/>
                    <a:pt x="879" y="146"/>
                    <a:pt x="879" y="131"/>
                  </a:cubicBezTo>
                  <a:cubicBezTo>
                    <a:pt x="873" y="119"/>
                    <a:pt x="862" y="107"/>
                    <a:pt x="854" y="107"/>
                  </a:cubicBezTo>
                  <a:close/>
                  <a:moveTo>
                    <a:pt x="524" y="151"/>
                  </a:moveTo>
                  <a:cubicBezTo>
                    <a:pt x="521" y="151"/>
                    <a:pt x="518" y="152"/>
                    <a:pt x="516" y="153"/>
                  </a:cubicBezTo>
                  <a:cubicBezTo>
                    <a:pt x="465" y="153"/>
                    <a:pt x="414" y="160"/>
                    <a:pt x="356" y="167"/>
                  </a:cubicBezTo>
                  <a:cubicBezTo>
                    <a:pt x="341" y="175"/>
                    <a:pt x="334" y="182"/>
                    <a:pt x="334" y="197"/>
                  </a:cubicBezTo>
                  <a:cubicBezTo>
                    <a:pt x="334" y="211"/>
                    <a:pt x="349" y="218"/>
                    <a:pt x="356" y="218"/>
                  </a:cubicBezTo>
                  <a:lnTo>
                    <a:pt x="363" y="218"/>
                  </a:lnTo>
                  <a:cubicBezTo>
                    <a:pt x="414" y="218"/>
                    <a:pt x="472" y="211"/>
                    <a:pt x="523" y="204"/>
                  </a:cubicBezTo>
                  <a:cubicBezTo>
                    <a:pt x="537" y="197"/>
                    <a:pt x="552" y="189"/>
                    <a:pt x="552" y="175"/>
                  </a:cubicBezTo>
                  <a:cubicBezTo>
                    <a:pt x="546" y="163"/>
                    <a:pt x="535" y="151"/>
                    <a:pt x="524" y="151"/>
                  </a:cubicBezTo>
                  <a:close/>
                  <a:moveTo>
                    <a:pt x="189" y="189"/>
                  </a:moveTo>
                  <a:cubicBezTo>
                    <a:pt x="138" y="197"/>
                    <a:pt x="80" y="197"/>
                    <a:pt x="29" y="204"/>
                  </a:cubicBezTo>
                  <a:cubicBezTo>
                    <a:pt x="15" y="204"/>
                    <a:pt x="0" y="218"/>
                    <a:pt x="8" y="233"/>
                  </a:cubicBezTo>
                  <a:cubicBezTo>
                    <a:pt x="8" y="247"/>
                    <a:pt x="15" y="255"/>
                    <a:pt x="29" y="255"/>
                  </a:cubicBezTo>
                  <a:lnTo>
                    <a:pt x="37" y="255"/>
                  </a:lnTo>
                  <a:cubicBezTo>
                    <a:pt x="87" y="255"/>
                    <a:pt x="145" y="247"/>
                    <a:pt x="196" y="240"/>
                  </a:cubicBezTo>
                  <a:cubicBezTo>
                    <a:pt x="211" y="240"/>
                    <a:pt x="225" y="226"/>
                    <a:pt x="218" y="211"/>
                  </a:cubicBezTo>
                  <a:cubicBezTo>
                    <a:pt x="218" y="197"/>
                    <a:pt x="204" y="189"/>
                    <a:pt x="189" y="189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125205" y="2168521"/>
              <a:ext cx="7231" cy="3670"/>
            </a:xfrm>
            <a:custGeom>
              <a:avLst/>
              <a:gdLst/>
              <a:ahLst/>
              <a:cxnLst/>
              <a:rect l="l" t="t" r="r" b="b"/>
              <a:pathLst>
                <a:path w="132" h="67" extrusionOk="0">
                  <a:moveTo>
                    <a:pt x="95" y="1"/>
                  </a:moveTo>
                  <a:cubicBezTo>
                    <a:pt x="95" y="1"/>
                    <a:pt x="74" y="8"/>
                    <a:pt x="23" y="15"/>
                  </a:cubicBezTo>
                  <a:cubicBezTo>
                    <a:pt x="8" y="23"/>
                    <a:pt x="1" y="30"/>
                    <a:pt x="1" y="44"/>
                  </a:cubicBezTo>
                  <a:cubicBezTo>
                    <a:pt x="1" y="59"/>
                    <a:pt x="15" y="66"/>
                    <a:pt x="23" y="66"/>
                  </a:cubicBezTo>
                  <a:lnTo>
                    <a:pt x="30" y="66"/>
                  </a:lnTo>
                  <a:cubicBezTo>
                    <a:pt x="81" y="59"/>
                    <a:pt x="110" y="52"/>
                    <a:pt x="110" y="52"/>
                  </a:cubicBezTo>
                  <a:cubicBezTo>
                    <a:pt x="124" y="52"/>
                    <a:pt x="132" y="37"/>
                    <a:pt x="132" y="23"/>
                  </a:cubicBezTo>
                  <a:cubicBezTo>
                    <a:pt x="124" y="8"/>
                    <a:pt x="110" y="1"/>
                    <a:pt x="95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1190639" y="1585760"/>
              <a:ext cx="93509" cy="72145"/>
            </a:xfrm>
            <a:custGeom>
              <a:avLst/>
              <a:gdLst/>
              <a:ahLst/>
              <a:cxnLst/>
              <a:rect l="l" t="t" r="r" b="b"/>
              <a:pathLst>
                <a:path w="1707" h="1317" extrusionOk="0">
                  <a:moveTo>
                    <a:pt x="259" y="1"/>
                  </a:moveTo>
                  <a:cubicBezTo>
                    <a:pt x="198" y="1"/>
                    <a:pt x="146" y="23"/>
                    <a:pt x="102" y="69"/>
                  </a:cubicBezTo>
                  <a:cubicBezTo>
                    <a:pt x="1" y="185"/>
                    <a:pt x="73" y="381"/>
                    <a:pt x="277" y="533"/>
                  </a:cubicBezTo>
                  <a:cubicBezTo>
                    <a:pt x="271" y="530"/>
                    <a:pt x="268" y="528"/>
                    <a:pt x="267" y="528"/>
                  </a:cubicBezTo>
                  <a:cubicBezTo>
                    <a:pt x="253" y="528"/>
                    <a:pt x="1148" y="1185"/>
                    <a:pt x="1300" y="1288"/>
                  </a:cubicBezTo>
                  <a:cubicBezTo>
                    <a:pt x="1326" y="1308"/>
                    <a:pt x="1359" y="1317"/>
                    <a:pt x="1395" y="1317"/>
                  </a:cubicBezTo>
                  <a:cubicBezTo>
                    <a:pt x="1490" y="1317"/>
                    <a:pt x="1604" y="1256"/>
                    <a:pt x="1641" y="1187"/>
                  </a:cubicBezTo>
                  <a:cubicBezTo>
                    <a:pt x="1692" y="1085"/>
                    <a:pt x="1707" y="1027"/>
                    <a:pt x="1598" y="889"/>
                  </a:cubicBezTo>
                  <a:cubicBezTo>
                    <a:pt x="1453" y="715"/>
                    <a:pt x="727" y="229"/>
                    <a:pt x="596" y="149"/>
                  </a:cubicBezTo>
                  <a:cubicBezTo>
                    <a:pt x="465" y="52"/>
                    <a:pt x="351" y="1"/>
                    <a:pt x="259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1206580" y="1549549"/>
              <a:ext cx="99042" cy="89291"/>
            </a:xfrm>
            <a:custGeom>
              <a:avLst/>
              <a:gdLst/>
              <a:ahLst/>
              <a:cxnLst/>
              <a:rect l="l" t="t" r="r" b="b"/>
              <a:pathLst>
                <a:path w="1808" h="1630" extrusionOk="0">
                  <a:moveTo>
                    <a:pt x="268" y="0"/>
                  </a:moveTo>
                  <a:cubicBezTo>
                    <a:pt x="215" y="0"/>
                    <a:pt x="167" y="18"/>
                    <a:pt x="124" y="55"/>
                  </a:cubicBezTo>
                  <a:cubicBezTo>
                    <a:pt x="0" y="164"/>
                    <a:pt x="51" y="374"/>
                    <a:pt x="247" y="556"/>
                  </a:cubicBezTo>
                  <a:cubicBezTo>
                    <a:pt x="242" y="551"/>
                    <a:pt x="239" y="549"/>
                    <a:pt x="238" y="549"/>
                  </a:cubicBezTo>
                  <a:lnTo>
                    <a:pt x="238" y="549"/>
                  </a:lnTo>
                  <a:cubicBezTo>
                    <a:pt x="225" y="549"/>
                    <a:pt x="1176" y="1440"/>
                    <a:pt x="1314" y="1565"/>
                  </a:cubicBezTo>
                  <a:cubicBezTo>
                    <a:pt x="1355" y="1609"/>
                    <a:pt x="1433" y="1629"/>
                    <a:pt x="1510" y="1629"/>
                  </a:cubicBezTo>
                  <a:cubicBezTo>
                    <a:pt x="1597" y="1629"/>
                    <a:pt x="1683" y="1604"/>
                    <a:pt x="1713" y="1557"/>
                  </a:cubicBezTo>
                  <a:cubicBezTo>
                    <a:pt x="1786" y="1456"/>
                    <a:pt x="1808" y="1398"/>
                    <a:pt x="1713" y="1238"/>
                  </a:cubicBezTo>
                  <a:cubicBezTo>
                    <a:pt x="1590" y="1042"/>
                    <a:pt x="755" y="302"/>
                    <a:pt x="624" y="200"/>
                  </a:cubicBezTo>
                  <a:cubicBezTo>
                    <a:pt x="490" y="70"/>
                    <a:pt x="371" y="0"/>
                    <a:pt x="26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1189050" y="1627065"/>
              <a:ext cx="77623" cy="48699"/>
            </a:xfrm>
            <a:custGeom>
              <a:avLst/>
              <a:gdLst/>
              <a:ahLst/>
              <a:cxnLst/>
              <a:rect l="l" t="t" r="r" b="b"/>
              <a:pathLst>
                <a:path w="1417" h="889" extrusionOk="0">
                  <a:moveTo>
                    <a:pt x="215" y="1"/>
                  </a:moveTo>
                  <a:cubicBezTo>
                    <a:pt x="155" y="1"/>
                    <a:pt x="107" y="23"/>
                    <a:pt x="73" y="70"/>
                  </a:cubicBezTo>
                  <a:cubicBezTo>
                    <a:pt x="1" y="179"/>
                    <a:pt x="81" y="324"/>
                    <a:pt x="262" y="418"/>
                  </a:cubicBezTo>
                  <a:cubicBezTo>
                    <a:pt x="257" y="416"/>
                    <a:pt x="254" y="415"/>
                    <a:pt x="254" y="415"/>
                  </a:cubicBezTo>
                  <a:cubicBezTo>
                    <a:pt x="237" y="415"/>
                    <a:pt x="973" y="806"/>
                    <a:pt x="1104" y="868"/>
                  </a:cubicBezTo>
                  <a:cubicBezTo>
                    <a:pt x="1126" y="883"/>
                    <a:pt x="1155" y="889"/>
                    <a:pt x="1185" y="889"/>
                  </a:cubicBezTo>
                  <a:cubicBezTo>
                    <a:pt x="1263" y="889"/>
                    <a:pt x="1352" y="846"/>
                    <a:pt x="1373" y="789"/>
                  </a:cubicBezTo>
                  <a:cubicBezTo>
                    <a:pt x="1402" y="701"/>
                    <a:pt x="1416" y="629"/>
                    <a:pt x="1315" y="527"/>
                  </a:cubicBezTo>
                  <a:cubicBezTo>
                    <a:pt x="1184" y="404"/>
                    <a:pt x="582" y="135"/>
                    <a:pt x="473" y="84"/>
                  </a:cubicBezTo>
                  <a:cubicBezTo>
                    <a:pt x="372" y="30"/>
                    <a:pt x="285" y="1"/>
                    <a:pt x="21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1245146" y="1529171"/>
              <a:ext cx="68858" cy="84033"/>
            </a:xfrm>
            <a:custGeom>
              <a:avLst/>
              <a:gdLst/>
              <a:ahLst/>
              <a:cxnLst/>
              <a:rect l="l" t="t" r="r" b="b"/>
              <a:pathLst>
                <a:path w="1257" h="1534" extrusionOk="0">
                  <a:moveTo>
                    <a:pt x="292" y="0"/>
                  </a:moveTo>
                  <a:cubicBezTo>
                    <a:pt x="267" y="0"/>
                    <a:pt x="241" y="7"/>
                    <a:pt x="211" y="20"/>
                  </a:cubicBezTo>
                  <a:cubicBezTo>
                    <a:pt x="58" y="86"/>
                    <a:pt x="0" y="252"/>
                    <a:pt x="204" y="536"/>
                  </a:cubicBezTo>
                  <a:cubicBezTo>
                    <a:pt x="349" y="753"/>
                    <a:pt x="705" y="1276"/>
                    <a:pt x="806" y="1436"/>
                  </a:cubicBezTo>
                  <a:cubicBezTo>
                    <a:pt x="841" y="1502"/>
                    <a:pt x="908" y="1533"/>
                    <a:pt x="975" y="1533"/>
                  </a:cubicBezTo>
                  <a:cubicBezTo>
                    <a:pt x="1019" y="1533"/>
                    <a:pt x="1062" y="1520"/>
                    <a:pt x="1097" y="1494"/>
                  </a:cubicBezTo>
                  <a:cubicBezTo>
                    <a:pt x="1191" y="1414"/>
                    <a:pt x="1256" y="1356"/>
                    <a:pt x="1184" y="1196"/>
                  </a:cubicBezTo>
                  <a:cubicBezTo>
                    <a:pt x="1053" y="913"/>
                    <a:pt x="719" y="434"/>
                    <a:pt x="632" y="296"/>
                  </a:cubicBezTo>
                  <a:cubicBezTo>
                    <a:pt x="465" y="100"/>
                    <a:pt x="389" y="0"/>
                    <a:pt x="29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1298832" y="1544236"/>
              <a:ext cx="60915" cy="100850"/>
            </a:xfrm>
            <a:custGeom>
              <a:avLst/>
              <a:gdLst/>
              <a:ahLst/>
              <a:cxnLst/>
              <a:rect l="l" t="t" r="r" b="b"/>
              <a:pathLst>
                <a:path w="1112" h="1841" extrusionOk="0">
                  <a:moveTo>
                    <a:pt x="802" y="0"/>
                  </a:moveTo>
                  <a:cubicBezTo>
                    <a:pt x="766" y="0"/>
                    <a:pt x="728" y="14"/>
                    <a:pt x="697" y="36"/>
                  </a:cubicBezTo>
                  <a:cubicBezTo>
                    <a:pt x="647" y="72"/>
                    <a:pt x="617" y="130"/>
                    <a:pt x="596" y="188"/>
                  </a:cubicBezTo>
                  <a:cubicBezTo>
                    <a:pt x="559" y="275"/>
                    <a:pt x="538" y="370"/>
                    <a:pt x="530" y="464"/>
                  </a:cubicBezTo>
                  <a:cubicBezTo>
                    <a:pt x="523" y="587"/>
                    <a:pt x="538" y="805"/>
                    <a:pt x="472" y="907"/>
                  </a:cubicBezTo>
                  <a:cubicBezTo>
                    <a:pt x="445" y="954"/>
                    <a:pt x="412" y="973"/>
                    <a:pt x="377" y="973"/>
                  </a:cubicBezTo>
                  <a:cubicBezTo>
                    <a:pt x="215" y="973"/>
                    <a:pt x="0" y="573"/>
                    <a:pt x="0" y="573"/>
                  </a:cubicBezTo>
                  <a:lnTo>
                    <a:pt x="0" y="573"/>
                  </a:lnTo>
                  <a:cubicBezTo>
                    <a:pt x="0" y="573"/>
                    <a:pt x="95" y="1313"/>
                    <a:pt x="153" y="1379"/>
                  </a:cubicBezTo>
                  <a:cubicBezTo>
                    <a:pt x="215" y="1454"/>
                    <a:pt x="937" y="1840"/>
                    <a:pt x="1047" y="1840"/>
                  </a:cubicBezTo>
                  <a:cubicBezTo>
                    <a:pt x="1054" y="1840"/>
                    <a:pt x="1058" y="1839"/>
                    <a:pt x="1060" y="1836"/>
                  </a:cubicBezTo>
                  <a:cubicBezTo>
                    <a:pt x="1111" y="1763"/>
                    <a:pt x="1031" y="1095"/>
                    <a:pt x="1031" y="1016"/>
                  </a:cubicBezTo>
                  <a:cubicBezTo>
                    <a:pt x="1031" y="878"/>
                    <a:pt x="1024" y="740"/>
                    <a:pt x="1017" y="602"/>
                  </a:cubicBezTo>
                  <a:cubicBezTo>
                    <a:pt x="1002" y="457"/>
                    <a:pt x="980" y="319"/>
                    <a:pt x="959" y="181"/>
                  </a:cubicBezTo>
                  <a:cubicBezTo>
                    <a:pt x="951" y="152"/>
                    <a:pt x="944" y="123"/>
                    <a:pt x="930" y="94"/>
                  </a:cubicBezTo>
                  <a:cubicBezTo>
                    <a:pt x="922" y="65"/>
                    <a:pt x="901" y="36"/>
                    <a:pt x="872" y="21"/>
                  </a:cubicBezTo>
                  <a:cubicBezTo>
                    <a:pt x="851" y="6"/>
                    <a:pt x="827" y="0"/>
                    <a:pt x="80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240380" y="1584335"/>
              <a:ext cx="121721" cy="119749"/>
            </a:xfrm>
            <a:custGeom>
              <a:avLst/>
              <a:gdLst/>
              <a:ahLst/>
              <a:cxnLst/>
              <a:rect l="l" t="t" r="r" b="b"/>
              <a:pathLst>
                <a:path w="2222" h="2186" extrusionOk="0">
                  <a:moveTo>
                    <a:pt x="2091" y="0"/>
                  </a:moveTo>
                  <a:cubicBezTo>
                    <a:pt x="2091" y="0"/>
                    <a:pt x="1786" y="204"/>
                    <a:pt x="1670" y="218"/>
                  </a:cubicBezTo>
                  <a:cubicBezTo>
                    <a:pt x="1532" y="240"/>
                    <a:pt x="1401" y="284"/>
                    <a:pt x="1263" y="298"/>
                  </a:cubicBezTo>
                  <a:cubicBezTo>
                    <a:pt x="1166" y="310"/>
                    <a:pt x="1259" y="362"/>
                    <a:pt x="1245" y="362"/>
                  </a:cubicBezTo>
                  <a:cubicBezTo>
                    <a:pt x="1241" y="362"/>
                    <a:pt x="1230" y="358"/>
                    <a:pt x="1205" y="349"/>
                  </a:cubicBezTo>
                  <a:cubicBezTo>
                    <a:pt x="1125" y="320"/>
                    <a:pt x="1053" y="284"/>
                    <a:pt x="973" y="284"/>
                  </a:cubicBezTo>
                  <a:cubicBezTo>
                    <a:pt x="967" y="283"/>
                    <a:pt x="962" y="283"/>
                    <a:pt x="956" y="283"/>
                  </a:cubicBezTo>
                  <a:cubicBezTo>
                    <a:pt x="854" y="283"/>
                    <a:pt x="758" y="346"/>
                    <a:pt x="683" y="422"/>
                  </a:cubicBezTo>
                  <a:cubicBezTo>
                    <a:pt x="421" y="647"/>
                    <a:pt x="0" y="1554"/>
                    <a:pt x="37" y="1569"/>
                  </a:cubicBezTo>
                  <a:cubicBezTo>
                    <a:pt x="1038" y="2171"/>
                    <a:pt x="1532" y="2186"/>
                    <a:pt x="1532" y="2186"/>
                  </a:cubicBezTo>
                  <a:lnTo>
                    <a:pt x="2222" y="1249"/>
                  </a:lnTo>
                  <a:lnTo>
                    <a:pt x="2091" y="0"/>
                  </a:ln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1322661" y="1651552"/>
              <a:ext cx="408111" cy="229090"/>
            </a:xfrm>
            <a:custGeom>
              <a:avLst/>
              <a:gdLst/>
              <a:ahLst/>
              <a:cxnLst/>
              <a:rect l="l" t="t" r="r" b="b"/>
              <a:pathLst>
                <a:path w="7450" h="4182" extrusionOk="0">
                  <a:moveTo>
                    <a:pt x="691" y="0"/>
                  </a:moveTo>
                  <a:lnTo>
                    <a:pt x="1" y="937"/>
                  </a:lnTo>
                  <a:cubicBezTo>
                    <a:pt x="2549" y="3601"/>
                    <a:pt x="6840" y="4182"/>
                    <a:pt x="6840" y="4182"/>
                  </a:cubicBezTo>
                  <a:lnTo>
                    <a:pt x="7449" y="2062"/>
                  </a:lnTo>
                  <a:cubicBezTo>
                    <a:pt x="4778" y="1990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2427487" y="1800337"/>
              <a:ext cx="104246" cy="47933"/>
            </a:xfrm>
            <a:custGeom>
              <a:avLst/>
              <a:gdLst/>
              <a:ahLst/>
              <a:cxnLst/>
              <a:rect l="l" t="t" r="r" b="b"/>
              <a:pathLst>
                <a:path w="1903" h="875" extrusionOk="0">
                  <a:moveTo>
                    <a:pt x="265" y="1"/>
                  </a:moveTo>
                  <a:cubicBezTo>
                    <a:pt x="155" y="1"/>
                    <a:pt x="28" y="120"/>
                    <a:pt x="15" y="210"/>
                  </a:cubicBezTo>
                  <a:cubicBezTo>
                    <a:pt x="0" y="326"/>
                    <a:pt x="8" y="392"/>
                    <a:pt x="160" y="479"/>
                  </a:cubicBezTo>
                  <a:cubicBezTo>
                    <a:pt x="356" y="595"/>
                    <a:pt x="1205" y="798"/>
                    <a:pt x="1358" y="834"/>
                  </a:cubicBezTo>
                  <a:cubicBezTo>
                    <a:pt x="1453" y="861"/>
                    <a:pt x="1536" y="875"/>
                    <a:pt x="1605" y="875"/>
                  </a:cubicBezTo>
                  <a:cubicBezTo>
                    <a:pt x="1726" y="875"/>
                    <a:pt x="1807" y="832"/>
                    <a:pt x="1844" y="740"/>
                  </a:cubicBezTo>
                  <a:cubicBezTo>
                    <a:pt x="1902" y="595"/>
                    <a:pt x="1764" y="435"/>
                    <a:pt x="1525" y="362"/>
                  </a:cubicBezTo>
                  <a:lnTo>
                    <a:pt x="1525" y="362"/>
                  </a:lnTo>
                  <a:cubicBezTo>
                    <a:pt x="1530" y="364"/>
                    <a:pt x="1533" y="364"/>
                    <a:pt x="1534" y="364"/>
                  </a:cubicBezTo>
                  <a:cubicBezTo>
                    <a:pt x="1560" y="364"/>
                    <a:pt x="479" y="55"/>
                    <a:pt x="305" y="7"/>
                  </a:cubicBezTo>
                  <a:cubicBezTo>
                    <a:pt x="292" y="3"/>
                    <a:pt x="279" y="1"/>
                    <a:pt x="26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413134" y="1825208"/>
              <a:ext cx="116188" cy="62504"/>
            </a:xfrm>
            <a:custGeom>
              <a:avLst/>
              <a:gdLst/>
              <a:ahLst/>
              <a:cxnLst/>
              <a:rect l="l" t="t" r="r" b="b"/>
              <a:pathLst>
                <a:path w="2121" h="1141" extrusionOk="0">
                  <a:moveTo>
                    <a:pt x="325" y="0"/>
                  </a:moveTo>
                  <a:cubicBezTo>
                    <a:pt x="206" y="0"/>
                    <a:pt x="53" y="81"/>
                    <a:pt x="30" y="163"/>
                  </a:cubicBezTo>
                  <a:cubicBezTo>
                    <a:pt x="1" y="279"/>
                    <a:pt x="1" y="344"/>
                    <a:pt x="146" y="460"/>
                  </a:cubicBezTo>
                  <a:cubicBezTo>
                    <a:pt x="328" y="605"/>
                    <a:pt x="1366" y="1012"/>
                    <a:pt x="1525" y="1063"/>
                  </a:cubicBezTo>
                  <a:cubicBezTo>
                    <a:pt x="1643" y="1113"/>
                    <a:pt x="1746" y="1140"/>
                    <a:pt x="1829" y="1140"/>
                  </a:cubicBezTo>
                  <a:cubicBezTo>
                    <a:pt x="1926" y="1140"/>
                    <a:pt x="1998" y="1104"/>
                    <a:pt x="2041" y="1026"/>
                  </a:cubicBezTo>
                  <a:cubicBezTo>
                    <a:pt x="2121" y="881"/>
                    <a:pt x="1997" y="700"/>
                    <a:pt x="1758" y="598"/>
                  </a:cubicBezTo>
                  <a:lnTo>
                    <a:pt x="1758" y="598"/>
                  </a:lnTo>
                  <a:cubicBezTo>
                    <a:pt x="1764" y="600"/>
                    <a:pt x="1767" y="601"/>
                    <a:pt x="1768" y="601"/>
                  </a:cubicBezTo>
                  <a:cubicBezTo>
                    <a:pt x="1784" y="601"/>
                    <a:pt x="581" y="87"/>
                    <a:pt x="407" y="17"/>
                  </a:cubicBezTo>
                  <a:cubicBezTo>
                    <a:pt x="384" y="6"/>
                    <a:pt x="356" y="0"/>
                    <a:pt x="32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2437019" y="1779027"/>
              <a:ext cx="81951" cy="29362"/>
            </a:xfrm>
            <a:custGeom>
              <a:avLst/>
              <a:gdLst/>
              <a:ahLst/>
              <a:cxnLst/>
              <a:rect l="l" t="t" r="r" b="b"/>
              <a:pathLst>
                <a:path w="1496" h="536" extrusionOk="0">
                  <a:moveTo>
                    <a:pt x="200" y="1"/>
                  </a:moveTo>
                  <a:cubicBezTo>
                    <a:pt x="109" y="1"/>
                    <a:pt x="0" y="98"/>
                    <a:pt x="0" y="171"/>
                  </a:cubicBezTo>
                  <a:cubicBezTo>
                    <a:pt x="0" y="265"/>
                    <a:pt x="15" y="338"/>
                    <a:pt x="146" y="396"/>
                  </a:cubicBezTo>
                  <a:cubicBezTo>
                    <a:pt x="305" y="468"/>
                    <a:pt x="959" y="512"/>
                    <a:pt x="1089" y="526"/>
                  </a:cubicBezTo>
                  <a:cubicBezTo>
                    <a:pt x="1135" y="533"/>
                    <a:pt x="1176" y="536"/>
                    <a:pt x="1214" y="536"/>
                  </a:cubicBezTo>
                  <a:cubicBezTo>
                    <a:pt x="1352" y="536"/>
                    <a:pt x="1438" y="493"/>
                    <a:pt x="1467" y="396"/>
                  </a:cubicBezTo>
                  <a:cubicBezTo>
                    <a:pt x="1496" y="280"/>
                    <a:pt x="1373" y="163"/>
                    <a:pt x="1169" y="134"/>
                  </a:cubicBezTo>
                  <a:lnTo>
                    <a:pt x="1169" y="134"/>
                  </a:lnTo>
                  <a:cubicBezTo>
                    <a:pt x="1172" y="135"/>
                    <a:pt x="1175" y="135"/>
                    <a:pt x="1176" y="135"/>
                  </a:cubicBezTo>
                  <a:cubicBezTo>
                    <a:pt x="1227" y="135"/>
                    <a:pt x="374" y="18"/>
                    <a:pt x="226" y="4"/>
                  </a:cubicBezTo>
                  <a:cubicBezTo>
                    <a:pt x="217" y="2"/>
                    <a:pt x="209" y="1"/>
                    <a:pt x="20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2413134" y="1852982"/>
              <a:ext cx="85566" cy="67215"/>
            </a:xfrm>
            <a:custGeom>
              <a:avLst/>
              <a:gdLst/>
              <a:ahLst/>
              <a:cxnLst/>
              <a:rect l="l" t="t" r="r" b="b"/>
              <a:pathLst>
                <a:path w="1562" h="1227" extrusionOk="0">
                  <a:moveTo>
                    <a:pt x="278" y="0"/>
                  </a:moveTo>
                  <a:cubicBezTo>
                    <a:pt x="209" y="0"/>
                    <a:pt x="139" y="40"/>
                    <a:pt x="103" y="98"/>
                  </a:cubicBezTo>
                  <a:cubicBezTo>
                    <a:pt x="44" y="200"/>
                    <a:pt x="1" y="280"/>
                    <a:pt x="124" y="403"/>
                  </a:cubicBezTo>
                  <a:cubicBezTo>
                    <a:pt x="349" y="628"/>
                    <a:pt x="821" y="962"/>
                    <a:pt x="952" y="1057"/>
                  </a:cubicBezTo>
                  <a:cubicBezTo>
                    <a:pt x="1139" y="1162"/>
                    <a:pt x="1244" y="1227"/>
                    <a:pt x="1327" y="1227"/>
                  </a:cubicBezTo>
                  <a:cubicBezTo>
                    <a:pt x="1369" y="1227"/>
                    <a:pt x="1406" y="1210"/>
                    <a:pt x="1446" y="1173"/>
                  </a:cubicBezTo>
                  <a:cubicBezTo>
                    <a:pt x="1562" y="1057"/>
                    <a:pt x="1562" y="882"/>
                    <a:pt x="1279" y="686"/>
                  </a:cubicBezTo>
                  <a:cubicBezTo>
                    <a:pt x="1061" y="527"/>
                    <a:pt x="545" y="164"/>
                    <a:pt x="393" y="48"/>
                  </a:cubicBezTo>
                  <a:cubicBezTo>
                    <a:pt x="360" y="15"/>
                    <a:pt x="319" y="0"/>
                    <a:pt x="27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2357477" y="1843395"/>
              <a:ext cx="79212" cy="90716"/>
            </a:xfrm>
            <a:custGeom>
              <a:avLst/>
              <a:gdLst/>
              <a:ahLst/>
              <a:cxnLst/>
              <a:rect l="l" t="t" r="r" b="b"/>
              <a:pathLst>
                <a:path w="1446" h="1656" extrusionOk="0">
                  <a:moveTo>
                    <a:pt x="125" y="1"/>
                  </a:moveTo>
                  <a:cubicBezTo>
                    <a:pt x="64" y="1"/>
                    <a:pt x="25" y="6"/>
                    <a:pt x="22" y="19"/>
                  </a:cubicBezTo>
                  <a:cubicBezTo>
                    <a:pt x="1" y="99"/>
                    <a:pt x="305" y="694"/>
                    <a:pt x="334" y="774"/>
                  </a:cubicBezTo>
                  <a:cubicBezTo>
                    <a:pt x="378" y="905"/>
                    <a:pt x="429" y="1036"/>
                    <a:pt x="487" y="1159"/>
                  </a:cubicBezTo>
                  <a:cubicBezTo>
                    <a:pt x="545" y="1282"/>
                    <a:pt x="618" y="1413"/>
                    <a:pt x="690" y="1529"/>
                  </a:cubicBezTo>
                  <a:cubicBezTo>
                    <a:pt x="705" y="1558"/>
                    <a:pt x="719" y="1580"/>
                    <a:pt x="741" y="1602"/>
                  </a:cubicBezTo>
                  <a:cubicBezTo>
                    <a:pt x="763" y="1631"/>
                    <a:pt x="792" y="1645"/>
                    <a:pt x="821" y="1653"/>
                  </a:cubicBezTo>
                  <a:cubicBezTo>
                    <a:pt x="830" y="1655"/>
                    <a:pt x="839" y="1656"/>
                    <a:pt x="848" y="1656"/>
                  </a:cubicBezTo>
                  <a:cubicBezTo>
                    <a:pt x="898" y="1656"/>
                    <a:pt x="950" y="1623"/>
                    <a:pt x="981" y="1580"/>
                  </a:cubicBezTo>
                  <a:cubicBezTo>
                    <a:pt x="1017" y="1529"/>
                    <a:pt x="1024" y="1464"/>
                    <a:pt x="1031" y="1406"/>
                  </a:cubicBezTo>
                  <a:cubicBezTo>
                    <a:pt x="1031" y="1304"/>
                    <a:pt x="1017" y="1210"/>
                    <a:pt x="995" y="1116"/>
                  </a:cubicBezTo>
                  <a:cubicBezTo>
                    <a:pt x="959" y="999"/>
                    <a:pt x="872" y="803"/>
                    <a:pt x="893" y="680"/>
                  </a:cubicBezTo>
                  <a:cubicBezTo>
                    <a:pt x="906" y="607"/>
                    <a:pt x="946" y="579"/>
                    <a:pt x="998" y="579"/>
                  </a:cubicBezTo>
                  <a:cubicBezTo>
                    <a:pt x="1160" y="579"/>
                    <a:pt x="1445" y="840"/>
                    <a:pt x="1445" y="840"/>
                  </a:cubicBezTo>
                  <a:cubicBezTo>
                    <a:pt x="1445" y="840"/>
                    <a:pt x="1104" y="172"/>
                    <a:pt x="1031" y="128"/>
                  </a:cubicBezTo>
                  <a:cubicBezTo>
                    <a:pt x="962" y="88"/>
                    <a:pt x="369" y="1"/>
                    <a:pt x="12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2351122" y="1774371"/>
              <a:ext cx="108629" cy="125775"/>
            </a:xfrm>
            <a:custGeom>
              <a:avLst/>
              <a:gdLst/>
              <a:ahLst/>
              <a:cxnLst/>
              <a:rect l="l" t="t" r="r" b="b"/>
              <a:pathLst>
                <a:path w="1983" h="2296" extrusionOk="0">
                  <a:moveTo>
                    <a:pt x="848" y="1"/>
                  </a:moveTo>
                  <a:cubicBezTo>
                    <a:pt x="488" y="1"/>
                    <a:pt x="327" y="52"/>
                    <a:pt x="327" y="52"/>
                  </a:cubicBezTo>
                  <a:lnTo>
                    <a:pt x="0" y="1163"/>
                  </a:lnTo>
                  <a:lnTo>
                    <a:pt x="552" y="2296"/>
                  </a:lnTo>
                  <a:cubicBezTo>
                    <a:pt x="552" y="2296"/>
                    <a:pt x="770" y="1998"/>
                    <a:pt x="879" y="1947"/>
                  </a:cubicBezTo>
                  <a:cubicBezTo>
                    <a:pt x="995" y="1882"/>
                    <a:pt x="1104" y="1795"/>
                    <a:pt x="1227" y="1729"/>
                  </a:cubicBezTo>
                  <a:cubicBezTo>
                    <a:pt x="1336" y="1679"/>
                    <a:pt x="1140" y="1664"/>
                    <a:pt x="1264" y="1664"/>
                  </a:cubicBezTo>
                  <a:cubicBezTo>
                    <a:pt x="1296" y="1664"/>
                    <a:pt x="1329" y="1665"/>
                    <a:pt x="1361" y="1665"/>
                  </a:cubicBezTo>
                  <a:cubicBezTo>
                    <a:pt x="1411" y="1665"/>
                    <a:pt x="1460" y="1663"/>
                    <a:pt x="1503" y="1650"/>
                  </a:cubicBezTo>
                  <a:cubicBezTo>
                    <a:pt x="1612" y="1613"/>
                    <a:pt x="1677" y="1519"/>
                    <a:pt x="1735" y="1417"/>
                  </a:cubicBezTo>
                  <a:cubicBezTo>
                    <a:pt x="1902" y="1112"/>
                    <a:pt x="1982" y="125"/>
                    <a:pt x="1939" y="118"/>
                  </a:cubicBezTo>
                  <a:cubicBezTo>
                    <a:pt x="1464" y="27"/>
                    <a:pt x="1105" y="1"/>
                    <a:pt x="84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958177" y="1725013"/>
              <a:ext cx="412877" cy="135361"/>
            </a:xfrm>
            <a:custGeom>
              <a:avLst/>
              <a:gdLst/>
              <a:ahLst/>
              <a:cxnLst/>
              <a:rect l="l" t="t" r="r" b="b"/>
              <a:pathLst>
                <a:path w="7537" h="2471" extrusionOk="0">
                  <a:moveTo>
                    <a:pt x="2814" y="1"/>
                  </a:moveTo>
                  <a:cubicBezTo>
                    <a:pt x="1196" y="1"/>
                    <a:pt x="1" y="264"/>
                    <a:pt x="1" y="264"/>
                  </a:cubicBezTo>
                  <a:lnTo>
                    <a:pt x="153" y="2471"/>
                  </a:lnTo>
                  <a:cubicBezTo>
                    <a:pt x="1365" y="2060"/>
                    <a:pt x="3036" y="1953"/>
                    <a:pt x="4447" y="1953"/>
                  </a:cubicBezTo>
                  <a:cubicBezTo>
                    <a:pt x="5978" y="1953"/>
                    <a:pt x="7202" y="2079"/>
                    <a:pt x="7202" y="2079"/>
                  </a:cubicBezTo>
                  <a:lnTo>
                    <a:pt x="7536" y="968"/>
                  </a:lnTo>
                  <a:cubicBezTo>
                    <a:pt x="5984" y="204"/>
                    <a:pt x="4236" y="1"/>
                    <a:pt x="2814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37653" y="2192789"/>
              <a:ext cx="508304" cy="86114"/>
            </a:xfrm>
            <a:custGeom>
              <a:avLst/>
              <a:gdLst/>
              <a:ahLst/>
              <a:cxnLst/>
              <a:rect l="l" t="t" r="r" b="b"/>
              <a:pathLst>
                <a:path w="9279" h="1572" extrusionOk="0">
                  <a:moveTo>
                    <a:pt x="9199" y="1"/>
                  </a:moveTo>
                  <a:cubicBezTo>
                    <a:pt x="8828" y="160"/>
                    <a:pt x="7159" y="836"/>
                    <a:pt x="4748" y="988"/>
                  </a:cubicBezTo>
                  <a:cubicBezTo>
                    <a:pt x="4454" y="1006"/>
                    <a:pt x="4165" y="1014"/>
                    <a:pt x="3884" y="1014"/>
                  </a:cubicBezTo>
                  <a:cubicBezTo>
                    <a:pt x="1985" y="1014"/>
                    <a:pt x="440" y="655"/>
                    <a:pt x="73" y="560"/>
                  </a:cubicBezTo>
                  <a:lnTo>
                    <a:pt x="1" y="1315"/>
                  </a:lnTo>
                  <a:cubicBezTo>
                    <a:pt x="1" y="1315"/>
                    <a:pt x="1470" y="1572"/>
                    <a:pt x="3428" y="1572"/>
                  </a:cubicBezTo>
                  <a:cubicBezTo>
                    <a:pt x="3842" y="1572"/>
                    <a:pt x="4278" y="1560"/>
                    <a:pt x="4727" y="1533"/>
                  </a:cubicBezTo>
                  <a:cubicBezTo>
                    <a:pt x="7500" y="1358"/>
                    <a:pt x="9278" y="429"/>
                    <a:pt x="9278" y="429"/>
                  </a:cubicBezTo>
                  <a:lnTo>
                    <a:pt x="91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1499659" y="1694884"/>
              <a:ext cx="730984" cy="569767"/>
            </a:xfrm>
            <a:custGeom>
              <a:avLst/>
              <a:gdLst/>
              <a:ahLst/>
              <a:cxnLst/>
              <a:rect l="l" t="t" r="r" b="b"/>
              <a:pathLst>
                <a:path w="13344" h="10401" extrusionOk="0">
                  <a:moveTo>
                    <a:pt x="11792" y="0"/>
                  </a:moveTo>
                  <a:cubicBezTo>
                    <a:pt x="10403" y="0"/>
                    <a:pt x="9104" y="374"/>
                    <a:pt x="8146" y="603"/>
                  </a:cubicBezTo>
                  <a:cubicBezTo>
                    <a:pt x="7398" y="785"/>
                    <a:pt x="6832" y="777"/>
                    <a:pt x="6665" y="799"/>
                  </a:cubicBezTo>
                  <a:cubicBezTo>
                    <a:pt x="6665" y="799"/>
                    <a:pt x="3144" y="690"/>
                    <a:pt x="1155" y="248"/>
                  </a:cubicBezTo>
                  <a:lnTo>
                    <a:pt x="1" y="3064"/>
                  </a:lnTo>
                  <a:cubicBezTo>
                    <a:pt x="1" y="3064"/>
                    <a:pt x="102" y="3108"/>
                    <a:pt x="284" y="3173"/>
                  </a:cubicBezTo>
                  <a:cubicBezTo>
                    <a:pt x="893" y="3405"/>
                    <a:pt x="1677" y="3674"/>
                    <a:pt x="2904" y="3819"/>
                  </a:cubicBezTo>
                  <a:lnTo>
                    <a:pt x="2861" y="4494"/>
                  </a:lnTo>
                  <a:lnTo>
                    <a:pt x="2491" y="10135"/>
                  </a:lnTo>
                  <a:cubicBezTo>
                    <a:pt x="2491" y="10135"/>
                    <a:pt x="4186" y="10401"/>
                    <a:pt x="6073" y="10401"/>
                  </a:cubicBezTo>
                  <a:cubicBezTo>
                    <a:pt x="6436" y="10401"/>
                    <a:pt x="6807" y="10391"/>
                    <a:pt x="7173" y="10367"/>
                  </a:cubicBezTo>
                  <a:cubicBezTo>
                    <a:pt x="9590" y="10215"/>
                    <a:pt x="11805" y="9308"/>
                    <a:pt x="11805" y="9308"/>
                  </a:cubicBezTo>
                  <a:lnTo>
                    <a:pt x="10752" y="4044"/>
                  </a:lnTo>
                  <a:lnTo>
                    <a:pt x="10621" y="3376"/>
                  </a:lnTo>
                  <a:cubicBezTo>
                    <a:pt x="11590" y="3137"/>
                    <a:pt x="12756" y="3114"/>
                    <a:pt x="13180" y="3114"/>
                  </a:cubicBezTo>
                  <a:cubicBezTo>
                    <a:pt x="13283" y="3114"/>
                    <a:pt x="13342" y="3115"/>
                    <a:pt x="13344" y="3115"/>
                  </a:cubicBezTo>
                  <a:lnTo>
                    <a:pt x="12654" y="52"/>
                  </a:lnTo>
                  <a:cubicBezTo>
                    <a:pt x="12364" y="16"/>
                    <a:pt x="12076" y="0"/>
                    <a:pt x="1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1779262" y="1600660"/>
              <a:ext cx="164285" cy="197482"/>
            </a:xfrm>
            <a:custGeom>
              <a:avLst/>
              <a:gdLst/>
              <a:ahLst/>
              <a:cxnLst/>
              <a:rect l="l" t="t" r="r" b="b"/>
              <a:pathLst>
                <a:path w="2999" h="3605" extrusionOk="0">
                  <a:moveTo>
                    <a:pt x="189" y="0"/>
                  </a:moveTo>
                  <a:cubicBezTo>
                    <a:pt x="152" y="283"/>
                    <a:pt x="0" y="2846"/>
                    <a:pt x="0" y="2846"/>
                  </a:cubicBezTo>
                  <a:cubicBezTo>
                    <a:pt x="0" y="2846"/>
                    <a:pt x="530" y="3605"/>
                    <a:pt x="1443" y="3605"/>
                  </a:cubicBezTo>
                  <a:cubicBezTo>
                    <a:pt x="1479" y="3605"/>
                    <a:pt x="1516" y="3603"/>
                    <a:pt x="1554" y="3601"/>
                  </a:cubicBezTo>
                  <a:cubicBezTo>
                    <a:pt x="2635" y="3536"/>
                    <a:pt x="2998" y="2686"/>
                    <a:pt x="2998" y="2686"/>
                  </a:cubicBezTo>
                  <a:lnTo>
                    <a:pt x="2882" y="1830"/>
                  </a:lnTo>
                  <a:lnTo>
                    <a:pt x="2657" y="450"/>
                  </a:lnTo>
                  <a:cubicBezTo>
                    <a:pt x="2657" y="450"/>
                    <a:pt x="878" y="116"/>
                    <a:pt x="18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1781398" y="1601044"/>
              <a:ext cx="153001" cy="129774"/>
            </a:xfrm>
            <a:custGeom>
              <a:avLst/>
              <a:gdLst/>
              <a:ahLst/>
              <a:cxnLst/>
              <a:rect l="l" t="t" r="r" b="b"/>
              <a:pathLst>
                <a:path w="2793" h="2369" extrusionOk="0">
                  <a:moveTo>
                    <a:pt x="150" y="0"/>
                  </a:moveTo>
                  <a:cubicBezTo>
                    <a:pt x="121" y="218"/>
                    <a:pt x="48" y="1372"/>
                    <a:pt x="5" y="2258"/>
                  </a:cubicBezTo>
                  <a:cubicBezTo>
                    <a:pt x="1" y="2325"/>
                    <a:pt x="257" y="2369"/>
                    <a:pt x="608" y="2369"/>
                  </a:cubicBezTo>
                  <a:cubicBezTo>
                    <a:pt x="943" y="2369"/>
                    <a:pt x="1367" y="2329"/>
                    <a:pt x="1732" y="2229"/>
                  </a:cubicBezTo>
                  <a:cubicBezTo>
                    <a:pt x="2342" y="2062"/>
                    <a:pt x="2792" y="1525"/>
                    <a:pt x="2792" y="1525"/>
                  </a:cubicBezTo>
                  <a:lnTo>
                    <a:pt x="2618" y="443"/>
                  </a:lnTo>
                  <a:cubicBezTo>
                    <a:pt x="2618" y="443"/>
                    <a:pt x="839" y="109"/>
                    <a:pt x="150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758171" y="1720740"/>
              <a:ext cx="210027" cy="102932"/>
            </a:xfrm>
            <a:custGeom>
              <a:avLst/>
              <a:gdLst/>
              <a:ahLst/>
              <a:cxnLst/>
              <a:rect l="l" t="t" r="r" b="b"/>
              <a:pathLst>
                <a:path w="3834" h="1879" extrusionOk="0">
                  <a:moveTo>
                    <a:pt x="3804" y="1"/>
                  </a:moveTo>
                  <a:lnTo>
                    <a:pt x="3332" y="59"/>
                  </a:lnTo>
                  <a:cubicBezTo>
                    <a:pt x="3332" y="59"/>
                    <a:pt x="3216" y="1307"/>
                    <a:pt x="1873" y="1394"/>
                  </a:cubicBezTo>
                  <a:cubicBezTo>
                    <a:pt x="1839" y="1397"/>
                    <a:pt x="1805" y="1398"/>
                    <a:pt x="1772" y="1398"/>
                  </a:cubicBezTo>
                  <a:cubicBezTo>
                    <a:pt x="674" y="1398"/>
                    <a:pt x="407" y="262"/>
                    <a:pt x="407" y="262"/>
                  </a:cubicBezTo>
                  <a:lnTo>
                    <a:pt x="0" y="211"/>
                  </a:lnTo>
                  <a:lnTo>
                    <a:pt x="0" y="211"/>
                  </a:lnTo>
                  <a:cubicBezTo>
                    <a:pt x="0" y="211"/>
                    <a:pt x="157" y="1878"/>
                    <a:pt x="1764" y="1878"/>
                  </a:cubicBezTo>
                  <a:cubicBezTo>
                    <a:pt x="1814" y="1878"/>
                    <a:pt x="1865" y="1877"/>
                    <a:pt x="1917" y="1874"/>
                  </a:cubicBezTo>
                  <a:cubicBezTo>
                    <a:pt x="3659" y="1757"/>
                    <a:pt x="3833" y="400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1182800" y="731404"/>
              <a:ext cx="1201458" cy="918883"/>
            </a:xfrm>
            <a:custGeom>
              <a:avLst/>
              <a:gdLst/>
              <a:ahLst/>
              <a:cxnLst/>
              <a:rect l="l" t="t" r="r" b="b"/>
              <a:pathLst>
                <a:path w="15260" h="14295" extrusionOk="0">
                  <a:moveTo>
                    <a:pt x="8535" y="0"/>
                  </a:moveTo>
                  <a:cubicBezTo>
                    <a:pt x="7569" y="0"/>
                    <a:pt x="6392" y="109"/>
                    <a:pt x="5510" y="324"/>
                  </a:cubicBezTo>
                  <a:cubicBezTo>
                    <a:pt x="0" y="1682"/>
                    <a:pt x="596" y="8215"/>
                    <a:pt x="828" y="9551"/>
                  </a:cubicBezTo>
                  <a:cubicBezTo>
                    <a:pt x="828" y="9551"/>
                    <a:pt x="2762" y="14294"/>
                    <a:pt x="7843" y="14294"/>
                  </a:cubicBezTo>
                  <a:cubicBezTo>
                    <a:pt x="8018" y="14294"/>
                    <a:pt x="8196" y="14289"/>
                    <a:pt x="8378" y="14277"/>
                  </a:cubicBezTo>
                  <a:cubicBezTo>
                    <a:pt x="14432" y="13900"/>
                    <a:pt x="15260" y="8644"/>
                    <a:pt x="15260" y="8644"/>
                  </a:cubicBezTo>
                  <a:cubicBezTo>
                    <a:pt x="15231" y="4085"/>
                    <a:pt x="14026" y="571"/>
                    <a:pt x="9525" y="48"/>
                  </a:cubicBezTo>
                  <a:cubicBezTo>
                    <a:pt x="9245" y="16"/>
                    <a:pt x="8906" y="0"/>
                    <a:pt x="8535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1296489" y="950536"/>
              <a:ext cx="1044938" cy="769496"/>
            </a:xfrm>
            <a:custGeom>
              <a:avLst/>
              <a:gdLst/>
              <a:ahLst/>
              <a:cxnLst/>
              <a:rect l="l" t="t" r="r" b="b"/>
              <a:pathLst>
                <a:path w="13272" h="11971" extrusionOk="0">
                  <a:moveTo>
                    <a:pt x="11595" y="0"/>
                  </a:moveTo>
                  <a:lnTo>
                    <a:pt x="6273" y="146"/>
                  </a:lnTo>
                  <a:lnTo>
                    <a:pt x="6244" y="146"/>
                  </a:lnTo>
                  <a:lnTo>
                    <a:pt x="945" y="668"/>
                  </a:lnTo>
                  <a:cubicBezTo>
                    <a:pt x="945" y="668"/>
                    <a:pt x="1" y="6599"/>
                    <a:pt x="2077" y="9895"/>
                  </a:cubicBezTo>
                  <a:cubicBezTo>
                    <a:pt x="2368" y="10360"/>
                    <a:pt x="2818" y="10745"/>
                    <a:pt x="3340" y="11057"/>
                  </a:cubicBezTo>
                  <a:cubicBezTo>
                    <a:pt x="4345" y="11668"/>
                    <a:pt x="5480" y="11970"/>
                    <a:pt x="6611" y="11970"/>
                  </a:cubicBezTo>
                  <a:cubicBezTo>
                    <a:pt x="8007" y="11970"/>
                    <a:pt x="9397" y="11510"/>
                    <a:pt x="10527" y="10600"/>
                  </a:cubicBezTo>
                  <a:cubicBezTo>
                    <a:pt x="10999" y="10222"/>
                    <a:pt x="11406" y="9786"/>
                    <a:pt x="11631" y="9300"/>
                  </a:cubicBezTo>
                  <a:cubicBezTo>
                    <a:pt x="13272" y="5772"/>
                    <a:pt x="11595" y="0"/>
                    <a:pt x="1159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1778329" y="918781"/>
              <a:ext cx="537349" cy="387866"/>
            </a:xfrm>
            <a:custGeom>
              <a:avLst/>
              <a:gdLst/>
              <a:ahLst/>
              <a:cxnLst/>
              <a:rect l="l" t="t" r="r" b="b"/>
              <a:pathLst>
                <a:path w="6825" h="6034" extrusionOk="0">
                  <a:moveTo>
                    <a:pt x="6237" y="1"/>
                  </a:moveTo>
                  <a:lnTo>
                    <a:pt x="1" y="596"/>
                  </a:lnTo>
                  <a:cubicBezTo>
                    <a:pt x="95" y="2099"/>
                    <a:pt x="4052" y="1170"/>
                    <a:pt x="4654" y="3318"/>
                  </a:cubicBezTo>
                  <a:cubicBezTo>
                    <a:pt x="5380" y="5888"/>
                    <a:pt x="6295" y="6034"/>
                    <a:pt x="6295" y="6034"/>
                  </a:cubicBezTo>
                  <a:lnTo>
                    <a:pt x="6825" y="5068"/>
                  </a:lnTo>
                  <a:lnTo>
                    <a:pt x="6237" y="1"/>
                  </a:ln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1290820" y="957093"/>
              <a:ext cx="499007" cy="392044"/>
            </a:xfrm>
            <a:custGeom>
              <a:avLst/>
              <a:gdLst/>
              <a:ahLst/>
              <a:cxnLst/>
              <a:rect l="l" t="t" r="r" b="b"/>
              <a:pathLst>
                <a:path w="6338" h="6099" extrusionOk="0">
                  <a:moveTo>
                    <a:pt x="6244" y="0"/>
                  </a:moveTo>
                  <a:lnTo>
                    <a:pt x="0" y="508"/>
                  </a:lnTo>
                  <a:lnTo>
                    <a:pt x="247" y="5271"/>
                  </a:lnTo>
                  <a:lnTo>
                    <a:pt x="1416" y="6098"/>
                  </a:lnTo>
                  <a:cubicBezTo>
                    <a:pt x="1416" y="6098"/>
                    <a:pt x="1873" y="5321"/>
                    <a:pt x="2033" y="3695"/>
                  </a:cubicBezTo>
                  <a:cubicBezTo>
                    <a:pt x="2244" y="1474"/>
                    <a:pt x="6338" y="1503"/>
                    <a:pt x="6244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1774314" y="1257989"/>
              <a:ext cx="96684" cy="154593"/>
            </a:xfrm>
            <a:custGeom>
              <a:avLst/>
              <a:gdLst/>
              <a:ahLst/>
              <a:cxnLst/>
              <a:rect l="l" t="t" r="r" b="b"/>
              <a:pathLst>
                <a:path w="1228" h="2405" extrusionOk="0">
                  <a:moveTo>
                    <a:pt x="548" y="1"/>
                  </a:moveTo>
                  <a:cubicBezTo>
                    <a:pt x="545" y="1"/>
                    <a:pt x="541" y="1"/>
                    <a:pt x="538" y="2"/>
                  </a:cubicBezTo>
                  <a:cubicBezTo>
                    <a:pt x="487" y="2"/>
                    <a:pt x="451" y="45"/>
                    <a:pt x="451" y="96"/>
                  </a:cubicBezTo>
                  <a:cubicBezTo>
                    <a:pt x="458" y="517"/>
                    <a:pt x="567" y="931"/>
                    <a:pt x="763" y="1308"/>
                  </a:cubicBezTo>
                  <a:cubicBezTo>
                    <a:pt x="785" y="1345"/>
                    <a:pt x="807" y="1388"/>
                    <a:pt x="829" y="1432"/>
                  </a:cubicBezTo>
                  <a:cubicBezTo>
                    <a:pt x="894" y="1548"/>
                    <a:pt x="959" y="1671"/>
                    <a:pt x="1003" y="1795"/>
                  </a:cubicBezTo>
                  <a:cubicBezTo>
                    <a:pt x="1039" y="1889"/>
                    <a:pt x="1025" y="1991"/>
                    <a:pt x="966" y="2078"/>
                  </a:cubicBezTo>
                  <a:cubicBezTo>
                    <a:pt x="908" y="2165"/>
                    <a:pt x="814" y="2216"/>
                    <a:pt x="712" y="2223"/>
                  </a:cubicBezTo>
                  <a:cubicBezTo>
                    <a:pt x="692" y="2225"/>
                    <a:pt x="671" y="2225"/>
                    <a:pt x="651" y="2225"/>
                  </a:cubicBezTo>
                  <a:cubicBezTo>
                    <a:pt x="469" y="2225"/>
                    <a:pt x="291" y="2168"/>
                    <a:pt x="161" y="2063"/>
                  </a:cubicBezTo>
                  <a:cubicBezTo>
                    <a:pt x="144" y="2047"/>
                    <a:pt x="124" y="2039"/>
                    <a:pt x="103" y="2039"/>
                  </a:cubicBezTo>
                  <a:cubicBezTo>
                    <a:pt x="78" y="2039"/>
                    <a:pt x="53" y="2051"/>
                    <a:pt x="37" y="2071"/>
                  </a:cubicBezTo>
                  <a:cubicBezTo>
                    <a:pt x="1" y="2114"/>
                    <a:pt x="8" y="2172"/>
                    <a:pt x="45" y="2201"/>
                  </a:cubicBezTo>
                  <a:cubicBezTo>
                    <a:pt x="204" y="2332"/>
                    <a:pt x="429" y="2405"/>
                    <a:pt x="654" y="2405"/>
                  </a:cubicBezTo>
                  <a:lnTo>
                    <a:pt x="720" y="2405"/>
                  </a:lnTo>
                  <a:cubicBezTo>
                    <a:pt x="887" y="2397"/>
                    <a:pt x="1025" y="2310"/>
                    <a:pt x="1119" y="2179"/>
                  </a:cubicBezTo>
                  <a:cubicBezTo>
                    <a:pt x="1206" y="2049"/>
                    <a:pt x="1228" y="1882"/>
                    <a:pt x="1177" y="1737"/>
                  </a:cubicBezTo>
                  <a:cubicBezTo>
                    <a:pt x="1126" y="1599"/>
                    <a:pt x="1054" y="1468"/>
                    <a:pt x="988" y="1345"/>
                  </a:cubicBezTo>
                  <a:cubicBezTo>
                    <a:pt x="966" y="1301"/>
                    <a:pt x="945" y="1265"/>
                    <a:pt x="923" y="1228"/>
                  </a:cubicBezTo>
                  <a:cubicBezTo>
                    <a:pt x="741" y="873"/>
                    <a:pt x="640" y="481"/>
                    <a:pt x="633" y="89"/>
                  </a:cubicBezTo>
                  <a:cubicBezTo>
                    <a:pt x="633" y="42"/>
                    <a:pt x="589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1459382" y="1416266"/>
              <a:ext cx="186990" cy="105649"/>
            </a:xfrm>
            <a:custGeom>
              <a:avLst/>
              <a:gdLst/>
              <a:ahLst/>
              <a:cxnLst/>
              <a:rect l="l" t="t" r="r" b="b"/>
              <a:pathLst>
                <a:path w="2375" h="2306" extrusionOk="0">
                  <a:moveTo>
                    <a:pt x="1179" y="0"/>
                  </a:moveTo>
                  <a:cubicBezTo>
                    <a:pt x="1157" y="0"/>
                    <a:pt x="1134" y="1"/>
                    <a:pt x="1112" y="2"/>
                  </a:cubicBezTo>
                  <a:cubicBezTo>
                    <a:pt x="480" y="46"/>
                    <a:pt x="1" y="590"/>
                    <a:pt x="37" y="1229"/>
                  </a:cubicBezTo>
                  <a:cubicBezTo>
                    <a:pt x="79" y="1838"/>
                    <a:pt x="587" y="2305"/>
                    <a:pt x="1196" y="2305"/>
                  </a:cubicBezTo>
                  <a:cubicBezTo>
                    <a:pt x="1219" y="2305"/>
                    <a:pt x="1241" y="2305"/>
                    <a:pt x="1264" y="2303"/>
                  </a:cubicBezTo>
                  <a:cubicBezTo>
                    <a:pt x="1896" y="2260"/>
                    <a:pt x="2375" y="1715"/>
                    <a:pt x="2338" y="1076"/>
                  </a:cubicBezTo>
                  <a:cubicBezTo>
                    <a:pt x="2296" y="467"/>
                    <a:pt x="1782" y="0"/>
                    <a:pt x="117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2004120" y="1396566"/>
              <a:ext cx="186990" cy="105374"/>
            </a:xfrm>
            <a:custGeom>
              <a:avLst/>
              <a:gdLst/>
              <a:ahLst/>
              <a:cxnLst/>
              <a:rect l="l" t="t" r="r" b="b"/>
              <a:pathLst>
                <a:path w="2375" h="2300" extrusionOk="0">
                  <a:moveTo>
                    <a:pt x="1197" y="1"/>
                  </a:moveTo>
                  <a:cubicBezTo>
                    <a:pt x="1171" y="1"/>
                    <a:pt x="1145" y="2"/>
                    <a:pt x="1118" y="4"/>
                  </a:cubicBezTo>
                  <a:cubicBezTo>
                    <a:pt x="479" y="40"/>
                    <a:pt x="0" y="584"/>
                    <a:pt x="37" y="1223"/>
                  </a:cubicBezTo>
                  <a:cubicBezTo>
                    <a:pt x="79" y="1832"/>
                    <a:pt x="586" y="2300"/>
                    <a:pt x="1189" y="2300"/>
                  </a:cubicBezTo>
                  <a:cubicBezTo>
                    <a:pt x="1211" y="2300"/>
                    <a:pt x="1234" y="2299"/>
                    <a:pt x="1256" y="2298"/>
                  </a:cubicBezTo>
                  <a:cubicBezTo>
                    <a:pt x="1895" y="2261"/>
                    <a:pt x="2374" y="1710"/>
                    <a:pt x="2338" y="1078"/>
                  </a:cubicBezTo>
                  <a:cubicBezTo>
                    <a:pt x="2296" y="473"/>
                    <a:pt x="1794" y="1"/>
                    <a:pt x="119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1716052" y="1436624"/>
              <a:ext cx="245252" cy="95006"/>
            </a:xfrm>
            <a:custGeom>
              <a:avLst/>
              <a:gdLst/>
              <a:ahLst/>
              <a:cxnLst/>
              <a:rect l="l" t="t" r="r" b="b"/>
              <a:pathLst>
                <a:path w="3115" h="1478" extrusionOk="0">
                  <a:moveTo>
                    <a:pt x="2507" y="0"/>
                  </a:moveTo>
                  <a:cubicBezTo>
                    <a:pt x="2366" y="0"/>
                    <a:pt x="2222" y="86"/>
                    <a:pt x="2084" y="192"/>
                  </a:cubicBezTo>
                  <a:cubicBezTo>
                    <a:pt x="2048" y="214"/>
                    <a:pt x="2011" y="243"/>
                    <a:pt x="1975" y="272"/>
                  </a:cubicBezTo>
                  <a:cubicBezTo>
                    <a:pt x="1968" y="279"/>
                    <a:pt x="1961" y="286"/>
                    <a:pt x="1953" y="293"/>
                  </a:cubicBezTo>
                  <a:cubicBezTo>
                    <a:pt x="1939" y="301"/>
                    <a:pt x="1932" y="308"/>
                    <a:pt x="1917" y="315"/>
                  </a:cubicBezTo>
                  <a:cubicBezTo>
                    <a:pt x="1830" y="395"/>
                    <a:pt x="1721" y="446"/>
                    <a:pt x="1605" y="460"/>
                  </a:cubicBezTo>
                  <a:cubicBezTo>
                    <a:pt x="1598" y="468"/>
                    <a:pt x="1583" y="468"/>
                    <a:pt x="1576" y="468"/>
                  </a:cubicBezTo>
                  <a:lnTo>
                    <a:pt x="1554" y="468"/>
                  </a:lnTo>
                  <a:cubicBezTo>
                    <a:pt x="1531" y="470"/>
                    <a:pt x="1508" y="471"/>
                    <a:pt x="1485" y="471"/>
                  </a:cubicBezTo>
                  <a:cubicBezTo>
                    <a:pt x="1371" y="471"/>
                    <a:pt x="1258" y="441"/>
                    <a:pt x="1155" y="381"/>
                  </a:cubicBezTo>
                  <a:cubicBezTo>
                    <a:pt x="1133" y="366"/>
                    <a:pt x="1104" y="351"/>
                    <a:pt x="1082" y="330"/>
                  </a:cubicBezTo>
                  <a:lnTo>
                    <a:pt x="1075" y="330"/>
                  </a:lnTo>
                  <a:lnTo>
                    <a:pt x="1010" y="279"/>
                  </a:lnTo>
                  <a:cubicBezTo>
                    <a:pt x="871" y="179"/>
                    <a:pt x="724" y="90"/>
                    <a:pt x="579" y="90"/>
                  </a:cubicBezTo>
                  <a:cubicBezTo>
                    <a:pt x="481" y="90"/>
                    <a:pt x="384" y="130"/>
                    <a:pt x="291" y="235"/>
                  </a:cubicBezTo>
                  <a:cubicBezTo>
                    <a:pt x="0" y="562"/>
                    <a:pt x="291" y="1070"/>
                    <a:pt x="814" y="1317"/>
                  </a:cubicBezTo>
                  <a:cubicBezTo>
                    <a:pt x="864" y="1339"/>
                    <a:pt x="908" y="1361"/>
                    <a:pt x="959" y="1375"/>
                  </a:cubicBezTo>
                  <a:cubicBezTo>
                    <a:pt x="1132" y="1442"/>
                    <a:pt x="1329" y="1478"/>
                    <a:pt x="1534" y="1478"/>
                  </a:cubicBezTo>
                  <a:cubicBezTo>
                    <a:pt x="1553" y="1478"/>
                    <a:pt x="1571" y="1477"/>
                    <a:pt x="1590" y="1477"/>
                  </a:cubicBezTo>
                  <a:cubicBezTo>
                    <a:pt x="1837" y="1462"/>
                    <a:pt x="2069" y="1397"/>
                    <a:pt x="2258" y="1310"/>
                  </a:cubicBezTo>
                  <a:cubicBezTo>
                    <a:pt x="2280" y="1295"/>
                    <a:pt x="2302" y="1288"/>
                    <a:pt x="2324" y="1281"/>
                  </a:cubicBezTo>
                  <a:cubicBezTo>
                    <a:pt x="2875" y="983"/>
                    <a:pt x="3115" y="431"/>
                    <a:pt x="2745" y="97"/>
                  </a:cubicBezTo>
                  <a:cubicBezTo>
                    <a:pt x="2668" y="29"/>
                    <a:pt x="2588" y="0"/>
                    <a:pt x="250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1791478" y="1503475"/>
              <a:ext cx="102431" cy="28283"/>
            </a:xfrm>
            <a:custGeom>
              <a:avLst/>
              <a:gdLst/>
              <a:ahLst/>
              <a:cxnLst/>
              <a:rect l="l" t="t" r="r" b="b"/>
              <a:pathLst>
                <a:path w="1301" h="440" extrusionOk="0">
                  <a:moveTo>
                    <a:pt x="686" y="1"/>
                  </a:moveTo>
                  <a:cubicBezTo>
                    <a:pt x="622" y="1"/>
                    <a:pt x="557" y="8"/>
                    <a:pt x="494" y="23"/>
                  </a:cubicBezTo>
                  <a:cubicBezTo>
                    <a:pt x="335" y="67"/>
                    <a:pt x="139" y="190"/>
                    <a:pt x="1" y="342"/>
                  </a:cubicBezTo>
                  <a:cubicBezTo>
                    <a:pt x="171" y="399"/>
                    <a:pt x="353" y="440"/>
                    <a:pt x="550" y="440"/>
                  </a:cubicBezTo>
                  <a:cubicBezTo>
                    <a:pt x="579" y="440"/>
                    <a:pt x="609" y="439"/>
                    <a:pt x="640" y="437"/>
                  </a:cubicBezTo>
                  <a:cubicBezTo>
                    <a:pt x="886" y="422"/>
                    <a:pt x="1111" y="357"/>
                    <a:pt x="1300" y="270"/>
                  </a:cubicBezTo>
                  <a:cubicBezTo>
                    <a:pt x="1278" y="241"/>
                    <a:pt x="1242" y="212"/>
                    <a:pt x="1213" y="183"/>
                  </a:cubicBezTo>
                  <a:cubicBezTo>
                    <a:pt x="1067" y="64"/>
                    <a:pt x="876" y="1"/>
                    <a:pt x="686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8"/>
            <p:cNvSpPr/>
            <p:nvPr/>
          </p:nvSpPr>
          <p:spPr>
            <a:xfrm>
              <a:off x="1291923" y="787714"/>
              <a:ext cx="1013996" cy="472522"/>
            </a:xfrm>
            <a:custGeom>
              <a:avLst/>
              <a:gdLst/>
              <a:ahLst/>
              <a:cxnLst/>
              <a:rect l="l" t="t" r="r" b="b"/>
              <a:pathLst>
                <a:path w="12879" h="7351" extrusionOk="0">
                  <a:moveTo>
                    <a:pt x="6938" y="0"/>
                  </a:moveTo>
                  <a:cubicBezTo>
                    <a:pt x="6791" y="0"/>
                    <a:pt x="6642" y="5"/>
                    <a:pt x="6491" y="14"/>
                  </a:cubicBezTo>
                  <a:cubicBezTo>
                    <a:pt x="2397" y="276"/>
                    <a:pt x="589" y="2773"/>
                    <a:pt x="204" y="4196"/>
                  </a:cubicBezTo>
                  <a:cubicBezTo>
                    <a:pt x="1" y="4973"/>
                    <a:pt x="255" y="5372"/>
                    <a:pt x="306" y="5546"/>
                  </a:cubicBezTo>
                  <a:cubicBezTo>
                    <a:pt x="357" y="5732"/>
                    <a:pt x="538" y="5810"/>
                    <a:pt x="801" y="5810"/>
                  </a:cubicBezTo>
                  <a:cubicBezTo>
                    <a:pt x="1955" y="5810"/>
                    <a:pt x="4686" y="4322"/>
                    <a:pt x="4952" y="3985"/>
                  </a:cubicBezTo>
                  <a:lnTo>
                    <a:pt x="4952" y="3985"/>
                  </a:lnTo>
                  <a:cubicBezTo>
                    <a:pt x="4799" y="4290"/>
                    <a:pt x="4611" y="5038"/>
                    <a:pt x="4705" y="5517"/>
                  </a:cubicBezTo>
                  <a:cubicBezTo>
                    <a:pt x="4738" y="5687"/>
                    <a:pt x="4903" y="5752"/>
                    <a:pt x="5089" y="5752"/>
                  </a:cubicBezTo>
                  <a:cubicBezTo>
                    <a:pt x="5231" y="5752"/>
                    <a:pt x="5385" y="5715"/>
                    <a:pt x="5504" y="5655"/>
                  </a:cubicBezTo>
                  <a:cubicBezTo>
                    <a:pt x="6288" y="5256"/>
                    <a:pt x="6694" y="4385"/>
                    <a:pt x="7050" y="3579"/>
                  </a:cubicBezTo>
                  <a:cubicBezTo>
                    <a:pt x="7435" y="4167"/>
                    <a:pt x="7885" y="4711"/>
                    <a:pt x="8393" y="5205"/>
                  </a:cubicBezTo>
                  <a:cubicBezTo>
                    <a:pt x="8538" y="5336"/>
                    <a:pt x="8683" y="5474"/>
                    <a:pt x="8872" y="5517"/>
                  </a:cubicBezTo>
                  <a:cubicBezTo>
                    <a:pt x="8914" y="5528"/>
                    <a:pt x="8957" y="5534"/>
                    <a:pt x="9001" y="5534"/>
                  </a:cubicBezTo>
                  <a:cubicBezTo>
                    <a:pt x="9156" y="5534"/>
                    <a:pt x="9311" y="5464"/>
                    <a:pt x="9373" y="5328"/>
                  </a:cubicBezTo>
                  <a:cubicBezTo>
                    <a:pt x="9424" y="5212"/>
                    <a:pt x="9402" y="5082"/>
                    <a:pt x="9380" y="4958"/>
                  </a:cubicBezTo>
                  <a:cubicBezTo>
                    <a:pt x="9293" y="4588"/>
                    <a:pt x="9133" y="4232"/>
                    <a:pt x="8916" y="3913"/>
                  </a:cubicBezTo>
                  <a:cubicBezTo>
                    <a:pt x="8976" y="3893"/>
                    <a:pt x="9052" y="3883"/>
                    <a:pt x="9140" y="3883"/>
                  </a:cubicBezTo>
                  <a:cubicBezTo>
                    <a:pt x="9688" y="3883"/>
                    <a:pt x="10673" y="4252"/>
                    <a:pt x="10767" y="4697"/>
                  </a:cubicBezTo>
                  <a:cubicBezTo>
                    <a:pt x="11198" y="6663"/>
                    <a:pt x="11576" y="7351"/>
                    <a:pt x="11883" y="7351"/>
                  </a:cubicBezTo>
                  <a:cubicBezTo>
                    <a:pt x="12543" y="7351"/>
                    <a:pt x="12878" y="4176"/>
                    <a:pt x="12720" y="3695"/>
                  </a:cubicBezTo>
                  <a:cubicBezTo>
                    <a:pt x="12282" y="2360"/>
                    <a:pt x="10246" y="0"/>
                    <a:pt x="6938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948706" y="956964"/>
              <a:ext cx="214940" cy="210131"/>
            </a:xfrm>
            <a:custGeom>
              <a:avLst/>
              <a:gdLst/>
              <a:ahLst/>
              <a:cxnLst/>
              <a:rect l="l" t="t" r="r" b="b"/>
              <a:pathLst>
                <a:path w="2730" h="3269" extrusionOk="0">
                  <a:moveTo>
                    <a:pt x="790" y="0"/>
                  </a:moveTo>
                  <a:cubicBezTo>
                    <a:pt x="581" y="0"/>
                    <a:pt x="370" y="76"/>
                    <a:pt x="225" y="227"/>
                  </a:cubicBezTo>
                  <a:cubicBezTo>
                    <a:pt x="73" y="372"/>
                    <a:pt x="0" y="626"/>
                    <a:pt x="44" y="837"/>
                  </a:cubicBezTo>
                  <a:cubicBezTo>
                    <a:pt x="80" y="1026"/>
                    <a:pt x="240" y="1098"/>
                    <a:pt x="399" y="1185"/>
                  </a:cubicBezTo>
                  <a:cubicBezTo>
                    <a:pt x="842" y="1432"/>
                    <a:pt x="1191" y="1803"/>
                    <a:pt x="1438" y="2238"/>
                  </a:cubicBezTo>
                  <a:cubicBezTo>
                    <a:pt x="1561" y="2456"/>
                    <a:pt x="1663" y="2688"/>
                    <a:pt x="1822" y="2884"/>
                  </a:cubicBezTo>
                  <a:cubicBezTo>
                    <a:pt x="1975" y="3087"/>
                    <a:pt x="2193" y="3247"/>
                    <a:pt x="2439" y="3269"/>
                  </a:cubicBezTo>
                  <a:cubicBezTo>
                    <a:pt x="2476" y="3269"/>
                    <a:pt x="2512" y="3269"/>
                    <a:pt x="2541" y="3254"/>
                  </a:cubicBezTo>
                  <a:cubicBezTo>
                    <a:pt x="2599" y="3225"/>
                    <a:pt x="2628" y="3153"/>
                    <a:pt x="2643" y="3095"/>
                  </a:cubicBezTo>
                  <a:cubicBezTo>
                    <a:pt x="2730" y="2695"/>
                    <a:pt x="2541" y="2303"/>
                    <a:pt x="2425" y="1919"/>
                  </a:cubicBezTo>
                  <a:cubicBezTo>
                    <a:pt x="2309" y="1534"/>
                    <a:pt x="2243" y="1120"/>
                    <a:pt x="2033" y="779"/>
                  </a:cubicBezTo>
                  <a:cubicBezTo>
                    <a:pt x="1917" y="597"/>
                    <a:pt x="1764" y="445"/>
                    <a:pt x="1597" y="314"/>
                  </a:cubicBezTo>
                  <a:cubicBezTo>
                    <a:pt x="1401" y="162"/>
                    <a:pt x="1169" y="38"/>
                    <a:pt x="915" y="9"/>
                  </a:cubicBezTo>
                  <a:cubicBezTo>
                    <a:pt x="874" y="3"/>
                    <a:pt x="832" y="0"/>
                    <a:pt x="790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1538275" y="944944"/>
              <a:ext cx="232733" cy="197018"/>
            </a:xfrm>
            <a:custGeom>
              <a:avLst/>
              <a:gdLst/>
              <a:ahLst/>
              <a:cxnLst/>
              <a:rect l="l" t="t" r="r" b="b"/>
              <a:pathLst>
                <a:path w="2956" h="3065" extrusionOk="0">
                  <a:moveTo>
                    <a:pt x="2106" y="0"/>
                  </a:moveTo>
                  <a:cubicBezTo>
                    <a:pt x="1859" y="8"/>
                    <a:pt x="1612" y="102"/>
                    <a:pt x="1395" y="233"/>
                  </a:cubicBezTo>
                  <a:cubicBezTo>
                    <a:pt x="1213" y="342"/>
                    <a:pt x="1046" y="472"/>
                    <a:pt x="915" y="639"/>
                  </a:cubicBezTo>
                  <a:cubicBezTo>
                    <a:pt x="661" y="951"/>
                    <a:pt x="552" y="1358"/>
                    <a:pt x="393" y="1728"/>
                  </a:cubicBezTo>
                  <a:cubicBezTo>
                    <a:pt x="226" y="2091"/>
                    <a:pt x="1" y="2469"/>
                    <a:pt x="44" y="2868"/>
                  </a:cubicBezTo>
                  <a:cubicBezTo>
                    <a:pt x="44" y="2933"/>
                    <a:pt x="66" y="3006"/>
                    <a:pt x="124" y="3042"/>
                  </a:cubicBezTo>
                  <a:cubicBezTo>
                    <a:pt x="153" y="3057"/>
                    <a:pt x="189" y="3064"/>
                    <a:pt x="219" y="3064"/>
                  </a:cubicBezTo>
                  <a:cubicBezTo>
                    <a:pt x="231" y="3065"/>
                    <a:pt x="243" y="3065"/>
                    <a:pt x="255" y="3065"/>
                  </a:cubicBezTo>
                  <a:cubicBezTo>
                    <a:pt x="495" y="3065"/>
                    <a:pt x="713" y="2932"/>
                    <a:pt x="879" y="2759"/>
                  </a:cubicBezTo>
                  <a:cubicBezTo>
                    <a:pt x="1053" y="2585"/>
                    <a:pt x="1184" y="2367"/>
                    <a:pt x="1329" y="2164"/>
                  </a:cubicBezTo>
                  <a:cubicBezTo>
                    <a:pt x="1634" y="1757"/>
                    <a:pt x="2019" y="1431"/>
                    <a:pt x="2491" y="1234"/>
                  </a:cubicBezTo>
                  <a:cubicBezTo>
                    <a:pt x="2658" y="1162"/>
                    <a:pt x="2825" y="1111"/>
                    <a:pt x="2883" y="922"/>
                  </a:cubicBezTo>
                  <a:cubicBezTo>
                    <a:pt x="2955" y="726"/>
                    <a:pt x="2905" y="465"/>
                    <a:pt x="2774" y="298"/>
                  </a:cubicBezTo>
                  <a:cubicBezTo>
                    <a:pt x="2621" y="102"/>
                    <a:pt x="2360" y="0"/>
                    <a:pt x="2106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1401124" y="1044642"/>
              <a:ext cx="162976" cy="148615"/>
            </a:xfrm>
            <a:custGeom>
              <a:avLst/>
              <a:gdLst/>
              <a:ahLst/>
              <a:cxnLst/>
              <a:rect l="l" t="t" r="r" b="b"/>
              <a:pathLst>
                <a:path w="2070" h="2312" extrusionOk="0">
                  <a:moveTo>
                    <a:pt x="1102" y="0"/>
                  </a:moveTo>
                  <a:cubicBezTo>
                    <a:pt x="979" y="0"/>
                    <a:pt x="855" y="28"/>
                    <a:pt x="741" y="76"/>
                  </a:cubicBezTo>
                  <a:cubicBezTo>
                    <a:pt x="516" y="170"/>
                    <a:pt x="334" y="330"/>
                    <a:pt x="167" y="511"/>
                  </a:cubicBezTo>
                  <a:cubicBezTo>
                    <a:pt x="109" y="569"/>
                    <a:pt x="58" y="642"/>
                    <a:pt x="29" y="722"/>
                  </a:cubicBezTo>
                  <a:cubicBezTo>
                    <a:pt x="0" y="823"/>
                    <a:pt x="29" y="932"/>
                    <a:pt x="58" y="1034"/>
                  </a:cubicBezTo>
                  <a:cubicBezTo>
                    <a:pt x="167" y="1404"/>
                    <a:pt x="356" y="1752"/>
                    <a:pt x="596" y="2057"/>
                  </a:cubicBezTo>
                  <a:cubicBezTo>
                    <a:pt x="683" y="2159"/>
                    <a:pt x="777" y="2268"/>
                    <a:pt x="908" y="2297"/>
                  </a:cubicBezTo>
                  <a:cubicBezTo>
                    <a:pt x="942" y="2307"/>
                    <a:pt x="977" y="2311"/>
                    <a:pt x="1012" y="2311"/>
                  </a:cubicBezTo>
                  <a:cubicBezTo>
                    <a:pt x="1109" y="2311"/>
                    <a:pt x="1205" y="2276"/>
                    <a:pt x="1285" y="2217"/>
                  </a:cubicBezTo>
                  <a:cubicBezTo>
                    <a:pt x="1394" y="2137"/>
                    <a:pt x="1474" y="2021"/>
                    <a:pt x="1532" y="1905"/>
                  </a:cubicBezTo>
                  <a:cubicBezTo>
                    <a:pt x="1786" y="1433"/>
                    <a:pt x="2069" y="402"/>
                    <a:pt x="1445" y="83"/>
                  </a:cubicBezTo>
                  <a:cubicBezTo>
                    <a:pt x="1338" y="26"/>
                    <a:pt x="1221" y="0"/>
                    <a:pt x="1102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1212482" y="1263260"/>
              <a:ext cx="191556" cy="207174"/>
            </a:xfrm>
            <a:custGeom>
              <a:avLst/>
              <a:gdLst/>
              <a:ahLst/>
              <a:cxnLst/>
              <a:rect l="l" t="t" r="r" b="b"/>
              <a:pathLst>
                <a:path w="2433" h="3223" extrusionOk="0">
                  <a:moveTo>
                    <a:pt x="938" y="1"/>
                  </a:moveTo>
                  <a:cubicBezTo>
                    <a:pt x="895" y="1"/>
                    <a:pt x="851" y="3"/>
                    <a:pt x="807" y="7"/>
                  </a:cubicBezTo>
                  <a:cubicBezTo>
                    <a:pt x="705" y="14"/>
                    <a:pt x="603" y="28"/>
                    <a:pt x="516" y="79"/>
                  </a:cubicBezTo>
                  <a:cubicBezTo>
                    <a:pt x="429" y="130"/>
                    <a:pt x="356" y="203"/>
                    <a:pt x="298" y="283"/>
                  </a:cubicBezTo>
                  <a:cubicBezTo>
                    <a:pt x="37" y="646"/>
                    <a:pt x="1" y="1125"/>
                    <a:pt x="23" y="1568"/>
                  </a:cubicBezTo>
                  <a:cubicBezTo>
                    <a:pt x="44" y="1974"/>
                    <a:pt x="117" y="2402"/>
                    <a:pt x="364" y="2729"/>
                  </a:cubicBezTo>
                  <a:cubicBezTo>
                    <a:pt x="596" y="3034"/>
                    <a:pt x="988" y="3223"/>
                    <a:pt x="1380" y="3223"/>
                  </a:cubicBezTo>
                  <a:cubicBezTo>
                    <a:pt x="1772" y="3215"/>
                    <a:pt x="2157" y="3019"/>
                    <a:pt x="2389" y="2707"/>
                  </a:cubicBezTo>
                  <a:lnTo>
                    <a:pt x="2433" y="1299"/>
                  </a:lnTo>
                  <a:cubicBezTo>
                    <a:pt x="2161" y="455"/>
                    <a:pt x="1589" y="1"/>
                    <a:pt x="93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1256493" y="1357366"/>
              <a:ext cx="92668" cy="71094"/>
            </a:xfrm>
            <a:custGeom>
              <a:avLst/>
              <a:gdLst/>
              <a:ahLst/>
              <a:cxnLst/>
              <a:rect l="l" t="t" r="r" b="b"/>
              <a:pathLst>
                <a:path w="1177" h="1106" extrusionOk="0">
                  <a:moveTo>
                    <a:pt x="43" y="0"/>
                  </a:moveTo>
                  <a:cubicBezTo>
                    <a:pt x="24" y="0"/>
                    <a:pt x="8" y="19"/>
                    <a:pt x="8" y="38"/>
                  </a:cubicBezTo>
                  <a:cubicBezTo>
                    <a:pt x="1" y="60"/>
                    <a:pt x="15" y="82"/>
                    <a:pt x="44" y="89"/>
                  </a:cubicBezTo>
                  <a:cubicBezTo>
                    <a:pt x="277" y="118"/>
                    <a:pt x="509" y="241"/>
                    <a:pt x="698" y="437"/>
                  </a:cubicBezTo>
                  <a:cubicBezTo>
                    <a:pt x="857" y="597"/>
                    <a:pt x="995" y="815"/>
                    <a:pt x="1090" y="1076"/>
                  </a:cubicBezTo>
                  <a:cubicBezTo>
                    <a:pt x="1097" y="1098"/>
                    <a:pt x="1111" y="1105"/>
                    <a:pt x="1133" y="1105"/>
                  </a:cubicBezTo>
                  <a:lnTo>
                    <a:pt x="1148" y="1105"/>
                  </a:lnTo>
                  <a:cubicBezTo>
                    <a:pt x="1170" y="1098"/>
                    <a:pt x="1177" y="1069"/>
                    <a:pt x="1170" y="1047"/>
                  </a:cubicBezTo>
                  <a:cubicBezTo>
                    <a:pt x="1068" y="779"/>
                    <a:pt x="930" y="546"/>
                    <a:pt x="756" y="372"/>
                  </a:cubicBezTo>
                  <a:cubicBezTo>
                    <a:pt x="560" y="169"/>
                    <a:pt x="306" y="38"/>
                    <a:pt x="52" y="2"/>
                  </a:cubicBezTo>
                  <a:cubicBezTo>
                    <a:pt x="49" y="1"/>
                    <a:pt x="46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307354" y="1332232"/>
              <a:ext cx="18975" cy="51424"/>
            </a:xfrm>
            <a:custGeom>
              <a:avLst/>
              <a:gdLst/>
              <a:ahLst/>
              <a:cxnLst/>
              <a:rect l="l" t="t" r="r" b="b"/>
              <a:pathLst>
                <a:path w="241" h="800" extrusionOk="0">
                  <a:moveTo>
                    <a:pt x="96" y="1"/>
                  </a:moveTo>
                  <a:cubicBezTo>
                    <a:pt x="89" y="1"/>
                    <a:pt x="81" y="3"/>
                    <a:pt x="73" y="8"/>
                  </a:cubicBezTo>
                  <a:cubicBezTo>
                    <a:pt x="52" y="15"/>
                    <a:pt x="37" y="37"/>
                    <a:pt x="52" y="59"/>
                  </a:cubicBezTo>
                  <a:cubicBezTo>
                    <a:pt x="153" y="269"/>
                    <a:pt x="139" y="531"/>
                    <a:pt x="8" y="727"/>
                  </a:cubicBezTo>
                  <a:cubicBezTo>
                    <a:pt x="1" y="749"/>
                    <a:pt x="1" y="778"/>
                    <a:pt x="23" y="792"/>
                  </a:cubicBezTo>
                  <a:cubicBezTo>
                    <a:pt x="30" y="792"/>
                    <a:pt x="37" y="799"/>
                    <a:pt x="44" y="799"/>
                  </a:cubicBezTo>
                  <a:cubicBezTo>
                    <a:pt x="59" y="799"/>
                    <a:pt x="73" y="792"/>
                    <a:pt x="81" y="778"/>
                  </a:cubicBezTo>
                  <a:cubicBezTo>
                    <a:pt x="226" y="553"/>
                    <a:pt x="240" y="262"/>
                    <a:pt x="124" y="23"/>
                  </a:cubicBezTo>
                  <a:cubicBezTo>
                    <a:pt x="120" y="9"/>
                    <a:pt x="109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2231039" y="1208878"/>
              <a:ext cx="193288" cy="210260"/>
            </a:xfrm>
            <a:custGeom>
              <a:avLst/>
              <a:gdLst/>
              <a:ahLst/>
              <a:cxnLst/>
              <a:rect l="l" t="t" r="r" b="b"/>
              <a:pathLst>
                <a:path w="2455" h="3271" extrusionOk="0">
                  <a:moveTo>
                    <a:pt x="1521" y="1"/>
                  </a:moveTo>
                  <a:cubicBezTo>
                    <a:pt x="1498" y="1"/>
                    <a:pt x="1475" y="2"/>
                    <a:pt x="1452" y="3"/>
                  </a:cubicBezTo>
                  <a:cubicBezTo>
                    <a:pt x="741" y="25"/>
                    <a:pt x="175" y="555"/>
                    <a:pt x="0" y="1484"/>
                  </a:cubicBezTo>
                  <a:lnTo>
                    <a:pt x="218" y="2878"/>
                  </a:lnTo>
                  <a:cubicBezTo>
                    <a:pt x="455" y="3128"/>
                    <a:pt x="800" y="3271"/>
                    <a:pt x="1147" y="3271"/>
                  </a:cubicBezTo>
                  <a:cubicBezTo>
                    <a:pt x="1193" y="3271"/>
                    <a:pt x="1239" y="3268"/>
                    <a:pt x="1285" y="3263"/>
                  </a:cubicBezTo>
                  <a:cubicBezTo>
                    <a:pt x="1677" y="3219"/>
                    <a:pt x="2040" y="2980"/>
                    <a:pt x="2229" y="2646"/>
                  </a:cubicBezTo>
                  <a:cubicBezTo>
                    <a:pt x="2440" y="2290"/>
                    <a:pt x="2454" y="1862"/>
                    <a:pt x="2425" y="1455"/>
                  </a:cubicBezTo>
                  <a:cubicBezTo>
                    <a:pt x="2389" y="1005"/>
                    <a:pt x="2294" y="541"/>
                    <a:pt x="1990" y="207"/>
                  </a:cubicBezTo>
                  <a:cubicBezTo>
                    <a:pt x="1917" y="141"/>
                    <a:pt x="1844" y="76"/>
                    <a:pt x="1750" y="40"/>
                  </a:cubicBezTo>
                  <a:cubicBezTo>
                    <a:pt x="1677" y="11"/>
                    <a:pt x="1599" y="1"/>
                    <a:pt x="1521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2297331" y="1300414"/>
              <a:ext cx="81803" cy="79064"/>
            </a:xfrm>
            <a:custGeom>
              <a:avLst/>
              <a:gdLst/>
              <a:ahLst/>
              <a:cxnLst/>
              <a:rect l="l" t="t" r="r" b="b"/>
              <a:pathLst>
                <a:path w="1039" h="1230" extrusionOk="0">
                  <a:moveTo>
                    <a:pt x="992" y="0"/>
                  </a:moveTo>
                  <a:cubicBezTo>
                    <a:pt x="988" y="0"/>
                    <a:pt x="984" y="1"/>
                    <a:pt x="981" y="2"/>
                  </a:cubicBezTo>
                  <a:cubicBezTo>
                    <a:pt x="734" y="68"/>
                    <a:pt x="501" y="235"/>
                    <a:pt x="327" y="460"/>
                  </a:cubicBezTo>
                  <a:cubicBezTo>
                    <a:pt x="182" y="656"/>
                    <a:pt x="73" y="895"/>
                    <a:pt x="1" y="1178"/>
                  </a:cubicBezTo>
                  <a:cubicBezTo>
                    <a:pt x="1" y="1200"/>
                    <a:pt x="15" y="1222"/>
                    <a:pt x="37" y="1229"/>
                  </a:cubicBezTo>
                  <a:lnTo>
                    <a:pt x="44" y="1229"/>
                  </a:lnTo>
                  <a:cubicBezTo>
                    <a:pt x="66" y="1229"/>
                    <a:pt x="80" y="1215"/>
                    <a:pt x="88" y="1200"/>
                  </a:cubicBezTo>
                  <a:cubicBezTo>
                    <a:pt x="153" y="924"/>
                    <a:pt x="255" y="699"/>
                    <a:pt x="400" y="510"/>
                  </a:cubicBezTo>
                  <a:cubicBezTo>
                    <a:pt x="560" y="300"/>
                    <a:pt x="777" y="147"/>
                    <a:pt x="1002" y="82"/>
                  </a:cubicBezTo>
                  <a:cubicBezTo>
                    <a:pt x="1024" y="75"/>
                    <a:pt x="1039" y="53"/>
                    <a:pt x="1031" y="31"/>
                  </a:cubicBezTo>
                  <a:cubicBezTo>
                    <a:pt x="1025" y="13"/>
                    <a:pt x="1010" y="0"/>
                    <a:pt x="9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2308196" y="1280808"/>
              <a:ext cx="24092" cy="50588"/>
            </a:xfrm>
            <a:custGeom>
              <a:avLst/>
              <a:gdLst/>
              <a:ahLst/>
              <a:cxnLst/>
              <a:rect l="l" t="t" r="r" b="b"/>
              <a:pathLst>
                <a:path w="306" h="787" extrusionOk="0">
                  <a:moveTo>
                    <a:pt x="127" y="0"/>
                  </a:moveTo>
                  <a:cubicBezTo>
                    <a:pt x="109" y="0"/>
                    <a:pt x="94" y="13"/>
                    <a:pt x="88" y="31"/>
                  </a:cubicBezTo>
                  <a:cubicBezTo>
                    <a:pt x="0" y="278"/>
                    <a:pt x="59" y="569"/>
                    <a:pt x="225" y="772"/>
                  </a:cubicBezTo>
                  <a:cubicBezTo>
                    <a:pt x="233" y="779"/>
                    <a:pt x="247" y="786"/>
                    <a:pt x="255" y="786"/>
                  </a:cubicBezTo>
                  <a:cubicBezTo>
                    <a:pt x="269" y="786"/>
                    <a:pt x="276" y="779"/>
                    <a:pt x="284" y="772"/>
                  </a:cubicBezTo>
                  <a:cubicBezTo>
                    <a:pt x="305" y="757"/>
                    <a:pt x="305" y="736"/>
                    <a:pt x="291" y="714"/>
                  </a:cubicBezTo>
                  <a:cubicBezTo>
                    <a:pt x="138" y="532"/>
                    <a:pt x="95" y="278"/>
                    <a:pt x="167" y="53"/>
                  </a:cubicBezTo>
                  <a:cubicBezTo>
                    <a:pt x="175" y="31"/>
                    <a:pt x="160" y="10"/>
                    <a:pt x="138" y="2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420098" y="698300"/>
              <a:ext cx="119988" cy="136595"/>
            </a:xfrm>
            <a:custGeom>
              <a:avLst/>
              <a:gdLst/>
              <a:ahLst/>
              <a:cxnLst/>
              <a:rect l="l" t="t" r="r" b="b"/>
              <a:pathLst>
                <a:path w="1524" h="2125" extrusionOk="0">
                  <a:moveTo>
                    <a:pt x="1047" y="1"/>
                  </a:moveTo>
                  <a:cubicBezTo>
                    <a:pt x="1036" y="1"/>
                    <a:pt x="1025" y="2"/>
                    <a:pt x="1015" y="4"/>
                  </a:cubicBezTo>
                  <a:cubicBezTo>
                    <a:pt x="943" y="26"/>
                    <a:pt x="906" y="106"/>
                    <a:pt x="885" y="178"/>
                  </a:cubicBezTo>
                  <a:cubicBezTo>
                    <a:pt x="783" y="534"/>
                    <a:pt x="819" y="912"/>
                    <a:pt x="863" y="1275"/>
                  </a:cubicBezTo>
                  <a:cubicBezTo>
                    <a:pt x="747" y="1042"/>
                    <a:pt x="442" y="752"/>
                    <a:pt x="217" y="549"/>
                  </a:cubicBezTo>
                  <a:cubicBezTo>
                    <a:pt x="195" y="530"/>
                    <a:pt x="169" y="522"/>
                    <a:pt x="144" y="522"/>
                  </a:cubicBezTo>
                  <a:cubicBezTo>
                    <a:pt x="71" y="522"/>
                    <a:pt x="1" y="593"/>
                    <a:pt x="28" y="679"/>
                  </a:cubicBezTo>
                  <a:cubicBezTo>
                    <a:pt x="57" y="759"/>
                    <a:pt x="86" y="832"/>
                    <a:pt x="122" y="890"/>
                  </a:cubicBezTo>
                  <a:cubicBezTo>
                    <a:pt x="259" y="1085"/>
                    <a:pt x="812" y="2124"/>
                    <a:pt x="1104" y="2124"/>
                  </a:cubicBezTo>
                  <a:cubicBezTo>
                    <a:pt x="1106" y="2124"/>
                    <a:pt x="1108" y="2124"/>
                    <a:pt x="1110" y="2124"/>
                  </a:cubicBezTo>
                  <a:cubicBezTo>
                    <a:pt x="1524" y="2102"/>
                    <a:pt x="1320" y="512"/>
                    <a:pt x="1255" y="251"/>
                  </a:cubicBezTo>
                  <a:cubicBezTo>
                    <a:pt x="1240" y="186"/>
                    <a:pt x="1226" y="120"/>
                    <a:pt x="1182" y="70"/>
                  </a:cubicBezTo>
                  <a:cubicBezTo>
                    <a:pt x="1152" y="28"/>
                    <a:pt x="1098" y="1"/>
                    <a:pt x="10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499659" y="1708415"/>
              <a:ext cx="89511" cy="165107"/>
            </a:xfrm>
            <a:custGeom>
              <a:avLst/>
              <a:gdLst/>
              <a:ahLst/>
              <a:cxnLst/>
              <a:rect l="l" t="t" r="r" b="b"/>
              <a:pathLst>
                <a:path w="1634" h="3014" extrusionOk="0">
                  <a:moveTo>
                    <a:pt x="1155" y="1"/>
                  </a:moveTo>
                  <a:lnTo>
                    <a:pt x="1" y="2817"/>
                  </a:lnTo>
                  <a:lnTo>
                    <a:pt x="509" y="3013"/>
                  </a:lnTo>
                  <a:lnTo>
                    <a:pt x="1634" y="10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2165414" y="1695267"/>
              <a:ext cx="65243" cy="170311"/>
            </a:xfrm>
            <a:custGeom>
              <a:avLst/>
              <a:gdLst/>
              <a:ahLst/>
              <a:cxnLst/>
              <a:rect l="l" t="t" r="r" b="b"/>
              <a:pathLst>
                <a:path w="1191" h="3109" extrusionOk="0">
                  <a:moveTo>
                    <a:pt x="0" y="1"/>
                  </a:moveTo>
                  <a:lnTo>
                    <a:pt x="690" y="3108"/>
                  </a:lnTo>
                  <a:lnTo>
                    <a:pt x="1191" y="3108"/>
                  </a:lnTo>
                  <a:lnTo>
                    <a:pt x="501" y="45"/>
                  </a:lnTo>
                  <a:cubicBezTo>
                    <a:pt x="501" y="45"/>
                    <a:pt x="305" y="23"/>
                    <a:pt x="232" y="15"/>
                  </a:cubicBezTo>
                  <a:cubicBezTo>
                    <a:pt x="174" y="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1768908" y="1893081"/>
              <a:ext cx="214409" cy="203343"/>
            </a:xfrm>
            <a:custGeom>
              <a:avLst/>
              <a:gdLst/>
              <a:ahLst/>
              <a:cxnLst/>
              <a:rect l="l" t="t" r="r" b="b"/>
              <a:pathLst>
                <a:path w="3914" h="3712" extrusionOk="0">
                  <a:moveTo>
                    <a:pt x="1951" y="0"/>
                  </a:moveTo>
                  <a:cubicBezTo>
                    <a:pt x="1016" y="0"/>
                    <a:pt x="218" y="701"/>
                    <a:pt x="116" y="1653"/>
                  </a:cubicBezTo>
                  <a:cubicBezTo>
                    <a:pt x="0" y="2670"/>
                    <a:pt x="741" y="3584"/>
                    <a:pt x="1757" y="3700"/>
                  </a:cubicBezTo>
                  <a:cubicBezTo>
                    <a:pt x="1824" y="3708"/>
                    <a:pt x="1891" y="3711"/>
                    <a:pt x="1957" y="3711"/>
                  </a:cubicBezTo>
                  <a:cubicBezTo>
                    <a:pt x="2891" y="3711"/>
                    <a:pt x="3696" y="3008"/>
                    <a:pt x="3804" y="2052"/>
                  </a:cubicBezTo>
                  <a:cubicBezTo>
                    <a:pt x="3913" y="1036"/>
                    <a:pt x="3180" y="121"/>
                    <a:pt x="2164" y="13"/>
                  </a:cubicBezTo>
                  <a:cubicBezTo>
                    <a:pt x="2092" y="4"/>
                    <a:pt x="2021" y="0"/>
                    <a:pt x="1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1729904" y="1947150"/>
              <a:ext cx="296743" cy="106821"/>
            </a:xfrm>
            <a:custGeom>
              <a:avLst/>
              <a:gdLst/>
              <a:ahLst/>
              <a:cxnLst/>
              <a:rect l="l" t="t" r="r" b="b"/>
              <a:pathLst>
                <a:path w="5417" h="1950" extrusionOk="0">
                  <a:moveTo>
                    <a:pt x="5343" y="0"/>
                  </a:moveTo>
                  <a:cubicBezTo>
                    <a:pt x="5227" y="0"/>
                    <a:pt x="4854" y="44"/>
                    <a:pt x="4371" y="129"/>
                  </a:cubicBezTo>
                  <a:cubicBezTo>
                    <a:pt x="4400" y="187"/>
                    <a:pt x="4422" y="245"/>
                    <a:pt x="4436" y="310"/>
                  </a:cubicBezTo>
                  <a:cubicBezTo>
                    <a:pt x="4480" y="303"/>
                    <a:pt x="4524" y="289"/>
                    <a:pt x="4560" y="281"/>
                  </a:cubicBezTo>
                  <a:lnTo>
                    <a:pt x="4560" y="281"/>
                  </a:lnTo>
                  <a:cubicBezTo>
                    <a:pt x="4524" y="296"/>
                    <a:pt x="4487" y="318"/>
                    <a:pt x="4444" y="332"/>
                  </a:cubicBezTo>
                  <a:cubicBezTo>
                    <a:pt x="3994" y="528"/>
                    <a:pt x="3449" y="739"/>
                    <a:pt x="2861" y="949"/>
                  </a:cubicBezTo>
                  <a:cubicBezTo>
                    <a:pt x="2150" y="1196"/>
                    <a:pt x="1482" y="1399"/>
                    <a:pt x="945" y="1537"/>
                  </a:cubicBezTo>
                  <a:cubicBezTo>
                    <a:pt x="879" y="1552"/>
                    <a:pt x="821" y="1566"/>
                    <a:pt x="763" y="1581"/>
                  </a:cubicBezTo>
                  <a:cubicBezTo>
                    <a:pt x="821" y="1559"/>
                    <a:pt x="872" y="1530"/>
                    <a:pt x="930" y="1508"/>
                  </a:cubicBezTo>
                  <a:cubicBezTo>
                    <a:pt x="908" y="1457"/>
                    <a:pt x="894" y="1407"/>
                    <a:pt x="879" y="1349"/>
                  </a:cubicBezTo>
                  <a:cubicBezTo>
                    <a:pt x="349" y="1639"/>
                    <a:pt x="1" y="1879"/>
                    <a:pt x="1" y="1900"/>
                  </a:cubicBezTo>
                  <a:cubicBezTo>
                    <a:pt x="14" y="1934"/>
                    <a:pt x="74" y="1950"/>
                    <a:pt x="175" y="1950"/>
                  </a:cubicBezTo>
                  <a:cubicBezTo>
                    <a:pt x="357" y="1950"/>
                    <a:pt x="670" y="1897"/>
                    <a:pt x="1068" y="1799"/>
                  </a:cubicBezTo>
                  <a:cubicBezTo>
                    <a:pt x="1547" y="1683"/>
                    <a:pt x="2150" y="1501"/>
                    <a:pt x="2803" y="1269"/>
                  </a:cubicBezTo>
                  <a:cubicBezTo>
                    <a:pt x="3464" y="1036"/>
                    <a:pt x="4052" y="797"/>
                    <a:pt x="4502" y="586"/>
                  </a:cubicBezTo>
                  <a:cubicBezTo>
                    <a:pt x="5075" y="325"/>
                    <a:pt x="5417" y="100"/>
                    <a:pt x="5380" y="6"/>
                  </a:cubicBezTo>
                  <a:cubicBezTo>
                    <a:pt x="5379" y="2"/>
                    <a:pt x="5366" y="0"/>
                    <a:pt x="53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686572" y="2812253"/>
              <a:ext cx="62121" cy="37579"/>
            </a:xfrm>
            <a:custGeom>
              <a:avLst/>
              <a:gdLst/>
              <a:ahLst/>
              <a:cxnLst/>
              <a:rect l="l" t="t" r="r" b="b"/>
              <a:pathLst>
                <a:path w="1134" h="686" extrusionOk="0">
                  <a:moveTo>
                    <a:pt x="1078" y="1"/>
                  </a:moveTo>
                  <a:cubicBezTo>
                    <a:pt x="1072" y="1"/>
                    <a:pt x="1066" y="2"/>
                    <a:pt x="1060" y="3"/>
                  </a:cubicBezTo>
                  <a:cubicBezTo>
                    <a:pt x="879" y="112"/>
                    <a:pt x="748" y="185"/>
                    <a:pt x="625" y="265"/>
                  </a:cubicBezTo>
                  <a:cubicBezTo>
                    <a:pt x="451" y="366"/>
                    <a:pt x="305" y="461"/>
                    <a:pt x="37" y="599"/>
                  </a:cubicBezTo>
                  <a:cubicBezTo>
                    <a:pt x="15" y="606"/>
                    <a:pt x="1" y="635"/>
                    <a:pt x="15" y="657"/>
                  </a:cubicBezTo>
                  <a:cubicBezTo>
                    <a:pt x="22" y="671"/>
                    <a:pt x="37" y="686"/>
                    <a:pt x="59" y="686"/>
                  </a:cubicBezTo>
                  <a:cubicBezTo>
                    <a:pt x="66" y="686"/>
                    <a:pt x="73" y="678"/>
                    <a:pt x="73" y="678"/>
                  </a:cubicBezTo>
                  <a:cubicBezTo>
                    <a:pt x="349" y="541"/>
                    <a:pt x="501" y="446"/>
                    <a:pt x="676" y="337"/>
                  </a:cubicBezTo>
                  <a:cubicBezTo>
                    <a:pt x="799" y="265"/>
                    <a:pt x="923" y="185"/>
                    <a:pt x="1104" y="83"/>
                  </a:cubicBezTo>
                  <a:cubicBezTo>
                    <a:pt x="1126" y="76"/>
                    <a:pt x="1133" y="47"/>
                    <a:pt x="1126" y="25"/>
                  </a:cubicBezTo>
                  <a:cubicBezTo>
                    <a:pt x="1115" y="9"/>
                    <a:pt x="1096" y="1"/>
                    <a:pt x="1078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1668659" y="2777029"/>
              <a:ext cx="70447" cy="6026"/>
            </a:xfrm>
            <a:custGeom>
              <a:avLst/>
              <a:gdLst/>
              <a:ahLst/>
              <a:cxnLst/>
              <a:rect l="l" t="t" r="r" b="b"/>
              <a:pathLst>
                <a:path w="1286" h="110" extrusionOk="0">
                  <a:moveTo>
                    <a:pt x="1242" y="0"/>
                  </a:moveTo>
                  <a:lnTo>
                    <a:pt x="1039" y="7"/>
                  </a:lnTo>
                  <a:cubicBezTo>
                    <a:pt x="782" y="13"/>
                    <a:pt x="613" y="18"/>
                    <a:pt x="381" y="18"/>
                  </a:cubicBezTo>
                  <a:cubicBezTo>
                    <a:pt x="286" y="18"/>
                    <a:pt x="179" y="17"/>
                    <a:pt x="52" y="15"/>
                  </a:cubicBezTo>
                  <a:cubicBezTo>
                    <a:pt x="23" y="15"/>
                    <a:pt x="1" y="29"/>
                    <a:pt x="1" y="58"/>
                  </a:cubicBezTo>
                  <a:cubicBezTo>
                    <a:pt x="1" y="80"/>
                    <a:pt x="23" y="102"/>
                    <a:pt x="44" y="102"/>
                  </a:cubicBezTo>
                  <a:cubicBezTo>
                    <a:pt x="204" y="109"/>
                    <a:pt x="335" y="109"/>
                    <a:pt x="444" y="109"/>
                  </a:cubicBezTo>
                  <a:cubicBezTo>
                    <a:pt x="647" y="109"/>
                    <a:pt x="799" y="102"/>
                    <a:pt x="1039" y="102"/>
                  </a:cubicBezTo>
                  <a:lnTo>
                    <a:pt x="1242" y="95"/>
                  </a:lnTo>
                  <a:cubicBezTo>
                    <a:pt x="1264" y="95"/>
                    <a:pt x="1286" y="73"/>
                    <a:pt x="1286" y="51"/>
                  </a:cubicBezTo>
                  <a:cubicBezTo>
                    <a:pt x="1286" y="22"/>
                    <a:pt x="1264" y="0"/>
                    <a:pt x="1242" y="0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1684600" y="2706471"/>
              <a:ext cx="60094" cy="37579"/>
            </a:xfrm>
            <a:custGeom>
              <a:avLst/>
              <a:gdLst/>
              <a:ahLst/>
              <a:cxnLst/>
              <a:rect l="l" t="t" r="r" b="b"/>
              <a:pathLst>
                <a:path w="1097" h="686" extrusionOk="0">
                  <a:moveTo>
                    <a:pt x="63" y="1"/>
                  </a:moveTo>
                  <a:cubicBezTo>
                    <a:pt x="45" y="1"/>
                    <a:pt x="26" y="9"/>
                    <a:pt x="15" y="25"/>
                  </a:cubicBezTo>
                  <a:cubicBezTo>
                    <a:pt x="0" y="40"/>
                    <a:pt x="15" y="69"/>
                    <a:pt x="37" y="83"/>
                  </a:cubicBezTo>
                  <a:cubicBezTo>
                    <a:pt x="211" y="192"/>
                    <a:pt x="341" y="272"/>
                    <a:pt x="450" y="337"/>
                  </a:cubicBezTo>
                  <a:cubicBezTo>
                    <a:pt x="617" y="446"/>
                    <a:pt x="755" y="533"/>
                    <a:pt x="1024" y="678"/>
                  </a:cubicBezTo>
                  <a:cubicBezTo>
                    <a:pt x="1031" y="686"/>
                    <a:pt x="1038" y="686"/>
                    <a:pt x="1046" y="686"/>
                  </a:cubicBezTo>
                  <a:cubicBezTo>
                    <a:pt x="1067" y="686"/>
                    <a:pt x="1082" y="678"/>
                    <a:pt x="1089" y="664"/>
                  </a:cubicBezTo>
                  <a:cubicBezTo>
                    <a:pt x="1096" y="642"/>
                    <a:pt x="1089" y="613"/>
                    <a:pt x="1067" y="606"/>
                  </a:cubicBezTo>
                  <a:cubicBezTo>
                    <a:pt x="806" y="461"/>
                    <a:pt x="661" y="366"/>
                    <a:pt x="501" y="265"/>
                  </a:cubicBezTo>
                  <a:cubicBezTo>
                    <a:pt x="385" y="192"/>
                    <a:pt x="262" y="112"/>
                    <a:pt x="80" y="3"/>
                  </a:cubicBezTo>
                  <a:cubicBezTo>
                    <a:pt x="75" y="1"/>
                    <a:pt x="69" y="1"/>
                    <a:pt x="63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770307" y="3199281"/>
              <a:ext cx="70009" cy="12435"/>
            </a:xfrm>
            <a:custGeom>
              <a:avLst/>
              <a:gdLst/>
              <a:ahLst/>
              <a:cxnLst/>
              <a:rect l="l" t="t" r="r" b="b"/>
              <a:pathLst>
                <a:path w="1278" h="227" extrusionOk="0">
                  <a:moveTo>
                    <a:pt x="1236" y="1"/>
                  </a:moveTo>
                  <a:cubicBezTo>
                    <a:pt x="1233" y="1"/>
                    <a:pt x="1230" y="1"/>
                    <a:pt x="1227" y="2"/>
                  </a:cubicBezTo>
                  <a:cubicBezTo>
                    <a:pt x="1016" y="24"/>
                    <a:pt x="864" y="46"/>
                    <a:pt x="726" y="67"/>
                  </a:cubicBezTo>
                  <a:cubicBezTo>
                    <a:pt x="523" y="89"/>
                    <a:pt x="349" y="118"/>
                    <a:pt x="44" y="140"/>
                  </a:cubicBezTo>
                  <a:cubicBezTo>
                    <a:pt x="22" y="140"/>
                    <a:pt x="0" y="162"/>
                    <a:pt x="7" y="183"/>
                  </a:cubicBezTo>
                  <a:cubicBezTo>
                    <a:pt x="7" y="212"/>
                    <a:pt x="29" y="227"/>
                    <a:pt x="51" y="227"/>
                  </a:cubicBezTo>
                  <a:cubicBezTo>
                    <a:pt x="356" y="205"/>
                    <a:pt x="537" y="183"/>
                    <a:pt x="741" y="154"/>
                  </a:cubicBezTo>
                  <a:cubicBezTo>
                    <a:pt x="878" y="133"/>
                    <a:pt x="1024" y="111"/>
                    <a:pt x="1234" y="89"/>
                  </a:cubicBezTo>
                  <a:cubicBezTo>
                    <a:pt x="1256" y="89"/>
                    <a:pt x="1278" y="67"/>
                    <a:pt x="1278" y="38"/>
                  </a:cubicBezTo>
                  <a:cubicBezTo>
                    <a:pt x="1271" y="19"/>
                    <a:pt x="1254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779839" y="3137981"/>
              <a:ext cx="65681" cy="30403"/>
            </a:xfrm>
            <a:custGeom>
              <a:avLst/>
              <a:gdLst/>
              <a:ahLst/>
              <a:cxnLst/>
              <a:rect l="l" t="t" r="r" b="b"/>
              <a:pathLst>
                <a:path w="1199" h="555" extrusionOk="0">
                  <a:moveTo>
                    <a:pt x="48" y="0"/>
                  </a:moveTo>
                  <a:cubicBezTo>
                    <a:pt x="31" y="0"/>
                    <a:pt x="13" y="8"/>
                    <a:pt x="8" y="25"/>
                  </a:cubicBezTo>
                  <a:cubicBezTo>
                    <a:pt x="0" y="47"/>
                    <a:pt x="8" y="76"/>
                    <a:pt x="29" y="90"/>
                  </a:cubicBezTo>
                  <a:cubicBezTo>
                    <a:pt x="436" y="264"/>
                    <a:pt x="603" y="337"/>
                    <a:pt x="937" y="475"/>
                  </a:cubicBezTo>
                  <a:lnTo>
                    <a:pt x="1133" y="547"/>
                  </a:lnTo>
                  <a:cubicBezTo>
                    <a:pt x="1140" y="555"/>
                    <a:pt x="1140" y="555"/>
                    <a:pt x="1147" y="555"/>
                  </a:cubicBezTo>
                  <a:cubicBezTo>
                    <a:pt x="1169" y="555"/>
                    <a:pt x="1184" y="540"/>
                    <a:pt x="1191" y="526"/>
                  </a:cubicBezTo>
                  <a:cubicBezTo>
                    <a:pt x="1198" y="504"/>
                    <a:pt x="1191" y="475"/>
                    <a:pt x="1169" y="468"/>
                  </a:cubicBezTo>
                  <a:lnTo>
                    <a:pt x="973" y="388"/>
                  </a:lnTo>
                  <a:cubicBezTo>
                    <a:pt x="639" y="250"/>
                    <a:pt x="465" y="184"/>
                    <a:pt x="66" y="3"/>
                  </a:cubicBezTo>
                  <a:cubicBezTo>
                    <a:pt x="60" y="1"/>
                    <a:pt x="54" y="0"/>
                    <a:pt x="4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2822787" y="3078818"/>
              <a:ext cx="43002" cy="56588"/>
            </a:xfrm>
            <a:custGeom>
              <a:avLst/>
              <a:gdLst/>
              <a:ahLst/>
              <a:cxnLst/>
              <a:rect l="l" t="t" r="r" b="b"/>
              <a:pathLst>
                <a:path w="785" h="1033" extrusionOk="0">
                  <a:moveTo>
                    <a:pt x="52" y="1"/>
                  </a:moveTo>
                  <a:cubicBezTo>
                    <a:pt x="45" y="1"/>
                    <a:pt x="37" y="3"/>
                    <a:pt x="29" y="9"/>
                  </a:cubicBezTo>
                  <a:cubicBezTo>
                    <a:pt x="8" y="23"/>
                    <a:pt x="0" y="52"/>
                    <a:pt x="15" y="74"/>
                  </a:cubicBezTo>
                  <a:cubicBezTo>
                    <a:pt x="146" y="248"/>
                    <a:pt x="225" y="364"/>
                    <a:pt x="298" y="473"/>
                  </a:cubicBezTo>
                  <a:cubicBezTo>
                    <a:pt x="407" y="640"/>
                    <a:pt x="508" y="778"/>
                    <a:pt x="697" y="1018"/>
                  </a:cubicBezTo>
                  <a:cubicBezTo>
                    <a:pt x="705" y="1025"/>
                    <a:pt x="719" y="1032"/>
                    <a:pt x="734" y="1032"/>
                  </a:cubicBezTo>
                  <a:cubicBezTo>
                    <a:pt x="741" y="1032"/>
                    <a:pt x="748" y="1032"/>
                    <a:pt x="763" y="1025"/>
                  </a:cubicBezTo>
                  <a:cubicBezTo>
                    <a:pt x="777" y="1010"/>
                    <a:pt x="784" y="981"/>
                    <a:pt x="770" y="960"/>
                  </a:cubicBezTo>
                  <a:cubicBezTo>
                    <a:pt x="581" y="720"/>
                    <a:pt x="487" y="582"/>
                    <a:pt x="378" y="422"/>
                  </a:cubicBezTo>
                  <a:cubicBezTo>
                    <a:pt x="298" y="313"/>
                    <a:pt x="218" y="190"/>
                    <a:pt x="95" y="23"/>
                  </a:cubicBezTo>
                  <a:cubicBezTo>
                    <a:pt x="81" y="9"/>
                    <a:pt x="67" y="1"/>
                    <a:pt x="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>
              <a:off x="3607417" y="3053892"/>
              <a:ext cx="28266" cy="66010"/>
            </a:xfrm>
            <a:custGeom>
              <a:avLst/>
              <a:gdLst/>
              <a:ahLst/>
              <a:cxnLst/>
              <a:rect l="l" t="t" r="r" b="b"/>
              <a:pathLst>
                <a:path w="516" h="1205" extrusionOk="0">
                  <a:moveTo>
                    <a:pt x="464" y="0"/>
                  </a:moveTo>
                  <a:cubicBezTo>
                    <a:pt x="446" y="0"/>
                    <a:pt x="432" y="12"/>
                    <a:pt x="422" y="28"/>
                  </a:cubicBezTo>
                  <a:cubicBezTo>
                    <a:pt x="305" y="304"/>
                    <a:pt x="247" y="471"/>
                    <a:pt x="182" y="667"/>
                  </a:cubicBezTo>
                  <a:cubicBezTo>
                    <a:pt x="131" y="805"/>
                    <a:pt x="80" y="943"/>
                    <a:pt x="8" y="1139"/>
                  </a:cubicBezTo>
                  <a:cubicBezTo>
                    <a:pt x="1" y="1160"/>
                    <a:pt x="8" y="1190"/>
                    <a:pt x="37" y="1197"/>
                  </a:cubicBezTo>
                  <a:cubicBezTo>
                    <a:pt x="37" y="1197"/>
                    <a:pt x="44" y="1204"/>
                    <a:pt x="51" y="1204"/>
                  </a:cubicBezTo>
                  <a:cubicBezTo>
                    <a:pt x="66" y="1204"/>
                    <a:pt x="88" y="1190"/>
                    <a:pt x="95" y="1175"/>
                  </a:cubicBezTo>
                  <a:cubicBezTo>
                    <a:pt x="168" y="972"/>
                    <a:pt x="218" y="834"/>
                    <a:pt x="262" y="696"/>
                  </a:cubicBezTo>
                  <a:cubicBezTo>
                    <a:pt x="335" y="507"/>
                    <a:pt x="385" y="340"/>
                    <a:pt x="509" y="64"/>
                  </a:cubicBezTo>
                  <a:cubicBezTo>
                    <a:pt x="516" y="42"/>
                    <a:pt x="509" y="13"/>
                    <a:pt x="487" y="6"/>
                  </a:cubicBezTo>
                  <a:cubicBezTo>
                    <a:pt x="479" y="2"/>
                    <a:pt x="471" y="0"/>
                    <a:pt x="46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636835" y="3093828"/>
              <a:ext cx="55766" cy="46727"/>
            </a:xfrm>
            <a:custGeom>
              <a:avLst/>
              <a:gdLst/>
              <a:ahLst/>
              <a:cxnLst/>
              <a:rect l="l" t="t" r="r" b="b"/>
              <a:pathLst>
                <a:path w="1018" h="853" extrusionOk="0">
                  <a:moveTo>
                    <a:pt x="969" y="0"/>
                  </a:moveTo>
                  <a:cubicBezTo>
                    <a:pt x="958" y="0"/>
                    <a:pt x="947" y="4"/>
                    <a:pt x="937" y="10"/>
                  </a:cubicBezTo>
                  <a:cubicBezTo>
                    <a:pt x="596" y="286"/>
                    <a:pt x="458" y="402"/>
                    <a:pt x="182" y="642"/>
                  </a:cubicBezTo>
                  <a:lnTo>
                    <a:pt x="23" y="773"/>
                  </a:lnTo>
                  <a:cubicBezTo>
                    <a:pt x="8" y="794"/>
                    <a:pt x="1" y="823"/>
                    <a:pt x="23" y="838"/>
                  </a:cubicBezTo>
                  <a:cubicBezTo>
                    <a:pt x="30" y="853"/>
                    <a:pt x="44" y="853"/>
                    <a:pt x="52" y="853"/>
                  </a:cubicBezTo>
                  <a:cubicBezTo>
                    <a:pt x="66" y="853"/>
                    <a:pt x="73" y="853"/>
                    <a:pt x="81" y="845"/>
                  </a:cubicBezTo>
                  <a:lnTo>
                    <a:pt x="240" y="707"/>
                  </a:lnTo>
                  <a:cubicBezTo>
                    <a:pt x="516" y="475"/>
                    <a:pt x="654" y="352"/>
                    <a:pt x="995" y="76"/>
                  </a:cubicBezTo>
                  <a:cubicBezTo>
                    <a:pt x="1017" y="61"/>
                    <a:pt x="1017" y="32"/>
                    <a:pt x="1003" y="18"/>
                  </a:cubicBezTo>
                  <a:cubicBezTo>
                    <a:pt x="995" y="6"/>
                    <a:pt x="982" y="0"/>
                    <a:pt x="96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3657159" y="3159181"/>
              <a:ext cx="68037" cy="14407"/>
            </a:xfrm>
            <a:custGeom>
              <a:avLst/>
              <a:gdLst/>
              <a:ahLst/>
              <a:cxnLst/>
              <a:rect l="l" t="t" r="r" b="b"/>
              <a:pathLst>
                <a:path w="1242" h="263" extrusionOk="0">
                  <a:moveTo>
                    <a:pt x="1183" y="1"/>
                  </a:moveTo>
                  <a:cubicBezTo>
                    <a:pt x="980" y="37"/>
                    <a:pt x="828" y="52"/>
                    <a:pt x="704" y="66"/>
                  </a:cubicBezTo>
                  <a:cubicBezTo>
                    <a:pt x="508" y="95"/>
                    <a:pt x="341" y="117"/>
                    <a:pt x="36" y="175"/>
                  </a:cubicBezTo>
                  <a:cubicBezTo>
                    <a:pt x="15" y="175"/>
                    <a:pt x="0" y="204"/>
                    <a:pt x="0" y="226"/>
                  </a:cubicBezTo>
                  <a:cubicBezTo>
                    <a:pt x="7" y="248"/>
                    <a:pt x="29" y="262"/>
                    <a:pt x="51" y="262"/>
                  </a:cubicBezTo>
                  <a:lnTo>
                    <a:pt x="58" y="262"/>
                  </a:lnTo>
                  <a:cubicBezTo>
                    <a:pt x="356" y="204"/>
                    <a:pt x="523" y="182"/>
                    <a:pt x="711" y="160"/>
                  </a:cubicBezTo>
                  <a:cubicBezTo>
                    <a:pt x="842" y="146"/>
                    <a:pt x="987" y="124"/>
                    <a:pt x="1198" y="95"/>
                  </a:cubicBezTo>
                  <a:cubicBezTo>
                    <a:pt x="1227" y="88"/>
                    <a:pt x="1241" y="66"/>
                    <a:pt x="1241" y="37"/>
                  </a:cubicBezTo>
                  <a:cubicBezTo>
                    <a:pt x="1234" y="15"/>
                    <a:pt x="1212" y="1"/>
                    <a:pt x="118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3302396" y="2996536"/>
              <a:ext cx="127692" cy="139251"/>
            </a:xfrm>
            <a:custGeom>
              <a:avLst/>
              <a:gdLst/>
              <a:ahLst/>
              <a:cxnLst/>
              <a:rect l="l" t="t" r="r" b="b"/>
              <a:pathLst>
                <a:path w="2331" h="2542" extrusionOk="0">
                  <a:moveTo>
                    <a:pt x="2330" y="1900"/>
                  </a:moveTo>
                  <a:cubicBezTo>
                    <a:pt x="2330" y="1901"/>
                    <a:pt x="2330" y="1902"/>
                    <a:pt x="2331" y="1903"/>
                  </a:cubicBezTo>
                  <a:cubicBezTo>
                    <a:pt x="2331" y="1901"/>
                    <a:pt x="2330" y="1901"/>
                    <a:pt x="2330" y="1900"/>
                  </a:cubicBezTo>
                  <a:close/>
                  <a:moveTo>
                    <a:pt x="1532" y="1"/>
                  </a:moveTo>
                  <a:cubicBezTo>
                    <a:pt x="1416" y="51"/>
                    <a:pt x="1285" y="109"/>
                    <a:pt x="1147" y="182"/>
                  </a:cubicBezTo>
                  <a:cubicBezTo>
                    <a:pt x="622" y="463"/>
                    <a:pt x="19" y="857"/>
                    <a:pt x="1" y="857"/>
                  </a:cubicBezTo>
                  <a:cubicBezTo>
                    <a:pt x="1" y="857"/>
                    <a:pt x="0" y="857"/>
                    <a:pt x="0" y="857"/>
                  </a:cubicBezTo>
                  <a:lnTo>
                    <a:pt x="0" y="857"/>
                  </a:lnTo>
                  <a:cubicBezTo>
                    <a:pt x="117" y="1024"/>
                    <a:pt x="276" y="1278"/>
                    <a:pt x="443" y="1532"/>
                  </a:cubicBezTo>
                  <a:cubicBezTo>
                    <a:pt x="588" y="1765"/>
                    <a:pt x="741" y="1997"/>
                    <a:pt x="857" y="2186"/>
                  </a:cubicBezTo>
                  <a:cubicBezTo>
                    <a:pt x="980" y="2374"/>
                    <a:pt x="1060" y="2512"/>
                    <a:pt x="1082" y="2541"/>
                  </a:cubicBezTo>
                  <a:cubicBezTo>
                    <a:pt x="1278" y="2498"/>
                    <a:pt x="1525" y="2374"/>
                    <a:pt x="1743" y="2258"/>
                  </a:cubicBezTo>
                  <a:cubicBezTo>
                    <a:pt x="1997" y="2113"/>
                    <a:pt x="2215" y="1968"/>
                    <a:pt x="2294" y="1917"/>
                  </a:cubicBezTo>
                  <a:cubicBezTo>
                    <a:pt x="2310" y="1906"/>
                    <a:pt x="2322" y="1900"/>
                    <a:pt x="2328" y="1900"/>
                  </a:cubicBezTo>
                  <a:cubicBezTo>
                    <a:pt x="2329" y="1900"/>
                    <a:pt x="2329" y="1900"/>
                    <a:pt x="2330" y="1900"/>
                  </a:cubicBezTo>
                  <a:lnTo>
                    <a:pt x="2330" y="1900"/>
                  </a:lnTo>
                  <a:cubicBezTo>
                    <a:pt x="2265" y="1756"/>
                    <a:pt x="2207" y="1619"/>
                    <a:pt x="2142" y="1474"/>
                  </a:cubicBezTo>
                  <a:cubicBezTo>
                    <a:pt x="2026" y="1220"/>
                    <a:pt x="1917" y="959"/>
                    <a:pt x="1808" y="697"/>
                  </a:cubicBezTo>
                  <a:cubicBezTo>
                    <a:pt x="1706" y="472"/>
                    <a:pt x="1619" y="240"/>
                    <a:pt x="1532" y="1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3319707" y="3078872"/>
              <a:ext cx="147796" cy="215066"/>
            </a:xfrm>
            <a:custGeom>
              <a:avLst/>
              <a:gdLst/>
              <a:ahLst/>
              <a:cxnLst/>
              <a:rect l="l" t="t" r="r" b="b"/>
              <a:pathLst>
                <a:path w="2698" h="3926" extrusionOk="0">
                  <a:moveTo>
                    <a:pt x="1833" y="0"/>
                  </a:moveTo>
                  <a:cubicBezTo>
                    <a:pt x="1804" y="8"/>
                    <a:pt x="1768" y="29"/>
                    <a:pt x="1724" y="44"/>
                  </a:cubicBezTo>
                  <a:cubicBezTo>
                    <a:pt x="1695" y="66"/>
                    <a:pt x="1659" y="80"/>
                    <a:pt x="1615" y="109"/>
                  </a:cubicBezTo>
                  <a:cubicBezTo>
                    <a:pt x="1325" y="269"/>
                    <a:pt x="875" y="574"/>
                    <a:pt x="621" y="741"/>
                  </a:cubicBezTo>
                  <a:lnTo>
                    <a:pt x="585" y="770"/>
                  </a:lnTo>
                  <a:cubicBezTo>
                    <a:pt x="635" y="1518"/>
                    <a:pt x="476" y="2345"/>
                    <a:pt x="214" y="3093"/>
                  </a:cubicBezTo>
                  <a:cubicBezTo>
                    <a:pt x="164" y="3238"/>
                    <a:pt x="113" y="3383"/>
                    <a:pt x="55" y="3521"/>
                  </a:cubicBezTo>
                  <a:cubicBezTo>
                    <a:pt x="27" y="3583"/>
                    <a:pt x="0" y="3925"/>
                    <a:pt x="249" y="3925"/>
                  </a:cubicBezTo>
                  <a:cubicBezTo>
                    <a:pt x="265" y="3925"/>
                    <a:pt x="283" y="3924"/>
                    <a:pt x="302" y="3921"/>
                  </a:cubicBezTo>
                  <a:cubicBezTo>
                    <a:pt x="541" y="3877"/>
                    <a:pt x="781" y="3790"/>
                    <a:pt x="998" y="3681"/>
                  </a:cubicBezTo>
                  <a:cubicBezTo>
                    <a:pt x="1311" y="3521"/>
                    <a:pt x="1528" y="3289"/>
                    <a:pt x="1674" y="3057"/>
                  </a:cubicBezTo>
                  <a:cubicBezTo>
                    <a:pt x="1674" y="3049"/>
                    <a:pt x="1681" y="3049"/>
                    <a:pt x="1681" y="3049"/>
                  </a:cubicBezTo>
                  <a:cubicBezTo>
                    <a:pt x="1826" y="2803"/>
                    <a:pt x="1913" y="2548"/>
                    <a:pt x="2044" y="2287"/>
                  </a:cubicBezTo>
                  <a:cubicBezTo>
                    <a:pt x="2109" y="2149"/>
                    <a:pt x="2189" y="2011"/>
                    <a:pt x="2283" y="1881"/>
                  </a:cubicBezTo>
                  <a:cubicBezTo>
                    <a:pt x="2356" y="1764"/>
                    <a:pt x="2443" y="1648"/>
                    <a:pt x="2530" y="1539"/>
                  </a:cubicBezTo>
                  <a:cubicBezTo>
                    <a:pt x="2596" y="1459"/>
                    <a:pt x="2661" y="1372"/>
                    <a:pt x="2683" y="1285"/>
                  </a:cubicBezTo>
                  <a:cubicBezTo>
                    <a:pt x="2697" y="1184"/>
                    <a:pt x="2646" y="1096"/>
                    <a:pt x="2596" y="1017"/>
                  </a:cubicBezTo>
                  <a:cubicBezTo>
                    <a:pt x="2559" y="959"/>
                    <a:pt x="2530" y="908"/>
                    <a:pt x="2494" y="857"/>
                  </a:cubicBezTo>
                  <a:cubicBezTo>
                    <a:pt x="2472" y="828"/>
                    <a:pt x="2458" y="799"/>
                    <a:pt x="2436" y="777"/>
                  </a:cubicBezTo>
                  <a:lnTo>
                    <a:pt x="2429" y="763"/>
                  </a:lnTo>
                  <a:cubicBezTo>
                    <a:pt x="2385" y="697"/>
                    <a:pt x="2341" y="632"/>
                    <a:pt x="2291" y="574"/>
                  </a:cubicBezTo>
                  <a:cubicBezTo>
                    <a:pt x="2145" y="378"/>
                    <a:pt x="1993" y="182"/>
                    <a:pt x="18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3319707" y="3236806"/>
              <a:ext cx="91702" cy="57136"/>
            </a:xfrm>
            <a:custGeom>
              <a:avLst/>
              <a:gdLst/>
              <a:ahLst/>
              <a:cxnLst/>
              <a:rect l="l" t="t" r="r" b="b"/>
              <a:pathLst>
                <a:path w="1674" h="1043" extrusionOk="0">
                  <a:moveTo>
                    <a:pt x="973" y="1"/>
                  </a:moveTo>
                  <a:cubicBezTo>
                    <a:pt x="876" y="1"/>
                    <a:pt x="780" y="10"/>
                    <a:pt x="686" y="28"/>
                  </a:cubicBezTo>
                  <a:cubicBezTo>
                    <a:pt x="519" y="65"/>
                    <a:pt x="360" y="123"/>
                    <a:pt x="214" y="210"/>
                  </a:cubicBezTo>
                  <a:cubicBezTo>
                    <a:pt x="164" y="355"/>
                    <a:pt x="113" y="500"/>
                    <a:pt x="55" y="638"/>
                  </a:cubicBezTo>
                  <a:cubicBezTo>
                    <a:pt x="27" y="700"/>
                    <a:pt x="0" y="1042"/>
                    <a:pt x="249" y="1042"/>
                  </a:cubicBezTo>
                  <a:cubicBezTo>
                    <a:pt x="265" y="1042"/>
                    <a:pt x="283" y="1041"/>
                    <a:pt x="302" y="1038"/>
                  </a:cubicBezTo>
                  <a:cubicBezTo>
                    <a:pt x="541" y="994"/>
                    <a:pt x="781" y="900"/>
                    <a:pt x="998" y="798"/>
                  </a:cubicBezTo>
                  <a:cubicBezTo>
                    <a:pt x="1311" y="638"/>
                    <a:pt x="1528" y="406"/>
                    <a:pt x="1674" y="166"/>
                  </a:cubicBezTo>
                  <a:cubicBezTo>
                    <a:pt x="1461" y="58"/>
                    <a:pt x="1215" y="1"/>
                    <a:pt x="9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3436007" y="3110262"/>
              <a:ext cx="31499" cy="71652"/>
            </a:xfrm>
            <a:custGeom>
              <a:avLst/>
              <a:gdLst/>
              <a:ahLst/>
              <a:cxnLst/>
              <a:rect l="l" t="t" r="r" b="b"/>
              <a:pathLst>
                <a:path w="575" h="1308" extrusionOk="0">
                  <a:moveTo>
                    <a:pt x="168" y="1"/>
                  </a:moveTo>
                  <a:cubicBezTo>
                    <a:pt x="8" y="407"/>
                    <a:pt x="1" y="879"/>
                    <a:pt x="153" y="1293"/>
                  </a:cubicBezTo>
                  <a:cubicBezTo>
                    <a:pt x="153" y="1300"/>
                    <a:pt x="153" y="1300"/>
                    <a:pt x="160" y="1308"/>
                  </a:cubicBezTo>
                  <a:cubicBezTo>
                    <a:pt x="233" y="1191"/>
                    <a:pt x="320" y="1075"/>
                    <a:pt x="407" y="966"/>
                  </a:cubicBezTo>
                  <a:cubicBezTo>
                    <a:pt x="473" y="886"/>
                    <a:pt x="538" y="799"/>
                    <a:pt x="560" y="712"/>
                  </a:cubicBezTo>
                  <a:cubicBezTo>
                    <a:pt x="574" y="611"/>
                    <a:pt x="523" y="523"/>
                    <a:pt x="473" y="444"/>
                  </a:cubicBezTo>
                  <a:cubicBezTo>
                    <a:pt x="436" y="386"/>
                    <a:pt x="407" y="335"/>
                    <a:pt x="371" y="284"/>
                  </a:cubicBezTo>
                  <a:cubicBezTo>
                    <a:pt x="349" y="255"/>
                    <a:pt x="335" y="226"/>
                    <a:pt x="313" y="204"/>
                  </a:cubicBezTo>
                  <a:lnTo>
                    <a:pt x="306" y="190"/>
                  </a:lnTo>
                  <a:cubicBezTo>
                    <a:pt x="262" y="124"/>
                    <a:pt x="218" y="59"/>
                    <a:pt x="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3049855" y="2998947"/>
              <a:ext cx="127692" cy="139196"/>
            </a:xfrm>
            <a:custGeom>
              <a:avLst/>
              <a:gdLst/>
              <a:ahLst/>
              <a:cxnLst/>
              <a:rect l="l" t="t" r="r" b="b"/>
              <a:pathLst>
                <a:path w="2331" h="2541" extrusionOk="0">
                  <a:moveTo>
                    <a:pt x="1525" y="0"/>
                  </a:moveTo>
                  <a:cubicBezTo>
                    <a:pt x="1416" y="44"/>
                    <a:pt x="1278" y="109"/>
                    <a:pt x="1140" y="182"/>
                  </a:cubicBezTo>
                  <a:cubicBezTo>
                    <a:pt x="622" y="455"/>
                    <a:pt x="19" y="857"/>
                    <a:pt x="1" y="857"/>
                  </a:cubicBezTo>
                  <a:cubicBezTo>
                    <a:pt x="1" y="857"/>
                    <a:pt x="1" y="857"/>
                    <a:pt x="1" y="857"/>
                  </a:cubicBezTo>
                  <a:lnTo>
                    <a:pt x="1" y="857"/>
                  </a:lnTo>
                  <a:cubicBezTo>
                    <a:pt x="109" y="1024"/>
                    <a:pt x="276" y="1278"/>
                    <a:pt x="443" y="1532"/>
                  </a:cubicBezTo>
                  <a:cubicBezTo>
                    <a:pt x="589" y="1764"/>
                    <a:pt x="741" y="1997"/>
                    <a:pt x="857" y="2178"/>
                  </a:cubicBezTo>
                  <a:cubicBezTo>
                    <a:pt x="973" y="2367"/>
                    <a:pt x="1060" y="2512"/>
                    <a:pt x="1075" y="2541"/>
                  </a:cubicBezTo>
                  <a:cubicBezTo>
                    <a:pt x="1278" y="2490"/>
                    <a:pt x="1525" y="2374"/>
                    <a:pt x="1743" y="2251"/>
                  </a:cubicBezTo>
                  <a:cubicBezTo>
                    <a:pt x="1997" y="2113"/>
                    <a:pt x="2215" y="1967"/>
                    <a:pt x="2295" y="1917"/>
                  </a:cubicBezTo>
                  <a:cubicBezTo>
                    <a:pt x="2316" y="1902"/>
                    <a:pt x="2331" y="1895"/>
                    <a:pt x="2331" y="1895"/>
                  </a:cubicBezTo>
                  <a:cubicBezTo>
                    <a:pt x="2266" y="1757"/>
                    <a:pt x="2200" y="1612"/>
                    <a:pt x="2142" y="1474"/>
                  </a:cubicBezTo>
                  <a:cubicBezTo>
                    <a:pt x="2026" y="1212"/>
                    <a:pt x="1910" y="958"/>
                    <a:pt x="1801" y="697"/>
                  </a:cubicBezTo>
                  <a:cubicBezTo>
                    <a:pt x="1707" y="472"/>
                    <a:pt x="1612" y="240"/>
                    <a:pt x="1525" y="0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3067166" y="3081228"/>
              <a:ext cx="147796" cy="214738"/>
            </a:xfrm>
            <a:custGeom>
              <a:avLst/>
              <a:gdLst/>
              <a:ahLst/>
              <a:cxnLst/>
              <a:rect l="l" t="t" r="r" b="b"/>
              <a:pathLst>
                <a:path w="2698" h="3920" extrusionOk="0">
                  <a:moveTo>
                    <a:pt x="1826" y="1"/>
                  </a:moveTo>
                  <a:cubicBezTo>
                    <a:pt x="1804" y="8"/>
                    <a:pt x="1768" y="23"/>
                    <a:pt x="1725" y="44"/>
                  </a:cubicBezTo>
                  <a:cubicBezTo>
                    <a:pt x="1695" y="59"/>
                    <a:pt x="1652" y="81"/>
                    <a:pt x="1616" y="102"/>
                  </a:cubicBezTo>
                  <a:cubicBezTo>
                    <a:pt x="1325" y="262"/>
                    <a:pt x="875" y="567"/>
                    <a:pt x="621" y="734"/>
                  </a:cubicBezTo>
                  <a:lnTo>
                    <a:pt x="578" y="763"/>
                  </a:lnTo>
                  <a:cubicBezTo>
                    <a:pt x="636" y="1511"/>
                    <a:pt x="469" y="2346"/>
                    <a:pt x="215" y="3093"/>
                  </a:cubicBezTo>
                  <a:cubicBezTo>
                    <a:pt x="164" y="3239"/>
                    <a:pt x="106" y="3377"/>
                    <a:pt x="55" y="3515"/>
                  </a:cubicBezTo>
                  <a:cubicBezTo>
                    <a:pt x="28" y="3575"/>
                    <a:pt x="1" y="3920"/>
                    <a:pt x="238" y="3920"/>
                  </a:cubicBezTo>
                  <a:cubicBezTo>
                    <a:pt x="255" y="3920"/>
                    <a:pt x="274" y="3918"/>
                    <a:pt x="294" y="3914"/>
                  </a:cubicBezTo>
                  <a:cubicBezTo>
                    <a:pt x="541" y="3878"/>
                    <a:pt x="781" y="3783"/>
                    <a:pt x="999" y="3674"/>
                  </a:cubicBezTo>
                  <a:cubicBezTo>
                    <a:pt x="1311" y="3522"/>
                    <a:pt x="1521" y="3289"/>
                    <a:pt x="1674" y="3050"/>
                  </a:cubicBezTo>
                  <a:cubicBezTo>
                    <a:pt x="1674" y="3050"/>
                    <a:pt x="1674" y="3050"/>
                    <a:pt x="1674" y="3043"/>
                  </a:cubicBezTo>
                  <a:cubicBezTo>
                    <a:pt x="1819" y="2803"/>
                    <a:pt x="1913" y="2542"/>
                    <a:pt x="2044" y="2288"/>
                  </a:cubicBezTo>
                  <a:cubicBezTo>
                    <a:pt x="2109" y="2150"/>
                    <a:pt x="2189" y="2012"/>
                    <a:pt x="2276" y="1874"/>
                  </a:cubicBezTo>
                  <a:cubicBezTo>
                    <a:pt x="2356" y="1758"/>
                    <a:pt x="2436" y="1649"/>
                    <a:pt x="2530" y="1533"/>
                  </a:cubicBezTo>
                  <a:cubicBezTo>
                    <a:pt x="2588" y="1453"/>
                    <a:pt x="2661" y="1373"/>
                    <a:pt x="2676" y="1279"/>
                  </a:cubicBezTo>
                  <a:cubicBezTo>
                    <a:pt x="2697" y="1184"/>
                    <a:pt x="2646" y="1097"/>
                    <a:pt x="2588" y="1010"/>
                  </a:cubicBezTo>
                  <a:cubicBezTo>
                    <a:pt x="2559" y="959"/>
                    <a:pt x="2523" y="908"/>
                    <a:pt x="2487" y="857"/>
                  </a:cubicBezTo>
                  <a:cubicBezTo>
                    <a:pt x="2472" y="828"/>
                    <a:pt x="2450" y="799"/>
                    <a:pt x="2436" y="770"/>
                  </a:cubicBezTo>
                  <a:lnTo>
                    <a:pt x="2421" y="756"/>
                  </a:lnTo>
                  <a:cubicBezTo>
                    <a:pt x="2378" y="691"/>
                    <a:pt x="2334" y="632"/>
                    <a:pt x="2291" y="567"/>
                  </a:cubicBezTo>
                  <a:cubicBezTo>
                    <a:pt x="2146" y="371"/>
                    <a:pt x="1993" y="182"/>
                    <a:pt x="18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>
              <a:off x="3067166" y="3239216"/>
              <a:ext cx="91702" cy="56752"/>
            </a:xfrm>
            <a:custGeom>
              <a:avLst/>
              <a:gdLst/>
              <a:ahLst/>
              <a:cxnLst/>
              <a:rect l="l" t="t" r="r" b="b"/>
              <a:pathLst>
                <a:path w="1674" h="1036" extrusionOk="0">
                  <a:moveTo>
                    <a:pt x="970" y="0"/>
                  </a:moveTo>
                  <a:cubicBezTo>
                    <a:pt x="872" y="0"/>
                    <a:pt x="775" y="9"/>
                    <a:pt x="679" y="28"/>
                  </a:cubicBezTo>
                  <a:cubicBezTo>
                    <a:pt x="512" y="57"/>
                    <a:pt x="360" y="122"/>
                    <a:pt x="215" y="209"/>
                  </a:cubicBezTo>
                  <a:cubicBezTo>
                    <a:pt x="164" y="355"/>
                    <a:pt x="106" y="493"/>
                    <a:pt x="55" y="631"/>
                  </a:cubicBezTo>
                  <a:cubicBezTo>
                    <a:pt x="28" y="691"/>
                    <a:pt x="1" y="1036"/>
                    <a:pt x="238" y="1036"/>
                  </a:cubicBezTo>
                  <a:cubicBezTo>
                    <a:pt x="255" y="1036"/>
                    <a:pt x="274" y="1034"/>
                    <a:pt x="294" y="1030"/>
                  </a:cubicBezTo>
                  <a:cubicBezTo>
                    <a:pt x="541" y="994"/>
                    <a:pt x="781" y="899"/>
                    <a:pt x="999" y="790"/>
                  </a:cubicBezTo>
                  <a:cubicBezTo>
                    <a:pt x="1311" y="638"/>
                    <a:pt x="1521" y="405"/>
                    <a:pt x="1674" y="166"/>
                  </a:cubicBezTo>
                  <a:cubicBezTo>
                    <a:pt x="1456" y="57"/>
                    <a:pt x="1213" y="0"/>
                    <a:pt x="9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3183083" y="3112289"/>
              <a:ext cx="31882" cy="71597"/>
            </a:xfrm>
            <a:custGeom>
              <a:avLst/>
              <a:gdLst/>
              <a:ahLst/>
              <a:cxnLst/>
              <a:rect l="l" t="t" r="r" b="b"/>
              <a:pathLst>
                <a:path w="582" h="1307" extrusionOk="0">
                  <a:moveTo>
                    <a:pt x="175" y="0"/>
                  </a:moveTo>
                  <a:cubicBezTo>
                    <a:pt x="15" y="414"/>
                    <a:pt x="1" y="886"/>
                    <a:pt x="160" y="1300"/>
                  </a:cubicBezTo>
                  <a:cubicBezTo>
                    <a:pt x="160" y="1300"/>
                    <a:pt x="160" y="1307"/>
                    <a:pt x="160" y="1307"/>
                  </a:cubicBezTo>
                  <a:cubicBezTo>
                    <a:pt x="240" y="1191"/>
                    <a:pt x="320" y="1082"/>
                    <a:pt x="414" y="966"/>
                  </a:cubicBezTo>
                  <a:cubicBezTo>
                    <a:pt x="472" y="886"/>
                    <a:pt x="545" y="806"/>
                    <a:pt x="560" y="712"/>
                  </a:cubicBezTo>
                  <a:cubicBezTo>
                    <a:pt x="581" y="617"/>
                    <a:pt x="530" y="530"/>
                    <a:pt x="472" y="443"/>
                  </a:cubicBezTo>
                  <a:cubicBezTo>
                    <a:pt x="443" y="392"/>
                    <a:pt x="407" y="341"/>
                    <a:pt x="371" y="290"/>
                  </a:cubicBezTo>
                  <a:cubicBezTo>
                    <a:pt x="356" y="261"/>
                    <a:pt x="334" y="232"/>
                    <a:pt x="320" y="203"/>
                  </a:cubicBezTo>
                  <a:lnTo>
                    <a:pt x="305" y="189"/>
                  </a:lnTo>
                  <a:cubicBezTo>
                    <a:pt x="262" y="124"/>
                    <a:pt x="218" y="65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2910273" y="2493865"/>
              <a:ext cx="432324" cy="597376"/>
            </a:xfrm>
            <a:custGeom>
              <a:avLst/>
              <a:gdLst/>
              <a:ahLst/>
              <a:cxnLst/>
              <a:rect l="l" t="t" r="r" b="b"/>
              <a:pathLst>
                <a:path w="7892" h="10905" extrusionOk="0">
                  <a:moveTo>
                    <a:pt x="7456" y="0"/>
                  </a:moveTo>
                  <a:cubicBezTo>
                    <a:pt x="5394" y="167"/>
                    <a:pt x="4066" y="2026"/>
                    <a:pt x="4066" y="2026"/>
                  </a:cubicBezTo>
                  <a:cubicBezTo>
                    <a:pt x="4066" y="2026"/>
                    <a:pt x="3790" y="2222"/>
                    <a:pt x="3354" y="2519"/>
                  </a:cubicBezTo>
                  <a:cubicBezTo>
                    <a:pt x="2679" y="2991"/>
                    <a:pt x="1641" y="3717"/>
                    <a:pt x="726" y="4371"/>
                  </a:cubicBezTo>
                  <a:cubicBezTo>
                    <a:pt x="73" y="4843"/>
                    <a:pt x="0" y="5394"/>
                    <a:pt x="138" y="6142"/>
                  </a:cubicBezTo>
                  <a:cubicBezTo>
                    <a:pt x="320" y="7144"/>
                    <a:pt x="3100" y="10904"/>
                    <a:pt x="3100" y="10904"/>
                  </a:cubicBezTo>
                  <a:lnTo>
                    <a:pt x="4414" y="10120"/>
                  </a:lnTo>
                  <a:cubicBezTo>
                    <a:pt x="4414" y="10120"/>
                    <a:pt x="3775" y="7804"/>
                    <a:pt x="3369" y="6650"/>
                  </a:cubicBezTo>
                  <a:cubicBezTo>
                    <a:pt x="4131" y="6440"/>
                    <a:pt x="5416" y="6026"/>
                    <a:pt x="6353" y="5721"/>
                  </a:cubicBezTo>
                  <a:cubicBezTo>
                    <a:pt x="7180" y="5445"/>
                    <a:pt x="7892" y="4712"/>
                    <a:pt x="7877" y="3833"/>
                  </a:cubicBezTo>
                  <a:cubicBezTo>
                    <a:pt x="7877" y="3768"/>
                    <a:pt x="7877" y="3688"/>
                    <a:pt x="7870" y="3594"/>
                  </a:cubicBezTo>
                  <a:cubicBezTo>
                    <a:pt x="7819" y="2991"/>
                    <a:pt x="7652" y="1866"/>
                    <a:pt x="7550" y="980"/>
                  </a:cubicBezTo>
                  <a:cubicBezTo>
                    <a:pt x="7500" y="574"/>
                    <a:pt x="7463" y="225"/>
                    <a:pt x="7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3116688" y="2612740"/>
              <a:ext cx="229912" cy="236704"/>
            </a:xfrm>
            <a:custGeom>
              <a:avLst/>
              <a:gdLst/>
              <a:ahLst/>
              <a:cxnLst/>
              <a:rect l="l" t="t" r="r" b="b"/>
              <a:pathLst>
                <a:path w="4197" h="4321" extrusionOk="0">
                  <a:moveTo>
                    <a:pt x="4160" y="1"/>
                  </a:moveTo>
                  <a:cubicBezTo>
                    <a:pt x="3623" y="371"/>
                    <a:pt x="2229" y="1344"/>
                    <a:pt x="1038" y="2193"/>
                  </a:cubicBezTo>
                  <a:cubicBezTo>
                    <a:pt x="349" y="2687"/>
                    <a:pt x="0" y="3515"/>
                    <a:pt x="87" y="4320"/>
                  </a:cubicBezTo>
                  <a:cubicBezTo>
                    <a:pt x="850" y="4103"/>
                    <a:pt x="1924" y="3747"/>
                    <a:pt x="2810" y="3457"/>
                  </a:cubicBezTo>
                  <a:cubicBezTo>
                    <a:pt x="3637" y="3181"/>
                    <a:pt x="4196" y="2404"/>
                    <a:pt x="4182" y="1533"/>
                  </a:cubicBezTo>
                  <a:cubicBezTo>
                    <a:pt x="4174" y="1025"/>
                    <a:pt x="4174" y="538"/>
                    <a:pt x="4160" y="1"/>
                  </a:cubicBezTo>
                  <a:close/>
                </a:path>
              </a:pathLst>
            </a:custGeom>
            <a:solidFill>
              <a:srgbClr val="65C1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3160842" y="2489099"/>
              <a:ext cx="431886" cy="599731"/>
            </a:xfrm>
            <a:custGeom>
              <a:avLst/>
              <a:gdLst/>
              <a:ahLst/>
              <a:cxnLst/>
              <a:rect l="l" t="t" r="r" b="b"/>
              <a:pathLst>
                <a:path w="7884" h="10948" extrusionOk="0">
                  <a:moveTo>
                    <a:pt x="7448" y="0"/>
                  </a:moveTo>
                  <a:cubicBezTo>
                    <a:pt x="5387" y="174"/>
                    <a:pt x="4058" y="2026"/>
                    <a:pt x="4058" y="2026"/>
                  </a:cubicBezTo>
                  <a:cubicBezTo>
                    <a:pt x="4058" y="2026"/>
                    <a:pt x="3782" y="2222"/>
                    <a:pt x="3347" y="2519"/>
                  </a:cubicBezTo>
                  <a:cubicBezTo>
                    <a:pt x="2672" y="2991"/>
                    <a:pt x="1633" y="3724"/>
                    <a:pt x="719" y="4378"/>
                  </a:cubicBezTo>
                  <a:cubicBezTo>
                    <a:pt x="65" y="4842"/>
                    <a:pt x="0" y="5401"/>
                    <a:pt x="131" y="6149"/>
                  </a:cubicBezTo>
                  <a:cubicBezTo>
                    <a:pt x="312" y="7144"/>
                    <a:pt x="3114" y="10948"/>
                    <a:pt x="3114" y="10948"/>
                  </a:cubicBezTo>
                  <a:lnTo>
                    <a:pt x="4472" y="10149"/>
                  </a:lnTo>
                  <a:cubicBezTo>
                    <a:pt x="4472" y="10149"/>
                    <a:pt x="3768" y="7804"/>
                    <a:pt x="3361" y="6657"/>
                  </a:cubicBezTo>
                  <a:cubicBezTo>
                    <a:pt x="4123" y="6440"/>
                    <a:pt x="5408" y="6026"/>
                    <a:pt x="6345" y="5721"/>
                  </a:cubicBezTo>
                  <a:cubicBezTo>
                    <a:pt x="7173" y="5445"/>
                    <a:pt x="7884" y="4712"/>
                    <a:pt x="7869" y="3841"/>
                  </a:cubicBezTo>
                  <a:cubicBezTo>
                    <a:pt x="7869" y="3775"/>
                    <a:pt x="7869" y="3688"/>
                    <a:pt x="7862" y="3601"/>
                  </a:cubicBezTo>
                  <a:cubicBezTo>
                    <a:pt x="7811" y="2991"/>
                    <a:pt x="7644" y="1866"/>
                    <a:pt x="7543" y="988"/>
                  </a:cubicBezTo>
                  <a:cubicBezTo>
                    <a:pt x="7492" y="581"/>
                    <a:pt x="7456" y="225"/>
                    <a:pt x="74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3913644" y="1871772"/>
              <a:ext cx="91537" cy="74829"/>
            </a:xfrm>
            <a:custGeom>
              <a:avLst/>
              <a:gdLst/>
              <a:ahLst/>
              <a:cxnLst/>
              <a:rect l="l" t="t" r="r" b="b"/>
              <a:pathLst>
                <a:path w="1671" h="1366" extrusionOk="0">
                  <a:moveTo>
                    <a:pt x="1414" y="1"/>
                  </a:moveTo>
                  <a:cubicBezTo>
                    <a:pt x="1320" y="1"/>
                    <a:pt x="1208" y="57"/>
                    <a:pt x="1075" y="162"/>
                  </a:cubicBezTo>
                  <a:cubicBezTo>
                    <a:pt x="944" y="249"/>
                    <a:pt x="233" y="764"/>
                    <a:pt x="102" y="946"/>
                  </a:cubicBezTo>
                  <a:cubicBezTo>
                    <a:pt x="0" y="1091"/>
                    <a:pt x="15" y="1149"/>
                    <a:pt x="73" y="1251"/>
                  </a:cubicBezTo>
                  <a:cubicBezTo>
                    <a:pt x="108" y="1312"/>
                    <a:pt x="218" y="1365"/>
                    <a:pt x="310" y="1365"/>
                  </a:cubicBezTo>
                  <a:cubicBezTo>
                    <a:pt x="351" y="1365"/>
                    <a:pt x="388" y="1355"/>
                    <a:pt x="414" y="1331"/>
                  </a:cubicBezTo>
                  <a:cubicBezTo>
                    <a:pt x="559" y="1220"/>
                    <a:pt x="1425" y="526"/>
                    <a:pt x="1411" y="526"/>
                  </a:cubicBezTo>
                  <a:lnTo>
                    <a:pt x="1411" y="526"/>
                  </a:lnTo>
                  <a:cubicBezTo>
                    <a:pt x="1410" y="526"/>
                    <a:pt x="1407" y="528"/>
                    <a:pt x="1402" y="532"/>
                  </a:cubicBezTo>
                  <a:cubicBezTo>
                    <a:pt x="1605" y="372"/>
                    <a:pt x="1670" y="176"/>
                    <a:pt x="1561" y="60"/>
                  </a:cubicBezTo>
                  <a:cubicBezTo>
                    <a:pt x="1518" y="20"/>
                    <a:pt x="1469" y="1"/>
                    <a:pt x="1414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3891348" y="1836274"/>
              <a:ext cx="95920" cy="92140"/>
            </a:xfrm>
            <a:custGeom>
              <a:avLst/>
              <a:gdLst/>
              <a:ahLst/>
              <a:cxnLst/>
              <a:rect l="l" t="t" r="r" b="b"/>
              <a:pathLst>
                <a:path w="1751" h="1682" extrusionOk="0">
                  <a:moveTo>
                    <a:pt x="1492" y="0"/>
                  </a:moveTo>
                  <a:cubicBezTo>
                    <a:pt x="1389" y="0"/>
                    <a:pt x="1268" y="75"/>
                    <a:pt x="1133" y="215"/>
                  </a:cubicBezTo>
                  <a:cubicBezTo>
                    <a:pt x="1010" y="324"/>
                    <a:pt x="204" y="1093"/>
                    <a:pt x="88" y="1304"/>
                  </a:cubicBezTo>
                  <a:cubicBezTo>
                    <a:pt x="1" y="1463"/>
                    <a:pt x="23" y="1521"/>
                    <a:pt x="95" y="1616"/>
                  </a:cubicBezTo>
                  <a:cubicBezTo>
                    <a:pt x="128" y="1659"/>
                    <a:pt x="208" y="1681"/>
                    <a:pt x="290" y="1681"/>
                  </a:cubicBezTo>
                  <a:cubicBezTo>
                    <a:pt x="371" y="1681"/>
                    <a:pt x="455" y="1659"/>
                    <a:pt x="495" y="1616"/>
                  </a:cubicBezTo>
                  <a:cubicBezTo>
                    <a:pt x="633" y="1477"/>
                    <a:pt x="1547" y="550"/>
                    <a:pt x="1534" y="550"/>
                  </a:cubicBezTo>
                  <a:lnTo>
                    <a:pt x="1534" y="550"/>
                  </a:lnTo>
                  <a:cubicBezTo>
                    <a:pt x="1533" y="550"/>
                    <a:pt x="1530" y="552"/>
                    <a:pt x="1525" y="556"/>
                  </a:cubicBezTo>
                  <a:cubicBezTo>
                    <a:pt x="1707" y="367"/>
                    <a:pt x="1751" y="157"/>
                    <a:pt x="1620" y="48"/>
                  </a:cubicBezTo>
                  <a:cubicBezTo>
                    <a:pt x="1581" y="16"/>
                    <a:pt x="1538" y="0"/>
                    <a:pt x="1492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931941" y="1912803"/>
              <a:ext cx="76035" cy="51000"/>
            </a:xfrm>
            <a:custGeom>
              <a:avLst/>
              <a:gdLst/>
              <a:ahLst/>
              <a:cxnLst/>
              <a:rect l="l" t="t" r="r" b="b"/>
              <a:pathLst>
                <a:path w="1388" h="931" extrusionOk="0">
                  <a:moveTo>
                    <a:pt x="1182" y="1"/>
                  </a:moveTo>
                  <a:cubicBezTo>
                    <a:pt x="1111" y="1"/>
                    <a:pt x="1021" y="34"/>
                    <a:pt x="915" y="95"/>
                  </a:cubicBezTo>
                  <a:cubicBezTo>
                    <a:pt x="806" y="153"/>
                    <a:pt x="218" y="451"/>
                    <a:pt x="95" y="574"/>
                  </a:cubicBezTo>
                  <a:cubicBezTo>
                    <a:pt x="0" y="676"/>
                    <a:pt x="15" y="749"/>
                    <a:pt x="51" y="836"/>
                  </a:cubicBezTo>
                  <a:cubicBezTo>
                    <a:pt x="72" y="892"/>
                    <a:pt x="157" y="930"/>
                    <a:pt x="233" y="930"/>
                  </a:cubicBezTo>
                  <a:cubicBezTo>
                    <a:pt x="266" y="930"/>
                    <a:pt x="296" y="923"/>
                    <a:pt x="320" y="908"/>
                  </a:cubicBezTo>
                  <a:cubicBezTo>
                    <a:pt x="443" y="840"/>
                    <a:pt x="1151" y="424"/>
                    <a:pt x="1149" y="424"/>
                  </a:cubicBezTo>
                  <a:lnTo>
                    <a:pt x="1149" y="424"/>
                  </a:lnTo>
                  <a:cubicBezTo>
                    <a:pt x="1149" y="424"/>
                    <a:pt x="1146" y="426"/>
                    <a:pt x="1140" y="429"/>
                  </a:cubicBezTo>
                  <a:cubicBezTo>
                    <a:pt x="1314" y="320"/>
                    <a:pt x="1387" y="168"/>
                    <a:pt x="1314" y="66"/>
                  </a:cubicBezTo>
                  <a:cubicBezTo>
                    <a:pt x="1282" y="22"/>
                    <a:pt x="1238" y="1"/>
                    <a:pt x="1182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3882199" y="1817648"/>
              <a:ext cx="66119" cy="85512"/>
            </a:xfrm>
            <a:custGeom>
              <a:avLst/>
              <a:gdLst/>
              <a:ahLst/>
              <a:cxnLst/>
              <a:rect l="l" t="t" r="r" b="b"/>
              <a:pathLst>
                <a:path w="1207" h="1561" extrusionOk="0">
                  <a:moveTo>
                    <a:pt x="913" y="1"/>
                  </a:moveTo>
                  <a:cubicBezTo>
                    <a:pt x="814" y="1"/>
                    <a:pt x="741" y="103"/>
                    <a:pt x="582" y="315"/>
                  </a:cubicBezTo>
                  <a:cubicBezTo>
                    <a:pt x="495" y="453"/>
                    <a:pt x="182" y="947"/>
                    <a:pt x="66" y="1230"/>
                  </a:cubicBezTo>
                  <a:cubicBezTo>
                    <a:pt x="1" y="1397"/>
                    <a:pt x="66" y="1455"/>
                    <a:pt x="161" y="1527"/>
                  </a:cubicBezTo>
                  <a:cubicBezTo>
                    <a:pt x="194" y="1549"/>
                    <a:pt x="236" y="1561"/>
                    <a:pt x="279" y="1561"/>
                  </a:cubicBezTo>
                  <a:cubicBezTo>
                    <a:pt x="349" y="1561"/>
                    <a:pt x="419" y="1530"/>
                    <a:pt x="451" y="1462"/>
                  </a:cubicBezTo>
                  <a:cubicBezTo>
                    <a:pt x="545" y="1288"/>
                    <a:pt x="879" y="758"/>
                    <a:pt x="1017" y="533"/>
                  </a:cubicBezTo>
                  <a:cubicBezTo>
                    <a:pt x="1206" y="242"/>
                    <a:pt x="1141" y="83"/>
                    <a:pt x="988" y="17"/>
                  </a:cubicBezTo>
                  <a:cubicBezTo>
                    <a:pt x="961" y="6"/>
                    <a:pt x="936" y="1"/>
                    <a:pt x="91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3838101" y="1835945"/>
              <a:ext cx="57683" cy="101398"/>
            </a:xfrm>
            <a:custGeom>
              <a:avLst/>
              <a:gdLst/>
              <a:ahLst/>
              <a:cxnLst/>
              <a:rect l="l" t="t" r="r" b="b"/>
              <a:pathLst>
                <a:path w="1053" h="1851" extrusionOk="0">
                  <a:moveTo>
                    <a:pt x="238" y="1"/>
                  </a:moveTo>
                  <a:cubicBezTo>
                    <a:pt x="210" y="1"/>
                    <a:pt x="183" y="8"/>
                    <a:pt x="160" y="25"/>
                  </a:cubicBezTo>
                  <a:cubicBezTo>
                    <a:pt x="131" y="46"/>
                    <a:pt x="116" y="75"/>
                    <a:pt x="102" y="104"/>
                  </a:cubicBezTo>
                  <a:cubicBezTo>
                    <a:pt x="95" y="134"/>
                    <a:pt x="87" y="163"/>
                    <a:pt x="87" y="192"/>
                  </a:cubicBezTo>
                  <a:cubicBezTo>
                    <a:pt x="65" y="330"/>
                    <a:pt x="51" y="475"/>
                    <a:pt x="44" y="613"/>
                  </a:cubicBezTo>
                  <a:cubicBezTo>
                    <a:pt x="36" y="751"/>
                    <a:pt x="36" y="889"/>
                    <a:pt x="44" y="1026"/>
                  </a:cubicBezTo>
                  <a:cubicBezTo>
                    <a:pt x="51" y="1106"/>
                    <a:pt x="0" y="1781"/>
                    <a:pt x="51" y="1847"/>
                  </a:cubicBezTo>
                  <a:cubicBezTo>
                    <a:pt x="53" y="1849"/>
                    <a:pt x="57" y="1851"/>
                    <a:pt x="63" y="1851"/>
                  </a:cubicBezTo>
                  <a:cubicBezTo>
                    <a:pt x="168" y="1851"/>
                    <a:pt x="882" y="1436"/>
                    <a:pt x="944" y="1353"/>
                  </a:cubicBezTo>
                  <a:cubicBezTo>
                    <a:pt x="995" y="1288"/>
                    <a:pt x="1053" y="540"/>
                    <a:pt x="1053" y="540"/>
                  </a:cubicBezTo>
                  <a:lnTo>
                    <a:pt x="1053" y="540"/>
                  </a:lnTo>
                  <a:cubicBezTo>
                    <a:pt x="1053" y="540"/>
                    <a:pt x="854" y="958"/>
                    <a:pt x="691" y="958"/>
                  </a:cubicBezTo>
                  <a:cubicBezTo>
                    <a:pt x="657" y="958"/>
                    <a:pt x="624" y="940"/>
                    <a:pt x="595" y="896"/>
                  </a:cubicBezTo>
                  <a:cubicBezTo>
                    <a:pt x="530" y="794"/>
                    <a:pt x="537" y="576"/>
                    <a:pt x="523" y="460"/>
                  </a:cubicBezTo>
                  <a:cubicBezTo>
                    <a:pt x="516" y="359"/>
                    <a:pt x="487" y="264"/>
                    <a:pt x="450" y="177"/>
                  </a:cubicBezTo>
                  <a:cubicBezTo>
                    <a:pt x="421" y="126"/>
                    <a:pt x="385" y="68"/>
                    <a:pt x="334" y="32"/>
                  </a:cubicBezTo>
                  <a:cubicBezTo>
                    <a:pt x="306" y="12"/>
                    <a:pt x="272" y="1"/>
                    <a:pt x="23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3836074" y="1876647"/>
              <a:ext cx="122159" cy="118544"/>
            </a:xfrm>
            <a:custGeom>
              <a:avLst/>
              <a:gdLst/>
              <a:ahLst/>
              <a:cxnLst/>
              <a:rect l="l" t="t" r="r" b="b"/>
              <a:pathLst>
                <a:path w="2230" h="2164" extrusionOk="0">
                  <a:moveTo>
                    <a:pt x="81" y="0"/>
                  </a:moveTo>
                  <a:lnTo>
                    <a:pt x="1" y="1256"/>
                  </a:lnTo>
                  <a:lnTo>
                    <a:pt x="727" y="2164"/>
                  </a:lnTo>
                  <a:cubicBezTo>
                    <a:pt x="727" y="2164"/>
                    <a:pt x="1228" y="2127"/>
                    <a:pt x="2201" y="1489"/>
                  </a:cubicBezTo>
                  <a:cubicBezTo>
                    <a:pt x="2230" y="1460"/>
                    <a:pt x="1779" y="581"/>
                    <a:pt x="1504" y="356"/>
                  </a:cubicBezTo>
                  <a:cubicBezTo>
                    <a:pt x="1421" y="294"/>
                    <a:pt x="1325" y="232"/>
                    <a:pt x="1223" y="232"/>
                  </a:cubicBezTo>
                  <a:cubicBezTo>
                    <a:pt x="1217" y="232"/>
                    <a:pt x="1212" y="232"/>
                    <a:pt x="1206" y="233"/>
                  </a:cubicBezTo>
                  <a:cubicBezTo>
                    <a:pt x="1126" y="240"/>
                    <a:pt x="1054" y="283"/>
                    <a:pt x="981" y="313"/>
                  </a:cubicBezTo>
                  <a:cubicBezTo>
                    <a:pt x="955" y="324"/>
                    <a:pt x="944" y="328"/>
                    <a:pt x="940" y="328"/>
                  </a:cubicBezTo>
                  <a:cubicBezTo>
                    <a:pt x="927" y="328"/>
                    <a:pt x="1012" y="273"/>
                    <a:pt x="916" y="262"/>
                  </a:cubicBezTo>
                  <a:cubicBezTo>
                    <a:pt x="778" y="254"/>
                    <a:pt x="647" y="211"/>
                    <a:pt x="516" y="204"/>
                  </a:cubicBezTo>
                  <a:cubicBezTo>
                    <a:pt x="393" y="189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3472217" y="1944247"/>
              <a:ext cx="405262" cy="247825"/>
            </a:xfrm>
            <a:custGeom>
              <a:avLst/>
              <a:gdLst/>
              <a:ahLst/>
              <a:cxnLst/>
              <a:rect l="l" t="t" r="r" b="b"/>
              <a:pathLst>
                <a:path w="7398" h="4524" extrusionOk="0">
                  <a:moveTo>
                    <a:pt x="6665" y="0"/>
                  </a:moveTo>
                  <a:cubicBezTo>
                    <a:pt x="6665" y="0"/>
                    <a:pt x="2665" y="2157"/>
                    <a:pt x="0" y="2338"/>
                  </a:cubicBezTo>
                  <a:lnTo>
                    <a:pt x="588" y="4523"/>
                  </a:lnTo>
                  <a:cubicBezTo>
                    <a:pt x="588" y="4523"/>
                    <a:pt x="4959" y="3674"/>
                    <a:pt x="7398" y="901"/>
                  </a:cubicBezTo>
                  <a:lnTo>
                    <a:pt x="6665" y="0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2692354" y="1844874"/>
              <a:ext cx="89511" cy="77240"/>
            </a:xfrm>
            <a:custGeom>
              <a:avLst/>
              <a:gdLst/>
              <a:ahLst/>
              <a:cxnLst/>
              <a:rect l="l" t="t" r="r" b="b"/>
              <a:pathLst>
                <a:path w="1634" h="1410" extrusionOk="0">
                  <a:moveTo>
                    <a:pt x="257" y="0"/>
                  </a:moveTo>
                  <a:cubicBezTo>
                    <a:pt x="204" y="0"/>
                    <a:pt x="158" y="19"/>
                    <a:pt x="116" y="58"/>
                  </a:cubicBezTo>
                  <a:cubicBezTo>
                    <a:pt x="0" y="167"/>
                    <a:pt x="58" y="370"/>
                    <a:pt x="254" y="537"/>
                  </a:cubicBezTo>
                  <a:cubicBezTo>
                    <a:pt x="248" y="532"/>
                    <a:pt x="245" y="530"/>
                    <a:pt x="244" y="530"/>
                  </a:cubicBezTo>
                  <a:lnTo>
                    <a:pt x="244" y="530"/>
                  </a:lnTo>
                  <a:cubicBezTo>
                    <a:pt x="231" y="530"/>
                    <a:pt x="1068" y="1255"/>
                    <a:pt x="1205" y="1372"/>
                  </a:cubicBezTo>
                  <a:cubicBezTo>
                    <a:pt x="1234" y="1398"/>
                    <a:pt x="1275" y="1409"/>
                    <a:pt x="1320" y="1409"/>
                  </a:cubicBezTo>
                  <a:cubicBezTo>
                    <a:pt x="1411" y="1409"/>
                    <a:pt x="1515" y="1362"/>
                    <a:pt x="1554" y="1299"/>
                  </a:cubicBezTo>
                  <a:cubicBezTo>
                    <a:pt x="1612" y="1205"/>
                    <a:pt x="1634" y="1147"/>
                    <a:pt x="1532" y="1001"/>
                  </a:cubicBezTo>
                  <a:cubicBezTo>
                    <a:pt x="1409" y="813"/>
                    <a:pt x="726" y="268"/>
                    <a:pt x="595" y="174"/>
                  </a:cubicBezTo>
                  <a:cubicBezTo>
                    <a:pt x="464" y="61"/>
                    <a:pt x="351" y="0"/>
                    <a:pt x="25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2711417" y="1810198"/>
              <a:ext cx="93126" cy="94879"/>
            </a:xfrm>
            <a:custGeom>
              <a:avLst/>
              <a:gdLst/>
              <a:ahLst/>
              <a:cxnLst/>
              <a:rect l="l" t="t" r="r" b="b"/>
              <a:pathLst>
                <a:path w="1700" h="1732" extrusionOk="0">
                  <a:moveTo>
                    <a:pt x="263" y="0"/>
                  </a:moveTo>
                  <a:cubicBezTo>
                    <a:pt x="218" y="0"/>
                    <a:pt x="177" y="15"/>
                    <a:pt x="139" y="45"/>
                  </a:cubicBezTo>
                  <a:cubicBezTo>
                    <a:pt x="1" y="139"/>
                    <a:pt x="37" y="357"/>
                    <a:pt x="211" y="553"/>
                  </a:cubicBezTo>
                  <a:cubicBezTo>
                    <a:pt x="206" y="548"/>
                    <a:pt x="204" y="546"/>
                    <a:pt x="204" y="546"/>
                  </a:cubicBezTo>
                  <a:lnTo>
                    <a:pt x="204" y="546"/>
                  </a:lnTo>
                  <a:cubicBezTo>
                    <a:pt x="195" y="546"/>
                    <a:pt x="1067" y="1510"/>
                    <a:pt x="1198" y="1649"/>
                  </a:cubicBezTo>
                  <a:cubicBezTo>
                    <a:pt x="1241" y="1704"/>
                    <a:pt x="1333" y="1731"/>
                    <a:pt x="1419" y="1731"/>
                  </a:cubicBezTo>
                  <a:cubicBezTo>
                    <a:pt x="1494" y="1731"/>
                    <a:pt x="1564" y="1711"/>
                    <a:pt x="1598" y="1671"/>
                  </a:cubicBezTo>
                  <a:cubicBezTo>
                    <a:pt x="1670" y="1576"/>
                    <a:pt x="1699" y="1518"/>
                    <a:pt x="1620" y="1359"/>
                  </a:cubicBezTo>
                  <a:cubicBezTo>
                    <a:pt x="1511" y="1148"/>
                    <a:pt x="741" y="342"/>
                    <a:pt x="625" y="226"/>
                  </a:cubicBezTo>
                  <a:cubicBezTo>
                    <a:pt x="492" y="82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687588" y="1885576"/>
              <a:ext cx="75213" cy="53246"/>
            </a:xfrm>
            <a:custGeom>
              <a:avLst/>
              <a:gdLst/>
              <a:ahLst/>
              <a:cxnLst/>
              <a:rect l="l" t="t" r="r" b="b"/>
              <a:pathLst>
                <a:path w="1373" h="972" extrusionOk="0">
                  <a:moveTo>
                    <a:pt x="209" y="0"/>
                  </a:moveTo>
                  <a:cubicBezTo>
                    <a:pt x="157" y="0"/>
                    <a:pt x="113" y="20"/>
                    <a:pt x="80" y="62"/>
                  </a:cubicBezTo>
                  <a:cubicBezTo>
                    <a:pt x="0" y="157"/>
                    <a:pt x="65" y="309"/>
                    <a:pt x="240" y="425"/>
                  </a:cubicBezTo>
                  <a:cubicBezTo>
                    <a:pt x="235" y="423"/>
                    <a:pt x="232" y="422"/>
                    <a:pt x="231" y="422"/>
                  </a:cubicBezTo>
                  <a:cubicBezTo>
                    <a:pt x="212" y="422"/>
                    <a:pt x="921" y="872"/>
                    <a:pt x="1038" y="948"/>
                  </a:cubicBezTo>
                  <a:cubicBezTo>
                    <a:pt x="1063" y="964"/>
                    <a:pt x="1097" y="972"/>
                    <a:pt x="1132" y="972"/>
                  </a:cubicBezTo>
                  <a:cubicBezTo>
                    <a:pt x="1207" y="972"/>
                    <a:pt x="1289" y="937"/>
                    <a:pt x="1314" y="883"/>
                  </a:cubicBezTo>
                  <a:cubicBezTo>
                    <a:pt x="1350" y="803"/>
                    <a:pt x="1372" y="730"/>
                    <a:pt x="1278" y="621"/>
                  </a:cubicBezTo>
                  <a:cubicBezTo>
                    <a:pt x="1162" y="483"/>
                    <a:pt x="588" y="171"/>
                    <a:pt x="479" y="106"/>
                  </a:cubicBezTo>
                  <a:cubicBezTo>
                    <a:pt x="374" y="38"/>
                    <a:pt x="283" y="0"/>
                    <a:pt x="209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2751188" y="1793216"/>
              <a:ext cx="63709" cy="86772"/>
            </a:xfrm>
            <a:custGeom>
              <a:avLst/>
              <a:gdLst/>
              <a:ahLst/>
              <a:cxnLst/>
              <a:rect l="l" t="t" r="r" b="b"/>
              <a:pathLst>
                <a:path w="1163" h="1584" extrusionOk="0">
                  <a:moveTo>
                    <a:pt x="297" y="0"/>
                  </a:moveTo>
                  <a:cubicBezTo>
                    <a:pt x="275" y="0"/>
                    <a:pt x="252" y="5"/>
                    <a:pt x="226" y="13"/>
                  </a:cubicBezTo>
                  <a:cubicBezTo>
                    <a:pt x="73" y="71"/>
                    <a:pt x="1" y="224"/>
                    <a:pt x="175" y="522"/>
                  </a:cubicBezTo>
                  <a:cubicBezTo>
                    <a:pt x="305" y="761"/>
                    <a:pt x="618" y="1306"/>
                    <a:pt x="705" y="1480"/>
                  </a:cubicBezTo>
                  <a:cubicBezTo>
                    <a:pt x="737" y="1550"/>
                    <a:pt x="809" y="1584"/>
                    <a:pt x="879" y="1584"/>
                  </a:cubicBezTo>
                  <a:cubicBezTo>
                    <a:pt x="918" y="1584"/>
                    <a:pt x="957" y="1573"/>
                    <a:pt x="988" y="1552"/>
                  </a:cubicBezTo>
                  <a:cubicBezTo>
                    <a:pt x="1090" y="1487"/>
                    <a:pt x="1162" y="1436"/>
                    <a:pt x="1097" y="1262"/>
                  </a:cubicBezTo>
                  <a:cubicBezTo>
                    <a:pt x="995" y="972"/>
                    <a:pt x="705" y="463"/>
                    <a:pt x="625" y="326"/>
                  </a:cubicBezTo>
                  <a:cubicBezTo>
                    <a:pt x="469" y="103"/>
                    <a:pt x="402" y="0"/>
                    <a:pt x="29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>
              <a:off x="2802080" y="1814964"/>
              <a:ext cx="55328" cy="101672"/>
            </a:xfrm>
            <a:custGeom>
              <a:avLst/>
              <a:gdLst/>
              <a:ahLst/>
              <a:cxnLst/>
              <a:rect l="l" t="t" r="r" b="b"/>
              <a:pathLst>
                <a:path w="1010" h="1856" extrusionOk="0">
                  <a:moveTo>
                    <a:pt x="838" y="0"/>
                  </a:moveTo>
                  <a:cubicBezTo>
                    <a:pt x="806" y="0"/>
                    <a:pt x="772" y="11"/>
                    <a:pt x="741" y="30"/>
                  </a:cubicBezTo>
                  <a:cubicBezTo>
                    <a:pt x="690" y="59"/>
                    <a:pt x="654" y="110"/>
                    <a:pt x="625" y="168"/>
                  </a:cubicBezTo>
                  <a:cubicBezTo>
                    <a:pt x="582" y="255"/>
                    <a:pt x="545" y="350"/>
                    <a:pt x="538" y="444"/>
                  </a:cubicBezTo>
                  <a:cubicBezTo>
                    <a:pt x="516" y="567"/>
                    <a:pt x="516" y="778"/>
                    <a:pt x="444" y="880"/>
                  </a:cubicBezTo>
                  <a:cubicBezTo>
                    <a:pt x="415" y="921"/>
                    <a:pt x="383" y="938"/>
                    <a:pt x="350" y="938"/>
                  </a:cubicBezTo>
                  <a:cubicBezTo>
                    <a:pt x="187" y="938"/>
                    <a:pt x="1" y="509"/>
                    <a:pt x="1" y="509"/>
                  </a:cubicBezTo>
                  <a:lnTo>
                    <a:pt x="1" y="509"/>
                  </a:lnTo>
                  <a:cubicBezTo>
                    <a:pt x="1" y="509"/>
                    <a:pt x="37" y="1257"/>
                    <a:pt x="81" y="1322"/>
                  </a:cubicBezTo>
                  <a:cubicBezTo>
                    <a:pt x="136" y="1406"/>
                    <a:pt x="844" y="1855"/>
                    <a:pt x="942" y="1855"/>
                  </a:cubicBezTo>
                  <a:cubicBezTo>
                    <a:pt x="947" y="1855"/>
                    <a:pt x="950" y="1854"/>
                    <a:pt x="952" y="1852"/>
                  </a:cubicBezTo>
                  <a:cubicBezTo>
                    <a:pt x="1010" y="1787"/>
                    <a:pt x="981" y="1112"/>
                    <a:pt x="988" y="1032"/>
                  </a:cubicBezTo>
                  <a:cubicBezTo>
                    <a:pt x="1003" y="894"/>
                    <a:pt x="1010" y="756"/>
                    <a:pt x="1010" y="618"/>
                  </a:cubicBezTo>
                  <a:cubicBezTo>
                    <a:pt x="1010" y="480"/>
                    <a:pt x="1003" y="335"/>
                    <a:pt x="988" y="197"/>
                  </a:cubicBezTo>
                  <a:cubicBezTo>
                    <a:pt x="981" y="168"/>
                    <a:pt x="981" y="139"/>
                    <a:pt x="974" y="110"/>
                  </a:cubicBezTo>
                  <a:cubicBezTo>
                    <a:pt x="959" y="74"/>
                    <a:pt x="945" y="45"/>
                    <a:pt x="916" y="30"/>
                  </a:cubicBezTo>
                  <a:cubicBezTo>
                    <a:pt x="895" y="9"/>
                    <a:pt x="867" y="0"/>
                    <a:pt x="838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2736069" y="1855940"/>
              <a:ext cx="122543" cy="117010"/>
            </a:xfrm>
            <a:custGeom>
              <a:avLst/>
              <a:gdLst/>
              <a:ahLst/>
              <a:cxnLst/>
              <a:rect l="l" t="t" r="r" b="b"/>
              <a:pathLst>
                <a:path w="2237" h="2136" extrusionOk="0">
                  <a:moveTo>
                    <a:pt x="2208" y="1"/>
                  </a:moveTo>
                  <a:cubicBezTo>
                    <a:pt x="2208" y="1"/>
                    <a:pt x="1888" y="182"/>
                    <a:pt x="1772" y="182"/>
                  </a:cubicBezTo>
                  <a:cubicBezTo>
                    <a:pt x="1634" y="190"/>
                    <a:pt x="1496" y="226"/>
                    <a:pt x="1366" y="233"/>
                  </a:cubicBezTo>
                  <a:cubicBezTo>
                    <a:pt x="1263" y="233"/>
                    <a:pt x="1349" y="292"/>
                    <a:pt x="1333" y="292"/>
                  </a:cubicBezTo>
                  <a:cubicBezTo>
                    <a:pt x="1329" y="292"/>
                    <a:pt x="1318" y="287"/>
                    <a:pt x="1293" y="277"/>
                  </a:cubicBezTo>
                  <a:cubicBezTo>
                    <a:pt x="1220" y="240"/>
                    <a:pt x="1155" y="197"/>
                    <a:pt x="1075" y="190"/>
                  </a:cubicBezTo>
                  <a:cubicBezTo>
                    <a:pt x="1064" y="188"/>
                    <a:pt x="1052" y="187"/>
                    <a:pt x="1041" y="187"/>
                  </a:cubicBezTo>
                  <a:cubicBezTo>
                    <a:pt x="944" y="187"/>
                    <a:pt x="848" y="240"/>
                    <a:pt x="770" y="298"/>
                  </a:cubicBezTo>
                  <a:cubicBezTo>
                    <a:pt x="487" y="509"/>
                    <a:pt x="1" y="1373"/>
                    <a:pt x="30" y="1395"/>
                  </a:cubicBezTo>
                  <a:cubicBezTo>
                    <a:pt x="974" y="2077"/>
                    <a:pt x="1474" y="2135"/>
                    <a:pt x="1474" y="2135"/>
                  </a:cubicBezTo>
                  <a:lnTo>
                    <a:pt x="2237" y="1264"/>
                  </a:lnTo>
                  <a:lnTo>
                    <a:pt x="220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815228" y="1923540"/>
              <a:ext cx="401702" cy="256590"/>
            </a:xfrm>
            <a:custGeom>
              <a:avLst/>
              <a:gdLst/>
              <a:ahLst/>
              <a:cxnLst/>
              <a:rect l="l" t="t" r="r" b="b"/>
              <a:pathLst>
                <a:path w="7333" h="4684" extrusionOk="0">
                  <a:moveTo>
                    <a:pt x="770" y="1"/>
                  </a:moveTo>
                  <a:lnTo>
                    <a:pt x="0" y="872"/>
                  </a:lnTo>
                  <a:cubicBezTo>
                    <a:pt x="2316" y="3747"/>
                    <a:pt x="6541" y="4683"/>
                    <a:pt x="6541" y="4683"/>
                  </a:cubicBezTo>
                  <a:lnTo>
                    <a:pt x="7333" y="2614"/>
                  </a:lnTo>
                  <a:cubicBezTo>
                    <a:pt x="4676" y="2324"/>
                    <a:pt x="770" y="1"/>
                    <a:pt x="770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3101952" y="2063560"/>
              <a:ext cx="467328" cy="474669"/>
            </a:xfrm>
            <a:custGeom>
              <a:avLst/>
              <a:gdLst/>
              <a:ahLst/>
              <a:cxnLst/>
              <a:rect l="l" t="t" r="r" b="b"/>
              <a:pathLst>
                <a:path w="8531" h="8665" extrusionOk="0">
                  <a:moveTo>
                    <a:pt x="1649" y="0"/>
                  </a:moveTo>
                  <a:cubicBezTo>
                    <a:pt x="1757" y="813"/>
                    <a:pt x="1329" y="1823"/>
                    <a:pt x="690" y="1975"/>
                  </a:cubicBezTo>
                  <a:cubicBezTo>
                    <a:pt x="690" y="1975"/>
                    <a:pt x="501" y="3042"/>
                    <a:pt x="501" y="3042"/>
                  </a:cubicBezTo>
                  <a:lnTo>
                    <a:pt x="400" y="3717"/>
                  </a:lnTo>
                  <a:lnTo>
                    <a:pt x="1" y="7805"/>
                  </a:lnTo>
                  <a:cubicBezTo>
                    <a:pt x="1" y="7805"/>
                    <a:pt x="1845" y="8610"/>
                    <a:pt x="4262" y="8661"/>
                  </a:cubicBezTo>
                  <a:cubicBezTo>
                    <a:pt x="4374" y="8664"/>
                    <a:pt x="4484" y="8665"/>
                    <a:pt x="4594" y="8665"/>
                  </a:cubicBezTo>
                  <a:cubicBezTo>
                    <a:pt x="6731" y="8665"/>
                    <a:pt x="8531" y="8218"/>
                    <a:pt x="8531" y="8218"/>
                  </a:cubicBezTo>
                  <a:lnTo>
                    <a:pt x="8306" y="3841"/>
                  </a:lnTo>
                  <a:lnTo>
                    <a:pt x="8124" y="2149"/>
                  </a:lnTo>
                  <a:cubicBezTo>
                    <a:pt x="7369" y="1917"/>
                    <a:pt x="7006" y="864"/>
                    <a:pt x="7100" y="117"/>
                  </a:cubicBezTo>
                  <a:lnTo>
                    <a:pt x="7100" y="117"/>
                  </a:lnTo>
                  <a:cubicBezTo>
                    <a:pt x="5496" y="298"/>
                    <a:pt x="4349" y="305"/>
                    <a:pt x="4349" y="305"/>
                  </a:cubicBezTo>
                  <a:cubicBezTo>
                    <a:pt x="4182" y="284"/>
                    <a:pt x="3630" y="254"/>
                    <a:pt x="2861" y="167"/>
                  </a:cubicBezTo>
                  <a:cubicBezTo>
                    <a:pt x="2469" y="124"/>
                    <a:pt x="2077" y="66"/>
                    <a:pt x="1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3203014" y="207944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10" y="289"/>
                    <a:pt x="102" y="296"/>
                  </a:cubicBezTo>
                  <a:cubicBezTo>
                    <a:pt x="81" y="296"/>
                    <a:pt x="52" y="303"/>
                    <a:pt x="30" y="325"/>
                  </a:cubicBezTo>
                  <a:cubicBezTo>
                    <a:pt x="15" y="339"/>
                    <a:pt x="1" y="369"/>
                    <a:pt x="1" y="390"/>
                  </a:cubicBezTo>
                  <a:cubicBezTo>
                    <a:pt x="8" y="419"/>
                    <a:pt x="37" y="441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1" y="492"/>
                  </a:cubicBezTo>
                  <a:cubicBezTo>
                    <a:pt x="117" y="514"/>
                    <a:pt x="110" y="535"/>
                    <a:pt x="102" y="565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1" y="640"/>
                    <a:pt x="156" y="644"/>
                    <a:pt x="171" y="644"/>
                  </a:cubicBezTo>
                  <a:cubicBezTo>
                    <a:pt x="190" y="644"/>
                    <a:pt x="210" y="638"/>
                    <a:pt x="226" y="630"/>
                  </a:cubicBezTo>
                  <a:cubicBezTo>
                    <a:pt x="248" y="615"/>
                    <a:pt x="269" y="594"/>
                    <a:pt x="284" y="579"/>
                  </a:cubicBezTo>
                  <a:cubicBezTo>
                    <a:pt x="291" y="586"/>
                    <a:pt x="291" y="601"/>
                    <a:pt x="291" y="608"/>
                  </a:cubicBezTo>
                  <a:cubicBezTo>
                    <a:pt x="298" y="637"/>
                    <a:pt x="306" y="659"/>
                    <a:pt x="320" y="681"/>
                  </a:cubicBezTo>
                  <a:cubicBezTo>
                    <a:pt x="338" y="699"/>
                    <a:pt x="356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5" y="586"/>
                    <a:pt x="465" y="565"/>
                  </a:cubicBezTo>
                  <a:cubicBezTo>
                    <a:pt x="473" y="572"/>
                    <a:pt x="480" y="572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5" y="609"/>
                    <a:pt x="570" y="610"/>
                    <a:pt x="576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1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1" y="419"/>
                  </a:cubicBezTo>
                  <a:cubicBezTo>
                    <a:pt x="683" y="405"/>
                    <a:pt x="705" y="390"/>
                    <a:pt x="712" y="369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38"/>
                    <a:pt x="574" y="238"/>
                  </a:cubicBezTo>
                  <a:cubicBezTo>
                    <a:pt x="589" y="223"/>
                    <a:pt x="603" y="202"/>
                    <a:pt x="618" y="180"/>
                  </a:cubicBezTo>
                  <a:cubicBezTo>
                    <a:pt x="625" y="165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2" y="71"/>
                    <a:pt x="415" y="49"/>
                  </a:cubicBezTo>
                  <a:cubicBezTo>
                    <a:pt x="407" y="27"/>
                    <a:pt x="393" y="13"/>
                    <a:pt x="371" y="6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3215778" y="2093191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30" y="0"/>
                  </a:moveTo>
                  <a:cubicBezTo>
                    <a:pt x="99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6"/>
                  </a:cubicBezTo>
                  <a:cubicBezTo>
                    <a:pt x="247" y="125"/>
                    <a:pt x="232" y="59"/>
                    <a:pt x="196" y="23"/>
                  </a:cubicBezTo>
                  <a:cubicBezTo>
                    <a:pt x="175" y="8"/>
                    <a:pt x="152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3139529" y="2193179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54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6" y="96"/>
                    <a:pt x="161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8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45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6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2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9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05"/>
                    <a:pt x="704" y="390"/>
                    <a:pt x="712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7" y="180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3152622" y="2206929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0"/>
                  </a:moveTo>
                  <a:cubicBezTo>
                    <a:pt x="97" y="0"/>
                    <a:pt x="66" y="15"/>
                    <a:pt x="44" y="45"/>
                  </a:cubicBezTo>
                  <a:cubicBezTo>
                    <a:pt x="1" y="88"/>
                    <a:pt x="15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3128628" y="227134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7"/>
                    <a:pt x="182" y="99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7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3141721" y="2285148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1"/>
                  </a:moveTo>
                  <a:cubicBezTo>
                    <a:pt x="98" y="1"/>
                    <a:pt x="64" y="17"/>
                    <a:pt x="37" y="43"/>
                  </a:cubicBezTo>
                  <a:cubicBezTo>
                    <a:pt x="1" y="87"/>
                    <a:pt x="8" y="152"/>
                    <a:pt x="59" y="188"/>
                  </a:cubicBezTo>
                  <a:cubicBezTo>
                    <a:pt x="77" y="207"/>
                    <a:pt x="99" y="215"/>
                    <a:pt x="121" y="215"/>
                  </a:cubicBezTo>
                  <a:cubicBezTo>
                    <a:pt x="152" y="215"/>
                    <a:pt x="183" y="199"/>
                    <a:pt x="204" y="174"/>
                  </a:cubicBezTo>
                  <a:cubicBezTo>
                    <a:pt x="240" y="123"/>
                    <a:pt x="233" y="65"/>
                    <a:pt x="190" y="21"/>
                  </a:cubicBezTo>
                  <a:cubicBezTo>
                    <a:pt x="173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3121140" y="235094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5"/>
                    <a:pt x="283" y="39"/>
                  </a:cubicBezTo>
                  <a:cubicBezTo>
                    <a:pt x="262" y="68"/>
                    <a:pt x="254" y="104"/>
                    <a:pt x="247" y="148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97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85"/>
                  </a:cubicBezTo>
                  <a:cubicBezTo>
                    <a:pt x="124" y="293"/>
                    <a:pt x="116" y="293"/>
                    <a:pt x="102" y="293"/>
                  </a:cubicBez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2"/>
                    <a:pt x="167" y="642"/>
                  </a:cubicBezTo>
                  <a:cubicBezTo>
                    <a:pt x="187" y="642"/>
                    <a:pt x="207" y="636"/>
                    <a:pt x="225" y="627"/>
                  </a:cubicBezTo>
                  <a:cubicBezTo>
                    <a:pt x="247" y="612"/>
                    <a:pt x="269" y="598"/>
                    <a:pt x="283" y="583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699"/>
                    <a:pt x="363" y="714"/>
                    <a:pt x="392" y="714"/>
                  </a:cubicBezTo>
                  <a:cubicBezTo>
                    <a:pt x="421" y="707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05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4" y="394"/>
                    <a:pt x="712" y="373"/>
                  </a:cubicBezTo>
                  <a:cubicBezTo>
                    <a:pt x="726" y="344"/>
                    <a:pt x="704" y="300"/>
                    <a:pt x="675" y="285"/>
                  </a:cubicBezTo>
                  <a:cubicBezTo>
                    <a:pt x="646" y="264"/>
                    <a:pt x="610" y="249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133849" y="236469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69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3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3113901" y="2430862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3126610" y="24445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3247889" y="203069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50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1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99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5"/>
                    <a:pt x="102" y="295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77"/>
                    <a:pt x="139" y="484"/>
                    <a:pt x="132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8"/>
                    <a:pt x="226" y="629"/>
                  </a:cubicBezTo>
                  <a:cubicBezTo>
                    <a:pt x="248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9" y="637"/>
                    <a:pt x="306" y="666"/>
                    <a:pt x="320" y="680"/>
                  </a:cubicBezTo>
                  <a:cubicBezTo>
                    <a:pt x="342" y="702"/>
                    <a:pt x="364" y="717"/>
                    <a:pt x="393" y="717"/>
                  </a:cubicBezTo>
                  <a:cubicBezTo>
                    <a:pt x="422" y="709"/>
                    <a:pt x="444" y="673"/>
                    <a:pt x="451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3" y="571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0" y="521"/>
                    <a:pt x="625" y="491"/>
                  </a:cubicBezTo>
                  <a:cubicBezTo>
                    <a:pt x="618" y="470"/>
                    <a:pt x="596" y="448"/>
                    <a:pt x="582" y="433"/>
                  </a:cubicBezTo>
                  <a:lnTo>
                    <a:pt x="596" y="433"/>
                  </a:lnTo>
                  <a:cubicBezTo>
                    <a:pt x="618" y="426"/>
                    <a:pt x="640" y="426"/>
                    <a:pt x="661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6"/>
                    <a:pt x="611" y="252"/>
                    <a:pt x="567" y="252"/>
                  </a:cubicBezTo>
                  <a:cubicBezTo>
                    <a:pt x="574" y="245"/>
                    <a:pt x="574" y="245"/>
                    <a:pt x="582" y="237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25" y="143"/>
                    <a:pt x="618" y="121"/>
                  </a:cubicBezTo>
                  <a:cubicBezTo>
                    <a:pt x="607" y="93"/>
                    <a:pt x="578" y="82"/>
                    <a:pt x="552" y="82"/>
                  </a:cubicBezTo>
                  <a:cubicBezTo>
                    <a:pt x="545" y="82"/>
                    <a:pt x="537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9"/>
                    <a:pt x="422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260653" y="2044606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33" y="1"/>
                  </a:moveTo>
                  <a:cubicBezTo>
                    <a:pt x="102" y="1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5"/>
                    <a:pt x="122" y="215"/>
                  </a:cubicBezTo>
                  <a:cubicBezTo>
                    <a:pt x="156" y="215"/>
                    <a:pt x="189" y="199"/>
                    <a:pt x="211" y="172"/>
                  </a:cubicBezTo>
                  <a:cubicBezTo>
                    <a:pt x="247" y="129"/>
                    <a:pt x="232" y="63"/>
                    <a:pt x="196" y="27"/>
                  </a:cubicBezTo>
                  <a:cubicBezTo>
                    <a:pt x="178" y="9"/>
                    <a:pt x="156" y="1"/>
                    <a:pt x="133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246300" y="2111165"/>
              <a:ext cx="39442" cy="39222"/>
            </a:xfrm>
            <a:custGeom>
              <a:avLst/>
              <a:gdLst/>
              <a:ahLst/>
              <a:cxnLst/>
              <a:rect l="l" t="t" r="r" b="b"/>
              <a:pathLst>
                <a:path w="720" h="716" extrusionOk="0">
                  <a:moveTo>
                    <a:pt x="352" y="1"/>
                  </a:moveTo>
                  <a:cubicBezTo>
                    <a:pt x="323" y="1"/>
                    <a:pt x="296" y="15"/>
                    <a:pt x="284" y="39"/>
                  </a:cubicBezTo>
                  <a:cubicBezTo>
                    <a:pt x="262" y="68"/>
                    <a:pt x="248" y="111"/>
                    <a:pt x="248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8"/>
                    <a:pt x="102" y="257"/>
                    <a:pt x="131" y="293"/>
                  </a:cubicBezTo>
                  <a:lnTo>
                    <a:pt x="102" y="293"/>
                  </a:lnTo>
                  <a:cubicBezTo>
                    <a:pt x="81" y="300"/>
                    <a:pt x="52" y="307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2"/>
                    <a:pt x="149" y="645"/>
                    <a:pt x="160" y="645"/>
                  </a:cubicBezTo>
                  <a:cubicBezTo>
                    <a:pt x="179" y="645"/>
                    <a:pt x="200" y="636"/>
                    <a:pt x="219" y="627"/>
                  </a:cubicBezTo>
                  <a:cubicBezTo>
                    <a:pt x="248" y="620"/>
                    <a:pt x="262" y="598"/>
                    <a:pt x="284" y="583"/>
                  </a:cubicBezTo>
                  <a:cubicBezTo>
                    <a:pt x="284" y="591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2" y="703"/>
                    <a:pt x="354" y="716"/>
                    <a:pt x="377" y="716"/>
                  </a:cubicBezTo>
                  <a:cubicBezTo>
                    <a:pt x="383" y="716"/>
                    <a:pt x="388" y="715"/>
                    <a:pt x="393" y="714"/>
                  </a:cubicBezTo>
                  <a:cubicBezTo>
                    <a:pt x="422" y="707"/>
                    <a:pt x="444" y="678"/>
                    <a:pt x="451" y="641"/>
                  </a:cubicBezTo>
                  <a:cubicBezTo>
                    <a:pt x="458" y="620"/>
                    <a:pt x="458" y="591"/>
                    <a:pt x="465" y="569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1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2"/>
                    <a:pt x="640" y="525"/>
                    <a:pt x="625" y="496"/>
                  </a:cubicBezTo>
                  <a:cubicBezTo>
                    <a:pt x="611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0" y="344"/>
                    <a:pt x="705" y="307"/>
                    <a:pt x="676" y="286"/>
                  </a:cubicBezTo>
                  <a:cubicBezTo>
                    <a:pt x="647" y="264"/>
                    <a:pt x="611" y="257"/>
                    <a:pt x="567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9"/>
                  </a:cubicBezTo>
                  <a:cubicBezTo>
                    <a:pt x="606" y="95"/>
                    <a:pt x="574" y="81"/>
                    <a:pt x="543" y="81"/>
                  </a:cubicBezTo>
                  <a:cubicBezTo>
                    <a:pt x="536" y="81"/>
                    <a:pt x="530" y="81"/>
                    <a:pt x="524" y="82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2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5" y="1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3259064" y="2124970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4"/>
                    <a:pt x="15" y="157"/>
                    <a:pt x="58" y="193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3244328" y="219174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8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8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9" y="303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80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05"/>
                    <a:pt x="705" y="390"/>
                    <a:pt x="712" y="368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14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3257475" y="2205498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242739" y="2272112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8" y="95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2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9" y="310"/>
                    <a:pt x="37" y="324"/>
                  </a:cubicBezTo>
                  <a:cubicBezTo>
                    <a:pt x="15" y="339"/>
                    <a:pt x="0" y="368"/>
                    <a:pt x="8" y="389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5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9" y="615"/>
                    <a:pt x="618" y="607"/>
                    <a:pt x="632" y="585"/>
                  </a:cubicBezTo>
                  <a:cubicBezTo>
                    <a:pt x="654" y="556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2"/>
                    <a:pt x="610" y="208"/>
                    <a:pt x="618" y="186"/>
                  </a:cubicBezTo>
                  <a:cubicBezTo>
                    <a:pt x="625" y="164"/>
                    <a:pt x="632" y="143"/>
                    <a:pt x="618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255887" y="228602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241151" y="2352585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39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2" y="715"/>
                    <a:pt x="387" y="715"/>
                    <a:pt x="392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59" y="612"/>
                  </a:cubicBezTo>
                  <a:cubicBezTo>
                    <a:pt x="588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6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5" y="94"/>
                    <a:pt x="574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2" y="75"/>
                    <a:pt x="414" y="53"/>
                  </a:cubicBezTo>
                  <a:cubicBezTo>
                    <a:pt x="407" y="31"/>
                    <a:pt x="392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253860" y="2366335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3381555" y="2033650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1" y="67"/>
                    <a:pt x="254" y="104"/>
                    <a:pt x="247" y="147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5"/>
                    <a:pt x="203" y="111"/>
                    <a:pt x="182" y="96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6"/>
                  </a:cubicBezTo>
                  <a:cubicBezTo>
                    <a:pt x="87" y="111"/>
                    <a:pt x="73" y="154"/>
                    <a:pt x="80" y="183"/>
                  </a:cubicBezTo>
                  <a:cubicBezTo>
                    <a:pt x="87" y="220"/>
                    <a:pt x="109" y="256"/>
                    <a:pt x="131" y="285"/>
                  </a:cubicBezTo>
                  <a:cubicBezTo>
                    <a:pt x="124" y="292"/>
                    <a:pt x="116" y="292"/>
                    <a:pt x="102" y="292"/>
                  </a:cubicBezTo>
                  <a:cubicBezTo>
                    <a:pt x="80" y="300"/>
                    <a:pt x="51" y="307"/>
                    <a:pt x="36" y="321"/>
                  </a:cubicBezTo>
                  <a:cubicBezTo>
                    <a:pt x="15" y="336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4" y="459"/>
                    <a:pt x="124" y="459"/>
                    <a:pt x="153" y="467"/>
                  </a:cubicBezTo>
                  <a:cubicBezTo>
                    <a:pt x="145" y="474"/>
                    <a:pt x="138" y="481"/>
                    <a:pt x="131" y="488"/>
                  </a:cubicBezTo>
                  <a:cubicBezTo>
                    <a:pt x="116" y="510"/>
                    <a:pt x="109" y="532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1"/>
                    <a:pt x="166" y="641"/>
                  </a:cubicBezTo>
                  <a:cubicBezTo>
                    <a:pt x="186" y="641"/>
                    <a:pt x="207" y="635"/>
                    <a:pt x="225" y="626"/>
                  </a:cubicBezTo>
                  <a:cubicBezTo>
                    <a:pt x="247" y="612"/>
                    <a:pt x="269" y="597"/>
                    <a:pt x="283" y="575"/>
                  </a:cubicBezTo>
                  <a:cubicBezTo>
                    <a:pt x="290" y="590"/>
                    <a:pt x="290" y="597"/>
                    <a:pt x="290" y="612"/>
                  </a:cubicBezTo>
                  <a:cubicBezTo>
                    <a:pt x="298" y="634"/>
                    <a:pt x="305" y="663"/>
                    <a:pt x="320" y="684"/>
                  </a:cubicBezTo>
                  <a:cubicBezTo>
                    <a:pt x="341" y="699"/>
                    <a:pt x="363" y="713"/>
                    <a:pt x="392" y="713"/>
                  </a:cubicBezTo>
                  <a:cubicBezTo>
                    <a:pt x="421" y="706"/>
                    <a:pt x="443" y="670"/>
                    <a:pt x="450" y="641"/>
                  </a:cubicBezTo>
                  <a:cubicBezTo>
                    <a:pt x="457" y="619"/>
                    <a:pt x="465" y="590"/>
                    <a:pt x="465" y="561"/>
                  </a:cubicBezTo>
                  <a:cubicBezTo>
                    <a:pt x="472" y="568"/>
                    <a:pt x="479" y="575"/>
                    <a:pt x="486" y="583"/>
                  </a:cubicBezTo>
                  <a:cubicBezTo>
                    <a:pt x="508" y="597"/>
                    <a:pt x="537" y="604"/>
                    <a:pt x="559" y="612"/>
                  </a:cubicBezTo>
                  <a:cubicBezTo>
                    <a:pt x="588" y="612"/>
                    <a:pt x="617" y="604"/>
                    <a:pt x="632" y="583"/>
                  </a:cubicBezTo>
                  <a:cubicBezTo>
                    <a:pt x="653" y="561"/>
                    <a:pt x="639" y="517"/>
                    <a:pt x="624" y="488"/>
                  </a:cubicBezTo>
                  <a:cubicBezTo>
                    <a:pt x="617" y="467"/>
                    <a:pt x="595" y="445"/>
                    <a:pt x="581" y="430"/>
                  </a:cubicBezTo>
                  <a:lnTo>
                    <a:pt x="595" y="430"/>
                  </a:lnTo>
                  <a:cubicBezTo>
                    <a:pt x="617" y="423"/>
                    <a:pt x="639" y="423"/>
                    <a:pt x="661" y="416"/>
                  </a:cubicBezTo>
                  <a:cubicBezTo>
                    <a:pt x="683" y="408"/>
                    <a:pt x="704" y="394"/>
                    <a:pt x="712" y="372"/>
                  </a:cubicBezTo>
                  <a:cubicBezTo>
                    <a:pt x="726" y="336"/>
                    <a:pt x="704" y="300"/>
                    <a:pt x="675" y="285"/>
                  </a:cubicBezTo>
                  <a:cubicBezTo>
                    <a:pt x="646" y="263"/>
                    <a:pt x="610" y="249"/>
                    <a:pt x="566" y="249"/>
                  </a:cubicBezTo>
                  <a:cubicBezTo>
                    <a:pt x="574" y="241"/>
                    <a:pt x="574" y="241"/>
                    <a:pt x="581" y="241"/>
                  </a:cubicBezTo>
                  <a:cubicBezTo>
                    <a:pt x="595" y="220"/>
                    <a:pt x="610" y="205"/>
                    <a:pt x="617" y="183"/>
                  </a:cubicBezTo>
                  <a:cubicBezTo>
                    <a:pt x="624" y="162"/>
                    <a:pt x="624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5"/>
                    <a:pt x="428" y="118"/>
                    <a:pt x="428" y="118"/>
                  </a:cubicBezTo>
                  <a:cubicBezTo>
                    <a:pt x="428" y="96"/>
                    <a:pt x="421" y="75"/>
                    <a:pt x="414" y="53"/>
                  </a:cubicBezTo>
                  <a:cubicBezTo>
                    <a:pt x="407" y="31"/>
                    <a:pt x="392" y="9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3394264" y="204740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9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9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3379966" y="2113959"/>
              <a:ext cx="39387" cy="39222"/>
            </a:xfrm>
            <a:custGeom>
              <a:avLst/>
              <a:gdLst/>
              <a:ahLst/>
              <a:cxnLst/>
              <a:rect l="l" t="t" r="r" b="b"/>
              <a:pathLst>
                <a:path w="719" h="716" extrusionOk="0">
                  <a:moveTo>
                    <a:pt x="352" y="1"/>
                  </a:moveTo>
                  <a:cubicBezTo>
                    <a:pt x="322" y="1"/>
                    <a:pt x="295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5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2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29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36" y="445"/>
                    <a:pt x="73" y="452"/>
                  </a:cubicBezTo>
                  <a:cubicBezTo>
                    <a:pt x="94" y="460"/>
                    <a:pt x="123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2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39" y="642"/>
                    <a:pt x="149" y="645"/>
                    <a:pt x="160" y="645"/>
                  </a:cubicBezTo>
                  <a:cubicBezTo>
                    <a:pt x="178" y="645"/>
                    <a:pt x="199" y="636"/>
                    <a:pt x="218" y="627"/>
                  </a:cubicBezTo>
                  <a:cubicBezTo>
                    <a:pt x="247" y="619"/>
                    <a:pt x="261" y="598"/>
                    <a:pt x="283" y="583"/>
                  </a:cubicBezTo>
                  <a:cubicBezTo>
                    <a:pt x="283" y="590"/>
                    <a:pt x="290" y="605"/>
                    <a:pt x="290" y="612"/>
                  </a:cubicBezTo>
                  <a:cubicBezTo>
                    <a:pt x="298" y="634"/>
                    <a:pt x="305" y="663"/>
                    <a:pt x="319" y="685"/>
                  </a:cubicBezTo>
                  <a:cubicBezTo>
                    <a:pt x="331" y="703"/>
                    <a:pt x="353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19"/>
                    <a:pt x="457" y="590"/>
                    <a:pt x="465" y="569"/>
                  </a:cubicBezTo>
                  <a:cubicBezTo>
                    <a:pt x="472" y="569"/>
                    <a:pt x="479" y="576"/>
                    <a:pt x="486" y="583"/>
                  </a:cubicBezTo>
                  <a:cubicBezTo>
                    <a:pt x="508" y="598"/>
                    <a:pt x="530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46" y="561"/>
                    <a:pt x="639" y="525"/>
                    <a:pt x="624" y="496"/>
                  </a:cubicBezTo>
                  <a:cubicBezTo>
                    <a:pt x="610" y="467"/>
                    <a:pt x="595" y="452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2" y="409"/>
                    <a:pt x="704" y="394"/>
                    <a:pt x="712" y="373"/>
                  </a:cubicBezTo>
                  <a:cubicBezTo>
                    <a:pt x="719" y="344"/>
                    <a:pt x="704" y="307"/>
                    <a:pt x="675" y="285"/>
                  </a:cubicBezTo>
                  <a:cubicBezTo>
                    <a:pt x="646" y="264"/>
                    <a:pt x="610" y="256"/>
                    <a:pt x="566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8" y="220"/>
                    <a:pt x="603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4"/>
                    <a:pt x="573" y="80"/>
                    <a:pt x="542" y="80"/>
                  </a:cubicBezTo>
                  <a:cubicBezTo>
                    <a:pt x="535" y="80"/>
                    <a:pt x="529" y="81"/>
                    <a:pt x="523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1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4" y="1"/>
                    <a:pt x="358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3392675" y="212770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2"/>
                  </a:cubicBezTo>
                  <a:cubicBezTo>
                    <a:pt x="0" y="85"/>
                    <a:pt x="15" y="158"/>
                    <a:pt x="58" y="194"/>
                  </a:cubicBezTo>
                  <a:cubicBezTo>
                    <a:pt x="80" y="209"/>
                    <a:pt x="103" y="217"/>
                    <a:pt x="126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377939" y="2194542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04" y="107"/>
                    <a:pt x="190" y="99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99"/>
                  </a:cubicBezTo>
                  <a:cubicBezTo>
                    <a:pt x="88" y="114"/>
                    <a:pt x="73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08"/>
                  </a:cubicBezTo>
                  <a:cubicBezTo>
                    <a:pt x="306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09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45"/>
                    <a:pt x="582" y="237"/>
                  </a:cubicBezTo>
                  <a:cubicBezTo>
                    <a:pt x="596" y="223"/>
                    <a:pt x="611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15" y="34"/>
                    <a:pt x="400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3391087" y="220823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4" y="0"/>
                  </a:moveTo>
                  <a:cubicBezTo>
                    <a:pt x="94" y="0"/>
                    <a:pt x="64" y="13"/>
                    <a:pt x="44" y="38"/>
                  </a:cubicBezTo>
                  <a:cubicBezTo>
                    <a:pt x="0" y="89"/>
                    <a:pt x="15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3376351" y="227485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1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9"/>
                    <a:pt x="8" y="390"/>
                  </a:cubicBezTo>
                  <a:cubicBezTo>
                    <a:pt x="8" y="427"/>
                    <a:pt x="44" y="448"/>
                    <a:pt x="73" y="456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5"/>
                  </a:cubicBezTo>
                  <a:cubicBezTo>
                    <a:pt x="102" y="594"/>
                    <a:pt x="110" y="615"/>
                    <a:pt x="131" y="637"/>
                  </a:cubicBezTo>
                  <a:cubicBezTo>
                    <a:pt x="142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9"/>
                    <a:pt x="361" y="712"/>
                    <a:pt x="381" y="712"/>
                  </a:cubicBezTo>
                  <a:cubicBezTo>
                    <a:pt x="385" y="712"/>
                    <a:pt x="389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4"/>
                    <a:pt x="465" y="565"/>
                  </a:cubicBezTo>
                  <a:cubicBezTo>
                    <a:pt x="473" y="572"/>
                    <a:pt x="487" y="579"/>
                    <a:pt x="494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83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43"/>
                    <a:pt x="618" y="122"/>
                  </a:cubicBezTo>
                  <a:cubicBezTo>
                    <a:pt x="607" y="94"/>
                    <a:pt x="582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3389498" y="2288710"/>
              <a:ext cx="13147" cy="11832"/>
            </a:xfrm>
            <a:custGeom>
              <a:avLst/>
              <a:gdLst/>
              <a:ahLst/>
              <a:cxnLst/>
              <a:rect l="l" t="t" r="r" b="b"/>
              <a:pathLst>
                <a:path w="240" h="216" extrusionOk="0">
                  <a:moveTo>
                    <a:pt x="131" y="1"/>
                  </a:moveTo>
                  <a:cubicBezTo>
                    <a:pt x="98" y="1"/>
                    <a:pt x="63" y="16"/>
                    <a:pt x="37" y="43"/>
                  </a:cubicBezTo>
                  <a:cubicBezTo>
                    <a:pt x="0" y="86"/>
                    <a:pt x="8" y="152"/>
                    <a:pt x="58" y="195"/>
                  </a:cubicBezTo>
                  <a:cubicBezTo>
                    <a:pt x="75" y="210"/>
                    <a:pt x="96" y="216"/>
                    <a:pt x="116" y="216"/>
                  </a:cubicBezTo>
                  <a:cubicBezTo>
                    <a:pt x="148" y="216"/>
                    <a:pt x="181" y="200"/>
                    <a:pt x="204" y="174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3374762" y="235537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18" y="125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1" y="292"/>
                  </a:cubicBezTo>
                  <a:lnTo>
                    <a:pt x="102" y="292"/>
                  </a:lnTo>
                  <a:cubicBezTo>
                    <a:pt x="81" y="300"/>
                    <a:pt x="52" y="307"/>
                    <a:pt x="37" y="321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8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5"/>
                    <a:pt x="226" y="626"/>
                  </a:cubicBezTo>
                  <a:cubicBezTo>
                    <a:pt x="248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4"/>
                  </a:cubicBezTo>
                  <a:cubicBezTo>
                    <a:pt x="342" y="706"/>
                    <a:pt x="364" y="713"/>
                    <a:pt x="393" y="713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3" y="568"/>
                    <a:pt x="480" y="575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0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3387471" y="236912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3" y="1"/>
                    <a:pt x="70" y="16"/>
                    <a:pt x="45" y="41"/>
                  </a:cubicBezTo>
                  <a:cubicBezTo>
                    <a:pt x="1" y="85"/>
                    <a:pt x="16" y="158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2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3509962" y="227780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04"/>
                    <a:pt x="248" y="148"/>
                  </a:cubicBezTo>
                  <a:cubicBezTo>
                    <a:pt x="248" y="140"/>
                    <a:pt x="241" y="140"/>
                    <a:pt x="241" y="140"/>
                  </a:cubicBezTo>
                  <a:cubicBezTo>
                    <a:pt x="226" y="126"/>
                    <a:pt x="204" y="111"/>
                    <a:pt x="182" y="97"/>
                  </a:cubicBezTo>
                  <a:cubicBezTo>
                    <a:pt x="175" y="93"/>
                    <a:pt x="164" y="91"/>
                    <a:pt x="153" y="91"/>
                  </a:cubicBezTo>
                  <a:cubicBezTo>
                    <a:pt x="141" y="91"/>
                    <a:pt x="128" y="93"/>
                    <a:pt x="117" y="97"/>
                  </a:cubicBezTo>
                  <a:cubicBezTo>
                    <a:pt x="88" y="111"/>
                    <a:pt x="74" y="155"/>
                    <a:pt x="81" y="184"/>
                  </a:cubicBezTo>
                  <a:cubicBezTo>
                    <a:pt x="88" y="220"/>
                    <a:pt x="110" y="256"/>
                    <a:pt x="132" y="285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7"/>
                    <a:pt x="37" y="322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8" y="423"/>
                    <a:pt x="45" y="445"/>
                    <a:pt x="74" y="452"/>
                  </a:cubicBezTo>
                  <a:cubicBezTo>
                    <a:pt x="103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1"/>
                    <a:pt x="110" y="532"/>
                    <a:pt x="110" y="561"/>
                  </a:cubicBezTo>
                  <a:cubicBezTo>
                    <a:pt x="103" y="590"/>
                    <a:pt x="110" y="619"/>
                    <a:pt x="132" y="634"/>
                  </a:cubicBezTo>
                  <a:cubicBezTo>
                    <a:pt x="143" y="639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0"/>
                    <a:pt x="291" y="598"/>
                    <a:pt x="299" y="612"/>
                  </a:cubicBezTo>
                  <a:cubicBezTo>
                    <a:pt x="299" y="634"/>
                    <a:pt x="306" y="663"/>
                    <a:pt x="328" y="685"/>
                  </a:cubicBezTo>
                  <a:cubicBezTo>
                    <a:pt x="342" y="699"/>
                    <a:pt x="371" y="714"/>
                    <a:pt x="393" y="714"/>
                  </a:cubicBezTo>
                  <a:cubicBezTo>
                    <a:pt x="422" y="707"/>
                    <a:pt x="444" y="677"/>
                    <a:pt x="458" y="641"/>
                  </a:cubicBezTo>
                  <a:cubicBezTo>
                    <a:pt x="466" y="619"/>
                    <a:pt x="466" y="590"/>
                    <a:pt x="466" y="561"/>
                  </a:cubicBezTo>
                  <a:cubicBezTo>
                    <a:pt x="473" y="569"/>
                    <a:pt x="487" y="576"/>
                    <a:pt x="495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3" y="583"/>
                  </a:cubicBezTo>
                  <a:cubicBezTo>
                    <a:pt x="654" y="561"/>
                    <a:pt x="647" y="518"/>
                    <a:pt x="633" y="489"/>
                  </a:cubicBezTo>
                  <a:cubicBezTo>
                    <a:pt x="618" y="467"/>
                    <a:pt x="604" y="445"/>
                    <a:pt x="582" y="431"/>
                  </a:cubicBezTo>
                  <a:lnTo>
                    <a:pt x="596" y="431"/>
                  </a:lnTo>
                  <a:cubicBezTo>
                    <a:pt x="625" y="423"/>
                    <a:pt x="647" y="423"/>
                    <a:pt x="669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7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74" y="249"/>
                  </a:cubicBezTo>
                  <a:cubicBezTo>
                    <a:pt x="574" y="242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33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8" y="31"/>
                    <a:pt x="393" y="10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3523109" y="229150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2"/>
                    <a:pt x="59" y="195"/>
                  </a:cubicBezTo>
                  <a:cubicBezTo>
                    <a:pt x="76" y="209"/>
                    <a:pt x="96" y="216"/>
                    <a:pt x="116" y="216"/>
                  </a:cubicBezTo>
                  <a:cubicBezTo>
                    <a:pt x="149" y="216"/>
                    <a:pt x="182" y="200"/>
                    <a:pt x="204" y="173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3508373" y="2358118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2"/>
                    <a:pt x="248" y="148"/>
                  </a:cubicBezTo>
                  <a:cubicBezTo>
                    <a:pt x="248" y="148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2"/>
                    <a:pt x="74" y="155"/>
                    <a:pt x="81" y="192"/>
                  </a:cubicBezTo>
                  <a:cubicBezTo>
                    <a:pt x="88" y="228"/>
                    <a:pt x="110" y="257"/>
                    <a:pt x="132" y="293"/>
                  </a:cubicBezTo>
                  <a:lnTo>
                    <a:pt x="103" y="293"/>
                  </a:ln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4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7"/>
                  </a:cubicBezTo>
                  <a:cubicBezTo>
                    <a:pt x="248" y="620"/>
                    <a:pt x="270" y="598"/>
                    <a:pt x="284" y="584"/>
                  </a:cubicBezTo>
                  <a:cubicBezTo>
                    <a:pt x="291" y="591"/>
                    <a:pt x="291" y="605"/>
                    <a:pt x="291" y="613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7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9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13"/>
                    <a:pt x="560" y="613"/>
                  </a:cubicBezTo>
                  <a:cubicBezTo>
                    <a:pt x="589" y="613"/>
                    <a:pt x="618" y="605"/>
                    <a:pt x="633" y="584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8"/>
                    <a:pt x="676" y="286"/>
                  </a:cubicBezTo>
                  <a:cubicBezTo>
                    <a:pt x="647" y="264"/>
                    <a:pt x="611" y="257"/>
                    <a:pt x="567" y="250"/>
                  </a:cubicBezTo>
                  <a:cubicBezTo>
                    <a:pt x="574" y="250"/>
                    <a:pt x="574" y="242"/>
                    <a:pt x="582" y="242"/>
                  </a:cubicBezTo>
                  <a:cubicBezTo>
                    <a:pt x="596" y="221"/>
                    <a:pt x="611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521520" y="2371923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3506784" y="243870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47" y="1"/>
                  </a:moveTo>
                  <a:cubicBezTo>
                    <a:pt x="320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0" y="143"/>
                    <a:pt x="240" y="143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3" y="260"/>
                    <a:pt x="132" y="289"/>
                  </a:cubicBezTo>
                  <a:cubicBezTo>
                    <a:pt x="124" y="289"/>
                    <a:pt x="110" y="289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4" y="644"/>
                    <a:pt x="168" y="644"/>
                  </a:cubicBezTo>
                  <a:cubicBezTo>
                    <a:pt x="185" y="644"/>
                    <a:pt x="203" y="638"/>
                    <a:pt x="219" y="630"/>
                  </a:cubicBezTo>
                  <a:cubicBezTo>
                    <a:pt x="248" y="615"/>
                    <a:pt x="262" y="601"/>
                    <a:pt x="284" y="579"/>
                  </a:cubicBezTo>
                  <a:cubicBezTo>
                    <a:pt x="284" y="594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2" y="699"/>
                    <a:pt x="354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10"/>
                    <a:pt x="444" y="673"/>
                    <a:pt x="451" y="644"/>
                  </a:cubicBezTo>
                  <a:cubicBezTo>
                    <a:pt x="458" y="615"/>
                    <a:pt x="458" y="594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3" y="611"/>
                    <a:pt x="622" y="603"/>
                    <a:pt x="632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1" y="470"/>
                    <a:pt x="596" y="448"/>
                    <a:pt x="574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2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2" y="76"/>
                  </a:cubicBezTo>
                  <a:cubicBezTo>
                    <a:pt x="536" y="76"/>
                    <a:pt x="530" y="77"/>
                    <a:pt x="524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2" y="93"/>
                    <a:pt x="422" y="71"/>
                    <a:pt x="415" y="49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3" y="2"/>
                    <a:pt x="355" y="1"/>
                    <a:pt x="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8"/>
            <p:cNvSpPr/>
            <p:nvPr/>
          </p:nvSpPr>
          <p:spPr>
            <a:xfrm>
              <a:off x="3253860" y="1939481"/>
              <a:ext cx="172228" cy="216819"/>
            </a:xfrm>
            <a:custGeom>
              <a:avLst/>
              <a:gdLst/>
              <a:ahLst/>
              <a:cxnLst/>
              <a:rect l="l" t="t" r="r" b="b"/>
              <a:pathLst>
                <a:path w="3144" h="3958" extrusionOk="0">
                  <a:moveTo>
                    <a:pt x="2847" y="0"/>
                  </a:moveTo>
                  <a:cubicBezTo>
                    <a:pt x="2157" y="138"/>
                    <a:pt x="393" y="545"/>
                    <a:pt x="393" y="545"/>
                  </a:cubicBezTo>
                  <a:lnTo>
                    <a:pt x="95" y="2447"/>
                  </a:lnTo>
                  <a:cubicBezTo>
                    <a:pt x="95" y="2447"/>
                    <a:pt x="1" y="3921"/>
                    <a:pt x="1620" y="3957"/>
                  </a:cubicBezTo>
                  <a:cubicBezTo>
                    <a:pt x="1635" y="3957"/>
                    <a:pt x="1649" y="3957"/>
                    <a:pt x="1664" y="3957"/>
                  </a:cubicBezTo>
                  <a:cubicBezTo>
                    <a:pt x="3144" y="3957"/>
                    <a:pt x="3122" y="2519"/>
                    <a:pt x="3122" y="2519"/>
                  </a:cubicBezTo>
                  <a:cubicBezTo>
                    <a:pt x="3122" y="2519"/>
                    <a:pt x="2890" y="276"/>
                    <a:pt x="2847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8"/>
            <p:cNvSpPr/>
            <p:nvPr/>
          </p:nvSpPr>
          <p:spPr>
            <a:xfrm>
              <a:off x="3263008" y="1939481"/>
              <a:ext cx="160944" cy="139689"/>
            </a:xfrm>
            <a:custGeom>
              <a:avLst/>
              <a:gdLst/>
              <a:ahLst/>
              <a:cxnLst/>
              <a:rect l="l" t="t" r="r" b="b"/>
              <a:pathLst>
                <a:path w="2938" h="2550" extrusionOk="0">
                  <a:moveTo>
                    <a:pt x="2680" y="0"/>
                  </a:moveTo>
                  <a:cubicBezTo>
                    <a:pt x="1990" y="138"/>
                    <a:pt x="226" y="545"/>
                    <a:pt x="226" y="545"/>
                  </a:cubicBezTo>
                  <a:lnTo>
                    <a:pt x="1" y="1968"/>
                  </a:lnTo>
                  <a:cubicBezTo>
                    <a:pt x="1" y="1968"/>
                    <a:pt x="538" y="2353"/>
                    <a:pt x="1155" y="2498"/>
                  </a:cubicBezTo>
                  <a:cubicBezTo>
                    <a:pt x="1322" y="2535"/>
                    <a:pt x="1502" y="2550"/>
                    <a:pt x="1682" y="2550"/>
                  </a:cubicBezTo>
                  <a:cubicBezTo>
                    <a:pt x="2314" y="2550"/>
                    <a:pt x="2938" y="2360"/>
                    <a:pt x="2926" y="2258"/>
                  </a:cubicBezTo>
                  <a:cubicBezTo>
                    <a:pt x="2847" y="1380"/>
                    <a:pt x="2716" y="218"/>
                    <a:pt x="2680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8"/>
            <p:cNvSpPr/>
            <p:nvPr/>
          </p:nvSpPr>
          <p:spPr>
            <a:xfrm>
              <a:off x="2799607" y="1096790"/>
              <a:ext cx="1127995" cy="890810"/>
            </a:xfrm>
            <a:custGeom>
              <a:avLst/>
              <a:gdLst/>
              <a:ahLst/>
              <a:cxnLst/>
              <a:rect l="l" t="t" r="r" b="b"/>
              <a:pathLst>
                <a:path w="15115" h="14199" extrusionOk="0">
                  <a:moveTo>
                    <a:pt x="5888" y="0"/>
                  </a:moveTo>
                  <a:cubicBezTo>
                    <a:pt x="5770" y="0"/>
                    <a:pt x="5651" y="8"/>
                    <a:pt x="5532" y="26"/>
                  </a:cubicBezTo>
                  <a:cubicBezTo>
                    <a:pt x="1053" y="738"/>
                    <a:pt x="0" y="4295"/>
                    <a:pt x="160" y="8861"/>
                  </a:cubicBezTo>
                  <a:cubicBezTo>
                    <a:pt x="160" y="8861"/>
                    <a:pt x="1205" y="14074"/>
                    <a:pt x="7274" y="14197"/>
                  </a:cubicBezTo>
                  <a:cubicBezTo>
                    <a:pt x="7335" y="14198"/>
                    <a:pt x="7396" y="14199"/>
                    <a:pt x="7456" y="14199"/>
                  </a:cubicBezTo>
                  <a:cubicBezTo>
                    <a:pt x="12797" y="14199"/>
                    <a:pt x="14621" y="9159"/>
                    <a:pt x="14621" y="9159"/>
                  </a:cubicBezTo>
                  <a:cubicBezTo>
                    <a:pt x="14788" y="7816"/>
                    <a:pt x="15115" y="1260"/>
                    <a:pt x="9554" y="135"/>
                  </a:cubicBezTo>
                  <a:cubicBezTo>
                    <a:pt x="9330" y="90"/>
                    <a:pt x="9121" y="71"/>
                    <a:pt x="8929" y="71"/>
                  </a:cubicBezTo>
                  <a:cubicBezTo>
                    <a:pt x="8074" y="71"/>
                    <a:pt x="7565" y="440"/>
                    <a:pt x="7565" y="440"/>
                  </a:cubicBezTo>
                  <a:cubicBezTo>
                    <a:pt x="7565" y="440"/>
                    <a:pt x="6764" y="0"/>
                    <a:pt x="5888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8"/>
            <p:cNvSpPr/>
            <p:nvPr/>
          </p:nvSpPr>
          <p:spPr>
            <a:xfrm>
              <a:off x="2853789" y="1313368"/>
              <a:ext cx="992023" cy="742687"/>
            </a:xfrm>
            <a:custGeom>
              <a:avLst/>
              <a:gdLst/>
              <a:ahLst/>
              <a:cxnLst/>
              <a:rect l="l" t="t" r="r" b="b"/>
              <a:pathLst>
                <a:path w="13293" h="11838" extrusionOk="0">
                  <a:moveTo>
                    <a:pt x="6759" y="1"/>
                  </a:moveTo>
                  <a:lnTo>
                    <a:pt x="1430" y="81"/>
                  </a:lnTo>
                  <a:cubicBezTo>
                    <a:pt x="1430" y="81"/>
                    <a:pt x="0" y="5917"/>
                    <a:pt x="1786" y="9373"/>
                  </a:cubicBezTo>
                  <a:cubicBezTo>
                    <a:pt x="2040" y="9852"/>
                    <a:pt x="2454" y="10273"/>
                    <a:pt x="2947" y="10629"/>
                  </a:cubicBezTo>
                  <a:cubicBezTo>
                    <a:pt x="4042" y="11434"/>
                    <a:pt x="5347" y="11837"/>
                    <a:pt x="6655" y="11837"/>
                  </a:cubicBezTo>
                  <a:cubicBezTo>
                    <a:pt x="7871" y="11837"/>
                    <a:pt x="9089" y="11488"/>
                    <a:pt x="10142" y="10789"/>
                  </a:cubicBezTo>
                  <a:cubicBezTo>
                    <a:pt x="10650" y="10447"/>
                    <a:pt x="11093" y="10048"/>
                    <a:pt x="11361" y="9576"/>
                  </a:cubicBezTo>
                  <a:cubicBezTo>
                    <a:pt x="13292" y="6193"/>
                    <a:pt x="12102" y="306"/>
                    <a:pt x="12102" y="306"/>
                  </a:cubicBezTo>
                  <a:lnTo>
                    <a:pt x="678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8"/>
            <p:cNvSpPr/>
            <p:nvPr/>
          </p:nvSpPr>
          <p:spPr>
            <a:xfrm>
              <a:off x="3290974" y="1640871"/>
              <a:ext cx="62911" cy="112990"/>
            </a:xfrm>
            <a:custGeom>
              <a:avLst/>
              <a:gdLst/>
              <a:ahLst/>
              <a:cxnLst/>
              <a:rect l="l" t="t" r="r" b="b"/>
              <a:pathLst>
                <a:path w="843" h="1801" extrusionOk="0">
                  <a:moveTo>
                    <a:pt x="756" y="0"/>
                  </a:moveTo>
                  <a:cubicBezTo>
                    <a:pt x="705" y="0"/>
                    <a:pt x="661" y="44"/>
                    <a:pt x="661" y="95"/>
                  </a:cubicBezTo>
                  <a:cubicBezTo>
                    <a:pt x="661" y="298"/>
                    <a:pt x="661" y="487"/>
                    <a:pt x="654" y="726"/>
                  </a:cubicBezTo>
                  <a:cubicBezTo>
                    <a:pt x="654" y="748"/>
                    <a:pt x="647" y="770"/>
                    <a:pt x="625" y="784"/>
                  </a:cubicBezTo>
                  <a:cubicBezTo>
                    <a:pt x="613" y="796"/>
                    <a:pt x="596" y="808"/>
                    <a:pt x="575" y="808"/>
                  </a:cubicBezTo>
                  <a:cubicBezTo>
                    <a:pt x="570" y="808"/>
                    <a:pt x="565" y="808"/>
                    <a:pt x="560" y="806"/>
                  </a:cubicBezTo>
                  <a:lnTo>
                    <a:pt x="516" y="806"/>
                  </a:lnTo>
                  <a:cubicBezTo>
                    <a:pt x="298" y="813"/>
                    <a:pt x="109" y="951"/>
                    <a:pt x="51" y="1162"/>
                  </a:cubicBezTo>
                  <a:cubicBezTo>
                    <a:pt x="1" y="1372"/>
                    <a:pt x="80" y="1583"/>
                    <a:pt x="269" y="1692"/>
                  </a:cubicBezTo>
                  <a:cubicBezTo>
                    <a:pt x="385" y="1757"/>
                    <a:pt x="531" y="1793"/>
                    <a:pt x="705" y="1801"/>
                  </a:cubicBezTo>
                  <a:lnTo>
                    <a:pt x="712" y="1801"/>
                  </a:lnTo>
                  <a:cubicBezTo>
                    <a:pt x="756" y="1801"/>
                    <a:pt x="799" y="1757"/>
                    <a:pt x="799" y="1714"/>
                  </a:cubicBezTo>
                  <a:cubicBezTo>
                    <a:pt x="799" y="1663"/>
                    <a:pt x="763" y="1619"/>
                    <a:pt x="712" y="1619"/>
                  </a:cubicBezTo>
                  <a:cubicBezTo>
                    <a:pt x="567" y="1612"/>
                    <a:pt x="451" y="1590"/>
                    <a:pt x="364" y="1539"/>
                  </a:cubicBezTo>
                  <a:cubicBezTo>
                    <a:pt x="218" y="1452"/>
                    <a:pt x="204" y="1314"/>
                    <a:pt x="233" y="1213"/>
                  </a:cubicBezTo>
                  <a:cubicBezTo>
                    <a:pt x="255" y="1111"/>
                    <a:pt x="349" y="988"/>
                    <a:pt x="516" y="988"/>
                  </a:cubicBezTo>
                  <a:lnTo>
                    <a:pt x="560" y="988"/>
                  </a:lnTo>
                  <a:cubicBezTo>
                    <a:pt x="567" y="988"/>
                    <a:pt x="574" y="989"/>
                    <a:pt x="582" y="989"/>
                  </a:cubicBezTo>
                  <a:cubicBezTo>
                    <a:pt x="645" y="989"/>
                    <a:pt x="703" y="961"/>
                    <a:pt x="756" y="915"/>
                  </a:cubicBezTo>
                  <a:cubicBezTo>
                    <a:pt x="806" y="864"/>
                    <a:pt x="835" y="799"/>
                    <a:pt x="835" y="726"/>
                  </a:cubicBezTo>
                  <a:cubicBezTo>
                    <a:pt x="843" y="494"/>
                    <a:pt x="843" y="305"/>
                    <a:pt x="843" y="95"/>
                  </a:cubicBezTo>
                  <a:cubicBezTo>
                    <a:pt x="843" y="44"/>
                    <a:pt x="806" y="0"/>
                    <a:pt x="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8"/>
            <p:cNvSpPr/>
            <p:nvPr/>
          </p:nvSpPr>
          <p:spPr>
            <a:xfrm>
              <a:off x="3519651" y="1754378"/>
              <a:ext cx="173957" cy="99239"/>
            </a:xfrm>
            <a:custGeom>
              <a:avLst/>
              <a:gdLst/>
              <a:ahLst/>
              <a:cxnLst/>
              <a:rect l="l" t="t" r="r" b="b"/>
              <a:pathLst>
                <a:path w="2331" h="2302" extrusionOk="0">
                  <a:moveTo>
                    <a:pt x="1171" y="0"/>
                  </a:moveTo>
                  <a:cubicBezTo>
                    <a:pt x="544" y="0"/>
                    <a:pt x="29" y="503"/>
                    <a:pt x="15" y="1126"/>
                  </a:cubicBezTo>
                  <a:cubicBezTo>
                    <a:pt x="0" y="1764"/>
                    <a:pt x="508" y="2287"/>
                    <a:pt x="1140" y="2302"/>
                  </a:cubicBezTo>
                  <a:cubicBezTo>
                    <a:pt x="1149" y="2302"/>
                    <a:pt x="1158" y="2302"/>
                    <a:pt x="1167" y="2302"/>
                  </a:cubicBezTo>
                  <a:cubicBezTo>
                    <a:pt x="1793" y="2302"/>
                    <a:pt x="2302" y="1806"/>
                    <a:pt x="2316" y="1176"/>
                  </a:cubicBezTo>
                  <a:cubicBezTo>
                    <a:pt x="2330" y="545"/>
                    <a:pt x="1830" y="15"/>
                    <a:pt x="1198" y="0"/>
                  </a:cubicBezTo>
                  <a:cubicBezTo>
                    <a:pt x="1189" y="0"/>
                    <a:pt x="1180" y="0"/>
                    <a:pt x="1171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8"/>
            <p:cNvSpPr/>
            <p:nvPr/>
          </p:nvSpPr>
          <p:spPr>
            <a:xfrm>
              <a:off x="3000591" y="1748084"/>
              <a:ext cx="173957" cy="99282"/>
            </a:xfrm>
            <a:custGeom>
              <a:avLst/>
              <a:gdLst/>
              <a:ahLst/>
              <a:cxnLst/>
              <a:rect l="l" t="t" r="r" b="b"/>
              <a:pathLst>
                <a:path w="2331" h="2303" extrusionOk="0">
                  <a:moveTo>
                    <a:pt x="1164" y="1"/>
                  </a:moveTo>
                  <a:cubicBezTo>
                    <a:pt x="538" y="1"/>
                    <a:pt x="29" y="504"/>
                    <a:pt x="15" y="1126"/>
                  </a:cubicBezTo>
                  <a:cubicBezTo>
                    <a:pt x="0" y="1765"/>
                    <a:pt x="501" y="2288"/>
                    <a:pt x="1140" y="2302"/>
                  </a:cubicBezTo>
                  <a:cubicBezTo>
                    <a:pt x="1149" y="2303"/>
                    <a:pt x="1158" y="2303"/>
                    <a:pt x="1167" y="2303"/>
                  </a:cubicBezTo>
                  <a:cubicBezTo>
                    <a:pt x="1787" y="2303"/>
                    <a:pt x="2302" y="1807"/>
                    <a:pt x="2316" y="1177"/>
                  </a:cubicBezTo>
                  <a:cubicBezTo>
                    <a:pt x="2331" y="546"/>
                    <a:pt x="1830" y="16"/>
                    <a:pt x="1191" y="1"/>
                  </a:cubicBezTo>
                  <a:cubicBezTo>
                    <a:pt x="1182" y="1"/>
                    <a:pt x="1173" y="1"/>
                    <a:pt x="1164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8"/>
            <p:cNvSpPr/>
            <p:nvPr/>
          </p:nvSpPr>
          <p:spPr>
            <a:xfrm>
              <a:off x="3220523" y="1782350"/>
              <a:ext cx="233062" cy="90405"/>
            </a:xfrm>
            <a:custGeom>
              <a:avLst/>
              <a:gdLst/>
              <a:ahLst/>
              <a:cxnLst/>
              <a:rect l="l" t="t" r="r" b="b"/>
              <a:pathLst>
                <a:path w="3123" h="1441" extrusionOk="0">
                  <a:moveTo>
                    <a:pt x="609" y="1"/>
                  </a:moveTo>
                  <a:cubicBezTo>
                    <a:pt x="521" y="1"/>
                    <a:pt x="436" y="32"/>
                    <a:pt x="357" y="112"/>
                  </a:cubicBezTo>
                  <a:cubicBezTo>
                    <a:pt x="1" y="468"/>
                    <a:pt x="269" y="1005"/>
                    <a:pt x="836" y="1274"/>
                  </a:cubicBezTo>
                  <a:cubicBezTo>
                    <a:pt x="850" y="1281"/>
                    <a:pt x="872" y="1295"/>
                    <a:pt x="894" y="1303"/>
                  </a:cubicBezTo>
                  <a:cubicBezTo>
                    <a:pt x="1090" y="1382"/>
                    <a:pt x="1322" y="1441"/>
                    <a:pt x="1569" y="1441"/>
                  </a:cubicBezTo>
                  <a:cubicBezTo>
                    <a:pt x="1794" y="1441"/>
                    <a:pt x="2004" y="1397"/>
                    <a:pt x="2193" y="1317"/>
                  </a:cubicBezTo>
                  <a:cubicBezTo>
                    <a:pt x="2244" y="1303"/>
                    <a:pt x="2288" y="1274"/>
                    <a:pt x="2338" y="1252"/>
                  </a:cubicBezTo>
                  <a:cubicBezTo>
                    <a:pt x="2854" y="976"/>
                    <a:pt x="3122" y="460"/>
                    <a:pt x="2818" y="148"/>
                  </a:cubicBezTo>
                  <a:cubicBezTo>
                    <a:pt x="2722" y="50"/>
                    <a:pt x="2627" y="12"/>
                    <a:pt x="2534" y="12"/>
                  </a:cubicBezTo>
                  <a:cubicBezTo>
                    <a:pt x="2385" y="12"/>
                    <a:pt x="2240" y="109"/>
                    <a:pt x="2106" y="221"/>
                  </a:cubicBezTo>
                  <a:cubicBezTo>
                    <a:pt x="2084" y="235"/>
                    <a:pt x="2063" y="257"/>
                    <a:pt x="2041" y="272"/>
                  </a:cubicBezTo>
                  <a:lnTo>
                    <a:pt x="2034" y="272"/>
                  </a:lnTo>
                  <a:cubicBezTo>
                    <a:pt x="2012" y="294"/>
                    <a:pt x="1983" y="315"/>
                    <a:pt x="1954" y="330"/>
                  </a:cubicBezTo>
                  <a:cubicBezTo>
                    <a:pt x="1847" y="396"/>
                    <a:pt x="1723" y="432"/>
                    <a:pt x="1596" y="432"/>
                  </a:cubicBezTo>
                  <a:cubicBezTo>
                    <a:pt x="1585" y="432"/>
                    <a:pt x="1573" y="432"/>
                    <a:pt x="1562" y="431"/>
                  </a:cubicBezTo>
                  <a:lnTo>
                    <a:pt x="1540" y="431"/>
                  </a:lnTo>
                  <a:cubicBezTo>
                    <a:pt x="1533" y="431"/>
                    <a:pt x="1518" y="431"/>
                    <a:pt x="1511" y="424"/>
                  </a:cubicBezTo>
                  <a:cubicBezTo>
                    <a:pt x="1395" y="410"/>
                    <a:pt x="1286" y="366"/>
                    <a:pt x="1191" y="294"/>
                  </a:cubicBezTo>
                  <a:cubicBezTo>
                    <a:pt x="1177" y="286"/>
                    <a:pt x="1170" y="279"/>
                    <a:pt x="1162" y="272"/>
                  </a:cubicBezTo>
                  <a:cubicBezTo>
                    <a:pt x="1155" y="264"/>
                    <a:pt x="1141" y="257"/>
                    <a:pt x="1133" y="250"/>
                  </a:cubicBezTo>
                  <a:cubicBezTo>
                    <a:pt x="1097" y="228"/>
                    <a:pt x="1061" y="199"/>
                    <a:pt x="1024" y="170"/>
                  </a:cubicBezTo>
                  <a:cubicBezTo>
                    <a:pt x="888" y="77"/>
                    <a:pt x="745" y="1"/>
                    <a:pt x="609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8"/>
            <p:cNvSpPr/>
            <p:nvPr/>
          </p:nvSpPr>
          <p:spPr>
            <a:xfrm>
              <a:off x="3287168" y="1845529"/>
              <a:ext cx="97090" cy="27228"/>
            </a:xfrm>
            <a:custGeom>
              <a:avLst/>
              <a:gdLst/>
              <a:ahLst/>
              <a:cxnLst/>
              <a:rect l="l" t="t" r="r" b="b"/>
              <a:pathLst>
                <a:path w="1301" h="434" extrusionOk="0">
                  <a:moveTo>
                    <a:pt x="653" y="0"/>
                  </a:moveTo>
                  <a:cubicBezTo>
                    <a:pt x="446" y="0"/>
                    <a:pt x="241" y="73"/>
                    <a:pt x="88" y="208"/>
                  </a:cubicBezTo>
                  <a:cubicBezTo>
                    <a:pt x="59" y="230"/>
                    <a:pt x="30" y="259"/>
                    <a:pt x="1" y="296"/>
                  </a:cubicBezTo>
                  <a:cubicBezTo>
                    <a:pt x="197" y="375"/>
                    <a:pt x="429" y="434"/>
                    <a:pt x="676" y="434"/>
                  </a:cubicBezTo>
                  <a:cubicBezTo>
                    <a:pt x="901" y="434"/>
                    <a:pt x="1119" y="390"/>
                    <a:pt x="1300" y="310"/>
                  </a:cubicBezTo>
                  <a:cubicBezTo>
                    <a:pt x="1162" y="165"/>
                    <a:pt x="959" y="49"/>
                    <a:pt x="799" y="12"/>
                  </a:cubicBezTo>
                  <a:cubicBezTo>
                    <a:pt x="751" y="4"/>
                    <a:pt x="702" y="0"/>
                    <a:pt x="653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8"/>
            <p:cNvSpPr/>
            <p:nvPr/>
          </p:nvSpPr>
          <p:spPr>
            <a:xfrm>
              <a:off x="3497925" y="1626253"/>
              <a:ext cx="99777" cy="51570"/>
            </a:xfrm>
            <a:custGeom>
              <a:avLst/>
              <a:gdLst/>
              <a:ahLst/>
              <a:cxnLst/>
              <a:rect l="l" t="t" r="r" b="b"/>
              <a:pathLst>
                <a:path w="1337" h="822" extrusionOk="0">
                  <a:moveTo>
                    <a:pt x="647" y="1"/>
                  </a:moveTo>
                  <a:cubicBezTo>
                    <a:pt x="480" y="1"/>
                    <a:pt x="322" y="79"/>
                    <a:pt x="204" y="204"/>
                  </a:cubicBezTo>
                  <a:cubicBezTo>
                    <a:pt x="81" y="335"/>
                    <a:pt x="1" y="538"/>
                    <a:pt x="8" y="713"/>
                  </a:cubicBezTo>
                  <a:cubicBezTo>
                    <a:pt x="8" y="763"/>
                    <a:pt x="52" y="800"/>
                    <a:pt x="102" y="800"/>
                  </a:cubicBezTo>
                  <a:cubicBezTo>
                    <a:pt x="153" y="800"/>
                    <a:pt x="190" y="763"/>
                    <a:pt x="190" y="713"/>
                  </a:cubicBezTo>
                  <a:cubicBezTo>
                    <a:pt x="190" y="582"/>
                    <a:pt x="248" y="429"/>
                    <a:pt x="335" y="328"/>
                  </a:cubicBezTo>
                  <a:cubicBezTo>
                    <a:pt x="417" y="239"/>
                    <a:pt x="531" y="182"/>
                    <a:pt x="648" y="182"/>
                  </a:cubicBezTo>
                  <a:cubicBezTo>
                    <a:pt x="655" y="182"/>
                    <a:pt x="662" y="182"/>
                    <a:pt x="669" y="183"/>
                  </a:cubicBezTo>
                  <a:lnTo>
                    <a:pt x="698" y="183"/>
                  </a:lnTo>
                  <a:cubicBezTo>
                    <a:pt x="843" y="183"/>
                    <a:pt x="952" y="270"/>
                    <a:pt x="1024" y="342"/>
                  </a:cubicBezTo>
                  <a:cubicBezTo>
                    <a:pt x="1104" y="429"/>
                    <a:pt x="1155" y="567"/>
                    <a:pt x="1155" y="734"/>
                  </a:cubicBezTo>
                  <a:cubicBezTo>
                    <a:pt x="1155" y="785"/>
                    <a:pt x="1199" y="821"/>
                    <a:pt x="1249" y="821"/>
                  </a:cubicBezTo>
                  <a:cubicBezTo>
                    <a:pt x="1300" y="821"/>
                    <a:pt x="1337" y="778"/>
                    <a:pt x="1337" y="734"/>
                  </a:cubicBezTo>
                  <a:cubicBezTo>
                    <a:pt x="1329" y="524"/>
                    <a:pt x="1271" y="342"/>
                    <a:pt x="1155" y="219"/>
                  </a:cubicBezTo>
                  <a:cubicBezTo>
                    <a:pt x="1024" y="81"/>
                    <a:pt x="865" y="1"/>
                    <a:pt x="698" y="1"/>
                  </a:cubicBezTo>
                  <a:lnTo>
                    <a:pt x="669" y="1"/>
                  </a:lnTo>
                  <a:cubicBezTo>
                    <a:pt x="661" y="1"/>
                    <a:pt x="654" y="1"/>
                    <a:pt x="6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8"/>
            <p:cNvSpPr/>
            <p:nvPr/>
          </p:nvSpPr>
          <p:spPr>
            <a:xfrm>
              <a:off x="3100816" y="1619477"/>
              <a:ext cx="99777" cy="51947"/>
            </a:xfrm>
            <a:custGeom>
              <a:avLst/>
              <a:gdLst/>
              <a:ahLst/>
              <a:cxnLst/>
              <a:rect l="l" t="t" r="r" b="b"/>
              <a:pathLst>
                <a:path w="1337" h="828" extrusionOk="0">
                  <a:moveTo>
                    <a:pt x="668" y="0"/>
                  </a:moveTo>
                  <a:cubicBezTo>
                    <a:pt x="501" y="0"/>
                    <a:pt x="320" y="73"/>
                    <a:pt x="204" y="211"/>
                  </a:cubicBezTo>
                  <a:cubicBezTo>
                    <a:pt x="80" y="341"/>
                    <a:pt x="0" y="545"/>
                    <a:pt x="8" y="719"/>
                  </a:cubicBezTo>
                  <a:cubicBezTo>
                    <a:pt x="8" y="770"/>
                    <a:pt x="51" y="806"/>
                    <a:pt x="102" y="806"/>
                  </a:cubicBezTo>
                  <a:cubicBezTo>
                    <a:pt x="153" y="806"/>
                    <a:pt x="189" y="762"/>
                    <a:pt x="189" y="712"/>
                  </a:cubicBezTo>
                  <a:cubicBezTo>
                    <a:pt x="182" y="588"/>
                    <a:pt x="247" y="428"/>
                    <a:pt x="334" y="334"/>
                  </a:cubicBezTo>
                  <a:cubicBezTo>
                    <a:pt x="422" y="240"/>
                    <a:pt x="552" y="182"/>
                    <a:pt x="668" y="182"/>
                  </a:cubicBezTo>
                  <a:lnTo>
                    <a:pt x="697" y="182"/>
                  </a:lnTo>
                  <a:cubicBezTo>
                    <a:pt x="843" y="189"/>
                    <a:pt x="959" y="276"/>
                    <a:pt x="1024" y="349"/>
                  </a:cubicBezTo>
                  <a:cubicBezTo>
                    <a:pt x="1104" y="436"/>
                    <a:pt x="1155" y="574"/>
                    <a:pt x="1155" y="741"/>
                  </a:cubicBezTo>
                  <a:cubicBezTo>
                    <a:pt x="1155" y="791"/>
                    <a:pt x="1198" y="828"/>
                    <a:pt x="1249" y="828"/>
                  </a:cubicBezTo>
                  <a:cubicBezTo>
                    <a:pt x="1300" y="828"/>
                    <a:pt x="1336" y="784"/>
                    <a:pt x="1336" y="733"/>
                  </a:cubicBezTo>
                  <a:cubicBezTo>
                    <a:pt x="1329" y="523"/>
                    <a:pt x="1271" y="341"/>
                    <a:pt x="1155" y="225"/>
                  </a:cubicBezTo>
                  <a:cubicBezTo>
                    <a:pt x="1024" y="80"/>
                    <a:pt x="864" y="7"/>
                    <a:pt x="69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8"/>
            <p:cNvSpPr/>
            <p:nvPr/>
          </p:nvSpPr>
          <p:spPr>
            <a:xfrm>
              <a:off x="2874312" y="1289715"/>
              <a:ext cx="495303" cy="378056"/>
            </a:xfrm>
            <a:custGeom>
              <a:avLst/>
              <a:gdLst/>
              <a:ahLst/>
              <a:cxnLst/>
              <a:rect l="l" t="t" r="r" b="b"/>
              <a:pathLst>
                <a:path w="6637" h="6026" extrusionOk="0">
                  <a:moveTo>
                    <a:pt x="378" y="0"/>
                  </a:moveTo>
                  <a:lnTo>
                    <a:pt x="1" y="5082"/>
                  </a:lnTo>
                  <a:lnTo>
                    <a:pt x="574" y="6026"/>
                  </a:lnTo>
                  <a:cubicBezTo>
                    <a:pt x="574" y="6026"/>
                    <a:pt x="1482" y="5844"/>
                    <a:pt x="2099" y="3245"/>
                  </a:cubicBezTo>
                  <a:cubicBezTo>
                    <a:pt x="2614" y="1075"/>
                    <a:pt x="6607" y="1837"/>
                    <a:pt x="6636" y="334"/>
                  </a:cubicBezTo>
                  <a:lnTo>
                    <a:pt x="378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8"/>
            <p:cNvSpPr/>
            <p:nvPr/>
          </p:nvSpPr>
          <p:spPr>
            <a:xfrm>
              <a:off x="3363067" y="1310671"/>
              <a:ext cx="469780" cy="369398"/>
            </a:xfrm>
            <a:custGeom>
              <a:avLst/>
              <a:gdLst/>
              <a:ahLst/>
              <a:cxnLst/>
              <a:rect l="l" t="t" r="r" b="b"/>
              <a:pathLst>
                <a:path w="6295" h="5888" extrusionOk="0">
                  <a:moveTo>
                    <a:pt x="29" y="0"/>
                  </a:moveTo>
                  <a:cubicBezTo>
                    <a:pt x="0" y="1503"/>
                    <a:pt x="4087" y="1307"/>
                    <a:pt x="4392" y="3514"/>
                  </a:cubicBezTo>
                  <a:cubicBezTo>
                    <a:pt x="4617" y="5133"/>
                    <a:pt x="5111" y="5888"/>
                    <a:pt x="5111" y="5888"/>
                  </a:cubicBezTo>
                  <a:lnTo>
                    <a:pt x="6243" y="5017"/>
                  </a:lnTo>
                  <a:lnTo>
                    <a:pt x="6294" y="2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8"/>
            <p:cNvSpPr/>
            <p:nvPr/>
          </p:nvSpPr>
          <p:spPr>
            <a:xfrm>
              <a:off x="3743384" y="1592499"/>
              <a:ext cx="180449" cy="203332"/>
            </a:xfrm>
            <a:custGeom>
              <a:avLst/>
              <a:gdLst/>
              <a:ahLst/>
              <a:cxnLst/>
              <a:rect l="l" t="t" r="r" b="b"/>
              <a:pathLst>
                <a:path w="2418" h="3241" extrusionOk="0">
                  <a:moveTo>
                    <a:pt x="1508" y="1"/>
                  </a:moveTo>
                  <a:cubicBezTo>
                    <a:pt x="822" y="1"/>
                    <a:pt x="240" y="478"/>
                    <a:pt x="0" y="1359"/>
                  </a:cubicBezTo>
                  <a:lnTo>
                    <a:pt x="102" y="2768"/>
                  </a:lnTo>
                  <a:cubicBezTo>
                    <a:pt x="333" y="3061"/>
                    <a:pt x="705" y="3240"/>
                    <a:pt x="1082" y="3240"/>
                  </a:cubicBezTo>
                  <a:cubicBezTo>
                    <a:pt x="1096" y="3240"/>
                    <a:pt x="1111" y="3240"/>
                    <a:pt x="1126" y="3240"/>
                  </a:cubicBezTo>
                  <a:cubicBezTo>
                    <a:pt x="1518" y="3225"/>
                    <a:pt x="1902" y="3022"/>
                    <a:pt x="2120" y="2702"/>
                  </a:cubicBezTo>
                  <a:cubicBezTo>
                    <a:pt x="2360" y="2368"/>
                    <a:pt x="2411" y="1940"/>
                    <a:pt x="2411" y="1534"/>
                  </a:cubicBezTo>
                  <a:cubicBezTo>
                    <a:pt x="2418" y="1084"/>
                    <a:pt x="2360" y="612"/>
                    <a:pt x="2084" y="256"/>
                  </a:cubicBezTo>
                  <a:cubicBezTo>
                    <a:pt x="2019" y="183"/>
                    <a:pt x="1953" y="111"/>
                    <a:pt x="1859" y="67"/>
                  </a:cubicBezTo>
                  <a:cubicBezTo>
                    <a:pt x="1772" y="24"/>
                    <a:pt x="1670" y="9"/>
                    <a:pt x="1568" y="2"/>
                  </a:cubicBezTo>
                  <a:cubicBezTo>
                    <a:pt x="1548" y="1"/>
                    <a:pt x="1528" y="1"/>
                    <a:pt x="150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8"/>
            <p:cNvSpPr/>
            <p:nvPr/>
          </p:nvSpPr>
          <p:spPr>
            <a:xfrm>
              <a:off x="3798611" y="1683534"/>
              <a:ext cx="84628" cy="72148"/>
            </a:xfrm>
            <a:custGeom>
              <a:avLst/>
              <a:gdLst/>
              <a:ahLst/>
              <a:cxnLst/>
              <a:rect l="l" t="t" r="r" b="b"/>
              <a:pathLst>
                <a:path w="1134" h="1150" extrusionOk="0">
                  <a:moveTo>
                    <a:pt x="1090" y="1"/>
                  </a:moveTo>
                  <a:cubicBezTo>
                    <a:pt x="1085" y="1"/>
                    <a:pt x="1080" y="2"/>
                    <a:pt x="1075" y="3"/>
                  </a:cubicBezTo>
                  <a:cubicBezTo>
                    <a:pt x="828" y="54"/>
                    <a:pt x="582" y="192"/>
                    <a:pt x="393" y="402"/>
                  </a:cubicBezTo>
                  <a:cubicBezTo>
                    <a:pt x="226" y="584"/>
                    <a:pt x="95" y="816"/>
                    <a:pt x="8" y="1099"/>
                  </a:cubicBezTo>
                  <a:cubicBezTo>
                    <a:pt x="1" y="1121"/>
                    <a:pt x="8" y="1143"/>
                    <a:pt x="30" y="1150"/>
                  </a:cubicBezTo>
                  <a:lnTo>
                    <a:pt x="44" y="1150"/>
                  </a:lnTo>
                  <a:cubicBezTo>
                    <a:pt x="66" y="1150"/>
                    <a:pt x="81" y="1143"/>
                    <a:pt x="88" y="1121"/>
                  </a:cubicBezTo>
                  <a:cubicBezTo>
                    <a:pt x="175" y="859"/>
                    <a:pt x="299" y="634"/>
                    <a:pt x="451" y="460"/>
                  </a:cubicBezTo>
                  <a:cubicBezTo>
                    <a:pt x="632" y="264"/>
                    <a:pt x="858" y="133"/>
                    <a:pt x="1090" y="90"/>
                  </a:cubicBezTo>
                  <a:cubicBezTo>
                    <a:pt x="1119" y="83"/>
                    <a:pt x="1133" y="61"/>
                    <a:pt x="1126" y="39"/>
                  </a:cubicBezTo>
                  <a:cubicBezTo>
                    <a:pt x="1126" y="15"/>
                    <a:pt x="1111" y="1"/>
                    <a:pt x="1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8"/>
            <p:cNvSpPr/>
            <p:nvPr/>
          </p:nvSpPr>
          <p:spPr>
            <a:xfrm>
              <a:off x="3816522" y="1660760"/>
              <a:ext cx="19552" cy="49876"/>
            </a:xfrm>
            <a:custGeom>
              <a:avLst/>
              <a:gdLst/>
              <a:ahLst/>
              <a:cxnLst/>
              <a:rect l="l" t="t" r="r" b="b"/>
              <a:pathLst>
                <a:path w="262" h="795" extrusionOk="0">
                  <a:moveTo>
                    <a:pt x="144" y="0"/>
                  </a:moveTo>
                  <a:cubicBezTo>
                    <a:pt x="128" y="0"/>
                    <a:pt x="113" y="8"/>
                    <a:pt x="102" y="25"/>
                  </a:cubicBezTo>
                  <a:cubicBezTo>
                    <a:pt x="0" y="271"/>
                    <a:pt x="29" y="562"/>
                    <a:pt x="182" y="780"/>
                  </a:cubicBezTo>
                  <a:cubicBezTo>
                    <a:pt x="189" y="787"/>
                    <a:pt x="204" y="794"/>
                    <a:pt x="218" y="794"/>
                  </a:cubicBezTo>
                  <a:cubicBezTo>
                    <a:pt x="225" y="794"/>
                    <a:pt x="233" y="794"/>
                    <a:pt x="240" y="787"/>
                  </a:cubicBezTo>
                  <a:cubicBezTo>
                    <a:pt x="262" y="772"/>
                    <a:pt x="262" y="743"/>
                    <a:pt x="247" y="729"/>
                  </a:cubicBezTo>
                  <a:cubicBezTo>
                    <a:pt x="117" y="540"/>
                    <a:pt x="88" y="271"/>
                    <a:pt x="182" y="61"/>
                  </a:cubicBezTo>
                  <a:cubicBezTo>
                    <a:pt x="189" y="39"/>
                    <a:pt x="182" y="17"/>
                    <a:pt x="160" y="3"/>
                  </a:cubicBezTo>
                  <a:cubicBezTo>
                    <a:pt x="155" y="1"/>
                    <a:pt x="149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8"/>
            <p:cNvSpPr/>
            <p:nvPr/>
          </p:nvSpPr>
          <p:spPr>
            <a:xfrm>
              <a:off x="2775725" y="1574806"/>
              <a:ext cx="181569" cy="204336"/>
            </a:xfrm>
            <a:custGeom>
              <a:avLst/>
              <a:gdLst/>
              <a:ahLst/>
              <a:cxnLst/>
              <a:rect l="l" t="t" r="r" b="b"/>
              <a:pathLst>
                <a:path w="2433" h="3257" extrusionOk="0">
                  <a:moveTo>
                    <a:pt x="923" y="1"/>
                  </a:moveTo>
                  <a:cubicBezTo>
                    <a:pt x="821" y="1"/>
                    <a:pt x="719" y="8"/>
                    <a:pt x="625" y="52"/>
                  </a:cubicBezTo>
                  <a:cubicBezTo>
                    <a:pt x="538" y="88"/>
                    <a:pt x="465" y="160"/>
                    <a:pt x="400" y="233"/>
                  </a:cubicBezTo>
                  <a:cubicBezTo>
                    <a:pt x="110" y="574"/>
                    <a:pt x="30" y="1046"/>
                    <a:pt x="15" y="1496"/>
                  </a:cubicBezTo>
                  <a:cubicBezTo>
                    <a:pt x="1" y="1903"/>
                    <a:pt x="37" y="2331"/>
                    <a:pt x="255" y="2672"/>
                  </a:cubicBezTo>
                  <a:cubicBezTo>
                    <a:pt x="465" y="2999"/>
                    <a:pt x="836" y="3224"/>
                    <a:pt x="1228" y="3253"/>
                  </a:cubicBezTo>
                  <a:cubicBezTo>
                    <a:pt x="1257" y="3255"/>
                    <a:pt x="1286" y="3256"/>
                    <a:pt x="1316" y="3256"/>
                  </a:cubicBezTo>
                  <a:cubicBezTo>
                    <a:pt x="1679" y="3256"/>
                    <a:pt x="2038" y="3093"/>
                    <a:pt x="2273" y="2825"/>
                  </a:cubicBezTo>
                  <a:lnTo>
                    <a:pt x="2433" y="1424"/>
                  </a:lnTo>
                  <a:cubicBezTo>
                    <a:pt x="2222" y="502"/>
                    <a:pt x="1634" y="1"/>
                    <a:pt x="92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8"/>
            <p:cNvSpPr/>
            <p:nvPr/>
          </p:nvSpPr>
          <p:spPr>
            <a:xfrm>
              <a:off x="2817444" y="1664901"/>
              <a:ext cx="80822" cy="74846"/>
            </a:xfrm>
            <a:custGeom>
              <a:avLst/>
              <a:gdLst/>
              <a:ahLst/>
              <a:cxnLst/>
              <a:rect l="l" t="t" r="r" b="b"/>
              <a:pathLst>
                <a:path w="1083" h="1193" extrusionOk="0">
                  <a:moveTo>
                    <a:pt x="40" y="0"/>
                  </a:moveTo>
                  <a:cubicBezTo>
                    <a:pt x="23" y="0"/>
                    <a:pt x="7" y="14"/>
                    <a:pt x="1" y="38"/>
                  </a:cubicBezTo>
                  <a:cubicBezTo>
                    <a:pt x="1" y="60"/>
                    <a:pt x="8" y="82"/>
                    <a:pt x="37" y="89"/>
                  </a:cubicBezTo>
                  <a:cubicBezTo>
                    <a:pt x="262" y="140"/>
                    <a:pt x="487" y="285"/>
                    <a:pt x="661" y="489"/>
                  </a:cubicBezTo>
                  <a:cubicBezTo>
                    <a:pt x="806" y="670"/>
                    <a:pt x="915" y="895"/>
                    <a:pt x="995" y="1164"/>
                  </a:cubicBezTo>
                  <a:cubicBezTo>
                    <a:pt x="1002" y="1178"/>
                    <a:pt x="1017" y="1193"/>
                    <a:pt x="1039" y="1193"/>
                  </a:cubicBezTo>
                  <a:lnTo>
                    <a:pt x="1046" y="1193"/>
                  </a:lnTo>
                  <a:cubicBezTo>
                    <a:pt x="1068" y="1185"/>
                    <a:pt x="1082" y="1164"/>
                    <a:pt x="1075" y="1142"/>
                  </a:cubicBezTo>
                  <a:cubicBezTo>
                    <a:pt x="1002" y="859"/>
                    <a:pt x="879" y="619"/>
                    <a:pt x="727" y="438"/>
                  </a:cubicBezTo>
                  <a:cubicBezTo>
                    <a:pt x="545" y="213"/>
                    <a:pt x="306" y="60"/>
                    <a:pt x="51" y="2"/>
                  </a:cubicBezTo>
                  <a:cubicBezTo>
                    <a:pt x="48" y="1"/>
                    <a:pt x="44" y="0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8"/>
            <p:cNvSpPr/>
            <p:nvPr/>
          </p:nvSpPr>
          <p:spPr>
            <a:xfrm>
              <a:off x="2862968" y="1643945"/>
              <a:ext cx="21194" cy="49814"/>
            </a:xfrm>
            <a:custGeom>
              <a:avLst/>
              <a:gdLst/>
              <a:ahLst/>
              <a:cxnLst/>
              <a:rect l="l" t="t" r="r" b="b"/>
              <a:pathLst>
                <a:path w="284" h="794" extrusionOk="0">
                  <a:moveTo>
                    <a:pt x="143" y="0"/>
                  </a:moveTo>
                  <a:cubicBezTo>
                    <a:pt x="139" y="0"/>
                    <a:pt x="135" y="1"/>
                    <a:pt x="131" y="2"/>
                  </a:cubicBezTo>
                  <a:cubicBezTo>
                    <a:pt x="109" y="17"/>
                    <a:pt x="102" y="38"/>
                    <a:pt x="109" y="60"/>
                  </a:cubicBezTo>
                  <a:cubicBezTo>
                    <a:pt x="196" y="278"/>
                    <a:pt x="153" y="539"/>
                    <a:pt x="15" y="721"/>
                  </a:cubicBezTo>
                  <a:cubicBezTo>
                    <a:pt x="0" y="743"/>
                    <a:pt x="0" y="772"/>
                    <a:pt x="22" y="786"/>
                  </a:cubicBezTo>
                  <a:cubicBezTo>
                    <a:pt x="30" y="786"/>
                    <a:pt x="37" y="793"/>
                    <a:pt x="51" y="793"/>
                  </a:cubicBezTo>
                  <a:cubicBezTo>
                    <a:pt x="59" y="793"/>
                    <a:pt x="73" y="786"/>
                    <a:pt x="80" y="779"/>
                  </a:cubicBezTo>
                  <a:cubicBezTo>
                    <a:pt x="240" y="568"/>
                    <a:pt x="284" y="271"/>
                    <a:pt x="189" y="31"/>
                  </a:cubicBezTo>
                  <a:cubicBezTo>
                    <a:pt x="183" y="13"/>
                    <a:pt x="163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8"/>
            <p:cNvSpPr/>
            <p:nvPr/>
          </p:nvSpPr>
          <p:spPr>
            <a:xfrm>
              <a:off x="2573626" y="1076525"/>
              <a:ext cx="417839" cy="335583"/>
            </a:xfrm>
            <a:custGeom>
              <a:avLst/>
              <a:gdLst/>
              <a:ahLst/>
              <a:cxnLst/>
              <a:rect l="l" t="t" r="r" b="b"/>
              <a:pathLst>
                <a:path w="5599" h="5349" extrusionOk="0">
                  <a:moveTo>
                    <a:pt x="3559" y="1"/>
                  </a:moveTo>
                  <a:cubicBezTo>
                    <a:pt x="2861" y="1"/>
                    <a:pt x="2166" y="315"/>
                    <a:pt x="1816" y="908"/>
                  </a:cubicBezTo>
                  <a:cubicBezTo>
                    <a:pt x="1264" y="1830"/>
                    <a:pt x="1620" y="3086"/>
                    <a:pt x="1068" y="4001"/>
                  </a:cubicBezTo>
                  <a:cubicBezTo>
                    <a:pt x="814" y="4415"/>
                    <a:pt x="400" y="4705"/>
                    <a:pt x="1" y="4981"/>
                  </a:cubicBezTo>
                  <a:cubicBezTo>
                    <a:pt x="44" y="5133"/>
                    <a:pt x="800" y="5348"/>
                    <a:pt x="1740" y="5348"/>
                  </a:cubicBezTo>
                  <a:cubicBezTo>
                    <a:pt x="3312" y="5348"/>
                    <a:pt x="5402" y="4747"/>
                    <a:pt x="5547" y="2244"/>
                  </a:cubicBezTo>
                  <a:cubicBezTo>
                    <a:pt x="5598" y="1402"/>
                    <a:pt x="5170" y="473"/>
                    <a:pt x="4393" y="160"/>
                  </a:cubicBezTo>
                  <a:cubicBezTo>
                    <a:pt x="4130" y="53"/>
                    <a:pt x="3844" y="1"/>
                    <a:pt x="3559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8"/>
            <p:cNvSpPr/>
            <p:nvPr/>
          </p:nvSpPr>
          <p:spPr>
            <a:xfrm>
              <a:off x="3734130" y="1094908"/>
              <a:ext cx="405899" cy="340476"/>
            </a:xfrm>
            <a:custGeom>
              <a:avLst/>
              <a:gdLst/>
              <a:ahLst/>
              <a:cxnLst/>
              <a:rect l="l" t="t" r="r" b="b"/>
              <a:pathLst>
                <a:path w="5439" h="5427" extrusionOk="0">
                  <a:moveTo>
                    <a:pt x="2005" y="0"/>
                  </a:moveTo>
                  <a:cubicBezTo>
                    <a:pt x="1751" y="0"/>
                    <a:pt x="1496" y="42"/>
                    <a:pt x="1257" y="129"/>
                  </a:cubicBezTo>
                  <a:cubicBezTo>
                    <a:pt x="473" y="405"/>
                    <a:pt x="1" y="1319"/>
                    <a:pt x="15" y="2154"/>
                  </a:cubicBezTo>
                  <a:cubicBezTo>
                    <a:pt x="59" y="4804"/>
                    <a:pt x="2351" y="5427"/>
                    <a:pt x="3942" y="5427"/>
                  </a:cubicBezTo>
                  <a:cubicBezTo>
                    <a:pt x="4761" y="5427"/>
                    <a:pt x="5394" y="5262"/>
                    <a:pt x="5438" y="5123"/>
                  </a:cubicBezTo>
                  <a:cubicBezTo>
                    <a:pt x="5054" y="4833"/>
                    <a:pt x="4654" y="4528"/>
                    <a:pt x="4422" y="4100"/>
                  </a:cubicBezTo>
                  <a:cubicBezTo>
                    <a:pt x="3899" y="3163"/>
                    <a:pt x="4313" y="1922"/>
                    <a:pt x="3805" y="985"/>
                  </a:cubicBezTo>
                  <a:cubicBezTo>
                    <a:pt x="3461" y="345"/>
                    <a:pt x="2734" y="0"/>
                    <a:pt x="200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8"/>
            <p:cNvSpPr/>
            <p:nvPr/>
          </p:nvSpPr>
          <p:spPr>
            <a:xfrm>
              <a:off x="3658306" y="1477622"/>
              <a:ext cx="108956" cy="84633"/>
            </a:xfrm>
            <a:custGeom>
              <a:avLst/>
              <a:gdLst/>
              <a:ahLst/>
              <a:cxnLst/>
              <a:rect l="l" t="t" r="r" b="b"/>
              <a:pathLst>
                <a:path w="1460" h="1349" extrusionOk="0">
                  <a:moveTo>
                    <a:pt x="1040" y="0"/>
                  </a:moveTo>
                  <a:cubicBezTo>
                    <a:pt x="1020" y="0"/>
                    <a:pt x="999" y="6"/>
                    <a:pt x="981" y="18"/>
                  </a:cubicBezTo>
                  <a:lnTo>
                    <a:pt x="44" y="802"/>
                  </a:lnTo>
                  <a:cubicBezTo>
                    <a:pt x="1" y="838"/>
                    <a:pt x="1" y="896"/>
                    <a:pt x="30" y="933"/>
                  </a:cubicBezTo>
                  <a:lnTo>
                    <a:pt x="349" y="1317"/>
                  </a:lnTo>
                  <a:cubicBezTo>
                    <a:pt x="365" y="1337"/>
                    <a:pt x="390" y="1349"/>
                    <a:pt x="415" y="1349"/>
                  </a:cubicBezTo>
                  <a:cubicBezTo>
                    <a:pt x="435" y="1349"/>
                    <a:pt x="456" y="1341"/>
                    <a:pt x="472" y="1325"/>
                  </a:cubicBezTo>
                  <a:lnTo>
                    <a:pt x="1416" y="541"/>
                  </a:lnTo>
                  <a:cubicBezTo>
                    <a:pt x="1453" y="512"/>
                    <a:pt x="1460" y="454"/>
                    <a:pt x="1431" y="417"/>
                  </a:cubicBezTo>
                  <a:lnTo>
                    <a:pt x="1111" y="32"/>
                  </a:lnTo>
                  <a:cubicBezTo>
                    <a:pt x="1094" y="11"/>
                    <a:pt x="1068" y="0"/>
                    <a:pt x="10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8"/>
            <p:cNvSpPr/>
            <p:nvPr/>
          </p:nvSpPr>
          <p:spPr>
            <a:xfrm>
              <a:off x="3725473" y="1494687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0"/>
                  </a:moveTo>
                  <a:cubicBezTo>
                    <a:pt x="1" y="0"/>
                    <a:pt x="1" y="123"/>
                    <a:pt x="73" y="123"/>
                  </a:cubicBezTo>
                  <a:cubicBezTo>
                    <a:pt x="153" y="123"/>
                    <a:pt x="153" y="0"/>
                    <a:pt x="73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8"/>
            <p:cNvSpPr/>
            <p:nvPr/>
          </p:nvSpPr>
          <p:spPr>
            <a:xfrm>
              <a:off x="3680023" y="1525618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0" y="1"/>
                    <a:pt x="0" y="117"/>
                    <a:pt x="80" y="117"/>
                  </a:cubicBezTo>
                  <a:cubicBezTo>
                    <a:pt x="152" y="117"/>
                    <a:pt x="152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8"/>
            <p:cNvSpPr/>
            <p:nvPr/>
          </p:nvSpPr>
          <p:spPr>
            <a:xfrm>
              <a:off x="3695696" y="1501024"/>
              <a:ext cx="11418" cy="7842"/>
            </a:xfrm>
            <a:custGeom>
              <a:avLst/>
              <a:gdLst/>
              <a:ahLst/>
              <a:cxnLst/>
              <a:rect l="l" t="t" r="r" b="b"/>
              <a:pathLst>
                <a:path w="153" h="125" extrusionOk="0">
                  <a:moveTo>
                    <a:pt x="80" y="1"/>
                  </a:moveTo>
                  <a:cubicBezTo>
                    <a:pt x="1" y="1"/>
                    <a:pt x="1" y="124"/>
                    <a:pt x="80" y="124"/>
                  </a:cubicBezTo>
                  <a:cubicBezTo>
                    <a:pt x="153" y="124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8"/>
            <p:cNvSpPr/>
            <p:nvPr/>
          </p:nvSpPr>
          <p:spPr>
            <a:xfrm>
              <a:off x="3698979" y="1544314"/>
              <a:ext cx="11418" cy="7779"/>
            </a:xfrm>
            <a:custGeom>
              <a:avLst/>
              <a:gdLst/>
              <a:ahLst/>
              <a:cxnLst/>
              <a:rect l="l" t="t" r="r" b="b"/>
              <a:pathLst>
                <a:path w="153" h="124" extrusionOk="0">
                  <a:moveTo>
                    <a:pt x="80" y="0"/>
                  </a:moveTo>
                  <a:cubicBezTo>
                    <a:pt x="0" y="0"/>
                    <a:pt x="0" y="124"/>
                    <a:pt x="80" y="124"/>
                  </a:cubicBezTo>
                  <a:cubicBezTo>
                    <a:pt x="153" y="124"/>
                    <a:pt x="153" y="0"/>
                    <a:pt x="80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8"/>
            <p:cNvSpPr/>
            <p:nvPr/>
          </p:nvSpPr>
          <p:spPr>
            <a:xfrm>
              <a:off x="3673456" y="1550651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81" y="1"/>
                  </a:moveTo>
                  <a:cubicBezTo>
                    <a:pt x="1" y="1"/>
                    <a:pt x="1" y="124"/>
                    <a:pt x="81" y="124"/>
                  </a:cubicBezTo>
                  <a:cubicBezTo>
                    <a:pt x="153" y="124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8"/>
            <p:cNvSpPr/>
            <p:nvPr/>
          </p:nvSpPr>
          <p:spPr>
            <a:xfrm>
              <a:off x="3746071" y="1513321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73" y="1"/>
                  </a:moveTo>
                  <a:cubicBezTo>
                    <a:pt x="1" y="1"/>
                    <a:pt x="1" y="117"/>
                    <a:pt x="73" y="117"/>
                  </a:cubicBezTo>
                  <a:cubicBezTo>
                    <a:pt x="153" y="117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8"/>
            <p:cNvSpPr/>
            <p:nvPr/>
          </p:nvSpPr>
          <p:spPr>
            <a:xfrm>
              <a:off x="3750400" y="1492366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8"/>
            <p:cNvSpPr/>
            <p:nvPr/>
          </p:nvSpPr>
          <p:spPr>
            <a:xfrm>
              <a:off x="3729802" y="1475049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81" y="1"/>
                  </a:moveTo>
                  <a:cubicBezTo>
                    <a:pt x="1" y="1"/>
                    <a:pt x="1" y="117"/>
                    <a:pt x="81" y="117"/>
                  </a:cubicBezTo>
                  <a:cubicBezTo>
                    <a:pt x="153" y="117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8"/>
            <p:cNvSpPr/>
            <p:nvPr/>
          </p:nvSpPr>
          <p:spPr>
            <a:xfrm>
              <a:off x="3653977" y="1532456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1" y="1"/>
                    <a:pt x="1" y="117"/>
                    <a:pt x="80" y="117"/>
                  </a:cubicBezTo>
                  <a:cubicBezTo>
                    <a:pt x="153" y="117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8"/>
            <p:cNvSpPr/>
            <p:nvPr/>
          </p:nvSpPr>
          <p:spPr>
            <a:xfrm>
              <a:off x="2937335" y="2482307"/>
              <a:ext cx="731368" cy="322709"/>
            </a:xfrm>
            <a:custGeom>
              <a:avLst/>
              <a:gdLst/>
              <a:ahLst/>
              <a:cxnLst/>
              <a:rect l="l" t="t" r="r" b="b"/>
              <a:pathLst>
                <a:path w="13351" h="5891" extrusionOk="0">
                  <a:moveTo>
                    <a:pt x="3085" y="1"/>
                  </a:moveTo>
                  <a:cubicBezTo>
                    <a:pt x="1982" y="1925"/>
                    <a:pt x="0" y="3529"/>
                    <a:pt x="0" y="3529"/>
                  </a:cubicBezTo>
                  <a:cubicBezTo>
                    <a:pt x="1002" y="4553"/>
                    <a:pt x="2004" y="5104"/>
                    <a:pt x="3144" y="5184"/>
                  </a:cubicBezTo>
                  <a:cubicBezTo>
                    <a:pt x="3231" y="5190"/>
                    <a:pt x="3315" y="5193"/>
                    <a:pt x="3394" y="5193"/>
                  </a:cubicBezTo>
                  <a:cubicBezTo>
                    <a:pt x="4492" y="5193"/>
                    <a:pt x="4847" y="4664"/>
                    <a:pt x="5896" y="4664"/>
                  </a:cubicBezTo>
                  <a:cubicBezTo>
                    <a:pt x="6070" y="4664"/>
                    <a:pt x="6264" y="4678"/>
                    <a:pt x="6483" y="4712"/>
                  </a:cubicBezTo>
                  <a:cubicBezTo>
                    <a:pt x="7553" y="4881"/>
                    <a:pt x="8285" y="5890"/>
                    <a:pt x="9152" y="5890"/>
                  </a:cubicBezTo>
                  <a:cubicBezTo>
                    <a:pt x="9332" y="5890"/>
                    <a:pt x="9518" y="5847"/>
                    <a:pt x="9713" y="5743"/>
                  </a:cubicBezTo>
                  <a:cubicBezTo>
                    <a:pt x="10778" y="5181"/>
                    <a:pt x="11325" y="5050"/>
                    <a:pt x="11849" y="5050"/>
                  </a:cubicBezTo>
                  <a:cubicBezTo>
                    <a:pt x="12272" y="5050"/>
                    <a:pt x="12681" y="5135"/>
                    <a:pt x="13336" y="5148"/>
                  </a:cubicBezTo>
                  <a:cubicBezTo>
                    <a:pt x="13351" y="4204"/>
                    <a:pt x="12479" y="1162"/>
                    <a:pt x="11434" y="487"/>
                  </a:cubicBezTo>
                  <a:lnTo>
                    <a:pt x="30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8"/>
            <p:cNvSpPr/>
            <p:nvPr/>
          </p:nvSpPr>
          <p:spPr>
            <a:xfrm>
              <a:off x="2967136" y="2669000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69" y="91"/>
                    <a:pt x="157" y="87"/>
                    <a:pt x="144" y="87"/>
                  </a:cubicBezTo>
                  <a:cubicBezTo>
                    <a:pt x="135" y="87"/>
                    <a:pt x="126" y="89"/>
                    <a:pt x="117" y="92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2"/>
                    <a:pt x="131" y="288"/>
                  </a:cubicBezTo>
                  <a:lnTo>
                    <a:pt x="102" y="288"/>
                  </a:lnTo>
                  <a:cubicBezTo>
                    <a:pt x="80" y="295"/>
                    <a:pt x="51" y="302"/>
                    <a:pt x="37" y="324"/>
                  </a:cubicBezTo>
                  <a:cubicBezTo>
                    <a:pt x="15" y="339"/>
                    <a:pt x="1" y="361"/>
                    <a:pt x="1" y="390"/>
                  </a:cubicBezTo>
                  <a:cubicBezTo>
                    <a:pt x="8" y="419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77"/>
                    <a:pt x="131" y="491"/>
                  </a:cubicBezTo>
                  <a:cubicBezTo>
                    <a:pt x="117" y="513"/>
                    <a:pt x="109" y="535"/>
                    <a:pt x="102" y="557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3" y="638"/>
                    <a:pt x="157" y="642"/>
                    <a:pt x="170" y="642"/>
                  </a:cubicBezTo>
                  <a:cubicBezTo>
                    <a:pt x="189" y="642"/>
                    <a:pt x="209" y="635"/>
                    <a:pt x="226" y="622"/>
                  </a:cubicBezTo>
                  <a:cubicBezTo>
                    <a:pt x="247" y="615"/>
                    <a:pt x="269" y="593"/>
                    <a:pt x="284" y="578"/>
                  </a:cubicBezTo>
                  <a:cubicBezTo>
                    <a:pt x="291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2"/>
                    <a:pt x="443" y="673"/>
                    <a:pt x="451" y="636"/>
                  </a:cubicBezTo>
                  <a:cubicBezTo>
                    <a:pt x="458" y="615"/>
                    <a:pt x="465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54" y="557"/>
                    <a:pt x="639" y="520"/>
                    <a:pt x="625" y="491"/>
                  </a:cubicBezTo>
                  <a:cubicBezTo>
                    <a:pt x="618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1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81" y="237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25" y="157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5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1"/>
                    <a:pt x="429" y="121"/>
                    <a:pt x="429" y="114"/>
                  </a:cubicBezTo>
                  <a:cubicBezTo>
                    <a:pt x="429" y="92"/>
                    <a:pt x="422" y="70"/>
                    <a:pt x="414" y="48"/>
                  </a:cubicBezTo>
                  <a:cubicBezTo>
                    <a:pt x="407" y="27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8"/>
            <p:cNvSpPr/>
            <p:nvPr/>
          </p:nvSpPr>
          <p:spPr>
            <a:xfrm>
              <a:off x="2980283" y="26825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7"/>
                    <a:pt x="58" y="193"/>
                  </a:cubicBezTo>
                  <a:cubicBezTo>
                    <a:pt x="76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3" y="172"/>
                  </a:cubicBezTo>
                  <a:cubicBezTo>
                    <a:pt x="240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8"/>
            <p:cNvSpPr/>
            <p:nvPr/>
          </p:nvSpPr>
          <p:spPr>
            <a:xfrm>
              <a:off x="3503438" y="2201099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8"/>
            <p:cNvSpPr/>
            <p:nvPr/>
          </p:nvSpPr>
          <p:spPr>
            <a:xfrm>
              <a:off x="3516148" y="2214794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>
              <a:off x="3049849" y="256080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3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593"/>
                    <a:pt x="291" y="578"/>
                  </a:cubicBezTo>
                  <a:cubicBezTo>
                    <a:pt x="291" y="586"/>
                    <a:pt x="291" y="600"/>
                    <a:pt x="298" y="607"/>
                  </a:cubicBezTo>
                  <a:cubicBezTo>
                    <a:pt x="298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3" y="571"/>
                    <a:pt x="487" y="571"/>
                    <a:pt x="494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04"/>
                    <a:pt x="705" y="390"/>
                    <a:pt x="712" y="368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5"/>
                    <a:pt x="632" y="136"/>
                    <a:pt x="618" y="114"/>
                  </a:cubicBezTo>
                  <a:cubicBezTo>
                    <a:pt x="606" y="90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07" y="27"/>
                    <a:pt x="393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8"/>
            <p:cNvSpPr/>
            <p:nvPr/>
          </p:nvSpPr>
          <p:spPr>
            <a:xfrm>
              <a:off x="3062997" y="25743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3102335" y="259121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96"/>
                  </a:cubicBezTo>
                  <a:cubicBezTo>
                    <a:pt x="175" y="93"/>
                    <a:pt x="164" y="91"/>
                    <a:pt x="152" y="91"/>
                  </a:cubicBezTo>
                  <a:cubicBezTo>
                    <a:pt x="141" y="91"/>
                    <a:pt x="128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2" y="285"/>
                  </a:cubicBezTo>
                  <a:cubicBezTo>
                    <a:pt x="124" y="292"/>
                    <a:pt x="117" y="292"/>
                    <a:pt x="110" y="292"/>
                  </a:cubicBezTo>
                  <a:cubicBezTo>
                    <a:pt x="81" y="300"/>
                    <a:pt x="59" y="307"/>
                    <a:pt x="37" y="321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102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3" y="639"/>
                    <a:pt x="155" y="641"/>
                    <a:pt x="167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8" y="612"/>
                    <a:pt x="269" y="597"/>
                    <a:pt x="291" y="583"/>
                  </a:cubicBezTo>
                  <a:cubicBezTo>
                    <a:pt x="291" y="590"/>
                    <a:pt x="291" y="597"/>
                    <a:pt x="298" y="612"/>
                  </a:cubicBezTo>
                  <a:cubicBezTo>
                    <a:pt x="298" y="634"/>
                    <a:pt x="306" y="663"/>
                    <a:pt x="328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2" y="706"/>
                    <a:pt x="444" y="677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3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596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83" y="408"/>
                    <a:pt x="705" y="394"/>
                    <a:pt x="712" y="372"/>
                  </a:cubicBezTo>
                  <a:cubicBezTo>
                    <a:pt x="727" y="343"/>
                    <a:pt x="705" y="300"/>
                    <a:pt x="676" y="285"/>
                  </a:cubicBezTo>
                  <a:cubicBezTo>
                    <a:pt x="647" y="263"/>
                    <a:pt x="611" y="249"/>
                    <a:pt x="574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5"/>
                    <a:pt x="618" y="183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8"/>
            <p:cNvSpPr/>
            <p:nvPr/>
          </p:nvSpPr>
          <p:spPr>
            <a:xfrm>
              <a:off x="3115483" y="260496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1" y="216"/>
                    <a:pt x="183" y="202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8"/>
            <p:cNvSpPr/>
            <p:nvPr/>
          </p:nvSpPr>
          <p:spPr>
            <a:xfrm>
              <a:off x="3160033" y="270480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48" y="104"/>
                    <a:pt x="248" y="148"/>
                  </a:cubicBezTo>
                  <a:cubicBezTo>
                    <a:pt x="248" y="141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97"/>
                  </a:cubicBezTo>
                  <a:cubicBezTo>
                    <a:pt x="171" y="93"/>
                    <a:pt x="161" y="92"/>
                    <a:pt x="150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91"/>
                  </a:cubicBezTo>
                  <a:cubicBezTo>
                    <a:pt x="88" y="228"/>
                    <a:pt x="110" y="257"/>
                    <a:pt x="132" y="286"/>
                  </a:cubicBezTo>
                  <a:cubicBezTo>
                    <a:pt x="124" y="293"/>
                    <a:pt x="117" y="293"/>
                    <a:pt x="103" y="293"/>
                  </a:cubicBez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3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84" y="583"/>
                  </a:cubicBezTo>
                  <a:cubicBezTo>
                    <a:pt x="291" y="591"/>
                    <a:pt x="291" y="598"/>
                    <a:pt x="291" y="612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2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0"/>
                    <a:pt x="676" y="286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8"/>
            <p:cNvSpPr/>
            <p:nvPr/>
          </p:nvSpPr>
          <p:spPr>
            <a:xfrm>
              <a:off x="3172797" y="2718606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8"/>
            <p:cNvSpPr/>
            <p:nvPr/>
          </p:nvSpPr>
          <p:spPr>
            <a:xfrm>
              <a:off x="3101534" y="266475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35"/>
                    <a:pt x="240" y="135"/>
                  </a:cubicBezTo>
                  <a:cubicBezTo>
                    <a:pt x="219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10" y="259"/>
                    <a:pt x="131" y="288"/>
                  </a:cubicBezTo>
                  <a:cubicBezTo>
                    <a:pt x="124" y="288"/>
                    <a:pt x="117" y="288"/>
                    <a:pt x="102" y="295"/>
                  </a:cubicBezTo>
                  <a:cubicBezTo>
                    <a:pt x="81" y="295"/>
                    <a:pt x="52" y="302"/>
                    <a:pt x="37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18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4"/>
                    <a:pt x="269" y="593"/>
                    <a:pt x="284" y="578"/>
                  </a:cubicBezTo>
                  <a:cubicBezTo>
                    <a:pt x="291" y="585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4"/>
                    <a:pt x="465" y="585"/>
                    <a:pt x="465" y="564"/>
                  </a:cubicBezTo>
                  <a:cubicBezTo>
                    <a:pt x="473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6" y="609"/>
                  </a:cubicBezTo>
                  <a:cubicBezTo>
                    <a:pt x="599" y="609"/>
                    <a:pt x="621" y="597"/>
                    <a:pt x="632" y="585"/>
                  </a:cubicBezTo>
                  <a:cubicBezTo>
                    <a:pt x="654" y="556"/>
                    <a:pt x="640" y="520"/>
                    <a:pt x="625" y="491"/>
                  </a:cubicBezTo>
                  <a:cubicBezTo>
                    <a:pt x="618" y="469"/>
                    <a:pt x="596" y="447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1" y="418"/>
                  </a:cubicBezTo>
                  <a:cubicBezTo>
                    <a:pt x="683" y="404"/>
                    <a:pt x="705" y="389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1"/>
                    <a:pt x="567" y="244"/>
                  </a:cubicBezTo>
                  <a:cubicBezTo>
                    <a:pt x="574" y="244"/>
                    <a:pt x="574" y="237"/>
                    <a:pt x="582" y="237"/>
                  </a:cubicBezTo>
                  <a:cubicBezTo>
                    <a:pt x="596" y="222"/>
                    <a:pt x="611" y="201"/>
                    <a:pt x="618" y="179"/>
                  </a:cubicBezTo>
                  <a:cubicBezTo>
                    <a:pt x="625" y="164"/>
                    <a:pt x="625" y="135"/>
                    <a:pt x="618" y="114"/>
                  </a:cubicBezTo>
                  <a:cubicBezTo>
                    <a:pt x="606" y="89"/>
                    <a:pt x="574" y="75"/>
                    <a:pt x="547" y="75"/>
                  </a:cubicBezTo>
                  <a:cubicBezTo>
                    <a:pt x="541" y="75"/>
                    <a:pt x="536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2" y="70"/>
                    <a:pt x="415" y="48"/>
                  </a:cubicBezTo>
                  <a:cubicBezTo>
                    <a:pt x="407" y="26"/>
                    <a:pt x="393" y="12"/>
                    <a:pt x="371" y="5"/>
                  </a:cubicBezTo>
                  <a:cubicBezTo>
                    <a:pt x="365" y="1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8"/>
            <p:cNvSpPr/>
            <p:nvPr/>
          </p:nvSpPr>
          <p:spPr>
            <a:xfrm>
              <a:off x="3114682" y="2678233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2"/>
                  </a:cubicBezTo>
                  <a:cubicBezTo>
                    <a:pt x="0" y="85"/>
                    <a:pt x="8" y="158"/>
                    <a:pt x="58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2" y="202"/>
                    <a:pt x="204" y="172"/>
                  </a:cubicBezTo>
                  <a:cubicBezTo>
                    <a:pt x="240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8"/>
            <p:cNvSpPr/>
            <p:nvPr/>
          </p:nvSpPr>
          <p:spPr>
            <a:xfrm>
              <a:off x="3096997" y="2724357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3109706" y="273816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3236001" y="2593950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25" y="126"/>
                    <a:pt x="203" y="112"/>
                    <a:pt x="182" y="104"/>
                  </a:cubicBezTo>
                  <a:cubicBezTo>
                    <a:pt x="173" y="96"/>
                    <a:pt x="160" y="92"/>
                    <a:pt x="145" y="92"/>
                  </a:cubicBezTo>
                  <a:cubicBezTo>
                    <a:pt x="136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2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6"/>
                    <a:pt x="73" y="453"/>
                  </a:cubicBezTo>
                  <a:cubicBezTo>
                    <a:pt x="102" y="460"/>
                    <a:pt x="123" y="467"/>
                    <a:pt x="153" y="467"/>
                  </a:cubicBezTo>
                  <a:cubicBezTo>
                    <a:pt x="145" y="475"/>
                    <a:pt x="138" y="482"/>
                    <a:pt x="138" y="489"/>
                  </a:cubicBezTo>
                  <a:cubicBezTo>
                    <a:pt x="123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0" y="584"/>
                  </a:cubicBezTo>
                  <a:cubicBezTo>
                    <a:pt x="290" y="591"/>
                    <a:pt x="290" y="605"/>
                    <a:pt x="298" y="613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41" y="707"/>
                    <a:pt x="370" y="714"/>
                    <a:pt x="392" y="714"/>
                  </a:cubicBezTo>
                  <a:cubicBezTo>
                    <a:pt x="421" y="707"/>
                    <a:pt x="443" y="678"/>
                    <a:pt x="457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6" y="576"/>
                    <a:pt x="494" y="584"/>
                  </a:cubicBezTo>
                  <a:cubicBezTo>
                    <a:pt x="516" y="598"/>
                    <a:pt x="537" y="613"/>
                    <a:pt x="566" y="613"/>
                  </a:cubicBezTo>
                  <a:cubicBezTo>
                    <a:pt x="588" y="613"/>
                    <a:pt x="617" y="605"/>
                    <a:pt x="632" y="584"/>
                  </a:cubicBezTo>
                  <a:cubicBezTo>
                    <a:pt x="653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595" y="431"/>
                  </a:lnTo>
                  <a:cubicBezTo>
                    <a:pt x="624" y="431"/>
                    <a:pt x="646" y="424"/>
                    <a:pt x="668" y="417"/>
                  </a:cubicBezTo>
                  <a:cubicBezTo>
                    <a:pt x="682" y="409"/>
                    <a:pt x="704" y="395"/>
                    <a:pt x="712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50"/>
                  </a:cubicBezTo>
                  <a:cubicBezTo>
                    <a:pt x="574" y="250"/>
                    <a:pt x="574" y="242"/>
                    <a:pt x="581" y="242"/>
                  </a:cubicBezTo>
                  <a:cubicBezTo>
                    <a:pt x="595" y="221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21" y="54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2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249094" y="2607755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301186" y="2696307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6" y="322"/>
                  </a:cubicBezTo>
                  <a:cubicBezTo>
                    <a:pt x="15" y="344"/>
                    <a:pt x="0" y="365"/>
                    <a:pt x="0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2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1" y="591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707"/>
                    <a:pt x="363" y="714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4"/>
                    <a:pt x="661" y="416"/>
                  </a:cubicBezTo>
                  <a:cubicBezTo>
                    <a:pt x="683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5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1" y="75"/>
                    <a:pt x="414" y="53"/>
                  </a:cubicBezTo>
                  <a:cubicBezTo>
                    <a:pt x="407" y="32"/>
                    <a:pt x="392" y="10"/>
                    <a:pt x="370" y="2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313896" y="2710112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4"/>
                    <a:pt x="15" y="157"/>
                    <a:pt x="59" y="193"/>
                  </a:cubicBezTo>
                  <a:cubicBezTo>
                    <a:pt x="80" y="208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6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234413" y="2674533"/>
              <a:ext cx="39770" cy="39003"/>
            </a:xfrm>
            <a:custGeom>
              <a:avLst/>
              <a:gdLst/>
              <a:ahLst/>
              <a:cxnLst/>
              <a:rect l="l" t="t" r="r" b="b"/>
              <a:pathLst>
                <a:path w="726" h="712" extrusionOk="0">
                  <a:moveTo>
                    <a:pt x="350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2"/>
                    <a:pt x="203" y="107"/>
                    <a:pt x="182" y="100"/>
                  </a:cubicBezTo>
                  <a:cubicBezTo>
                    <a:pt x="169" y="96"/>
                    <a:pt x="156" y="91"/>
                    <a:pt x="144" y="91"/>
                  </a:cubicBezTo>
                  <a:cubicBezTo>
                    <a:pt x="135" y="91"/>
                    <a:pt x="125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3" y="289"/>
                    <a:pt x="116" y="289"/>
                    <a:pt x="109" y="296"/>
                  </a:cubicBezTo>
                  <a:cubicBezTo>
                    <a:pt x="80" y="296"/>
                    <a:pt x="51" y="303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23" y="463"/>
                    <a:pt x="152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3" y="514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8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83" y="579"/>
                  </a:cubicBezTo>
                  <a:cubicBezTo>
                    <a:pt x="290" y="586"/>
                    <a:pt x="290" y="601"/>
                    <a:pt x="290" y="608"/>
                  </a:cubicBezTo>
                  <a:cubicBezTo>
                    <a:pt x="298" y="637"/>
                    <a:pt x="305" y="659"/>
                    <a:pt x="327" y="681"/>
                  </a:cubicBezTo>
                  <a:cubicBezTo>
                    <a:pt x="339" y="699"/>
                    <a:pt x="356" y="712"/>
                    <a:pt x="377" y="712"/>
                  </a:cubicBezTo>
                  <a:cubicBezTo>
                    <a:pt x="382" y="712"/>
                    <a:pt x="387" y="711"/>
                    <a:pt x="392" y="710"/>
                  </a:cubicBezTo>
                  <a:cubicBezTo>
                    <a:pt x="421" y="702"/>
                    <a:pt x="443" y="673"/>
                    <a:pt x="457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2"/>
                    <a:pt x="479" y="572"/>
                    <a:pt x="494" y="579"/>
                  </a:cubicBezTo>
                  <a:cubicBezTo>
                    <a:pt x="515" y="594"/>
                    <a:pt x="537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3" y="557"/>
                    <a:pt x="646" y="521"/>
                    <a:pt x="624" y="492"/>
                  </a:cubicBezTo>
                  <a:cubicBezTo>
                    <a:pt x="617" y="470"/>
                    <a:pt x="595" y="448"/>
                    <a:pt x="581" y="427"/>
                  </a:cubicBezTo>
                  <a:lnTo>
                    <a:pt x="595" y="427"/>
                  </a:lnTo>
                  <a:cubicBezTo>
                    <a:pt x="617" y="427"/>
                    <a:pt x="646" y="427"/>
                    <a:pt x="661" y="419"/>
                  </a:cubicBezTo>
                  <a:cubicBezTo>
                    <a:pt x="682" y="405"/>
                    <a:pt x="704" y="390"/>
                    <a:pt x="711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74" y="238"/>
                    <a:pt x="581" y="238"/>
                  </a:cubicBezTo>
                  <a:cubicBezTo>
                    <a:pt x="595" y="223"/>
                    <a:pt x="610" y="201"/>
                    <a:pt x="617" y="180"/>
                  </a:cubicBezTo>
                  <a:cubicBezTo>
                    <a:pt x="624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7" y="107"/>
                    <a:pt x="428" y="129"/>
                  </a:cubicBezTo>
                  <a:cubicBezTo>
                    <a:pt x="428" y="129"/>
                    <a:pt x="428" y="122"/>
                    <a:pt x="428" y="114"/>
                  </a:cubicBezTo>
                  <a:cubicBezTo>
                    <a:pt x="428" y="93"/>
                    <a:pt x="428" y="71"/>
                    <a:pt x="414" y="49"/>
                  </a:cubicBezTo>
                  <a:cubicBezTo>
                    <a:pt x="407" y="27"/>
                    <a:pt x="392" y="13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247505" y="2688283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2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0" y="125"/>
                    <a:pt x="226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8"/>
            <p:cNvSpPr/>
            <p:nvPr/>
          </p:nvSpPr>
          <p:spPr>
            <a:xfrm>
              <a:off x="3369612" y="2596744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5" y="126"/>
                    <a:pt x="204" y="111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1" y="605"/>
                    <a:pt x="298" y="612"/>
                  </a:cubicBezTo>
                  <a:cubicBezTo>
                    <a:pt x="298" y="634"/>
                    <a:pt x="312" y="663"/>
                    <a:pt x="327" y="685"/>
                  </a:cubicBezTo>
                  <a:cubicBezTo>
                    <a:pt x="342" y="707"/>
                    <a:pt x="371" y="714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3" y="81"/>
                    <a:pt x="536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14" y="32"/>
                    <a:pt x="392" y="10"/>
                    <a:pt x="378" y="3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8"/>
            <p:cNvSpPr/>
            <p:nvPr/>
          </p:nvSpPr>
          <p:spPr>
            <a:xfrm>
              <a:off x="3382705" y="2610549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7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8"/>
            <p:cNvSpPr/>
            <p:nvPr/>
          </p:nvSpPr>
          <p:spPr>
            <a:xfrm>
              <a:off x="3368024" y="267732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4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88"/>
                    <a:pt x="109" y="296"/>
                  </a:cubicBezTo>
                  <a:cubicBezTo>
                    <a:pt x="80" y="296"/>
                    <a:pt x="51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8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2"/>
                    <a:pt x="479" y="579"/>
                    <a:pt x="494" y="579"/>
                  </a:cubicBezTo>
                  <a:cubicBezTo>
                    <a:pt x="516" y="593"/>
                    <a:pt x="537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25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12"/>
                    <a:pt x="704" y="390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0" y="201"/>
                    <a:pt x="617" y="187"/>
                  </a:cubicBezTo>
                  <a:cubicBezTo>
                    <a:pt x="625" y="165"/>
                    <a:pt x="632" y="136"/>
                    <a:pt x="617" y="121"/>
                  </a:cubicBezTo>
                  <a:cubicBezTo>
                    <a:pt x="605" y="91"/>
                    <a:pt x="578" y="76"/>
                    <a:pt x="548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14" y="49"/>
                  </a:cubicBezTo>
                  <a:cubicBezTo>
                    <a:pt x="407" y="34"/>
                    <a:pt x="392" y="13"/>
                    <a:pt x="371" y="5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8"/>
            <p:cNvSpPr/>
            <p:nvPr/>
          </p:nvSpPr>
          <p:spPr>
            <a:xfrm>
              <a:off x="3381116" y="2691077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5"/>
                    <a:pt x="226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8"/>
            <p:cNvSpPr/>
            <p:nvPr/>
          </p:nvSpPr>
          <p:spPr>
            <a:xfrm>
              <a:off x="3370623" y="2738941"/>
              <a:ext cx="39387" cy="39277"/>
            </a:xfrm>
            <a:custGeom>
              <a:avLst/>
              <a:gdLst/>
              <a:ahLst/>
              <a:cxnLst/>
              <a:rect l="l" t="t" r="r" b="b"/>
              <a:pathLst>
                <a:path w="719" h="717" extrusionOk="0">
                  <a:moveTo>
                    <a:pt x="350" y="0"/>
                  </a:moveTo>
                  <a:cubicBezTo>
                    <a:pt x="324" y="0"/>
                    <a:pt x="295" y="18"/>
                    <a:pt x="283" y="41"/>
                  </a:cubicBezTo>
                  <a:cubicBezTo>
                    <a:pt x="262" y="70"/>
                    <a:pt x="247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7" y="95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95"/>
                    <a:pt x="102" y="295"/>
                  </a:cubicBezTo>
                  <a:cubicBezTo>
                    <a:pt x="80" y="302"/>
                    <a:pt x="51" y="310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1" y="491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39" y="642"/>
                    <a:pt x="151" y="644"/>
                    <a:pt x="163" y="644"/>
                  </a:cubicBezTo>
                  <a:cubicBezTo>
                    <a:pt x="184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83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0" y="680"/>
                  </a:cubicBezTo>
                  <a:cubicBezTo>
                    <a:pt x="341" y="702"/>
                    <a:pt x="363" y="716"/>
                    <a:pt x="392" y="716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2" y="571"/>
                    <a:pt x="479" y="578"/>
                    <a:pt x="487" y="586"/>
                  </a:cubicBezTo>
                  <a:cubicBezTo>
                    <a:pt x="508" y="593"/>
                    <a:pt x="537" y="607"/>
                    <a:pt x="559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46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33"/>
                  </a:cubicBezTo>
                  <a:lnTo>
                    <a:pt x="596" y="433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19" y="339"/>
                    <a:pt x="704" y="302"/>
                    <a:pt x="675" y="281"/>
                  </a:cubicBezTo>
                  <a:cubicBezTo>
                    <a:pt x="646" y="266"/>
                    <a:pt x="610" y="252"/>
                    <a:pt x="566" y="252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8" y="223"/>
                    <a:pt x="603" y="208"/>
                    <a:pt x="617" y="186"/>
                  </a:cubicBezTo>
                  <a:cubicBezTo>
                    <a:pt x="625" y="164"/>
                    <a:pt x="625" y="143"/>
                    <a:pt x="617" y="121"/>
                  </a:cubicBezTo>
                  <a:cubicBezTo>
                    <a:pt x="606" y="93"/>
                    <a:pt x="577" y="82"/>
                    <a:pt x="551" y="82"/>
                  </a:cubicBezTo>
                  <a:cubicBezTo>
                    <a:pt x="544" y="82"/>
                    <a:pt x="537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1" y="77"/>
                    <a:pt x="414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8"/>
            <p:cNvSpPr/>
            <p:nvPr/>
          </p:nvSpPr>
          <p:spPr>
            <a:xfrm>
              <a:off x="3383332" y="2752855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0" y="0"/>
                  </a:moveTo>
                  <a:cubicBezTo>
                    <a:pt x="100" y="0"/>
                    <a:pt x="69" y="16"/>
                    <a:pt x="44" y="41"/>
                  </a:cubicBezTo>
                  <a:cubicBezTo>
                    <a:pt x="1" y="85"/>
                    <a:pt x="15" y="150"/>
                    <a:pt x="59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8"/>
                    <a:pt x="211" y="172"/>
                  </a:cubicBezTo>
                  <a:cubicBezTo>
                    <a:pt x="247" y="128"/>
                    <a:pt x="233" y="63"/>
                    <a:pt x="197" y="27"/>
                  </a:cubicBezTo>
                  <a:cubicBezTo>
                    <a:pt x="175" y="8"/>
                    <a:pt x="153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3503224" y="259953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8"/>
                  </a:cubicBezTo>
                  <a:cubicBezTo>
                    <a:pt x="247" y="148"/>
                    <a:pt x="247" y="140"/>
                    <a:pt x="240" y="140"/>
                  </a:cubicBezTo>
                  <a:cubicBezTo>
                    <a:pt x="226" y="126"/>
                    <a:pt x="204" y="111"/>
                    <a:pt x="189" y="104"/>
                  </a:cubicBezTo>
                  <a:cubicBezTo>
                    <a:pt x="177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4"/>
                    <a:pt x="1" y="365"/>
                    <a:pt x="8" y="394"/>
                  </a:cubicBezTo>
                  <a:cubicBezTo>
                    <a:pt x="15" y="423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4" y="645"/>
                    <a:pt x="165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7"/>
                    <a:pt x="451" y="678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4"/>
                    <a:pt x="705" y="307"/>
                    <a:pt x="676" y="286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9"/>
                  </a:cubicBezTo>
                  <a:cubicBezTo>
                    <a:pt x="606" y="95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4" y="31"/>
                    <a:pt x="393" y="10"/>
                    <a:pt x="378" y="2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3516371" y="2613288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2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3565271" y="271323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3577980" y="2726983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8"/>
            <p:cNvSpPr/>
            <p:nvPr/>
          </p:nvSpPr>
          <p:spPr>
            <a:xfrm>
              <a:off x="3501635" y="268012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25" y="492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5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8"/>
            <p:cNvSpPr/>
            <p:nvPr/>
          </p:nvSpPr>
          <p:spPr>
            <a:xfrm>
              <a:off x="3514782" y="2693871"/>
              <a:ext cx="13147" cy="11668"/>
            </a:xfrm>
            <a:custGeom>
              <a:avLst/>
              <a:gdLst/>
              <a:ahLst/>
              <a:cxnLst/>
              <a:rect l="l" t="t" r="r" b="b"/>
              <a:pathLst>
                <a:path w="240" h="213" extrusionOk="0">
                  <a:moveTo>
                    <a:pt x="126" y="0"/>
                  </a:moveTo>
                  <a:cubicBezTo>
                    <a:pt x="95" y="0"/>
                    <a:pt x="62" y="15"/>
                    <a:pt x="36" y="44"/>
                  </a:cubicBezTo>
                  <a:cubicBezTo>
                    <a:pt x="0" y="88"/>
                    <a:pt x="7" y="153"/>
                    <a:pt x="58" y="190"/>
                  </a:cubicBezTo>
                  <a:cubicBezTo>
                    <a:pt x="77" y="205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0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3612996" y="268177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02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84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7"/>
                    <a:pt x="306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0"/>
                    <a:pt x="625" y="491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3626144" y="2695473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6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7"/>
                    <a:pt x="189" y="24"/>
                  </a:cubicBezTo>
                  <a:cubicBezTo>
                    <a:pt x="171" y="8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3489896" y="2733657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3502605" y="274740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 rot="211701" flipH="1">
              <a:off x="1979837" y="1260342"/>
              <a:ext cx="61196" cy="84108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 rot="211701" flipH="1">
              <a:off x="1585378" y="1295470"/>
              <a:ext cx="61048" cy="84223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 rot="-474637" flipH="1">
              <a:off x="1499308" y="1216627"/>
              <a:ext cx="179741" cy="5360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 rot="-474637" flipH="1">
              <a:off x="1921148" y="1176265"/>
              <a:ext cx="178564" cy="57747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8"/>
            <p:cNvSpPr/>
            <p:nvPr/>
          </p:nvSpPr>
          <p:spPr>
            <a:xfrm rot="43303" flipH="1">
              <a:off x="3061889" y="1515370"/>
              <a:ext cx="174486" cy="5339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8"/>
            <p:cNvSpPr/>
            <p:nvPr/>
          </p:nvSpPr>
          <p:spPr>
            <a:xfrm rot="43303" flipH="1">
              <a:off x="3471696" y="1538472"/>
              <a:ext cx="173342" cy="57520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3" name="Rectángulo 922">
            <a:extLst>
              <a:ext uri="{FF2B5EF4-FFF2-40B4-BE49-F238E27FC236}">
                <a16:creationId xmlns:a16="http://schemas.microsoft.com/office/drawing/2014/main" id="{31BAFBF0-574A-4DA9-8F3A-A96A9A790389}"/>
              </a:ext>
            </a:extLst>
          </p:cNvPr>
          <p:cNvSpPr/>
          <p:nvPr/>
        </p:nvSpPr>
        <p:spPr>
          <a:xfrm>
            <a:off x="223280" y="476202"/>
            <a:ext cx="885973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/>
              <a:t>ACTIVADOR COGNITIVO: Tiempo 10 minutos. </a:t>
            </a:r>
            <a:endParaRPr lang="es-ES" dirty="0"/>
          </a:p>
          <a:p>
            <a:pPr algn="just"/>
            <a:r>
              <a:rPr lang="es-ES" b="1" dirty="0">
                <a:hlinkClick r:id="rId3"/>
              </a:rPr>
              <a:t>https://www.youtube.com/watch?v=F6dvMu2sZSM</a:t>
            </a:r>
            <a:r>
              <a:rPr lang="es-ES" b="1" dirty="0"/>
              <a:t> </a:t>
            </a:r>
            <a:r>
              <a:rPr lang="es-ES" dirty="0"/>
              <a:t> </a:t>
            </a:r>
          </a:p>
          <a:p>
            <a:pPr algn="just"/>
            <a:r>
              <a:rPr lang="es-ES" b="1" dirty="0"/>
              <a:t>¿Qué son los servicios públicos y para qué sirven?</a:t>
            </a:r>
            <a:r>
              <a:rPr lang="es-ES" dirty="0"/>
              <a:t> </a:t>
            </a:r>
          </a:p>
          <a:p>
            <a:pPr algn="just"/>
            <a:r>
              <a:rPr lang="es-ES" b="1" dirty="0"/>
              <a:t>DESARROLLO: 55 minutos </a:t>
            </a:r>
            <a:r>
              <a:rPr lang="es-ES" dirty="0"/>
              <a:t>se trabaja con técnica cooperativa – Todos para uno. </a:t>
            </a:r>
          </a:p>
          <a:p>
            <a:pPr algn="just"/>
            <a:r>
              <a:rPr lang="es-ES" b="1" dirty="0"/>
              <a:t>Construyo: Los servicios públicos y cómo los cuidamos</a:t>
            </a:r>
            <a:r>
              <a:rPr lang="es-ES" dirty="0"/>
              <a:t> </a:t>
            </a:r>
          </a:p>
          <a:p>
            <a:pPr algn="just"/>
            <a:r>
              <a:rPr lang="es-ES" b="1" dirty="0"/>
              <a:t>(breve lectura):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“Martina dejó la llave abierta mientras se cepillaba. </a:t>
            </a:r>
          </a:p>
          <a:p>
            <a:pPr algn="just"/>
            <a:r>
              <a:rPr lang="es-ES" dirty="0"/>
              <a:t>Tomás apagó la luz al salir del salón. </a:t>
            </a:r>
          </a:p>
          <a:p>
            <a:pPr algn="just"/>
            <a:r>
              <a:rPr lang="es-ES" dirty="0"/>
              <a:t>Valeria botó la basura en el piso. </a:t>
            </a:r>
          </a:p>
          <a:p>
            <a:pPr algn="just"/>
            <a:r>
              <a:rPr lang="es-ES" dirty="0"/>
              <a:t>Samuel cerró bien la llave después de lavar.” </a:t>
            </a:r>
          </a:p>
          <a:p>
            <a:pPr algn="just"/>
            <a:r>
              <a:rPr lang="es-ES" b="1" dirty="0"/>
              <a:t>Orientación a la atención:</a:t>
            </a:r>
            <a:r>
              <a:rPr lang="es-ES" dirty="0"/>
              <a:t> </a:t>
            </a:r>
          </a:p>
          <a:p>
            <a:pPr algn="just"/>
            <a:r>
              <a:rPr lang="es-ES" b="1" dirty="0"/>
              <a:t>Preguntas para copiar y responder con una palabra (Sí / No / Bien / Mal):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¿Martina cuidó el agua? __________ </a:t>
            </a:r>
          </a:p>
          <a:p>
            <a:pPr algn="just"/>
            <a:r>
              <a:rPr lang="es-ES" dirty="0"/>
              <a:t>¿Tomás hizo buen uso de la luz? __________ </a:t>
            </a:r>
          </a:p>
          <a:p>
            <a:pPr algn="just"/>
            <a:r>
              <a:rPr lang="es-ES" dirty="0"/>
              <a:t>¿Valeria usó bien el servicio de aseo? __________ </a:t>
            </a:r>
          </a:p>
          <a:p>
            <a:pPr algn="just"/>
            <a:r>
              <a:rPr lang="es-ES" dirty="0"/>
              <a:t>¿Samuel cuidó el agua? __________ </a:t>
            </a:r>
          </a:p>
          <a:p>
            <a:pPr algn="just"/>
            <a:r>
              <a:rPr lang="es-ES" b="1" dirty="0"/>
              <a:t>Dibujo corto:</a:t>
            </a:r>
            <a:r>
              <a:rPr lang="es-ES" dirty="0"/>
              <a:t> </a:t>
            </a:r>
            <a:r>
              <a:rPr lang="es-ES" b="1" dirty="0"/>
              <a:t>Tiempo 20 minutos</a:t>
            </a:r>
            <a:endParaRPr lang="es-ES" dirty="0"/>
          </a:p>
          <a:p>
            <a:pPr algn="just"/>
            <a:r>
              <a:rPr lang="es-ES" dirty="0"/>
              <a:t>Al lado de cada respuesta, los niños dibujan una carita feliz si fue una buena acción o una carita triste si no lo fue. Así mismo los niños muestran algunos recibos usados que mostrarán en su mesa cooperativa y comparten con sus compañeros, para conocer que los servicios se pagan, que llega a nuestros hogares el pago a través de un recibo. 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448138" y="2477487"/>
            <a:ext cx="2158662" cy="2816053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35"/>
          <p:cNvSpPr/>
          <p:nvPr/>
        </p:nvSpPr>
        <p:spPr>
          <a:xfrm>
            <a:off x="6942788" y="3787503"/>
            <a:ext cx="448150" cy="510692"/>
          </a:xfrm>
          <a:custGeom>
            <a:avLst/>
            <a:gdLst/>
            <a:ahLst/>
            <a:cxnLst/>
            <a:rect l="l" t="t" r="r" b="b"/>
            <a:pathLst>
              <a:path w="5882" h="6702" extrusionOk="0">
                <a:moveTo>
                  <a:pt x="2934" y="1"/>
                </a:moveTo>
                <a:cubicBezTo>
                  <a:pt x="2360" y="1656"/>
                  <a:pt x="1641" y="3297"/>
                  <a:pt x="458" y="4582"/>
                </a:cubicBezTo>
                <a:lnTo>
                  <a:pt x="436" y="4582"/>
                </a:lnTo>
                <a:cubicBezTo>
                  <a:pt x="226" y="4669"/>
                  <a:pt x="1" y="4966"/>
                  <a:pt x="15" y="5199"/>
                </a:cubicBezTo>
                <a:cubicBezTo>
                  <a:pt x="37" y="5431"/>
                  <a:pt x="240" y="5627"/>
                  <a:pt x="415" y="5772"/>
                </a:cubicBezTo>
                <a:cubicBezTo>
                  <a:pt x="821" y="6121"/>
                  <a:pt x="1474" y="6556"/>
                  <a:pt x="2041" y="6665"/>
                </a:cubicBezTo>
                <a:cubicBezTo>
                  <a:pt x="2138" y="6685"/>
                  <a:pt x="2210" y="6702"/>
                  <a:pt x="2270" y="6702"/>
                </a:cubicBezTo>
                <a:cubicBezTo>
                  <a:pt x="2363" y="6702"/>
                  <a:pt x="2426" y="6662"/>
                  <a:pt x="2505" y="6534"/>
                </a:cubicBezTo>
                <a:cubicBezTo>
                  <a:pt x="2614" y="6353"/>
                  <a:pt x="2440" y="6019"/>
                  <a:pt x="2353" y="5830"/>
                </a:cubicBezTo>
                <a:cubicBezTo>
                  <a:pt x="2244" y="5605"/>
                  <a:pt x="2113" y="5431"/>
                  <a:pt x="1961" y="5279"/>
                </a:cubicBezTo>
                <a:cubicBezTo>
                  <a:pt x="3594" y="4313"/>
                  <a:pt x="4923" y="2759"/>
                  <a:pt x="5881" y="1286"/>
                </a:cubicBezTo>
                <a:cubicBezTo>
                  <a:pt x="4886" y="886"/>
                  <a:pt x="3899" y="465"/>
                  <a:pt x="2934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5"/>
          <p:cNvSpPr/>
          <p:nvPr/>
        </p:nvSpPr>
        <p:spPr>
          <a:xfrm>
            <a:off x="6942788" y="4128256"/>
            <a:ext cx="199237" cy="170078"/>
          </a:xfrm>
          <a:custGeom>
            <a:avLst/>
            <a:gdLst/>
            <a:ahLst/>
            <a:cxnLst/>
            <a:rect l="l" t="t" r="r" b="b"/>
            <a:pathLst>
              <a:path w="2615" h="2232" extrusionOk="0">
                <a:moveTo>
                  <a:pt x="552" y="1"/>
                </a:moveTo>
                <a:cubicBezTo>
                  <a:pt x="523" y="37"/>
                  <a:pt x="487" y="73"/>
                  <a:pt x="458" y="110"/>
                </a:cubicBezTo>
                <a:lnTo>
                  <a:pt x="436" y="110"/>
                </a:lnTo>
                <a:cubicBezTo>
                  <a:pt x="226" y="197"/>
                  <a:pt x="1" y="494"/>
                  <a:pt x="15" y="727"/>
                </a:cubicBezTo>
                <a:cubicBezTo>
                  <a:pt x="37" y="959"/>
                  <a:pt x="240" y="1155"/>
                  <a:pt x="415" y="1300"/>
                </a:cubicBezTo>
                <a:cubicBezTo>
                  <a:pt x="821" y="1656"/>
                  <a:pt x="1474" y="2084"/>
                  <a:pt x="2041" y="2200"/>
                </a:cubicBezTo>
                <a:cubicBezTo>
                  <a:pt x="2135" y="2217"/>
                  <a:pt x="2205" y="2231"/>
                  <a:pt x="2264" y="2231"/>
                </a:cubicBezTo>
                <a:cubicBezTo>
                  <a:pt x="2360" y="2231"/>
                  <a:pt x="2424" y="2193"/>
                  <a:pt x="2505" y="2062"/>
                </a:cubicBezTo>
                <a:cubicBezTo>
                  <a:pt x="2614" y="1881"/>
                  <a:pt x="2440" y="1540"/>
                  <a:pt x="2346" y="1358"/>
                </a:cubicBezTo>
                <a:cubicBezTo>
                  <a:pt x="2244" y="1133"/>
                  <a:pt x="2113" y="959"/>
                  <a:pt x="1961" y="807"/>
                </a:cubicBezTo>
                <a:cubicBezTo>
                  <a:pt x="2062" y="748"/>
                  <a:pt x="2164" y="683"/>
                  <a:pt x="2266" y="618"/>
                </a:cubicBezTo>
                <a:cubicBezTo>
                  <a:pt x="1678" y="523"/>
                  <a:pt x="1104" y="284"/>
                  <a:pt x="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5"/>
          <p:cNvSpPr/>
          <p:nvPr/>
        </p:nvSpPr>
        <p:spPr>
          <a:xfrm>
            <a:off x="7146363" y="3344419"/>
            <a:ext cx="470168" cy="545516"/>
          </a:xfrm>
          <a:custGeom>
            <a:avLst/>
            <a:gdLst/>
            <a:ahLst/>
            <a:cxnLst/>
            <a:rect l="l" t="t" r="r" b="b"/>
            <a:pathLst>
              <a:path w="6171" h="7159" extrusionOk="0">
                <a:moveTo>
                  <a:pt x="2563" y="1"/>
                </a:moveTo>
                <a:cubicBezTo>
                  <a:pt x="1576" y="1678"/>
                  <a:pt x="915" y="3195"/>
                  <a:pt x="298" y="5046"/>
                </a:cubicBezTo>
                <a:cubicBezTo>
                  <a:pt x="254" y="5191"/>
                  <a:pt x="51" y="5649"/>
                  <a:pt x="0" y="5794"/>
                </a:cubicBezTo>
                <a:cubicBezTo>
                  <a:pt x="973" y="6259"/>
                  <a:pt x="2244" y="6760"/>
                  <a:pt x="3238" y="7159"/>
                </a:cubicBezTo>
                <a:cubicBezTo>
                  <a:pt x="4443" y="5496"/>
                  <a:pt x="5438" y="3681"/>
                  <a:pt x="6171" y="1758"/>
                </a:cubicBezTo>
                <a:cubicBezTo>
                  <a:pt x="4915" y="1293"/>
                  <a:pt x="3703" y="705"/>
                  <a:pt x="25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5"/>
          <p:cNvSpPr/>
          <p:nvPr/>
        </p:nvSpPr>
        <p:spPr>
          <a:xfrm>
            <a:off x="7199466" y="3545960"/>
            <a:ext cx="113447" cy="254889"/>
          </a:xfrm>
          <a:custGeom>
            <a:avLst/>
            <a:gdLst/>
            <a:ahLst/>
            <a:cxnLst/>
            <a:rect l="l" t="t" r="r" b="b"/>
            <a:pathLst>
              <a:path w="1489" h="3345" extrusionOk="0">
                <a:moveTo>
                  <a:pt x="1407" y="1"/>
                </a:moveTo>
                <a:cubicBezTo>
                  <a:pt x="1379" y="1"/>
                  <a:pt x="1355" y="19"/>
                  <a:pt x="1343" y="42"/>
                </a:cubicBezTo>
                <a:lnTo>
                  <a:pt x="15" y="3251"/>
                </a:lnTo>
                <a:cubicBezTo>
                  <a:pt x="0" y="3287"/>
                  <a:pt x="15" y="3323"/>
                  <a:pt x="51" y="3338"/>
                </a:cubicBezTo>
                <a:cubicBezTo>
                  <a:pt x="58" y="3345"/>
                  <a:pt x="66" y="3345"/>
                  <a:pt x="80" y="3345"/>
                </a:cubicBezTo>
                <a:cubicBezTo>
                  <a:pt x="102" y="3345"/>
                  <a:pt x="131" y="3330"/>
                  <a:pt x="138" y="3301"/>
                </a:cubicBezTo>
                <a:lnTo>
                  <a:pt x="1467" y="100"/>
                </a:lnTo>
                <a:cubicBezTo>
                  <a:pt x="1488" y="64"/>
                  <a:pt x="1467" y="20"/>
                  <a:pt x="1430" y="6"/>
                </a:cubicBezTo>
                <a:cubicBezTo>
                  <a:pt x="1422" y="2"/>
                  <a:pt x="1414" y="1"/>
                  <a:pt x="14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7174553" y="3733632"/>
            <a:ext cx="253408" cy="111481"/>
          </a:xfrm>
          <a:custGeom>
            <a:avLst/>
            <a:gdLst/>
            <a:ahLst/>
            <a:cxnLst/>
            <a:rect l="l" t="t" r="r" b="b"/>
            <a:pathLst>
              <a:path w="3326" h="1463" extrusionOk="0">
                <a:moveTo>
                  <a:pt x="81" y="1"/>
                </a:moveTo>
                <a:cubicBezTo>
                  <a:pt x="55" y="1"/>
                  <a:pt x="32" y="15"/>
                  <a:pt x="22" y="40"/>
                </a:cubicBezTo>
                <a:cubicBezTo>
                  <a:pt x="1" y="76"/>
                  <a:pt x="15" y="112"/>
                  <a:pt x="51" y="134"/>
                </a:cubicBezTo>
                <a:cubicBezTo>
                  <a:pt x="1068" y="657"/>
                  <a:pt x="2135" y="1107"/>
                  <a:pt x="3224" y="1463"/>
                </a:cubicBezTo>
                <a:lnTo>
                  <a:pt x="3246" y="1463"/>
                </a:lnTo>
                <a:cubicBezTo>
                  <a:pt x="3275" y="1463"/>
                  <a:pt x="3304" y="1448"/>
                  <a:pt x="3318" y="1419"/>
                </a:cubicBezTo>
                <a:cubicBezTo>
                  <a:pt x="3325" y="1383"/>
                  <a:pt x="3304" y="1339"/>
                  <a:pt x="3267" y="1332"/>
                </a:cubicBezTo>
                <a:cubicBezTo>
                  <a:pt x="2186" y="976"/>
                  <a:pt x="1126" y="534"/>
                  <a:pt x="117" y="11"/>
                </a:cubicBezTo>
                <a:cubicBezTo>
                  <a:pt x="105" y="4"/>
                  <a:pt x="93" y="1"/>
                  <a:pt x="8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5"/>
          <p:cNvSpPr/>
          <p:nvPr/>
        </p:nvSpPr>
        <p:spPr>
          <a:xfrm>
            <a:off x="7692786" y="3757101"/>
            <a:ext cx="391693" cy="511912"/>
          </a:xfrm>
          <a:custGeom>
            <a:avLst/>
            <a:gdLst/>
            <a:ahLst/>
            <a:cxnLst/>
            <a:rect l="l" t="t" r="r" b="b"/>
            <a:pathLst>
              <a:path w="5141" h="6718" extrusionOk="0">
                <a:moveTo>
                  <a:pt x="2513" y="0"/>
                </a:moveTo>
                <a:cubicBezTo>
                  <a:pt x="1729" y="523"/>
                  <a:pt x="886" y="973"/>
                  <a:pt x="1" y="1344"/>
                </a:cubicBezTo>
                <a:cubicBezTo>
                  <a:pt x="1162" y="2795"/>
                  <a:pt x="2077" y="4458"/>
                  <a:pt x="2687" y="6237"/>
                </a:cubicBezTo>
                <a:cubicBezTo>
                  <a:pt x="2687" y="6345"/>
                  <a:pt x="2709" y="6454"/>
                  <a:pt x="2781" y="6541"/>
                </a:cubicBezTo>
                <a:cubicBezTo>
                  <a:pt x="2885" y="6675"/>
                  <a:pt x="3052" y="6717"/>
                  <a:pt x="3226" y="6717"/>
                </a:cubicBezTo>
                <a:cubicBezTo>
                  <a:pt x="3308" y="6717"/>
                  <a:pt x="3392" y="6708"/>
                  <a:pt x="3471" y="6694"/>
                </a:cubicBezTo>
                <a:cubicBezTo>
                  <a:pt x="3965" y="6592"/>
                  <a:pt x="4415" y="6345"/>
                  <a:pt x="4850" y="6099"/>
                </a:cubicBezTo>
                <a:cubicBezTo>
                  <a:pt x="4981" y="6026"/>
                  <a:pt x="5119" y="5932"/>
                  <a:pt x="5133" y="5786"/>
                </a:cubicBezTo>
                <a:cubicBezTo>
                  <a:pt x="5141" y="5678"/>
                  <a:pt x="5068" y="5576"/>
                  <a:pt x="4966" y="5518"/>
                </a:cubicBezTo>
                <a:cubicBezTo>
                  <a:pt x="4872" y="5467"/>
                  <a:pt x="4756" y="5452"/>
                  <a:pt x="4647" y="5438"/>
                </a:cubicBezTo>
                <a:cubicBezTo>
                  <a:pt x="4393" y="5409"/>
                  <a:pt x="4139" y="5402"/>
                  <a:pt x="3892" y="5402"/>
                </a:cubicBezTo>
                <a:cubicBezTo>
                  <a:pt x="3776" y="3536"/>
                  <a:pt x="3297" y="1692"/>
                  <a:pt x="251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5"/>
          <p:cNvSpPr/>
          <p:nvPr/>
        </p:nvSpPr>
        <p:spPr>
          <a:xfrm>
            <a:off x="7890800" y="4157591"/>
            <a:ext cx="193675" cy="111252"/>
          </a:xfrm>
          <a:custGeom>
            <a:avLst/>
            <a:gdLst/>
            <a:ahLst/>
            <a:cxnLst/>
            <a:rect l="l" t="t" r="r" b="b"/>
            <a:pathLst>
              <a:path w="2542" h="1460" extrusionOk="0">
                <a:moveTo>
                  <a:pt x="1278" y="0"/>
                </a:moveTo>
                <a:cubicBezTo>
                  <a:pt x="952" y="378"/>
                  <a:pt x="509" y="654"/>
                  <a:pt x="1" y="748"/>
                </a:cubicBezTo>
                <a:cubicBezTo>
                  <a:pt x="30" y="828"/>
                  <a:pt x="59" y="908"/>
                  <a:pt x="81" y="981"/>
                </a:cubicBezTo>
                <a:cubicBezTo>
                  <a:pt x="88" y="1089"/>
                  <a:pt x="110" y="1198"/>
                  <a:pt x="182" y="1285"/>
                </a:cubicBezTo>
                <a:cubicBezTo>
                  <a:pt x="288" y="1416"/>
                  <a:pt x="460" y="1460"/>
                  <a:pt x="635" y="1460"/>
                </a:cubicBezTo>
                <a:cubicBezTo>
                  <a:pt x="713" y="1460"/>
                  <a:pt x="791" y="1451"/>
                  <a:pt x="865" y="1438"/>
                </a:cubicBezTo>
                <a:cubicBezTo>
                  <a:pt x="1366" y="1336"/>
                  <a:pt x="1816" y="1089"/>
                  <a:pt x="2251" y="843"/>
                </a:cubicBezTo>
                <a:cubicBezTo>
                  <a:pt x="2382" y="770"/>
                  <a:pt x="2520" y="676"/>
                  <a:pt x="2534" y="530"/>
                </a:cubicBezTo>
                <a:cubicBezTo>
                  <a:pt x="2542" y="422"/>
                  <a:pt x="2469" y="320"/>
                  <a:pt x="2367" y="262"/>
                </a:cubicBezTo>
                <a:cubicBezTo>
                  <a:pt x="2273" y="211"/>
                  <a:pt x="2157" y="196"/>
                  <a:pt x="2048" y="182"/>
                </a:cubicBezTo>
                <a:cubicBezTo>
                  <a:pt x="1794" y="153"/>
                  <a:pt x="1540" y="146"/>
                  <a:pt x="1293" y="146"/>
                </a:cubicBezTo>
                <a:cubicBezTo>
                  <a:pt x="1286" y="95"/>
                  <a:pt x="1286" y="44"/>
                  <a:pt x="12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5"/>
          <p:cNvSpPr/>
          <p:nvPr/>
        </p:nvSpPr>
        <p:spPr>
          <a:xfrm>
            <a:off x="7330510" y="3368192"/>
            <a:ext cx="559311" cy="517322"/>
          </a:xfrm>
          <a:custGeom>
            <a:avLst/>
            <a:gdLst/>
            <a:ahLst/>
            <a:cxnLst/>
            <a:rect l="l" t="t" r="r" b="b"/>
            <a:pathLst>
              <a:path w="7341" h="6789" extrusionOk="0">
                <a:moveTo>
                  <a:pt x="3376" y="1"/>
                </a:moveTo>
                <a:cubicBezTo>
                  <a:pt x="2324" y="908"/>
                  <a:pt x="1191" y="1729"/>
                  <a:pt x="1" y="2440"/>
                </a:cubicBezTo>
                <a:cubicBezTo>
                  <a:pt x="1845" y="3406"/>
                  <a:pt x="3478" y="5112"/>
                  <a:pt x="4814" y="6789"/>
                </a:cubicBezTo>
                <a:cubicBezTo>
                  <a:pt x="5700" y="6418"/>
                  <a:pt x="6563" y="5663"/>
                  <a:pt x="7340" y="5141"/>
                </a:cubicBezTo>
                <a:cubicBezTo>
                  <a:pt x="6411" y="3137"/>
                  <a:pt x="5053" y="1351"/>
                  <a:pt x="33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5"/>
          <p:cNvSpPr/>
          <p:nvPr/>
        </p:nvSpPr>
        <p:spPr>
          <a:xfrm>
            <a:off x="7669549" y="3712450"/>
            <a:ext cx="198704" cy="141503"/>
          </a:xfrm>
          <a:custGeom>
            <a:avLst/>
            <a:gdLst/>
            <a:ahLst/>
            <a:cxnLst/>
            <a:rect l="l" t="t" r="r" b="b"/>
            <a:pathLst>
              <a:path w="2608" h="1857" extrusionOk="0">
                <a:moveTo>
                  <a:pt x="2530" y="0"/>
                </a:moveTo>
                <a:cubicBezTo>
                  <a:pt x="2516" y="0"/>
                  <a:pt x="2502" y="4"/>
                  <a:pt x="2491" y="13"/>
                </a:cubicBezTo>
                <a:lnTo>
                  <a:pt x="37" y="1726"/>
                </a:lnTo>
                <a:cubicBezTo>
                  <a:pt x="8" y="1748"/>
                  <a:pt x="1" y="1792"/>
                  <a:pt x="23" y="1821"/>
                </a:cubicBezTo>
                <a:cubicBezTo>
                  <a:pt x="37" y="1842"/>
                  <a:pt x="59" y="1857"/>
                  <a:pt x="81" y="1857"/>
                </a:cubicBezTo>
                <a:cubicBezTo>
                  <a:pt x="88" y="1857"/>
                  <a:pt x="103" y="1850"/>
                  <a:pt x="117" y="1842"/>
                </a:cubicBezTo>
                <a:lnTo>
                  <a:pt x="2571" y="129"/>
                </a:lnTo>
                <a:cubicBezTo>
                  <a:pt x="2600" y="107"/>
                  <a:pt x="2607" y="64"/>
                  <a:pt x="2585" y="27"/>
                </a:cubicBezTo>
                <a:cubicBezTo>
                  <a:pt x="2572" y="10"/>
                  <a:pt x="2551" y="0"/>
                  <a:pt x="253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5"/>
          <p:cNvSpPr/>
          <p:nvPr/>
        </p:nvSpPr>
        <p:spPr>
          <a:xfrm>
            <a:off x="7541781" y="3648901"/>
            <a:ext cx="203656" cy="206731"/>
          </a:xfrm>
          <a:custGeom>
            <a:avLst/>
            <a:gdLst/>
            <a:ahLst/>
            <a:cxnLst/>
            <a:rect l="l" t="t" r="r" b="b"/>
            <a:pathLst>
              <a:path w="2673" h="2713" extrusionOk="0">
                <a:moveTo>
                  <a:pt x="80" y="1"/>
                </a:moveTo>
                <a:cubicBezTo>
                  <a:pt x="60" y="1"/>
                  <a:pt x="39" y="10"/>
                  <a:pt x="23" y="27"/>
                </a:cubicBezTo>
                <a:cubicBezTo>
                  <a:pt x="1" y="56"/>
                  <a:pt x="8" y="99"/>
                  <a:pt x="37" y="121"/>
                </a:cubicBezTo>
                <a:cubicBezTo>
                  <a:pt x="1075" y="1014"/>
                  <a:pt x="1823" y="1783"/>
                  <a:pt x="2535" y="2684"/>
                </a:cubicBezTo>
                <a:cubicBezTo>
                  <a:pt x="2549" y="2705"/>
                  <a:pt x="2571" y="2713"/>
                  <a:pt x="2593" y="2713"/>
                </a:cubicBezTo>
                <a:cubicBezTo>
                  <a:pt x="2607" y="2713"/>
                  <a:pt x="2622" y="2705"/>
                  <a:pt x="2636" y="2698"/>
                </a:cubicBezTo>
                <a:cubicBezTo>
                  <a:pt x="2665" y="2676"/>
                  <a:pt x="2672" y="2633"/>
                  <a:pt x="2643" y="2604"/>
                </a:cubicBezTo>
                <a:cubicBezTo>
                  <a:pt x="1925" y="1689"/>
                  <a:pt x="1170" y="912"/>
                  <a:pt x="124" y="19"/>
                </a:cubicBezTo>
                <a:cubicBezTo>
                  <a:pt x="112" y="7"/>
                  <a:pt x="96" y="1"/>
                  <a:pt x="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5"/>
          <p:cNvSpPr/>
          <p:nvPr/>
        </p:nvSpPr>
        <p:spPr>
          <a:xfrm rot="4264189">
            <a:off x="7436434" y="2872818"/>
            <a:ext cx="664917" cy="590616"/>
          </a:xfrm>
          <a:custGeom>
            <a:avLst/>
            <a:gdLst/>
            <a:ahLst/>
            <a:cxnLst/>
            <a:rect l="l" t="t" r="r" b="b"/>
            <a:pathLst>
              <a:path w="8727" h="7751" extrusionOk="0">
                <a:moveTo>
                  <a:pt x="7793" y="0"/>
                </a:moveTo>
                <a:cubicBezTo>
                  <a:pt x="7771" y="0"/>
                  <a:pt x="7750" y="4"/>
                  <a:pt x="7732" y="12"/>
                </a:cubicBezTo>
                <a:cubicBezTo>
                  <a:pt x="7674" y="34"/>
                  <a:pt x="7630" y="77"/>
                  <a:pt x="7587" y="121"/>
                </a:cubicBezTo>
                <a:cubicBezTo>
                  <a:pt x="7427" y="288"/>
                  <a:pt x="7289" y="469"/>
                  <a:pt x="7144" y="651"/>
                </a:cubicBezTo>
                <a:cubicBezTo>
                  <a:pt x="7129" y="651"/>
                  <a:pt x="7115" y="644"/>
                  <a:pt x="7100" y="644"/>
                </a:cubicBezTo>
                <a:cubicBezTo>
                  <a:pt x="7071" y="636"/>
                  <a:pt x="7042" y="633"/>
                  <a:pt x="7013" y="633"/>
                </a:cubicBezTo>
                <a:cubicBezTo>
                  <a:pt x="6984" y="633"/>
                  <a:pt x="6955" y="636"/>
                  <a:pt x="6926" y="644"/>
                </a:cubicBezTo>
                <a:cubicBezTo>
                  <a:pt x="6912" y="484"/>
                  <a:pt x="6832" y="331"/>
                  <a:pt x="6715" y="230"/>
                </a:cubicBezTo>
                <a:cubicBezTo>
                  <a:pt x="6672" y="194"/>
                  <a:pt x="6636" y="165"/>
                  <a:pt x="6585" y="157"/>
                </a:cubicBezTo>
                <a:cubicBezTo>
                  <a:pt x="6573" y="156"/>
                  <a:pt x="6562" y="155"/>
                  <a:pt x="6551" y="155"/>
                </a:cubicBezTo>
                <a:cubicBezTo>
                  <a:pt x="6512" y="155"/>
                  <a:pt x="6475" y="165"/>
                  <a:pt x="6447" y="194"/>
                </a:cubicBezTo>
                <a:cubicBezTo>
                  <a:pt x="6425" y="215"/>
                  <a:pt x="6418" y="244"/>
                  <a:pt x="6403" y="273"/>
                </a:cubicBezTo>
                <a:cubicBezTo>
                  <a:pt x="6389" y="317"/>
                  <a:pt x="6382" y="361"/>
                  <a:pt x="6374" y="404"/>
                </a:cubicBezTo>
                <a:cubicBezTo>
                  <a:pt x="6374" y="527"/>
                  <a:pt x="6440" y="629"/>
                  <a:pt x="6476" y="745"/>
                </a:cubicBezTo>
                <a:cubicBezTo>
                  <a:pt x="6512" y="847"/>
                  <a:pt x="6527" y="956"/>
                  <a:pt x="6527" y="1072"/>
                </a:cubicBezTo>
                <a:cubicBezTo>
                  <a:pt x="6469" y="1232"/>
                  <a:pt x="6418" y="1399"/>
                  <a:pt x="6403" y="1566"/>
                </a:cubicBezTo>
                <a:cubicBezTo>
                  <a:pt x="4915" y="3577"/>
                  <a:pt x="2498" y="4876"/>
                  <a:pt x="0" y="4999"/>
                </a:cubicBezTo>
                <a:cubicBezTo>
                  <a:pt x="559" y="5914"/>
                  <a:pt x="857" y="6727"/>
                  <a:pt x="1147" y="7751"/>
                </a:cubicBezTo>
                <a:cubicBezTo>
                  <a:pt x="3703" y="6676"/>
                  <a:pt x="5975" y="4767"/>
                  <a:pt x="7209" y="2350"/>
                </a:cubicBezTo>
                <a:cubicBezTo>
                  <a:pt x="7441" y="2328"/>
                  <a:pt x="7667" y="2212"/>
                  <a:pt x="7826" y="2037"/>
                </a:cubicBezTo>
                <a:lnTo>
                  <a:pt x="8211" y="1972"/>
                </a:lnTo>
                <a:cubicBezTo>
                  <a:pt x="8298" y="1958"/>
                  <a:pt x="8385" y="1936"/>
                  <a:pt x="8465" y="1900"/>
                </a:cubicBezTo>
                <a:cubicBezTo>
                  <a:pt x="8516" y="1878"/>
                  <a:pt x="8574" y="1841"/>
                  <a:pt x="8574" y="1783"/>
                </a:cubicBezTo>
                <a:cubicBezTo>
                  <a:pt x="8581" y="1733"/>
                  <a:pt x="8545" y="1689"/>
                  <a:pt x="8501" y="1667"/>
                </a:cubicBezTo>
                <a:cubicBezTo>
                  <a:pt x="8451" y="1645"/>
                  <a:pt x="8400" y="1638"/>
                  <a:pt x="8349" y="1638"/>
                </a:cubicBezTo>
                <a:cubicBezTo>
                  <a:pt x="8247" y="1638"/>
                  <a:pt x="8138" y="1645"/>
                  <a:pt x="8037" y="1653"/>
                </a:cubicBezTo>
                <a:cubicBezTo>
                  <a:pt x="8037" y="1631"/>
                  <a:pt x="8044" y="1616"/>
                  <a:pt x="8044" y="1595"/>
                </a:cubicBezTo>
                <a:lnTo>
                  <a:pt x="8349" y="1479"/>
                </a:lnTo>
                <a:cubicBezTo>
                  <a:pt x="8443" y="1442"/>
                  <a:pt x="8538" y="1406"/>
                  <a:pt x="8618" y="1348"/>
                </a:cubicBezTo>
                <a:cubicBezTo>
                  <a:pt x="8676" y="1312"/>
                  <a:pt x="8726" y="1253"/>
                  <a:pt x="8719" y="1188"/>
                </a:cubicBezTo>
                <a:cubicBezTo>
                  <a:pt x="8712" y="1137"/>
                  <a:pt x="8661" y="1094"/>
                  <a:pt x="8603" y="1079"/>
                </a:cubicBezTo>
                <a:cubicBezTo>
                  <a:pt x="8578" y="1073"/>
                  <a:pt x="8554" y="1071"/>
                  <a:pt x="8530" y="1071"/>
                </a:cubicBezTo>
                <a:cubicBezTo>
                  <a:pt x="8497" y="1071"/>
                  <a:pt x="8465" y="1075"/>
                  <a:pt x="8436" y="1079"/>
                </a:cubicBezTo>
                <a:cubicBezTo>
                  <a:pt x="8262" y="1116"/>
                  <a:pt x="8095" y="1159"/>
                  <a:pt x="7928" y="1203"/>
                </a:cubicBezTo>
                <a:cubicBezTo>
                  <a:pt x="7928" y="1195"/>
                  <a:pt x="7921" y="1195"/>
                  <a:pt x="7921" y="1188"/>
                </a:cubicBezTo>
                <a:cubicBezTo>
                  <a:pt x="8037" y="1094"/>
                  <a:pt x="8160" y="999"/>
                  <a:pt x="8276" y="905"/>
                </a:cubicBezTo>
                <a:cubicBezTo>
                  <a:pt x="8371" y="832"/>
                  <a:pt x="8465" y="753"/>
                  <a:pt x="8538" y="665"/>
                </a:cubicBezTo>
                <a:cubicBezTo>
                  <a:pt x="8581" y="600"/>
                  <a:pt x="8618" y="520"/>
                  <a:pt x="8588" y="455"/>
                </a:cubicBezTo>
                <a:cubicBezTo>
                  <a:pt x="8562" y="396"/>
                  <a:pt x="8501" y="367"/>
                  <a:pt x="8441" y="367"/>
                </a:cubicBezTo>
                <a:cubicBezTo>
                  <a:pt x="8435" y="367"/>
                  <a:pt x="8428" y="367"/>
                  <a:pt x="8422" y="368"/>
                </a:cubicBezTo>
                <a:cubicBezTo>
                  <a:pt x="8356" y="368"/>
                  <a:pt x="8291" y="397"/>
                  <a:pt x="8233" y="433"/>
                </a:cubicBezTo>
                <a:cubicBezTo>
                  <a:pt x="8000" y="557"/>
                  <a:pt x="7775" y="702"/>
                  <a:pt x="7558" y="854"/>
                </a:cubicBezTo>
                <a:cubicBezTo>
                  <a:pt x="7550" y="847"/>
                  <a:pt x="7543" y="847"/>
                  <a:pt x="7543" y="840"/>
                </a:cubicBezTo>
                <a:cubicBezTo>
                  <a:pt x="7616" y="731"/>
                  <a:pt x="7688" y="615"/>
                  <a:pt x="7761" y="506"/>
                </a:cubicBezTo>
                <a:cubicBezTo>
                  <a:pt x="7819" y="419"/>
                  <a:pt x="7877" y="331"/>
                  <a:pt x="7913" y="230"/>
                </a:cubicBezTo>
                <a:cubicBezTo>
                  <a:pt x="7935" y="172"/>
                  <a:pt x="7942" y="92"/>
                  <a:pt x="7899" y="41"/>
                </a:cubicBezTo>
                <a:cubicBezTo>
                  <a:pt x="7871" y="13"/>
                  <a:pt x="7831" y="0"/>
                  <a:pt x="779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"/>
          <p:cNvSpPr/>
          <p:nvPr/>
        </p:nvSpPr>
        <p:spPr>
          <a:xfrm>
            <a:off x="7210514" y="2871999"/>
            <a:ext cx="568149" cy="675589"/>
          </a:xfrm>
          <a:custGeom>
            <a:avLst/>
            <a:gdLst/>
            <a:ahLst/>
            <a:cxnLst/>
            <a:rect l="l" t="t" r="r" b="b"/>
            <a:pathLst>
              <a:path w="7457" h="8866" extrusionOk="0">
                <a:moveTo>
                  <a:pt x="4414" y="0"/>
                </a:moveTo>
                <a:cubicBezTo>
                  <a:pt x="4400" y="0"/>
                  <a:pt x="4385" y="0"/>
                  <a:pt x="4371" y="1"/>
                </a:cubicBezTo>
                <a:cubicBezTo>
                  <a:pt x="3616" y="23"/>
                  <a:pt x="2861" y="52"/>
                  <a:pt x="2113" y="81"/>
                </a:cubicBezTo>
                <a:cubicBezTo>
                  <a:pt x="1692" y="95"/>
                  <a:pt x="1336" y="313"/>
                  <a:pt x="1060" y="618"/>
                </a:cubicBezTo>
                <a:cubicBezTo>
                  <a:pt x="951" y="734"/>
                  <a:pt x="850" y="872"/>
                  <a:pt x="763" y="1017"/>
                </a:cubicBezTo>
                <a:cubicBezTo>
                  <a:pt x="44" y="2208"/>
                  <a:pt x="58" y="3667"/>
                  <a:pt x="22" y="5417"/>
                </a:cubicBezTo>
                <a:cubicBezTo>
                  <a:pt x="0" y="6535"/>
                  <a:pt x="44" y="7696"/>
                  <a:pt x="29" y="8865"/>
                </a:cubicBezTo>
                <a:lnTo>
                  <a:pt x="7456" y="8720"/>
                </a:lnTo>
                <a:cubicBezTo>
                  <a:pt x="7369" y="7595"/>
                  <a:pt x="7412" y="6469"/>
                  <a:pt x="7347" y="5351"/>
                </a:cubicBezTo>
                <a:cubicBezTo>
                  <a:pt x="7289" y="4233"/>
                  <a:pt x="7108" y="3108"/>
                  <a:pt x="6650" y="2085"/>
                </a:cubicBezTo>
                <a:cubicBezTo>
                  <a:pt x="6418" y="1569"/>
                  <a:pt x="6113" y="1090"/>
                  <a:pt x="5736" y="676"/>
                </a:cubicBezTo>
                <a:cubicBezTo>
                  <a:pt x="5432" y="345"/>
                  <a:pt x="4897" y="0"/>
                  <a:pt x="44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5"/>
          <p:cNvSpPr/>
          <p:nvPr/>
        </p:nvSpPr>
        <p:spPr>
          <a:xfrm>
            <a:off x="7219885" y="2958177"/>
            <a:ext cx="250132" cy="379400"/>
          </a:xfrm>
          <a:custGeom>
            <a:avLst/>
            <a:gdLst/>
            <a:ahLst/>
            <a:cxnLst/>
            <a:rect l="l" t="t" r="r" b="b"/>
            <a:pathLst>
              <a:path w="3283" h="4979" extrusionOk="0">
                <a:moveTo>
                  <a:pt x="1256" y="1"/>
                </a:moveTo>
                <a:cubicBezTo>
                  <a:pt x="1139" y="1"/>
                  <a:pt x="1022" y="23"/>
                  <a:pt x="916" y="75"/>
                </a:cubicBezTo>
                <a:cubicBezTo>
                  <a:pt x="720" y="169"/>
                  <a:pt x="574" y="344"/>
                  <a:pt x="458" y="532"/>
                </a:cubicBezTo>
                <a:cubicBezTo>
                  <a:pt x="1" y="1295"/>
                  <a:pt x="37" y="2253"/>
                  <a:pt x="211" y="3124"/>
                </a:cubicBezTo>
                <a:cubicBezTo>
                  <a:pt x="291" y="3531"/>
                  <a:pt x="407" y="3937"/>
                  <a:pt x="632" y="4278"/>
                </a:cubicBezTo>
                <a:cubicBezTo>
                  <a:pt x="857" y="4627"/>
                  <a:pt x="1206" y="4910"/>
                  <a:pt x="1612" y="4968"/>
                </a:cubicBezTo>
                <a:cubicBezTo>
                  <a:pt x="1663" y="4975"/>
                  <a:pt x="1714" y="4979"/>
                  <a:pt x="1765" y="4979"/>
                </a:cubicBezTo>
                <a:cubicBezTo>
                  <a:pt x="2235" y="4979"/>
                  <a:pt x="2685" y="4685"/>
                  <a:pt x="2934" y="4286"/>
                </a:cubicBezTo>
                <a:cubicBezTo>
                  <a:pt x="3217" y="3843"/>
                  <a:pt x="3282" y="3291"/>
                  <a:pt x="3239" y="2776"/>
                </a:cubicBezTo>
                <a:cubicBezTo>
                  <a:pt x="3166" y="1970"/>
                  <a:pt x="2832" y="1193"/>
                  <a:pt x="2302" y="591"/>
                </a:cubicBezTo>
                <a:cubicBezTo>
                  <a:pt x="2128" y="387"/>
                  <a:pt x="1925" y="206"/>
                  <a:pt x="1685" y="97"/>
                </a:cubicBezTo>
                <a:cubicBezTo>
                  <a:pt x="1552" y="36"/>
                  <a:pt x="1403" y="1"/>
                  <a:pt x="125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5"/>
          <p:cNvSpPr/>
          <p:nvPr/>
        </p:nvSpPr>
        <p:spPr>
          <a:xfrm>
            <a:off x="7229866" y="2956044"/>
            <a:ext cx="229637" cy="348386"/>
          </a:xfrm>
          <a:custGeom>
            <a:avLst/>
            <a:gdLst/>
            <a:ahLst/>
            <a:cxnLst/>
            <a:rect l="l" t="t" r="r" b="b"/>
            <a:pathLst>
              <a:path w="3014" h="4572" extrusionOk="0">
                <a:moveTo>
                  <a:pt x="1152" y="1"/>
                </a:moveTo>
                <a:cubicBezTo>
                  <a:pt x="1044" y="1"/>
                  <a:pt x="936" y="21"/>
                  <a:pt x="835" y="67"/>
                </a:cubicBezTo>
                <a:cubicBezTo>
                  <a:pt x="654" y="154"/>
                  <a:pt x="523" y="314"/>
                  <a:pt x="422" y="488"/>
                </a:cubicBezTo>
                <a:cubicBezTo>
                  <a:pt x="0" y="1185"/>
                  <a:pt x="30" y="2070"/>
                  <a:pt x="189" y="2869"/>
                </a:cubicBezTo>
                <a:cubicBezTo>
                  <a:pt x="269" y="3239"/>
                  <a:pt x="371" y="3617"/>
                  <a:pt x="574" y="3936"/>
                </a:cubicBezTo>
                <a:cubicBezTo>
                  <a:pt x="785" y="4248"/>
                  <a:pt x="1104" y="4510"/>
                  <a:pt x="1481" y="4561"/>
                </a:cubicBezTo>
                <a:cubicBezTo>
                  <a:pt x="1531" y="4568"/>
                  <a:pt x="1581" y="4572"/>
                  <a:pt x="1630" y="4572"/>
                </a:cubicBezTo>
                <a:cubicBezTo>
                  <a:pt x="2058" y="4572"/>
                  <a:pt x="2466" y="4301"/>
                  <a:pt x="2694" y="3936"/>
                </a:cubicBezTo>
                <a:cubicBezTo>
                  <a:pt x="2955" y="3530"/>
                  <a:pt x="3013" y="3029"/>
                  <a:pt x="2970" y="2550"/>
                </a:cubicBezTo>
                <a:cubicBezTo>
                  <a:pt x="2904" y="1809"/>
                  <a:pt x="2599" y="1098"/>
                  <a:pt x="2113" y="539"/>
                </a:cubicBezTo>
                <a:cubicBezTo>
                  <a:pt x="1953" y="357"/>
                  <a:pt x="1765" y="190"/>
                  <a:pt x="1547" y="89"/>
                </a:cubicBezTo>
                <a:cubicBezTo>
                  <a:pt x="1422" y="32"/>
                  <a:pt x="1287" y="1"/>
                  <a:pt x="1152" y="1"/>
                </a:cubicBezTo>
                <a:close/>
              </a:path>
            </a:pathLst>
          </a:custGeom>
          <a:solidFill>
            <a:srgbClr val="000000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5"/>
          <p:cNvSpPr/>
          <p:nvPr/>
        </p:nvSpPr>
        <p:spPr>
          <a:xfrm>
            <a:off x="7212190" y="3501003"/>
            <a:ext cx="565330" cy="27127"/>
          </a:xfrm>
          <a:custGeom>
            <a:avLst/>
            <a:gdLst/>
            <a:ahLst/>
            <a:cxnLst/>
            <a:rect l="l" t="t" r="r" b="b"/>
            <a:pathLst>
              <a:path w="7420" h="356" extrusionOk="0">
                <a:moveTo>
                  <a:pt x="7347" y="0"/>
                </a:moveTo>
                <a:cubicBezTo>
                  <a:pt x="4929" y="8"/>
                  <a:pt x="2483" y="80"/>
                  <a:pt x="66" y="218"/>
                </a:cubicBezTo>
                <a:cubicBezTo>
                  <a:pt x="29" y="225"/>
                  <a:pt x="0" y="254"/>
                  <a:pt x="0" y="291"/>
                </a:cubicBezTo>
                <a:cubicBezTo>
                  <a:pt x="7" y="327"/>
                  <a:pt x="36" y="356"/>
                  <a:pt x="73" y="356"/>
                </a:cubicBezTo>
                <a:cubicBezTo>
                  <a:pt x="2483" y="218"/>
                  <a:pt x="4929" y="145"/>
                  <a:pt x="7347" y="138"/>
                </a:cubicBezTo>
                <a:cubicBezTo>
                  <a:pt x="7390" y="138"/>
                  <a:pt x="7420" y="109"/>
                  <a:pt x="7420" y="66"/>
                </a:cubicBezTo>
                <a:cubicBezTo>
                  <a:pt x="7420" y="29"/>
                  <a:pt x="7383" y="0"/>
                  <a:pt x="7347" y="0"/>
                </a:cubicBezTo>
                <a:close/>
              </a:path>
            </a:pathLst>
          </a:custGeom>
          <a:solidFill>
            <a:srgbClr val="3249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5"/>
          <p:cNvSpPr/>
          <p:nvPr/>
        </p:nvSpPr>
        <p:spPr>
          <a:xfrm>
            <a:off x="7359310" y="2748712"/>
            <a:ext cx="289370" cy="305562"/>
          </a:xfrm>
          <a:custGeom>
            <a:avLst/>
            <a:gdLst/>
            <a:ahLst/>
            <a:cxnLst/>
            <a:rect l="l" t="t" r="r" b="b"/>
            <a:pathLst>
              <a:path w="3798" h="4010" extrusionOk="0">
                <a:moveTo>
                  <a:pt x="813" y="0"/>
                </a:moveTo>
                <a:lnTo>
                  <a:pt x="813" y="1779"/>
                </a:lnTo>
                <a:cubicBezTo>
                  <a:pt x="683" y="1786"/>
                  <a:pt x="552" y="1801"/>
                  <a:pt x="429" y="1822"/>
                </a:cubicBezTo>
                <a:cubicBezTo>
                  <a:pt x="327" y="1837"/>
                  <a:pt x="233" y="1851"/>
                  <a:pt x="153" y="1895"/>
                </a:cubicBezTo>
                <a:cubicBezTo>
                  <a:pt x="66" y="1946"/>
                  <a:pt x="0" y="2033"/>
                  <a:pt x="0" y="2127"/>
                </a:cubicBezTo>
                <a:cubicBezTo>
                  <a:pt x="0" y="2229"/>
                  <a:pt x="80" y="2316"/>
                  <a:pt x="153" y="2389"/>
                </a:cubicBezTo>
                <a:cubicBezTo>
                  <a:pt x="625" y="2860"/>
                  <a:pt x="1140" y="3274"/>
                  <a:pt x="1699" y="3644"/>
                </a:cubicBezTo>
                <a:cubicBezTo>
                  <a:pt x="1946" y="3804"/>
                  <a:pt x="2207" y="3957"/>
                  <a:pt x="2498" y="4000"/>
                </a:cubicBezTo>
                <a:cubicBezTo>
                  <a:pt x="2545" y="4007"/>
                  <a:pt x="2593" y="4010"/>
                  <a:pt x="2640" y="4010"/>
                </a:cubicBezTo>
                <a:cubicBezTo>
                  <a:pt x="3066" y="4010"/>
                  <a:pt x="3483" y="3754"/>
                  <a:pt x="3659" y="3369"/>
                </a:cubicBezTo>
                <a:cubicBezTo>
                  <a:pt x="3797" y="3056"/>
                  <a:pt x="3790" y="2679"/>
                  <a:pt x="3601" y="2396"/>
                </a:cubicBezTo>
                <a:cubicBezTo>
                  <a:pt x="3340" y="1982"/>
                  <a:pt x="2810" y="1844"/>
                  <a:pt x="2323" y="1793"/>
                </a:cubicBezTo>
                <a:lnTo>
                  <a:pt x="2309" y="1793"/>
                </a:lnTo>
                <a:lnTo>
                  <a:pt x="2309" y="0"/>
                </a:ln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5"/>
          <p:cNvSpPr/>
          <p:nvPr/>
        </p:nvSpPr>
        <p:spPr>
          <a:xfrm>
            <a:off x="7421251" y="2748712"/>
            <a:ext cx="113980" cy="128397"/>
          </a:xfrm>
          <a:custGeom>
            <a:avLst/>
            <a:gdLst/>
            <a:ahLst/>
            <a:cxnLst/>
            <a:rect l="l" t="t" r="r" b="b"/>
            <a:pathLst>
              <a:path w="1496" h="1685" extrusionOk="0">
                <a:moveTo>
                  <a:pt x="0" y="0"/>
                </a:moveTo>
                <a:lnTo>
                  <a:pt x="0" y="1024"/>
                </a:lnTo>
                <a:cubicBezTo>
                  <a:pt x="385" y="1416"/>
                  <a:pt x="930" y="1634"/>
                  <a:pt x="1496" y="1684"/>
                </a:cubicBezTo>
                <a:lnTo>
                  <a:pt x="1496" y="0"/>
                </a:lnTo>
                <a:close/>
              </a:path>
            </a:pathLst>
          </a:custGeom>
          <a:solidFill>
            <a:srgbClr val="000000">
              <a:alpha val="12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5"/>
          <p:cNvSpPr/>
          <p:nvPr/>
        </p:nvSpPr>
        <p:spPr>
          <a:xfrm rot="2981798">
            <a:off x="7041158" y="3122107"/>
            <a:ext cx="756722" cy="420400"/>
          </a:xfrm>
          <a:custGeom>
            <a:avLst/>
            <a:gdLst/>
            <a:ahLst/>
            <a:cxnLst/>
            <a:rect l="l" t="t" r="r" b="b"/>
            <a:pathLst>
              <a:path w="9932" h="5517" extrusionOk="0">
                <a:moveTo>
                  <a:pt x="1243" y="0"/>
                </a:moveTo>
                <a:cubicBezTo>
                  <a:pt x="1024" y="0"/>
                  <a:pt x="813" y="76"/>
                  <a:pt x="603" y="237"/>
                </a:cubicBezTo>
                <a:cubicBezTo>
                  <a:pt x="385" y="404"/>
                  <a:pt x="262" y="818"/>
                  <a:pt x="175" y="1080"/>
                </a:cubicBezTo>
                <a:cubicBezTo>
                  <a:pt x="1" y="1580"/>
                  <a:pt x="146" y="2139"/>
                  <a:pt x="378" y="2619"/>
                </a:cubicBezTo>
                <a:cubicBezTo>
                  <a:pt x="923" y="3773"/>
                  <a:pt x="1932" y="4702"/>
                  <a:pt x="3130" y="5152"/>
                </a:cubicBezTo>
                <a:cubicBezTo>
                  <a:pt x="3840" y="5417"/>
                  <a:pt x="4594" y="5516"/>
                  <a:pt x="5355" y="5516"/>
                </a:cubicBezTo>
                <a:cubicBezTo>
                  <a:pt x="5907" y="5516"/>
                  <a:pt x="6462" y="5464"/>
                  <a:pt x="7006" y="5384"/>
                </a:cubicBezTo>
                <a:cubicBezTo>
                  <a:pt x="7297" y="5341"/>
                  <a:pt x="7594" y="5283"/>
                  <a:pt x="7841" y="5130"/>
                </a:cubicBezTo>
                <a:cubicBezTo>
                  <a:pt x="7870" y="5181"/>
                  <a:pt x="7906" y="5225"/>
                  <a:pt x="7964" y="5261"/>
                </a:cubicBezTo>
                <a:cubicBezTo>
                  <a:pt x="8071" y="5334"/>
                  <a:pt x="8208" y="5371"/>
                  <a:pt x="8342" y="5371"/>
                </a:cubicBezTo>
                <a:cubicBezTo>
                  <a:pt x="8354" y="5371"/>
                  <a:pt x="8366" y="5371"/>
                  <a:pt x="8378" y="5370"/>
                </a:cubicBezTo>
                <a:cubicBezTo>
                  <a:pt x="8545" y="5370"/>
                  <a:pt x="8792" y="5305"/>
                  <a:pt x="8894" y="5167"/>
                </a:cubicBezTo>
                <a:cubicBezTo>
                  <a:pt x="8960" y="5073"/>
                  <a:pt x="9031" y="5040"/>
                  <a:pt x="9107" y="5040"/>
                </a:cubicBezTo>
                <a:cubicBezTo>
                  <a:pt x="9172" y="5040"/>
                  <a:pt x="9241" y="5064"/>
                  <a:pt x="9315" y="5094"/>
                </a:cubicBezTo>
                <a:cubicBezTo>
                  <a:pt x="9393" y="5120"/>
                  <a:pt x="9460" y="5154"/>
                  <a:pt x="9519" y="5154"/>
                </a:cubicBezTo>
                <a:cubicBezTo>
                  <a:pt x="9559" y="5154"/>
                  <a:pt x="9595" y="5138"/>
                  <a:pt x="9627" y="5094"/>
                </a:cubicBezTo>
                <a:cubicBezTo>
                  <a:pt x="9707" y="5000"/>
                  <a:pt x="9598" y="4876"/>
                  <a:pt x="9503" y="4782"/>
                </a:cubicBezTo>
                <a:lnTo>
                  <a:pt x="9503" y="4782"/>
                </a:lnTo>
                <a:cubicBezTo>
                  <a:pt x="9555" y="4794"/>
                  <a:pt x="9618" y="4805"/>
                  <a:pt x="9678" y="4805"/>
                </a:cubicBezTo>
                <a:cubicBezTo>
                  <a:pt x="9760" y="4805"/>
                  <a:pt x="9834" y="4784"/>
                  <a:pt x="9859" y="4717"/>
                </a:cubicBezTo>
                <a:cubicBezTo>
                  <a:pt x="9895" y="4600"/>
                  <a:pt x="9750" y="4506"/>
                  <a:pt x="9605" y="4463"/>
                </a:cubicBezTo>
                <a:cubicBezTo>
                  <a:pt x="9653" y="4463"/>
                  <a:pt x="9702" y="4469"/>
                  <a:pt x="9746" y="4469"/>
                </a:cubicBezTo>
                <a:cubicBezTo>
                  <a:pt x="9768" y="4469"/>
                  <a:pt x="9789" y="4467"/>
                  <a:pt x="9808" y="4463"/>
                </a:cubicBezTo>
                <a:cubicBezTo>
                  <a:pt x="9903" y="4441"/>
                  <a:pt x="9932" y="4325"/>
                  <a:pt x="9866" y="4259"/>
                </a:cubicBezTo>
                <a:cubicBezTo>
                  <a:pt x="9743" y="4121"/>
                  <a:pt x="9562" y="4041"/>
                  <a:pt x="9380" y="4020"/>
                </a:cubicBezTo>
                <a:cubicBezTo>
                  <a:pt x="9341" y="4016"/>
                  <a:pt x="9303" y="4015"/>
                  <a:pt x="9264" y="4015"/>
                </a:cubicBezTo>
                <a:cubicBezTo>
                  <a:pt x="9065" y="4015"/>
                  <a:pt x="8871" y="4058"/>
                  <a:pt x="8676" y="4107"/>
                </a:cubicBezTo>
                <a:cubicBezTo>
                  <a:pt x="8647" y="4110"/>
                  <a:pt x="8616" y="4116"/>
                  <a:pt x="8587" y="4116"/>
                </a:cubicBezTo>
                <a:cubicBezTo>
                  <a:pt x="8558" y="4116"/>
                  <a:pt x="8531" y="4110"/>
                  <a:pt x="8509" y="4092"/>
                </a:cubicBezTo>
                <a:cubicBezTo>
                  <a:pt x="8451" y="4049"/>
                  <a:pt x="8465" y="3954"/>
                  <a:pt x="8509" y="3904"/>
                </a:cubicBezTo>
                <a:cubicBezTo>
                  <a:pt x="8560" y="3853"/>
                  <a:pt x="8625" y="3824"/>
                  <a:pt x="8690" y="3795"/>
                </a:cubicBezTo>
                <a:cubicBezTo>
                  <a:pt x="8756" y="3758"/>
                  <a:pt x="8821" y="3715"/>
                  <a:pt x="8836" y="3649"/>
                </a:cubicBezTo>
                <a:cubicBezTo>
                  <a:pt x="8865" y="3555"/>
                  <a:pt x="8777" y="3453"/>
                  <a:pt x="8683" y="3432"/>
                </a:cubicBezTo>
                <a:cubicBezTo>
                  <a:pt x="8664" y="3427"/>
                  <a:pt x="8645" y="3425"/>
                  <a:pt x="8625" y="3425"/>
                </a:cubicBezTo>
                <a:cubicBezTo>
                  <a:pt x="8548" y="3425"/>
                  <a:pt x="8471" y="3456"/>
                  <a:pt x="8407" y="3497"/>
                </a:cubicBezTo>
                <a:cubicBezTo>
                  <a:pt x="8211" y="3613"/>
                  <a:pt x="8066" y="3809"/>
                  <a:pt x="7979" y="4005"/>
                </a:cubicBezTo>
                <a:cubicBezTo>
                  <a:pt x="7935" y="4100"/>
                  <a:pt x="7899" y="4194"/>
                  <a:pt x="7863" y="4281"/>
                </a:cubicBezTo>
                <a:cubicBezTo>
                  <a:pt x="7784" y="4285"/>
                  <a:pt x="7705" y="4287"/>
                  <a:pt x="7626" y="4287"/>
                </a:cubicBezTo>
                <a:cubicBezTo>
                  <a:pt x="6215" y="4287"/>
                  <a:pt x="4804" y="3678"/>
                  <a:pt x="3855" y="2626"/>
                </a:cubicBezTo>
                <a:cubicBezTo>
                  <a:pt x="3405" y="2125"/>
                  <a:pt x="3064" y="1544"/>
                  <a:pt x="2701" y="985"/>
                </a:cubicBezTo>
                <a:cubicBezTo>
                  <a:pt x="2512" y="695"/>
                  <a:pt x="2099" y="303"/>
                  <a:pt x="1786" y="143"/>
                </a:cubicBezTo>
                <a:cubicBezTo>
                  <a:pt x="1599" y="49"/>
                  <a:pt x="1419" y="0"/>
                  <a:pt x="124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5"/>
          <p:cNvSpPr/>
          <p:nvPr/>
        </p:nvSpPr>
        <p:spPr>
          <a:xfrm rot="524525">
            <a:off x="7016854" y="1707930"/>
            <a:ext cx="1166118" cy="745783"/>
          </a:xfrm>
          <a:custGeom>
            <a:avLst/>
            <a:gdLst/>
            <a:ahLst/>
            <a:cxnLst/>
            <a:rect l="l" t="t" r="r" b="b"/>
            <a:pathLst>
              <a:path w="8748" h="6509" extrusionOk="0">
                <a:moveTo>
                  <a:pt x="5129" y="1"/>
                </a:moveTo>
                <a:cubicBezTo>
                  <a:pt x="4305" y="1"/>
                  <a:pt x="3450" y="243"/>
                  <a:pt x="3093" y="1011"/>
                </a:cubicBezTo>
                <a:cubicBezTo>
                  <a:pt x="2838" y="788"/>
                  <a:pt x="2642" y="731"/>
                  <a:pt x="2419" y="731"/>
                </a:cubicBezTo>
                <a:cubicBezTo>
                  <a:pt x="2235" y="731"/>
                  <a:pt x="2033" y="770"/>
                  <a:pt x="1764" y="786"/>
                </a:cubicBezTo>
                <a:cubicBezTo>
                  <a:pt x="1662" y="793"/>
                  <a:pt x="1401" y="902"/>
                  <a:pt x="1365" y="1004"/>
                </a:cubicBezTo>
                <a:cubicBezTo>
                  <a:pt x="1322" y="1154"/>
                  <a:pt x="1498" y="1262"/>
                  <a:pt x="1642" y="1300"/>
                </a:cubicBezTo>
                <a:lnTo>
                  <a:pt x="1642" y="1300"/>
                </a:lnTo>
                <a:cubicBezTo>
                  <a:pt x="1544" y="1275"/>
                  <a:pt x="1444" y="1263"/>
                  <a:pt x="1344" y="1263"/>
                </a:cubicBezTo>
                <a:cubicBezTo>
                  <a:pt x="1045" y="1263"/>
                  <a:pt x="748" y="1372"/>
                  <a:pt x="515" y="1577"/>
                </a:cubicBezTo>
                <a:cubicBezTo>
                  <a:pt x="203" y="1846"/>
                  <a:pt x="7" y="2274"/>
                  <a:pt x="7" y="2710"/>
                </a:cubicBezTo>
                <a:cubicBezTo>
                  <a:pt x="227" y="2585"/>
                  <a:pt x="472" y="2519"/>
                  <a:pt x="716" y="2519"/>
                </a:cubicBezTo>
                <a:cubicBezTo>
                  <a:pt x="771" y="2519"/>
                  <a:pt x="825" y="2522"/>
                  <a:pt x="878" y="2528"/>
                </a:cubicBezTo>
                <a:cubicBezTo>
                  <a:pt x="508" y="2797"/>
                  <a:pt x="109" y="3116"/>
                  <a:pt x="29" y="3588"/>
                </a:cubicBezTo>
                <a:cubicBezTo>
                  <a:pt x="0" y="3799"/>
                  <a:pt x="36" y="4017"/>
                  <a:pt x="80" y="4227"/>
                </a:cubicBezTo>
                <a:cubicBezTo>
                  <a:pt x="240" y="4989"/>
                  <a:pt x="436" y="5744"/>
                  <a:pt x="675" y="6478"/>
                </a:cubicBezTo>
                <a:cubicBezTo>
                  <a:pt x="1371" y="6497"/>
                  <a:pt x="2037" y="6509"/>
                  <a:pt x="2688" y="6509"/>
                </a:cubicBezTo>
                <a:cubicBezTo>
                  <a:pt x="4447" y="6509"/>
                  <a:pt x="6101" y="6424"/>
                  <a:pt x="7971" y="6180"/>
                </a:cubicBezTo>
                <a:cubicBezTo>
                  <a:pt x="7949" y="5381"/>
                  <a:pt x="8465" y="4474"/>
                  <a:pt x="8654" y="3697"/>
                </a:cubicBezTo>
                <a:cubicBezTo>
                  <a:pt x="8697" y="3516"/>
                  <a:pt x="8748" y="3334"/>
                  <a:pt x="8726" y="3153"/>
                </a:cubicBezTo>
                <a:cubicBezTo>
                  <a:pt x="8675" y="2841"/>
                  <a:pt x="8421" y="2616"/>
                  <a:pt x="8174" y="2449"/>
                </a:cubicBezTo>
                <a:cubicBezTo>
                  <a:pt x="8283" y="2093"/>
                  <a:pt x="8080" y="1694"/>
                  <a:pt x="7782" y="1490"/>
                </a:cubicBezTo>
                <a:cubicBezTo>
                  <a:pt x="7492" y="1287"/>
                  <a:pt x="7129" y="1236"/>
                  <a:pt x="6781" y="1193"/>
                </a:cubicBezTo>
                <a:cubicBezTo>
                  <a:pt x="6841" y="1140"/>
                  <a:pt x="6914" y="1126"/>
                  <a:pt x="6992" y="1126"/>
                </a:cubicBezTo>
                <a:cubicBezTo>
                  <a:pt x="7066" y="1126"/>
                  <a:pt x="7143" y="1138"/>
                  <a:pt x="7216" y="1142"/>
                </a:cubicBezTo>
                <a:cubicBezTo>
                  <a:pt x="7220" y="1142"/>
                  <a:pt x="7225" y="1142"/>
                  <a:pt x="7229" y="1142"/>
                </a:cubicBezTo>
                <a:cubicBezTo>
                  <a:pt x="7372" y="1142"/>
                  <a:pt x="7549" y="1028"/>
                  <a:pt x="7499" y="880"/>
                </a:cubicBezTo>
                <a:cubicBezTo>
                  <a:pt x="7477" y="808"/>
                  <a:pt x="7405" y="764"/>
                  <a:pt x="7340" y="735"/>
                </a:cubicBezTo>
                <a:cubicBezTo>
                  <a:pt x="6916" y="541"/>
                  <a:pt x="6456" y="443"/>
                  <a:pt x="5996" y="443"/>
                </a:cubicBezTo>
                <a:cubicBezTo>
                  <a:pt x="5715" y="443"/>
                  <a:pt x="5434" y="479"/>
                  <a:pt x="5162" y="554"/>
                </a:cubicBezTo>
                <a:cubicBezTo>
                  <a:pt x="5350" y="438"/>
                  <a:pt x="5546" y="321"/>
                  <a:pt x="5735" y="213"/>
                </a:cubicBezTo>
                <a:cubicBezTo>
                  <a:pt x="5771" y="184"/>
                  <a:pt x="5822" y="147"/>
                  <a:pt x="5808" y="96"/>
                </a:cubicBezTo>
                <a:cubicBezTo>
                  <a:pt x="5800" y="53"/>
                  <a:pt x="5750" y="38"/>
                  <a:pt x="5706" y="38"/>
                </a:cubicBezTo>
                <a:cubicBezTo>
                  <a:pt x="5520" y="15"/>
                  <a:pt x="5325" y="1"/>
                  <a:pt x="5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5"/>
          <p:cNvSpPr/>
          <p:nvPr/>
        </p:nvSpPr>
        <p:spPr>
          <a:xfrm rot="524525">
            <a:off x="7053563" y="2012537"/>
            <a:ext cx="992027" cy="835611"/>
          </a:xfrm>
          <a:custGeom>
            <a:avLst/>
            <a:gdLst/>
            <a:ahLst/>
            <a:cxnLst/>
            <a:rect l="l" t="t" r="r" b="b"/>
            <a:pathLst>
              <a:path w="7442" h="7293" extrusionOk="0">
                <a:moveTo>
                  <a:pt x="3493" y="1"/>
                </a:moveTo>
                <a:cubicBezTo>
                  <a:pt x="3322" y="1"/>
                  <a:pt x="3129" y="26"/>
                  <a:pt x="3018" y="26"/>
                </a:cubicBezTo>
                <a:cubicBezTo>
                  <a:pt x="3009" y="26"/>
                  <a:pt x="3000" y="26"/>
                  <a:pt x="2992" y="25"/>
                </a:cubicBezTo>
                <a:cubicBezTo>
                  <a:pt x="2943" y="24"/>
                  <a:pt x="2895" y="23"/>
                  <a:pt x="2846" y="23"/>
                </a:cubicBezTo>
                <a:cubicBezTo>
                  <a:pt x="2458" y="23"/>
                  <a:pt x="2067" y="74"/>
                  <a:pt x="1692" y="178"/>
                </a:cubicBezTo>
                <a:cubicBezTo>
                  <a:pt x="1083" y="345"/>
                  <a:pt x="451" y="693"/>
                  <a:pt x="255" y="1296"/>
                </a:cubicBezTo>
                <a:cubicBezTo>
                  <a:pt x="117" y="1688"/>
                  <a:pt x="197" y="2123"/>
                  <a:pt x="219" y="2537"/>
                </a:cubicBezTo>
                <a:cubicBezTo>
                  <a:pt x="255" y="3452"/>
                  <a:pt x="1" y="4395"/>
                  <a:pt x="269" y="5274"/>
                </a:cubicBezTo>
                <a:cubicBezTo>
                  <a:pt x="487" y="5956"/>
                  <a:pt x="1017" y="6523"/>
                  <a:pt x="1656" y="6842"/>
                </a:cubicBezTo>
                <a:cubicBezTo>
                  <a:pt x="2266" y="7140"/>
                  <a:pt x="2963" y="7278"/>
                  <a:pt x="3689" y="7292"/>
                </a:cubicBezTo>
                <a:lnTo>
                  <a:pt x="3754" y="7292"/>
                </a:lnTo>
                <a:cubicBezTo>
                  <a:pt x="4480" y="7278"/>
                  <a:pt x="5170" y="7140"/>
                  <a:pt x="5779" y="6842"/>
                </a:cubicBezTo>
                <a:cubicBezTo>
                  <a:pt x="6426" y="6523"/>
                  <a:pt x="6956" y="5956"/>
                  <a:pt x="7166" y="5274"/>
                </a:cubicBezTo>
                <a:cubicBezTo>
                  <a:pt x="7442" y="4395"/>
                  <a:pt x="7188" y="3452"/>
                  <a:pt x="7224" y="2537"/>
                </a:cubicBezTo>
                <a:cubicBezTo>
                  <a:pt x="7246" y="2123"/>
                  <a:pt x="7319" y="1688"/>
                  <a:pt x="7188" y="1296"/>
                </a:cubicBezTo>
                <a:cubicBezTo>
                  <a:pt x="6985" y="693"/>
                  <a:pt x="6360" y="345"/>
                  <a:pt x="5750" y="178"/>
                </a:cubicBezTo>
                <a:cubicBezTo>
                  <a:pt x="5376" y="74"/>
                  <a:pt x="4985" y="23"/>
                  <a:pt x="4591" y="23"/>
                </a:cubicBezTo>
                <a:cubicBezTo>
                  <a:pt x="4542" y="23"/>
                  <a:pt x="4493" y="24"/>
                  <a:pt x="4444" y="25"/>
                </a:cubicBezTo>
                <a:cubicBezTo>
                  <a:pt x="4436" y="26"/>
                  <a:pt x="4427" y="26"/>
                  <a:pt x="4418" y="26"/>
                </a:cubicBezTo>
                <a:cubicBezTo>
                  <a:pt x="4311" y="26"/>
                  <a:pt x="4120" y="1"/>
                  <a:pt x="3948" y="1"/>
                </a:cubicBezTo>
                <a:cubicBezTo>
                  <a:pt x="3862" y="1"/>
                  <a:pt x="3781" y="7"/>
                  <a:pt x="3718" y="25"/>
                </a:cubicBezTo>
                <a:cubicBezTo>
                  <a:pt x="3656" y="7"/>
                  <a:pt x="3577" y="1"/>
                  <a:pt x="3493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5"/>
          <p:cNvSpPr/>
          <p:nvPr/>
        </p:nvSpPr>
        <p:spPr>
          <a:xfrm rot="524525">
            <a:off x="6979419" y="2290956"/>
            <a:ext cx="161694" cy="206583"/>
          </a:xfrm>
          <a:custGeom>
            <a:avLst/>
            <a:gdLst/>
            <a:ahLst/>
            <a:cxnLst/>
            <a:rect l="l" t="t" r="r" b="b"/>
            <a:pathLst>
              <a:path w="1213" h="1803" extrusionOk="0">
                <a:moveTo>
                  <a:pt x="476" y="1"/>
                </a:moveTo>
                <a:cubicBezTo>
                  <a:pt x="458" y="1"/>
                  <a:pt x="440" y="2"/>
                  <a:pt x="421" y="6"/>
                </a:cubicBezTo>
                <a:cubicBezTo>
                  <a:pt x="233" y="35"/>
                  <a:pt x="124" y="245"/>
                  <a:pt x="80" y="434"/>
                </a:cubicBezTo>
                <a:cubicBezTo>
                  <a:pt x="0" y="783"/>
                  <a:pt x="58" y="1167"/>
                  <a:pt x="240" y="1479"/>
                </a:cubicBezTo>
                <a:cubicBezTo>
                  <a:pt x="327" y="1625"/>
                  <a:pt x="465" y="1770"/>
                  <a:pt x="632" y="1799"/>
                </a:cubicBezTo>
                <a:cubicBezTo>
                  <a:pt x="649" y="1801"/>
                  <a:pt x="665" y="1802"/>
                  <a:pt x="682" y="1802"/>
                </a:cubicBezTo>
                <a:cubicBezTo>
                  <a:pt x="879" y="1802"/>
                  <a:pt x="1052" y="1646"/>
                  <a:pt x="1133" y="1465"/>
                </a:cubicBezTo>
                <a:cubicBezTo>
                  <a:pt x="1213" y="1269"/>
                  <a:pt x="1205" y="1044"/>
                  <a:pt x="1198" y="833"/>
                </a:cubicBezTo>
                <a:lnTo>
                  <a:pt x="951" y="383"/>
                </a:lnTo>
                <a:cubicBezTo>
                  <a:pt x="893" y="289"/>
                  <a:pt x="828" y="187"/>
                  <a:pt x="741" y="115"/>
                </a:cubicBezTo>
                <a:cubicBezTo>
                  <a:pt x="667" y="47"/>
                  <a:pt x="573" y="1"/>
                  <a:pt x="47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rot="524525">
            <a:off x="7076314" y="1979803"/>
            <a:ext cx="183956" cy="323910"/>
          </a:xfrm>
          <a:custGeom>
            <a:avLst/>
            <a:gdLst/>
            <a:ahLst/>
            <a:cxnLst/>
            <a:rect l="l" t="t" r="r" b="b"/>
            <a:pathLst>
              <a:path w="1380" h="2827" extrusionOk="0">
                <a:moveTo>
                  <a:pt x="1036" y="0"/>
                </a:moveTo>
                <a:cubicBezTo>
                  <a:pt x="738" y="0"/>
                  <a:pt x="453" y="197"/>
                  <a:pt x="290" y="452"/>
                </a:cubicBezTo>
                <a:cubicBezTo>
                  <a:pt x="102" y="750"/>
                  <a:pt x="58" y="1120"/>
                  <a:pt x="29" y="1469"/>
                </a:cubicBezTo>
                <a:cubicBezTo>
                  <a:pt x="0" y="1941"/>
                  <a:pt x="15" y="2441"/>
                  <a:pt x="283" y="2826"/>
                </a:cubicBezTo>
                <a:cubicBezTo>
                  <a:pt x="712" y="2543"/>
                  <a:pt x="828" y="1926"/>
                  <a:pt x="653" y="1440"/>
                </a:cubicBezTo>
                <a:lnTo>
                  <a:pt x="653" y="1440"/>
                </a:lnTo>
                <a:cubicBezTo>
                  <a:pt x="726" y="1534"/>
                  <a:pt x="762" y="1708"/>
                  <a:pt x="842" y="1817"/>
                </a:cubicBezTo>
                <a:cubicBezTo>
                  <a:pt x="896" y="1901"/>
                  <a:pt x="971" y="2006"/>
                  <a:pt x="1052" y="2006"/>
                </a:cubicBezTo>
                <a:cubicBezTo>
                  <a:pt x="1069" y="2006"/>
                  <a:pt x="1086" y="2001"/>
                  <a:pt x="1104" y="1991"/>
                </a:cubicBezTo>
                <a:cubicBezTo>
                  <a:pt x="1162" y="1962"/>
                  <a:pt x="1183" y="1897"/>
                  <a:pt x="1198" y="1839"/>
                </a:cubicBezTo>
                <a:cubicBezTo>
                  <a:pt x="1379" y="1251"/>
                  <a:pt x="1372" y="605"/>
                  <a:pt x="1183" y="17"/>
                </a:cubicBezTo>
                <a:cubicBezTo>
                  <a:pt x="1134" y="5"/>
                  <a:pt x="1085" y="0"/>
                  <a:pt x="103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 rot="524525">
            <a:off x="7251717" y="1969515"/>
            <a:ext cx="829400" cy="155596"/>
          </a:xfrm>
          <a:custGeom>
            <a:avLst/>
            <a:gdLst/>
            <a:ahLst/>
            <a:cxnLst/>
            <a:rect l="l" t="t" r="r" b="b"/>
            <a:pathLst>
              <a:path w="6222" h="1358" extrusionOk="0">
                <a:moveTo>
                  <a:pt x="2882" y="0"/>
                </a:moveTo>
                <a:cubicBezTo>
                  <a:pt x="2792" y="0"/>
                  <a:pt x="2703" y="1"/>
                  <a:pt x="2614" y="4"/>
                </a:cubicBezTo>
                <a:cubicBezTo>
                  <a:pt x="2142" y="18"/>
                  <a:pt x="1663" y="55"/>
                  <a:pt x="1205" y="192"/>
                </a:cubicBezTo>
                <a:cubicBezTo>
                  <a:pt x="755" y="338"/>
                  <a:pt x="319" y="584"/>
                  <a:pt x="22" y="955"/>
                </a:cubicBezTo>
                <a:cubicBezTo>
                  <a:pt x="0" y="984"/>
                  <a:pt x="523" y="1093"/>
                  <a:pt x="559" y="1093"/>
                </a:cubicBezTo>
                <a:cubicBezTo>
                  <a:pt x="1162" y="1151"/>
                  <a:pt x="1786" y="1209"/>
                  <a:pt x="2396" y="1274"/>
                </a:cubicBezTo>
                <a:cubicBezTo>
                  <a:pt x="2545" y="1289"/>
                  <a:pt x="2851" y="1358"/>
                  <a:pt x="3124" y="1358"/>
                </a:cubicBezTo>
                <a:cubicBezTo>
                  <a:pt x="3398" y="1358"/>
                  <a:pt x="3637" y="1289"/>
                  <a:pt x="3652" y="1027"/>
                </a:cubicBezTo>
                <a:cubicBezTo>
                  <a:pt x="3656" y="984"/>
                  <a:pt x="3646" y="942"/>
                  <a:pt x="3626" y="906"/>
                </a:cubicBezTo>
                <a:lnTo>
                  <a:pt x="3626" y="906"/>
                </a:lnTo>
                <a:cubicBezTo>
                  <a:pt x="4026" y="1059"/>
                  <a:pt x="4454" y="1141"/>
                  <a:pt x="4881" y="1141"/>
                </a:cubicBezTo>
                <a:cubicBezTo>
                  <a:pt x="4939" y="1141"/>
                  <a:pt x="4996" y="1139"/>
                  <a:pt x="5053" y="1136"/>
                </a:cubicBezTo>
                <a:cubicBezTo>
                  <a:pt x="5040" y="1067"/>
                  <a:pt x="5007" y="1000"/>
                  <a:pt x="4960" y="944"/>
                </a:cubicBezTo>
                <a:lnTo>
                  <a:pt x="4960" y="944"/>
                </a:lnTo>
                <a:cubicBezTo>
                  <a:pt x="5339" y="1171"/>
                  <a:pt x="5778" y="1306"/>
                  <a:pt x="6222" y="1318"/>
                </a:cubicBezTo>
                <a:cubicBezTo>
                  <a:pt x="6163" y="1085"/>
                  <a:pt x="5975" y="904"/>
                  <a:pt x="5779" y="759"/>
                </a:cubicBezTo>
                <a:cubicBezTo>
                  <a:pt x="4958" y="165"/>
                  <a:pt x="3909" y="0"/>
                  <a:pt x="28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5"/>
          <p:cNvSpPr/>
          <p:nvPr/>
        </p:nvSpPr>
        <p:spPr>
          <a:xfrm rot="524525">
            <a:off x="7436069" y="2358811"/>
            <a:ext cx="55320" cy="84100"/>
          </a:xfrm>
          <a:custGeom>
            <a:avLst/>
            <a:gdLst/>
            <a:ahLst/>
            <a:cxnLst/>
            <a:rect l="l" t="t" r="r" b="b"/>
            <a:pathLst>
              <a:path w="415" h="734" extrusionOk="0">
                <a:moveTo>
                  <a:pt x="211" y="1"/>
                </a:moveTo>
                <a:cubicBezTo>
                  <a:pt x="95" y="1"/>
                  <a:pt x="8" y="160"/>
                  <a:pt x="0" y="364"/>
                </a:cubicBezTo>
                <a:cubicBezTo>
                  <a:pt x="0" y="567"/>
                  <a:pt x="87" y="734"/>
                  <a:pt x="204" y="734"/>
                </a:cubicBezTo>
                <a:cubicBezTo>
                  <a:pt x="320" y="734"/>
                  <a:pt x="407" y="567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5"/>
          <p:cNvSpPr/>
          <p:nvPr/>
        </p:nvSpPr>
        <p:spPr>
          <a:xfrm rot="524525">
            <a:off x="7799267" y="2380133"/>
            <a:ext cx="55187" cy="84214"/>
          </a:xfrm>
          <a:custGeom>
            <a:avLst/>
            <a:gdLst/>
            <a:ahLst/>
            <a:cxnLst/>
            <a:rect l="l" t="t" r="r" b="b"/>
            <a:pathLst>
              <a:path w="414" h="735" extrusionOk="0">
                <a:moveTo>
                  <a:pt x="211" y="1"/>
                </a:moveTo>
                <a:cubicBezTo>
                  <a:pt x="102" y="1"/>
                  <a:pt x="7" y="161"/>
                  <a:pt x="7" y="364"/>
                </a:cubicBezTo>
                <a:cubicBezTo>
                  <a:pt x="0" y="567"/>
                  <a:pt x="95" y="734"/>
                  <a:pt x="203" y="734"/>
                </a:cubicBezTo>
                <a:cubicBezTo>
                  <a:pt x="320" y="734"/>
                  <a:pt x="414" y="574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5"/>
          <p:cNvSpPr/>
          <p:nvPr/>
        </p:nvSpPr>
        <p:spPr>
          <a:xfrm rot="524525">
            <a:off x="7781234" y="2252588"/>
            <a:ext cx="162761" cy="5339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"/>
          <p:cNvSpPr/>
          <p:nvPr/>
        </p:nvSpPr>
        <p:spPr>
          <a:xfrm rot="524525">
            <a:off x="7370984" y="2197897"/>
            <a:ext cx="161694" cy="57518"/>
          </a:xfrm>
          <a:custGeom>
            <a:avLst/>
            <a:gdLst/>
            <a:ahLst/>
            <a:cxnLst/>
            <a:rect l="l" t="t" r="r" b="b"/>
            <a:pathLst>
              <a:path w="1213" h="502" extrusionOk="0">
                <a:moveTo>
                  <a:pt x="664" y="1"/>
                </a:moveTo>
                <a:cubicBezTo>
                  <a:pt x="233" y="1"/>
                  <a:pt x="22" y="358"/>
                  <a:pt x="22" y="363"/>
                </a:cubicBezTo>
                <a:cubicBezTo>
                  <a:pt x="0" y="407"/>
                  <a:pt x="15" y="465"/>
                  <a:pt x="58" y="487"/>
                </a:cubicBezTo>
                <a:cubicBezTo>
                  <a:pt x="73" y="494"/>
                  <a:pt x="87" y="501"/>
                  <a:pt x="102" y="501"/>
                </a:cubicBezTo>
                <a:cubicBezTo>
                  <a:pt x="131" y="501"/>
                  <a:pt x="167" y="480"/>
                  <a:pt x="182" y="451"/>
                </a:cubicBezTo>
                <a:cubicBezTo>
                  <a:pt x="187" y="440"/>
                  <a:pt x="340" y="185"/>
                  <a:pt x="665" y="185"/>
                </a:cubicBezTo>
                <a:cubicBezTo>
                  <a:pt x="778" y="185"/>
                  <a:pt x="912" y="216"/>
                  <a:pt x="1067" y="298"/>
                </a:cubicBezTo>
                <a:cubicBezTo>
                  <a:pt x="1083" y="305"/>
                  <a:pt x="1099" y="308"/>
                  <a:pt x="1114" y="308"/>
                </a:cubicBezTo>
                <a:cubicBezTo>
                  <a:pt x="1147" y="308"/>
                  <a:pt x="1176" y="292"/>
                  <a:pt x="1191" y="262"/>
                </a:cubicBezTo>
                <a:cubicBezTo>
                  <a:pt x="1212" y="211"/>
                  <a:pt x="1198" y="160"/>
                  <a:pt x="1154" y="138"/>
                </a:cubicBezTo>
                <a:cubicBezTo>
                  <a:pt x="967" y="39"/>
                  <a:pt x="804" y="1"/>
                  <a:pt x="66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5"/>
          <p:cNvSpPr/>
          <p:nvPr/>
        </p:nvSpPr>
        <p:spPr>
          <a:xfrm rot="524525">
            <a:off x="7631643" y="2396812"/>
            <a:ext cx="124903" cy="151815"/>
          </a:xfrm>
          <a:custGeom>
            <a:avLst/>
            <a:gdLst/>
            <a:ahLst/>
            <a:cxnLst/>
            <a:rect l="l" t="t" r="r" b="b"/>
            <a:pathLst>
              <a:path w="937" h="1325" extrusionOk="0">
                <a:moveTo>
                  <a:pt x="159" y="0"/>
                </a:moveTo>
                <a:cubicBezTo>
                  <a:pt x="119" y="0"/>
                  <a:pt x="85" y="33"/>
                  <a:pt x="73" y="76"/>
                </a:cubicBezTo>
                <a:cubicBezTo>
                  <a:pt x="66" y="119"/>
                  <a:pt x="0" y="548"/>
                  <a:pt x="189" y="722"/>
                </a:cubicBezTo>
                <a:cubicBezTo>
                  <a:pt x="205" y="738"/>
                  <a:pt x="226" y="747"/>
                  <a:pt x="247" y="747"/>
                </a:cubicBezTo>
                <a:cubicBezTo>
                  <a:pt x="254" y="747"/>
                  <a:pt x="262" y="746"/>
                  <a:pt x="269" y="744"/>
                </a:cubicBezTo>
                <a:cubicBezTo>
                  <a:pt x="272" y="744"/>
                  <a:pt x="323" y="735"/>
                  <a:pt x="388" y="735"/>
                </a:cubicBezTo>
                <a:cubicBezTo>
                  <a:pt x="480" y="735"/>
                  <a:pt x="600" y="753"/>
                  <a:pt x="646" y="838"/>
                </a:cubicBezTo>
                <a:cubicBezTo>
                  <a:pt x="712" y="947"/>
                  <a:pt x="509" y="1114"/>
                  <a:pt x="443" y="1158"/>
                </a:cubicBezTo>
                <a:cubicBezTo>
                  <a:pt x="407" y="1187"/>
                  <a:pt x="392" y="1245"/>
                  <a:pt x="421" y="1281"/>
                </a:cubicBezTo>
                <a:cubicBezTo>
                  <a:pt x="436" y="1310"/>
                  <a:pt x="465" y="1325"/>
                  <a:pt x="494" y="1325"/>
                </a:cubicBezTo>
                <a:cubicBezTo>
                  <a:pt x="516" y="1325"/>
                  <a:pt x="530" y="1317"/>
                  <a:pt x="545" y="1310"/>
                </a:cubicBezTo>
                <a:cubicBezTo>
                  <a:pt x="705" y="1201"/>
                  <a:pt x="937" y="962"/>
                  <a:pt x="806" y="744"/>
                </a:cubicBezTo>
                <a:cubicBezTo>
                  <a:pt x="709" y="590"/>
                  <a:pt x="518" y="557"/>
                  <a:pt x="384" y="557"/>
                </a:cubicBezTo>
                <a:cubicBezTo>
                  <a:pt x="348" y="557"/>
                  <a:pt x="316" y="559"/>
                  <a:pt x="291" y="562"/>
                </a:cubicBezTo>
                <a:cubicBezTo>
                  <a:pt x="225" y="453"/>
                  <a:pt x="240" y="214"/>
                  <a:pt x="254" y="105"/>
                </a:cubicBezTo>
                <a:cubicBezTo>
                  <a:pt x="262" y="54"/>
                  <a:pt x="233" y="11"/>
                  <a:pt x="182" y="3"/>
                </a:cubicBezTo>
                <a:cubicBezTo>
                  <a:pt x="174" y="1"/>
                  <a:pt x="167" y="0"/>
                  <a:pt x="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5"/>
          <p:cNvSpPr/>
          <p:nvPr/>
        </p:nvSpPr>
        <p:spPr>
          <a:xfrm rot="524525">
            <a:off x="7161137" y="2374946"/>
            <a:ext cx="232344" cy="162814"/>
          </a:xfrm>
          <a:custGeom>
            <a:avLst/>
            <a:gdLst/>
            <a:ahLst/>
            <a:cxnLst/>
            <a:rect l="l" t="t" r="r" b="b"/>
            <a:pathLst>
              <a:path w="1743" h="1421" extrusionOk="0">
                <a:moveTo>
                  <a:pt x="885" y="0"/>
                </a:moveTo>
                <a:cubicBezTo>
                  <a:pt x="863" y="0"/>
                  <a:pt x="842" y="1"/>
                  <a:pt x="821" y="2"/>
                </a:cubicBezTo>
                <a:cubicBezTo>
                  <a:pt x="356" y="39"/>
                  <a:pt x="0" y="380"/>
                  <a:pt x="29" y="772"/>
                </a:cubicBezTo>
                <a:cubicBezTo>
                  <a:pt x="57" y="1142"/>
                  <a:pt x="414" y="1421"/>
                  <a:pt x="844" y="1421"/>
                </a:cubicBezTo>
                <a:cubicBezTo>
                  <a:pt x="870" y="1421"/>
                  <a:pt x="896" y="1420"/>
                  <a:pt x="922" y="1418"/>
                </a:cubicBezTo>
                <a:cubicBezTo>
                  <a:pt x="1387" y="1389"/>
                  <a:pt x="1743" y="1040"/>
                  <a:pt x="1714" y="656"/>
                </a:cubicBezTo>
                <a:cubicBezTo>
                  <a:pt x="1686" y="282"/>
                  <a:pt x="1321" y="0"/>
                  <a:pt x="885" y="0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5"/>
          <p:cNvSpPr/>
          <p:nvPr/>
        </p:nvSpPr>
        <p:spPr>
          <a:xfrm rot="524525">
            <a:off x="7814478" y="2479923"/>
            <a:ext cx="201418" cy="129816"/>
          </a:xfrm>
          <a:custGeom>
            <a:avLst/>
            <a:gdLst/>
            <a:ahLst/>
            <a:cxnLst/>
            <a:rect l="l" t="t" r="r" b="b"/>
            <a:pathLst>
              <a:path w="1511" h="1133" extrusionOk="0">
                <a:moveTo>
                  <a:pt x="806" y="1"/>
                </a:moveTo>
                <a:cubicBezTo>
                  <a:pt x="756" y="1"/>
                  <a:pt x="705" y="5"/>
                  <a:pt x="653" y="14"/>
                </a:cubicBezTo>
                <a:cubicBezTo>
                  <a:pt x="269" y="86"/>
                  <a:pt x="0" y="391"/>
                  <a:pt x="58" y="696"/>
                </a:cubicBezTo>
                <a:cubicBezTo>
                  <a:pt x="102" y="957"/>
                  <a:pt x="373" y="1133"/>
                  <a:pt x="692" y="1133"/>
                </a:cubicBezTo>
                <a:cubicBezTo>
                  <a:pt x="746" y="1133"/>
                  <a:pt x="801" y="1128"/>
                  <a:pt x="857" y="1117"/>
                </a:cubicBezTo>
                <a:cubicBezTo>
                  <a:pt x="1241" y="1045"/>
                  <a:pt x="1510" y="747"/>
                  <a:pt x="1452" y="442"/>
                </a:cubicBezTo>
                <a:cubicBezTo>
                  <a:pt x="1408" y="178"/>
                  <a:pt x="1129" y="1"/>
                  <a:pt x="806" y="1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5"/>
          <p:cNvSpPr/>
          <p:nvPr/>
        </p:nvSpPr>
        <p:spPr>
          <a:xfrm rot="-9491453">
            <a:off x="7439503" y="2578466"/>
            <a:ext cx="214783" cy="7326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CA4FE954-BEEF-4332-A790-112C4F38A87F}"/>
              </a:ext>
            </a:extLst>
          </p:cNvPr>
          <p:cNvSpPr/>
          <p:nvPr/>
        </p:nvSpPr>
        <p:spPr>
          <a:xfrm>
            <a:off x="448140" y="267339"/>
            <a:ext cx="840219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dirty="0"/>
              <a:t>Procesamiento de la información:</a:t>
            </a:r>
            <a:r>
              <a:rPr lang="es-ES" sz="2000" dirty="0"/>
              <a:t> </a:t>
            </a:r>
          </a:p>
          <a:p>
            <a:pPr algn="just"/>
            <a:r>
              <a:rPr lang="es-ES" sz="2000" b="1" dirty="0"/>
              <a:t> </a:t>
            </a:r>
            <a:r>
              <a:rPr lang="es-ES" sz="2000" dirty="0"/>
              <a:t>“Yo puedo cuidar los servicios públicos con acciones pequeñas todos los días.” Se dibuja el carro recolector de la basura, y se escribe servicio de recolección y aseo. Se dibuja el logo de Celsia, se escribe servicio de energía con un bombillo y una imagen del uso de electricidad. </a:t>
            </a:r>
            <a:r>
              <a:rPr lang="es-ES" sz="2000" dirty="0">
                <a:hlinkClick r:id="rId3"/>
              </a:rPr>
              <a:t>https://sl.bing.net/jMfIOY2jd2i</a:t>
            </a:r>
            <a:r>
              <a:rPr lang="es-ES" sz="2000" dirty="0"/>
              <a:t> </a:t>
            </a:r>
          </a:p>
          <a:p>
            <a:pPr algn="just"/>
            <a:r>
              <a:rPr lang="es-ES" sz="2000" dirty="0"/>
              <a:t>Servicio de agua, una llave y una imagen de los niños usando el agua. </a:t>
            </a:r>
          </a:p>
          <a:p>
            <a:pPr algn="just"/>
            <a:r>
              <a:rPr lang="es-ES" sz="2000" dirty="0">
                <a:hlinkClick r:id="rId4"/>
              </a:rPr>
              <a:t>https://sl.bing.net/cH2VLjYjBYa</a:t>
            </a:r>
            <a:r>
              <a:rPr lang="es-ES" sz="2000" dirty="0"/>
              <a:t> </a:t>
            </a:r>
          </a:p>
          <a:p>
            <a:pPr algn="just"/>
            <a:r>
              <a:rPr lang="es-ES" sz="2000" b="1" dirty="0"/>
              <a:t>Cierre: </a:t>
            </a:r>
            <a:r>
              <a:rPr lang="es-ES" sz="2000" dirty="0"/>
              <a:t>Comentan lo que dibujaron y leyeron con su </a:t>
            </a:r>
            <a:r>
              <a:rPr lang="es-ES" sz="2000" dirty="0" err="1"/>
              <a:t>team</a:t>
            </a:r>
            <a:r>
              <a:rPr lang="es-ES" sz="2000" dirty="0"/>
              <a:t>.</a:t>
            </a:r>
          </a:p>
          <a:p>
            <a:pPr algn="just"/>
            <a:r>
              <a:rPr lang="es-ES" sz="2000" dirty="0"/>
              <a:t>Tiempo 10 </a:t>
            </a:r>
            <a:r>
              <a:rPr lang="es-ES" sz="2000" dirty="0" err="1"/>
              <a:t>mtos</a:t>
            </a:r>
            <a:r>
              <a:rPr lang="es-ES" sz="2000" dirty="0"/>
              <a:t>.</a:t>
            </a:r>
          </a:p>
          <a:p>
            <a:pPr algn="just"/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528448030"/>
      </p:ext>
    </p:extLst>
  </p:cSld>
  <p:clrMapOvr>
    <a:masterClrMapping/>
  </p:clrMapOvr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</Words>
  <Application>Microsoft Office PowerPoint</Application>
  <PresentationFormat>Presentación en pantalla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Chewy</vt:lpstr>
      <vt:lpstr>Roboto</vt:lpstr>
      <vt:lpstr>Take a Walk Today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CRÍTICA</dc:title>
  <dc:creator>USUARIO</dc:creator>
  <cp:lastModifiedBy>Usuario</cp:lastModifiedBy>
  <cp:revision>13</cp:revision>
  <dcterms:modified xsi:type="dcterms:W3CDTF">2025-05-27T14:41:37Z</dcterms:modified>
</cp:coreProperties>
</file>