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Lucida Sans" panose="020B060203050402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Nunito SemiBold" panose="020B060402020202020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Sue Ellen Francisco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4CE2D-EA18-47DA-9A30-554CEAA83B7F}">
  <a:tblStyle styleId="{88B4CE2D-EA18-47DA-9A30-554CEAA83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" name="Google Shape;7925;gb07c6cb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6" name="Google Shape;7926;gb07c6cb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8" name="Google Shape;7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9" name="Google Shape;7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8" name="Google Shape;7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9" name="Google Shape;7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68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70750" y="-257325"/>
            <a:ext cx="8452873" cy="3961400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7050" y="2077450"/>
            <a:ext cx="6549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Sue Ellen Francisco"/>
              <a:buNone/>
              <a:defRPr sz="8000" b="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23050" y="3455450"/>
            <a:ext cx="3897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501733" y="-1506881"/>
            <a:ext cx="4336858" cy="4305922"/>
            <a:chOff x="-1501733" y="-1506881"/>
            <a:chExt cx="4336858" cy="4305922"/>
          </a:xfrm>
        </p:grpSpPr>
        <p:sp>
          <p:nvSpPr>
            <p:cNvPr id="13" name="Google Shape;13;p2"/>
            <p:cNvSpPr/>
            <p:nvPr/>
          </p:nvSpPr>
          <p:spPr>
            <a:xfrm rot="7960222">
              <a:off x="-628361" y="-674386"/>
              <a:ext cx="2680881" cy="2720010"/>
            </a:xfrm>
            <a:custGeom>
              <a:avLst/>
              <a:gdLst/>
              <a:ahLst/>
              <a:cxnLst/>
              <a:rect l="l" t="t" r="r" b="b"/>
              <a:pathLst>
                <a:path w="21829" h="22128" extrusionOk="0">
                  <a:moveTo>
                    <a:pt x="7833" y="0"/>
                  </a:moveTo>
                  <a:lnTo>
                    <a:pt x="1" y="22127"/>
                  </a:lnTo>
                  <a:lnTo>
                    <a:pt x="21828" y="18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7960222">
              <a:off x="-904633" y="-841457"/>
              <a:ext cx="3142657" cy="2975073"/>
            </a:xfrm>
            <a:custGeom>
              <a:avLst/>
              <a:gdLst/>
              <a:ahLst/>
              <a:cxnLst/>
              <a:rect l="l" t="t" r="r" b="b"/>
              <a:pathLst>
                <a:path w="25589" h="24203" extrusionOk="0">
                  <a:moveTo>
                    <a:pt x="17192" y="21607"/>
                  </a:moveTo>
                  <a:cubicBezTo>
                    <a:pt x="17201" y="21660"/>
                    <a:pt x="17112" y="21651"/>
                    <a:pt x="17148" y="21722"/>
                  </a:cubicBezTo>
                  <a:lnTo>
                    <a:pt x="17059" y="21739"/>
                  </a:lnTo>
                  <a:cubicBezTo>
                    <a:pt x="17033" y="21695"/>
                    <a:pt x="17165" y="21651"/>
                    <a:pt x="17077" y="21651"/>
                  </a:cubicBezTo>
                  <a:cubicBezTo>
                    <a:pt x="17077" y="21616"/>
                    <a:pt x="17148" y="21616"/>
                    <a:pt x="17192" y="21607"/>
                  </a:cubicBezTo>
                  <a:close/>
                  <a:moveTo>
                    <a:pt x="17563" y="21360"/>
                  </a:moveTo>
                  <a:cubicBezTo>
                    <a:pt x="17563" y="21395"/>
                    <a:pt x="17510" y="21386"/>
                    <a:pt x="17510" y="21422"/>
                  </a:cubicBezTo>
                  <a:cubicBezTo>
                    <a:pt x="17448" y="21466"/>
                    <a:pt x="17457" y="21386"/>
                    <a:pt x="17439" y="21377"/>
                  </a:cubicBezTo>
                  <a:cubicBezTo>
                    <a:pt x="17386" y="21369"/>
                    <a:pt x="17271" y="21448"/>
                    <a:pt x="17280" y="21342"/>
                  </a:cubicBezTo>
                  <a:cubicBezTo>
                    <a:pt x="17412" y="21316"/>
                    <a:pt x="17492" y="21333"/>
                    <a:pt x="17563" y="21360"/>
                  </a:cubicBezTo>
                  <a:close/>
                  <a:moveTo>
                    <a:pt x="17201" y="21660"/>
                  </a:moveTo>
                  <a:lnTo>
                    <a:pt x="17351" y="21642"/>
                  </a:lnTo>
                  <a:cubicBezTo>
                    <a:pt x="17359" y="21722"/>
                    <a:pt x="17192" y="21775"/>
                    <a:pt x="17201" y="21660"/>
                  </a:cubicBezTo>
                  <a:close/>
                  <a:moveTo>
                    <a:pt x="18852" y="21024"/>
                  </a:moveTo>
                  <a:cubicBezTo>
                    <a:pt x="18790" y="21077"/>
                    <a:pt x="18808" y="21086"/>
                    <a:pt x="18702" y="21068"/>
                  </a:cubicBezTo>
                  <a:cubicBezTo>
                    <a:pt x="18649" y="21086"/>
                    <a:pt x="18702" y="21166"/>
                    <a:pt x="18657" y="21183"/>
                  </a:cubicBezTo>
                  <a:lnTo>
                    <a:pt x="18357" y="21227"/>
                  </a:lnTo>
                  <a:cubicBezTo>
                    <a:pt x="18251" y="21219"/>
                    <a:pt x="18401" y="21183"/>
                    <a:pt x="18446" y="21192"/>
                  </a:cubicBezTo>
                  <a:cubicBezTo>
                    <a:pt x="18428" y="21121"/>
                    <a:pt x="18331" y="21148"/>
                    <a:pt x="18331" y="21060"/>
                  </a:cubicBezTo>
                  <a:cubicBezTo>
                    <a:pt x="18278" y="21077"/>
                    <a:pt x="18322" y="21157"/>
                    <a:pt x="18287" y="21183"/>
                  </a:cubicBezTo>
                  <a:cubicBezTo>
                    <a:pt x="18110" y="21227"/>
                    <a:pt x="18075" y="21113"/>
                    <a:pt x="17986" y="21051"/>
                  </a:cubicBezTo>
                  <a:cubicBezTo>
                    <a:pt x="17907" y="21104"/>
                    <a:pt x="17801" y="21113"/>
                    <a:pt x="17739" y="21060"/>
                  </a:cubicBezTo>
                  <a:cubicBezTo>
                    <a:pt x="17872" y="20980"/>
                    <a:pt x="18101" y="21060"/>
                    <a:pt x="18242" y="21077"/>
                  </a:cubicBezTo>
                  <a:cubicBezTo>
                    <a:pt x="18216" y="21051"/>
                    <a:pt x="18163" y="21060"/>
                    <a:pt x="18172" y="20998"/>
                  </a:cubicBezTo>
                  <a:cubicBezTo>
                    <a:pt x="18278" y="20998"/>
                    <a:pt x="18410" y="20971"/>
                    <a:pt x="18428" y="21077"/>
                  </a:cubicBezTo>
                  <a:cubicBezTo>
                    <a:pt x="18604" y="21121"/>
                    <a:pt x="18693" y="20954"/>
                    <a:pt x="18843" y="20936"/>
                  </a:cubicBezTo>
                  <a:cubicBezTo>
                    <a:pt x="18834" y="20936"/>
                    <a:pt x="18878" y="21024"/>
                    <a:pt x="18914" y="20989"/>
                  </a:cubicBezTo>
                  <a:cubicBezTo>
                    <a:pt x="18905" y="20909"/>
                    <a:pt x="18799" y="20945"/>
                    <a:pt x="18825" y="20830"/>
                  </a:cubicBezTo>
                  <a:cubicBezTo>
                    <a:pt x="18931" y="20874"/>
                    <a:pt x="18958" y="20786"/>
                    <a:pt x="19037" y="20777"/>
                  </a:cubicBezTo>
                  <a:cubicBezTo>
                    <a:pt x="19090" y="20768"/>
                    <a:pt x="19143" y="20812"/>
                    <a:pt x="19223" y="20777"/>
                  </a:cubicBezTo>
                  <a:cubicBezTo>
                    <a:pt x="19223" y="20804"/>
                    <a:pt x="19187" y="20804"/>
                    <a:pt x="19170" y="20812"/>
                  </a:cubicBezTo>
                  <a:cubicBezTo>
                    <a:pt x="19072" y="20901"/>
                    <a:pt x="19125" y="21086"/>
                    <a:pt x="18958" y="21113"/>
                  </a:cubicBezTo>
                  <a:cubicBezTo>
                    <a:pt x="19028" y="21077"/>
                    <a:pt x="18993" y="20962"/>
                    <a:pt x="19055" y="20909"/>
                  </a:cubicBezTo>
                  <a:cubicBezTo>
                    <a:pt x="19046" y="20874"/>
                    <a:pt x="18993" y="20892"/>
                    <a:pt x="18958" y="20892"/>
                  </a:cubicBezTo>
                  <a:cubicBezTo>
                    <a:pt x="18949" y="20962"/>
                    <a:pt x="18931" y="20980"/>
                    <a:pt x="18922" y="21095"/>
                  </a:cubicBezTo>
                  <a:cubicBezTo>
                    <a:pt x="18861" y="21121"/>
                    <a:pt x="18861" y="21068"/>
                    <a:pt x="18852" y="21024"/>
                  </a:cubicBezTo>
                  <a:close/>
                  <a:moveTo>
                    <a:pt x="17810" y="21554"/>
                  </a:moveTo>
                  <a:cubicBezTo>
                    <a:pt x="17836" y="21642"/>
                    <a:pt x="17713" y="21669"/>
                    <a:pt x="17660" y="21625"/>
                  </a:cubicBezTo>
                  <a:cubicBezTo>
                    <a:pt x="17660" y="21572"/>
                    <a:pt x="17730" y="21563"/>
                    <a:pt x="17810" y="21554"/>
                  </a:cubicBezTo>
                  <a:close/>
                  <a:moveTo>
                    <a:pt x="18472" y="21466"/>
                  </a:moveTo>
                  <a:lnTo>
                    <a:pt x="18419" y="21475"/>
                  </a:lnTo>
                  <a:cubicBezTo>
                    <a:pt x="18322" y="21510"/>
                    <a:pt x="18313" y="21439"/>
                    <a:pt x="18260" y="21439"/>
                  </a:cubicBezTo>
                  <a:cubicBezTo>
                    <a:pt x="17986" y="21457"/>
                    <a:pt x="18304" y="21422"/>
                    <a:pt x="18340" y="21369"/>
                  </a:cubicBezTo>
                  <a:cubicBezTo>
                    <a:pt x="18384" y="21404"/>
                    <a:pt x="18472" y="21386"/>
                    <a:pt x="18472" y="21466"/>
                  </a:cubicBezTo>
                  <a:close/>
                  <a:moveTo>
                    <a:pt x="18031" y="21581"/>
                  </a:moveTo>
                  <a:cubicBezTo>
                    <a:pt x="17969" y="21598"/>
                    <a:pt x="17942" y="21572"/>
                    <a:pt x="17898" y="21572"/>
                  </a:cubicBezTo>
                  <a:cubicBezTo>
                    <a:pt x="17933" y="21510"/>
                    <a:pt x="18057" y="21528"/>
                    <a:pt x="18004" y="21413"/>
                  </a:cubicBezTo>
                  <a:cubicBezTo>
                    <a:pt x="18075" y="21422"/>
                    <a:pt x="18048" y="21554"/>
                    <a:pt x="18031" y="21581"/>
                  </a:cubicBezTo>
                  <a:close/>
                  <a:moveTo>
                    <a:pt x="17624" y="21351"/>
                  </a:moveTo>
                  <a:cubicBezTo>
                    <a:pt x="17536" y="21351"/>
                    <a:pt x="17616" y="21271"/>
                    <a:pt x="17677" y="21289"/>
                  </a:cubicBezTo>
                  <a:cubicBezTo>
                    <a:pt x="17642" y="21227"/>
                    <a:pt x="17465" y="21324"/>
                    <a:pt x="17430" y="21271"/>
                  </a:cubicBezTo>
                  <a:cubicBezTo>
                    <a:pt x="17492" y="21201"/>
                    <a:pt x="17536" y="21263"/>
                    <a:pt x="17642" y="21210"/>
                  </a:cubicBezTo>
                  <a:cubicBezTo>
                    <a:pt x="17660" y="21280"/>
                    <a:pt x="17748" y="21254"/>
                    <a:pt x="17748" y="21333"/>
                  </a:cubicBezTo>
                  <a:cubicBezTo>
                    <a:pt x="17695" y="21369"/>
                    <a:pt x="17633" y="21271"/>
                    <a:pt x="17624" y="21351"/>
                  </a:cubicBezTo>
                  <a:close/>
                  <a:moveTo>
                    <a:pt x="16989" y="21492"/>
                  </a:moveTo>
                  <a:cubicBezTo>
                    <a:pt x="16944" y="21386"/>
                    <a:pt x="17227" y="21342"/>
                    <a:pt x="17209" y="21466"/>
                  </a:cubicBezTo>
                  <a:cubicBezTo>
                    <a:pt x="17112" y="21448"/>
                    <a:pt x="17077" y="21457"/>
                    <a:pt x="16989" y="21492"/>
                  </a:cubicBezTo>
                  <a:close/>
                  <a:moveTo>
                    <a:pt x="3029" y="18499"/>
                  </a:moveTo>
                  <a:cubicBezTo>
                    <a:pt x="3108" y="18561"/>
                    <a:pt x="3108" y="18419"/>
                    <a:pt x="3135" y="18366"/>
                  </a:cubicBezTo>
                  <a:cubicBezTo>
                    <a:pt x="3179" y="18411"/>
                    <a:pt x="3161" y="18534"/>
                    <a:pt x="3082" y="18517"/>
                  </a:cubicBezTo>
                  <a:cubicBezTo>
                    <a:pt x="3064" y="18570"/>
                    <a:pt x="3161" y="18561"/>
                    <a:pt x="3161" y="18614"/>
                  </a:cubicBezTo>
                  <a:cubicBezTo>
                    <a:pt x="3091" y="18658"/>
                    <a:pt x="3108" y="18773"/>
                    <a:pt x="3055" y="18834"/>
                  </a:cubicBezTo>
                  <a:cubicBezTo>
                    <a:pt x="3046" y="18843"/>
                    <a:pt x="2985" y="18790"/>
                    <a:pt x="2976" y="18799"/>
                  </a:cubicBezTo>
                  <a:cubicBezTo>
                    <a:pt x="2958" y="18808"/>
                    <a:pt x="2949" y="18861"/>
                    <a:pt x="2932" y="18896"/>
                  </a:cubicBezTo>
                  <a:cubicBezTo>
                    <a:pt x="2914" y="18940"/>
                    <a:pt x="2896" y="18958"/>
                    <a:pt x="2879" y="18896"/>
                  </a:cubicBezTo>
                  <a:cubicBezTo>
                    <a:pt x="2896" y="18773"/>
                    <a:pt x="2967" y="18781"/>
                    <a:pt x="3020" y="18755"/>
                  </a:cubicBezTo>
                  <a:cubicBezTo>
                    <a:pt x="3046" y="18676"/>
                    <a:pt x="3055" y="18614"/>
                    <a:pt x="3029" y="18561"/>
                  </a:cubicBezTo>
                  <a:cubicBezTo>
                    <a:pt x="2914" y="18561"/>
                    <a:pt x="3002" y="18658"/>
                    <a:pt x="2967" y="18737"/>
                  </a:cubicBezTo>
                  <a:cubicBezTo>
                    <a:pt x="2932" y="18746"/>
                    <a:pt x="2896" y="18781"/>
                    <a:pt x="2870" y="18843"/>
                  </a:cubicBezTo>
                  <a:cubicBezTo>
                    <a:pt x="2852" y="18861"/>
                    <a:pt x="2843" y="18905"/>
                    <a:pt x="2826" y="18940"/>
                  </a:cubicBezTo>
                  <a:cubicBezTo>
                    <a:pt x="2808" y="18976"/>
                    <a:pt x="2799" y="19020"/>
                    <a:pt x="2781" y="19055"/>
                  </a:cubicBezTo>
                  <a:cubicBezTo>
                    <a:pt x="2728" y="19223"/>
                    <a:pt x="2676" y="19408"/>
                    <a:pt x="2587" y="19514"/>
                  </a:cubicBezTo>
                  <a:cubicBezTo>
                    <a:pt x="2623" y="19391"/>
                    <a:pt x="2667" y="19258"/>
                    <a:pt x="2711" y="19126"/>
                  </a:cubicBezTo>
                  <a:cubicBezTo>
                    <a:pt x="2764" y="18993"/>
                    <a:pt x="2817" y="18843"/>
                    <a:pt x="2852" y="18737"/>
                  </a:cubicBezTo>
                  <a:cubicBezTo>
                    <a:pt x="2949" y="18499"/>
                    <a:pt x="3038" y="18269"/>
                    <a:pt x="3126" y="18066"/>
                  </a:cubicBezTo>
                  <a:cubicBezTo>
                    <a:pt x="3179" y="18172"/>
                    <a:pt x="2976" y="18402"/>
                    <a:pt x="3029" y="18499"/>
                  </a:cubicBezTo>
                  <a:close/>
                  <a:moveTo>
                    <a:pt x="3038" y="17448"/>
                  </a:moveTo>
                  <a:cubicBezTo>
                    <a:pt x="2940" y="17369"/>
                    <a:pt x="3064" y="17280"/>
                    <a:pt x="3046" y="17192"/>
                  </a:cubicBezTo>
                  <a:cubicBezTo>
                    <a:pt x="3038" y="17130"/>
                    <a:pt x="3038" y="17157"/>
                    <a:pt x="3091" y="17077"/>
                  </a:cubicBezTo>
                  <a:cubicBezTo>
                    <a:pt x="3294" y="17086"/>
                    <a:pt x="3046" y="17422"/>
                    <a:pt x="3038" y="17448"/>
                  </a:cubicBezTo>
                  <a:close/>
                  <a:moveTo>
                    <a:pt x="2861" y="17678"/>
                  </a:moveTo>
                  <a:cubicBezTo>
                    <a:pt x="2879" y="17704"/>
                    <a:pt x="2923" y="17748"/>
                    <a:pt x="2940" y="17704"/>
                  </a:cubicBezTo>
                  <a:cubicBezTo>
                    <a:pt x="2976" y="17651"/>
                    <a:pt x="2923" y="17616"/>
                    <a:pt x="2905" y="17660"/>
                  </a:cubicBezTo>
                  <a:cubicBezTo>
                    <a:pt x="2843" y="17572"/>
                    <a:pt x="2985" y="17528"/>
                    <a:pt x="2985" y="17431"/>
                  </a:cubicBezTo>
                  <a:lnTo>
                    <a:pt x="3038" y="17448"/>
                  </a:lnTo>
                  <a:cubicBezTo>
                    <a:pt x="2976" y="17669"/>
                    <a:pt x="2985" y="17916"/>
                    <a:pt x="2914" y="18093"/>
                  </a:cubicBezTo>
                  <a:cubicBezTo>
                    <a:pt x="2879" y="18181"/>
                    <a:pt x="2799" y="18172"/>
                    <a:pt x="2808" y="18314"/>
                  </a:cubicBezTo>
                  <a:cubicBezTo>
                    <a:pt x="2755" y="18331"/>
                    <a:pt x="2764" y="18305"/>
                    <a:pt x="2728" y="18278"/>
                  </a:cubicBezTo>
                  <a:cubicBezTo>
                    <a:pt x="2649" y="18278"/>
                    <a:pt x="2614" y="18402"/>
                    <a:pt x="2561" y="18481"/>
                  </a:cubicBezTo>
                  <a:cubicBezTo>
                    <a:pt x="2455" y="18472"/>
                    <a:pt x="2684" y="18252"/>
                    <a:pt x="2578" y="18287"/>
                  </a:cubicBezTo>
                  <a:cubicBezTo>
                    <a:pt x="2517" y="18208"/>
                    <a:pt x="2684" y="18234"/>
                    <a:pt x="2720" y="18216"/>
                  </a:cubicBezTo>
                  <a:cubicBezTo>
                    <a:pt x="2711" y="18128"/>
                    <a:pt x="2799" y="18163"/>
                    <a:pt x="2808" y="18146"/>
                  </a:cubicBezTo>
                  <a:cubicBezTo>
                    <a:pt x="2826" y="18119"/>
                    <a:pt x="2826" y="18049"/>
                    <a:pt x="2852" y="18031"/>
                  </a:cubicBezTo>
                  <a:cubicBezTo>
                    <a:pt x="2861" y="18022"/>
                    <a:pt x="2932" y="18057"/>
                    <a:pt x="2923" y="17996"/>
                  </a:cubicBezTo>
                  <a:cubicBezTo>
                    <a:pt x="2932" y="17960"/>
                    <a:pt x="2896" y="17969"/>
                    <a:pt x="2870" y="17969"/>
                  </a:cubicBezTo>
                  <a:cubicBezTo>
                    <a:pt x="2790" y="17987"/>
                    <a:pt x="2843" y="18031"/>
                    <a:pt x="2764" y="18102"/>
                  </a:cubicBezTo>
                  <a:cubicBezTo>
                    <a:pt x="2764" y="18102"/>
                    <a:pt x="2737" y="18040"/>
                    <a:pt x="2728" y="18049"/>
                  </a:cubicBezTo>
                  <a:cubicBezTo>
                    <a:pt x="2684" y="18093"/>
                    <a:pt x="2711" y="18234"/>
                    <a:pt x="2623" y="18172"/>
                  </a:cubicBezTo>
                  <a:cubicBezTo>
                    <a:pt x="2711" y="17943"/>
                    <a:pt x="2790" y="17837"/>
                    <a:pt x="2861" y="17678"/>
                  </a:cubicBezTo>
                  <a:close/>
                  <a:moveTo>
                    <a:pt x="2923" y="17766"/>
                  </a:moveTo>
                  <a:cubicBezTo>
                    <a:pt x="2887" y="17819"/>
                    <a:pt x="2826" y="17793"/>
                    <a:pt x="2817" y="17890"/>
                  </a:cubicBezTo>
                  <a:cubicBezTo>
                    <a:pt x="2879" y="17951"/>
                    <a:pt x="2967" y="17810"/>
                    <a:pt x="2923" y="17766"/>
                  </a:cubicBezTo>
                  <a:close/>
                  <a:moveTo>
                    <a:pt x="17368" y="21280"/>
                  </a:moveTo>
                  <a:cubicBezTo>
                    <a:pt x="17245" y="21298"/>
                    <a:pt x="17236" y="21183"/>
                    <a:pt x="17086" y="21236"/>
                  </a:cubicBezTo>
                  <a:cubicBezTo>
                    <a:pt x="17156" y="21130"/>
                    <a:pt x="17236" y="21130"/>
                    <a:pt x="17324" y="21201"/>
                  </a:cubicBezTo>
                  <a:cubicBezTo>
                    <a:pt x="17377" y="21121"/>
                    <a:pt x="17510" y="21051"/>
                    <a:pt x="17598" y="21139"/>
                  </a:cubicBezTo>
                  <a:cubicBezTo>
                    <a:pt x="17677" y="21192"/>
                    <a:pt x="17518" y="21121"/>
                    <a:pt x="17448" y="21157"/>
                  </a:cubicBezTo>
                  <a:cubicBezTo>
                    <a:pt x="17386" y="21174"/>
                    <a:pt x="17395" y="21236"/>
                    <a:pt x="17368" y="21280"/>
                  </a:cubicBezTo>
                  <a:close/>
                  <a:moveTo>
                    <a:pt x="3099" y="16812"/>
                  </a:moveTo>
                  <a:cubicBezTo>
                    <a:pt x="3117" y="16698"/>
                    <a:pt x="3311" y="16601"/>
                    <a:pt x="3258" y="16777"/>
                  </a:cubicBezTo>
                  <a:cubicBezTo>
                    <a:pt x="3205" y="16645"/>
                    <a:pt x="3179" y="16865"/>
                    <a:pt x="3099" y="16812"/>
                  </a:cubicBezTo>
                  <a:close/>
                  <a:moveTo>
                    <a:pt x="3196" y="17113"/>
                  </a:moveTo>
                  <a:lnTo>
                    <a:pt x="3249" y="16971"/>
                  </a:lnTo>
                  <a:cubicBezTo>
                    <a:pt x="3338" y="16954"/>
                    <a:pt x="3258" y="17183"/>
                    <a:pt x="3196" y="17113"/>
                  </a:cubicBezTo>
                  <a:close/>
                  <a:moveTo>
                    <a:pt x="16927" y="21669"/>
                  </a:moveTo>
                  <a:lnTo>
                    <a:pt x="17015" y="21660"/>
                  </a:lnTo>
                  <a:lnTo>
                    <a:pt x="17033" y="21766"/>
                  </a:lnTo>
                  <a:lnTo>
                    <a:pt x="16936" y="21784"/>
                  </a:lnTo>
                  <a:cubicBezTo>
                    <a:pt x="16980" y="21722"/>
                    <a:pt x="16927" y="21748"/>
                    <a:pt x="16927" y="21669"/>
                  </a:cubicBezTo>
                  <a:close/>
                  <a:moveTo>
                    <a:pt x="2455" y="18543"/>
                  </a:moveTo>
                  <a:cubicBezTo>
                    <a:pt x="2393" y="18499"/>
                    <a:pt x="2446" y="18393"/>
                    <a:pt x="2384" y="18349"/>
                  </a:cubicBezTo>
                  <a:cubicBezTo>
                    <a:pt x="2464" y="18155"/>
                    <a:pt x="2525" y="17890"/>
                    <a:pt x="2631" y="17757"/>
                  </a:cubicBezTo>
                  <a:cubicBezTo>
                    <a:pt x="2631" y="17951"/>
                    <a:pt x="2481" y="18128"/>
                    <a:pt x="2455" y="18314"/>
                  </a:cubicBezTo>
                  <a:cubicBezTo>
                    <a:pt x="2437" y="18411"/>
                    <a:pt x="2481" y="18455"/>
                    <a:pt x="2455" y="18543"/>
                  </a:cubicBezTo>
                  <a:close/>
                  <a:moveTo>
                    <a:pt x="7841" y="23329"/>
                  </a:moveTo>
                  <a:cubicBezTo>
                    <a:pt x="7761" y="23488"/>
                    <a:pt x="7585" y="23461"/>
                    <a:pt x="7364" y="23479"/>
                  </a:cubicBezTo>
                  <a:cubicBezTo>
                    <a:pt x="7373" y="23391"/>
                    <a:pt x="7514" y="23444"/>
                    <a:pt x="7603" y="23417"/>
                  </a:cubicBezTo>
                  <a:cubicBezTo>
                    <a:pt x="7700" y="23399"/>
                    <a:pt x="7753" y="23338"/>
                    <a:pt x="7841" y="23329"/>
                  </a:cubicBezTo>
                  <a:close/>
                  <a:moveTo>
                    <a:pt x="19205" y="21113"/>
                  </a:moveTo>
                  <a:cubicBezTo>
                    <a:pt x="19072" y="21139"/>
                    <a:pt x="19276" y="21227"/>
                    <a:pt x="19125" y="21236"/>
                  </a:cubicBezTo>
                  <a:cubicBezTo>
                    <a:pt x="19152" y="21263"/>
                    <a:pt x="19205" y="21254"/>
                    <a:pt x="19205" y="21307"/>
                  </a:cubicBezTo>
                  <a:cubicBezTo>
                    <a:pt x="19143" y="21342"/>
                    <a:pt x="19099" y="21307"/>
                    <a:pt x="19046" y="21307"/>
                  </a:cubicBezTo>
                  <a:cubicBezTo>
                    <a:pt x="18993" y="21298"/>
                    <a:pt x="18869" y="21360"/>
                    <a:pt x="18887" y="21271"/>
                  </a:cubicBezTo>
                  <a:cubicBezTo>
                    <a:pt x="18958" y="21254"/>
                    <a:pt x="19002" y="21263"/>
                    <a:pt x="19046" y="21280"/>
                  </a:cubicBezTo>
                  <a:cubicBezTo>
                    <a:pt x="19108" y="21271"/>
                    <a:pt x="19037" y="21183"/>
                    <a:pt x="19028" y="21192"/>
                  </a:cubicBezTo>
                  <a:cubicBezTo>
                    <a:pt x="19046" y="21139"/>
                    <a:pt x="19170" y="21174"/>
                    <a:pt x="19108" y="21077"/>
                  </a:cubicBezTo>
                  <a:cubicBezTo>
                    <a:pt x="19258" y="21121"/>
                    <a:pt x="19267" y="20989"/>
                    <a:pt x="19381" y="21033"/>
                  </a:cubicBezTo>
                  <a:cubicBezTo>
                    <a:pt x="19373" y="21060"/>
                    <a:pt x="19355" y="21086"/>
                    <a:pt x="19364" y="21121"/>
                  </a:cubicBezTo>
                  <a:cubicBezTo>
                    <a:pt x="19320" y="21113"/>
                    <a:pt x="19205" y="21174"/>
                    <a:pt x="19205" y="21113"/>
                  </a:cubicBezTo>
                  <a:close/>
                  <a:moveTo>
                    <a:pt x="2093" y="19205"/>
                  </a:moveTo>
                  <a:cubicBezTo>
                    <a:pt x="2040" y="19126"/>
                    <a:pt x="2110" y="19011"/>
                    <a:pt x="2181" y="18958"/>
                  </a:cubicBezTo>
                  <a:cubicBezTo>
                    <a:pt x="2199" y="18923"/>
                    <a:pt x="2163" y="18923"/>
                    <a:pt x="2146" y="18905"/>
                  </a:cubicBezTo>
                  <a:cubicBezTo>
                    <a:pt x="2190" y="18861"/>
                    <a:pt x="2199" y="18808"/>
                    <a:pt x="2208" y="18764"/>
                  </a:cubicBezTo>
                  <a:cubicBezTo>
                    <a:pt x="2208" y="18737"/>
                    <a:pt x="2208" y="18711"/>
                    <a:pt x="2216" y="18684"/>
                  </a:cubicBezTo>
                  <a:cubicBezTo>
                    <a:pt x="2216" y="18667"/>
                    <a:pt x="2216" y="18658"/>
                    <a:pt x="2216" y="18640"/>
                  </a:cubicBezTo>
                  <a:cubicBezTo>
                    <a:pt x="2216" y="18631"/>
                    <a:pt x="2216" y="18623"/>
                    <a:pt x="2225" y="18614"/>
                  </a:cubicBezTo>
                  <a:cubicBezTo>
                    <a:pt x="2234" y="18587"/>
                    <a:pt x="2243" y="18481"/>
                    <a:pt x="2313" y="18517"/>
                  </a:cubicBezTo>
                  <a:cubicBezTo>
                    <a:pt x="2278" y="18578"/>
                    <a:pt x="2278" y="18631"/>
                    <a:pt x="2287" y="18684"/>
                  </a:cubicBezTo>
                  <a:cubicBezTo>
                    <a:pt x="2287" y="18746"/>
                    <a:pt x="2296" y="18808"/>
                    <a:pt x="2278" y="18852"/>
                  </a:cubicBezTo>
                  <a:cubicBezTo>
                    <a:pt x="2243" y="18985"/>
                    <a:pt x="2146" y="19029"/>
                    <a:pt x="2093" y="19205"/>
                  </a:cubicBezTo>
                  <a:close/>
                  <a:moveTo>
                    <a:pt x="7717" y="5908"/>
                  </a:moveTo>
                  <a:cubicBezTo>
                    <a:pt x="7832" y="5899"/>
                    <a:pt x="7788" y="6226"/>
                    <a:pt x="7656" y="6146"/>
                  </a:cubicBezTo>
                  <a:cubicBezTo>
                    <a:pt x="7673" y="6084"/>
                    <a:pt x="7735" y="6137"/>
                    <a:pt x="7753" y="6049"/>
                  </a:cubicBezTo>
                  <a:cubicBezTo>
                    <a:pt x="7770" y="5978"/>
                    <a:pt x="7664" y="6058"/>
                    <a:pt x="7647" y="6075"/>
                  </a:cubicBezTo>
                  <a:cubicBezTo>
                    <a:pt x="7594" y="6199"/>
                    <a:pt x="7761" y="6199"/>
                    <a:pt x="7700" y="6332"/>
                  </a:cubicBezTo>
                  <a:cubicBezTo>
                    <a:pt x="7620" y="6279"/>
                    <a:pt x="7567" y="6137"/>
                    <a:pt x="7611" y="6031"/>
                  </a:cubicBezTo>
                  <a:cubicBezTo>
                    <a:pt x="7638" y="5961"/>
                    <a:pt x="7691" y="5978"/>
                    <a:pt x="7717" y="5908"/>
                  </a:cubicBezTo>
                  <a:close/>
                  <a:moveTo>
                    <a:pt x="6746" y="8265"/>
                  </a:moveTo>
                  <a:cubicBezTo>
                    <a:pt x="6728" y="8345"/>
                    <a:pt x="6746" y="8477"/>
                    <a:pt x="6631" y="8424"/>
                  </a:cubicBezTo>
                  <a:cubicBezTo>
                    <a:pt x="6667" y="8371"/>
                    <a:pt x="6728" y="8398"/>
                    <a:pt x="6737" y="8301"/>
                  </a:cubicBezTo>
                  <a:cubicBezTo>
                    <a:pt x="6658" y="8239"/>
                    <a:pt x="6658" y="8398"/>
                    <a:pt x="6578" y="8336"/>
                  </a:cubicBezTo>
                  <a:cubicBezTo>
                    <a:pt x="6614" y="8265"/>
                    <a:pt x="6781" y="8097"/>
                    <a:pt x="6658" y="8106"/>
                  </a:cubicBezTo>
                  <a:cubicBezTo>
                    <a:pt x="6605" y="8036"/>
                    <a:pt x="6728" y="7947"/>
                    <a:pt x="6790" y="7992"/>
                  </a:cubicBezTo>
                  <a:cubicBezTo>
                    <a:pt x="6790" y="8027"/>
                    <a:pt x="6746" y="8071"/>
                    <a:pt x="6746" y="8106"/>
                  </a:cubicBezTo>
                  <a:cubicBezTo>
                    <a:pt x="6746" y="8124"/>
                    <a:pt x="6790" y="8142"/>
                    <a:pt x="6790" y="8150"/>
                  </a:cubicBezTo>
                  <a:cubicBezTo>
                    <a:pt x="6790" y="8195"/>
                    <a:pt x="6755" y="8230"/>
                    <a:pt x="6746" y="8265"/>
                  </a:cubicBezTo>
                  <a:close/>
                  <a:moveTo>
                    <a:pt x="7241" y="7956"/>
                  </a:moveTo>
                  <a:cubicBezTo>
                    <a:pt x="7267" y="8071"/>
                    <a:pt x="7143" y="8265"/>
                    <a:pt x="7108" y="8398"/>
                  </a:cubicBezTo>
                  <a:cubicBezTo>
                    <a:pt x="7082" y="8345"/>
                    <a:pt x="7046" y="8292"/>
                    <a:pt x="6949" y="8274"/>
                  </a:cubicBezTo>
                  <a:cubicBezTo>
                    <a:pt x="6958" y="8168"/>
                    <a:pt x="7046" y="8265"/>
                    <a:pt x="7099" y="8265"/>
                  </a:cubicBezTo>
                  <a:cubicBezTo>
                    <a:pt x="7152" y="8195"/>
                    <a:pt x="7064" y="8212"/>
                    <a:pt x="7046" y="8177"/>
                  </a:cubicBezTo>
                  <a:cubicBezTo>
                    <a:pt x="7029" y="8159"/>
                    <a:pt x="7037" y="8097"/>
                    <a:pt x="7064" y="8124"/>
                  </a:cubicBezTo>
                  <a:cubicBezTo>
                    <a:pt x="7029" y="8097"/>
                    <a:pt x="7002" y="8089"/>
                    <a:pt x="6949" y="8115"/>
                  </a:cubicBezTo>
                  <a:cubicBezTo>
                    <a:pt x="6931" y="8124"/>
                    <a:pt x="6958" y="8159"/>
                    <a:pt x="6967" y="8150"/>
                  </a:cubicBezTo>
                  <a:cubicBezTo>
                    <a:pt x="6940" y="8177"/>
                    <a:pt x="6808" y="8221"/>
                    <a:pt x="6826" y="8292"/>
                  </a:cubicBezTo>
                  <a:cubicBezTo>
                    <a:pt x="6773" y="8239"/>
                    <a:pt x="6817" y="8124"/>
                    <a:pt x="6887" y="8124"/>
                  </a:cubicBezTo>
                  <a:cubicBezTo>
                    <a:pt x="6949" y="7974"/>
                    <a:pt x="6861" y="7947"/>
                    <a:pt x="6967" y="7824"/>
                  </a:cubicBezTo>
                  <a:cubicBezTo>
                    <a:pt x="7037" y="7850"/>
                    <a:pt x="6984" y="7939"/>
                    <a:pt x="6958" y="8018"/>
                  </a:cubicBezTo>
                  <a:lnTo>
                    <a:pt x="7037" y="8045"/>
                  </a:lnTo>
                  <a:cubicBezTo>
                    <a:pt x="7073" y="7930"/>
                    <a:pt x="6993" y="7894"/>
                    <a:pt x="7090" y="7806"/>
                  </a:cubicBezTo>
                  <a:cubicBezTo>
                    <a:pt x="7099" y="7771"/>
                    <a:pt x="7055" y="7762"/>
                    <a:pt x="7029" y="7744"/>
                  </a:cubicBezTo>
                  <a:cubicBezTo>
                    <a:pt x="7037" y="7665"/>
                    <a:pt x="7099" y="7709"/>
                    <a:pt x="7126" y="7647"/>
                  </a:cubicBezTo>
                  <a:cubicBezTo>
                    <a:pt x="7161" y="7568"/>
                    <a:pt x="7055" y="7559"/>
                    <a:pt x="7135" y="7462"/>
                  </a:cubicBezTo>
                  <a:cubicBezTo>
                    <a:pt x="7223" y="7488"/>
                    <a:pt x="7205" y="7577"/>
                    <a:pt x="7170" y="7674"/>
                  </a:cubicBezTo>
                  <a:cubicBezTo>
                    <a:pt x="7188" y="7797"/>
                    <a:pt x="7241" y="7797"/>
                    <a:pt x="7311" y="7850"/>
                  </a:cubicBezTo>
                  <a:cubicBezTo>
                    <a:pt x="7311" y="7974"/>
                    <a:pt x="7196" y="7815"/>
                    <a:pt x="7196" y="7939"/>
                  </a:cubicBezTo>
                  <a:cubicBezTo>
                    <a:pt x="7188" y="7983"/>
                    <a:pt x="7232" y="7992"/>
                    <a:pt x="7241" y="7956"/>
                  </a:cubicBezTo>
                  <a:close/>
                  <a:moveTo>
                    <a:pt x="7293" y="6173"/>
                  </a:moveTo>
                  <a:cubicBezTo>
                    <a:pt x="7267" y="6120"/>
                    <a:pt x="7338" y="6128"/>
                    <a:pt x="7364" y="6067"/>
                  </a:cubicBezTo>
                  <a:cubicBezTo>
                    <a:pt x="7382" y="6014"/>
                    <a:pt x="7364" y="5970"/>
                    <a:pt x="7373" y="5943"/>
                  </a:cubicBezTo>
                  <a:cubicBezTo>
                    <a:pt x="7417" y="5872"/>
                    <a:pt x="7497" y="5846"/>
                    <a:pt x="7532" y="5766"/>
                  </a:cubicBezTo>
                  <a:cubicBezTo>
                    <a:pt x="7638" y="5899"/>
                    <a:pt x="7391" y="5952"/>
                    <a:pt x="7435" y="6093"/>
                  </a:cubicBezTo>
                  <a:cubicBezTo>
                    <a:pt x="7382" y="6102"/>
                    <a:pt x="7338" y="6128"/>
                    <a:pt x="7293" y="6173"/>
                  </a:cubicBezTo>
                  <a:close/>
                  <a:moveTo>
                    <a:pt x="7223" y="6605"/>
                  </a:moveTo>
                  <a:cubicBezTo>
                    <a:pt x="7161" y="6596"/>
                    <a:pt x="7188" y="6446"/>
                    <a:pt x="7249" y="6455"/>
                  </a:cubicBezTo>
                  <a:cubicBezTo>
                    <a:pt x="7241" y="6367"/>
                    <a:pt x="7196" y="6314"/>
                    <a:pt x="7258" y="6190"/>
                  </a:cubicBezTo>
                  <a:cubicBezTo>
                    <a:pt x="7241" y="6358"/>
                    <a:pt x="7346" y="6287"/>
                    <a:pt x="7408" y="6181"/>
                  </a:cubicBezTo>
                  <a:cubicBezTo>
                    <a:pt x="7497" y="6358"/>
                    <a:pt x="7267" y="6411"/>
                    <a:pt x="7276" y="6596"/>
                  </a:cubicBezTo>
                  <a:cubicBezTo>
                    <a:pt x="7249" y="6579"/>
                    <a:pt x="7232" y="6588"/>
                    <a:pt x="7223" y="6605"/>
                  </a:cubicBezTo>
                  <a:close/>
                  <a:moveTo>
                    <a:pt x="6393" y="9219"/>
                  </a:moveTo>
                  <a:lnTo>
                    <a:pt x="6428" y="9131"/>
                  </a:lnTo>
                  <a:cubicBezTo>
                    <a:pt x="6481" y="9175"/>
                    <a:pt x="6552" y="9210"/>
                    <a:pt x="6508" y="9298"/>
                  </a:cubicBezTo>
                  <a:cubicBezTo>
                    <a:pt x="6428" y="9290"/>
                    <a:pt x="6463" y="9228"/>
                    <a:pt x="6393" y="9219"/>
                  </a:cubicBezTo>
                  <a:close/>
                  <a:moveTo>
                    <a:pt x="6737" y="9316"/>
                  </a:moveTo>
                  <a:cubicBezTo>
                    <a:pt x="6773" y="9263"/>
                    <a:pt x="6834" y="9290"/>
                    <a:pt x="6843" y="9192"/>
                  </a:cubicBezTo>
                  <a:cubicBezTo>
                    <a:pt x="6834" y="9157"/>
                    <a:pt x="6799" y="9139"/>
                    <a:pt x="6826" y="9086"/>
                  </a:cubicBezTo>
                  <a:cubicBezTo>
                    <a:pt x="6861" y="9104"/>
                    <a:pt x="6896" y="9113"/>
                    <a:pt x="6914" y="9086"/>
                  </a:cubicBezTo>
                  <a:cubicBezTo>
                    <a:pt x="6914" y="9166"/>
                    <a:pt x="6878" y="9360"/>
                    <a:pt x="6737" y="9316"/>
                  </a:cubicBezTo>
                  <a:close/>
                  <a:moveTo>
                    <a:pt x="6896" y="9051"/>
                  </a:moveTo>
                  <a:cubicBezTo>
                    <a:pt x="6808" y="8980"/>
                    <a:pt x="6958" y="8910"/>
                    <a:pt x="6967" y="8777"/>
                  </a:cubicBezTo>
                  <a:cubicBezTo>
                    <a:pt x="6834" y="8786"/>
                    <a:pt x="7055" y="8592"/>
                    <a:pt x="7020" y="8468"/>
                  </a:cubicBezTo>
                  <a:cubicBezTo>
                    <a:pt x="7143" y="8486"/>
                    <a:pt x="7037" y="8645"/>
                    <a:pt x="7011" y="8733"/>
                  </a:cubicBezTo>
                  <a:cubicBezTo>
                    <a:pt x="6984" y="8857"/>
                    <a:pt x="6976" y="8998"/>
                    <a:pt x="6896" y="9051"/>
                  </a:cubicBezTo>
                  <a:close/>
                  <a:moveTo>
                    <a:pt x="6746" y="9060"/>
                  </a:moveTo>
                  <a:cubicBezTo>
                    <a:pt x="6720" y="9042"/>
                    <a:pt x="6737" y="9016"/>
                    <a:pt x="6746" y="8989"/>
                  </a:cubicBezTo>
                  <a:cubicBezTo>
                    <a:pt x="6702" y="8972"/>
                    <a:pt x="6667" y="8989"/>
                    <a:pt x="6640" y="9016"/>
                  </a:cubicBezTo>
                  <a:cubicBezTo>
                    <a:pt x="6605" y="9007"/>
                    <a:pt x="6675" y="8839"/>
                    <a:pt x="6587" y="8927"/>
                  </a:cubicBezTo>
                  <a:cubicBezTo>
                    <a:pt x="6499" y="8883"/>
                    <a:pt x="6649" y="8839"/>
                    <a:pt x="6658" y="8822"/>
                  </a:cubicBezTo>
                  <a:cubicBezTo>
                    <a:pt x="6675" y="8795"/>
                    <a:pt x="6675" y="8742"/>
                    <a:pt x="6702" y="8707"/>
                  </a:cubicBezTo>
                  <a:cubicBezTo>
                    <a:pt x="6711" y="8698"/>
                    <a:pt x="6755" y="8707"/>
                    <a:pt x="6764" y="8698"/>
                  </a:cubicBezTo>
                  <a:cubicBezTo>
                    <a:pt x="6799" y="8663"/>
                    <a:pt x="6781" y="8592"/>
                    <a:pt x="6843" y="8636"/>
                  </a:cubicBezTo>
                  <a:cubicBezTo>
                    <a:pt x="6870" y="8583"/>
                    <a:pt x="6870" y="8477"/>
                    <a:pt x="6940" y="8539"/>
                  </a:cubicBezTo>
                  <a:cubicBezTo>
                    <a:pt x="6878" y="8601"/>
                    <a:pt x="6852" y="8707"/>
                    <a:pt x="6790" y="8777"/>
                  </a:cubicBezTo>
                  <a:cubicBezTo>
                    <a:pt x="6755" y="8822"/>
                    <a:pt x="6596" y="8822"/>
                    <a:pt x="6675" y="8927"/>
                  </a:cubicBezTo>
                  <a:cubicBezTo>
                    <a:pt x="6746" y="8901"/>
                    <a:pt x="6764" y="8742"/>
                    <a:pt x="6870" y="8804"/>
                  </a:cubicBezTo>
                  <a:cubicBezTo>
                    <a:pt x="6834" y="8954"/>
                    <a:pt x="6728" y="8910"/>
                    <a:pt x="6746" y="9060"/>
                  </a:cubicBezTo>
                  <a:close/>
                  <a:moveTo>
                    <a:pt x="7479" y="5819"/>
                  </a:moveTo>
                  <a:cubicBezTo>
                    <a:pt x="7452" y="5828"/>
                    <a:pt x="7426" y="5837"/>
                    <a:pt x="7435" y="5802"/>
                  </a:cubicBezTo>
                  <a:cubicBezTo>
                    <a:pt x="7452" y="5669"/>
                    <a:pt x="7594" y="5404"/>
                    <a:pt x="7656" y="5192"/>
                  </a:cubicBezTo>
                  <a:cubicBezTo>
                    <a:pt x="7673" y="5078"/>
                    <a:pt x="7735" y="5104"/>
                    <a:pt x="7682" y="5201"/>
                  </a:cubicBezTo>
                  <a:cubicBezTo>
                    <a:pt x="7629" y="5413"/>
                    <a:pt x="7594" y="5643"/>
                    <a:pt x="7479" y="5819"/>
                  </a:cubicBezTo>
                  <a:close/>
                  <a:moveTo>
                    <a:pt x="6481" y="8760"/>
                  </a:moveTo>
                  <a:cubicBezTo>
                    <a:pt x="6463" y="8689"/>
                    <a:pt x="6349" y="8671"/>
                    <a:pt x="6402" y="8565"/>
                  </a:cubicBezTo>
                  <a:cubicBezTo>
                    <a:pt x="6411" y="8663"/>
                    <a:pt x="6561" y="8539"/>
                    <a:pt x="6508" y="8671"/>
                  </a:cubicBezTo>
                  <a:cubicBezTo>
                    <a:pt x="6569" y="8671"/>
                    <a:pt x="6569" y="8530"/>
                    <a:pt x="6658" y="8592"/>
                  </a:cubicBezTo>
                  <a:cubicBezTo>
                    <a:pt x="6543" y="8671"/>
                    <a:pt x="6569" y="8839"/>
                    <a:pt x="6455" y="8980"/>
                  </a:cubicBezTo>
                  <a:cubicBezTo>
                    <a:pt x="6411" y="8875"/>
                    <a:pt x="6419" y="9016"/>
                    <a:pt x="6340" y="8972"/>
                  </a:cubicBezTo>
                  <a:cubicBezTo>
                    <a:pt x="6358" y="8822"/>
                    <a:pt x="6455" y="8883"/>
                    <a:pt x="6481" y="8760"/>
                  </a:cubicBezTo>
                  <a:close/>
                  <a:moveTo>
                    <a:pt x="6243" y="8601"/>
                  </a:moveTo>
                  <a:cubicBezTo>
                    <a:pt x="6146" y="8671"/>
                    <a:pt x="6331" y="8398"/>
                    <a:pt x="6260" y="8380"/>
                  </a:cubicBezTo>
                  <a:cubicBezTo>
                    <a:pt x="6331" y="8318"/>
                    <a:pt x="6278" y="8248"/>
                    <a:pt x="6366" y="8186"/>
                  </a:cubicBezTo>
                  <a:cubicBezTo>
                    <a:pt x="6340" y="8301"/>
                    <a:pt x="6375" y="8477"/>
                    <a:pt x="6322" y="8539"/>
                  </a:cubicBezTo>
                  <a:cubicBezTo>
                    <a:pt x="6305" y="8415"/>
                    <a:pt x="6278" y="8495"/>
                    <a:pt x="6243" y="8601"/>
                  </a:cubicBezTo>
                  <a:close/>
                  <a:moveTo>
                    <a:pt x="7399" y="6738"/>
                  </a:moveTo>
                  <a:cubicBezTo>
                    <a:pt x="7444" y="6685"/>
                    <a:pt x="7382" y="6658"/>
                    <a:pt x="7382" y="6632"/>
                  </a:cubicBezTo>
                  <a:cubicBezTo>
                    <a:pt x="7408" y="6561"/>
                    <a:pt x="7470" y="6623"/>
                    <a:pt x="7505" y="6552"/>
                  </a:cubicBezTo>
                  <a:cubicBezTo>
                    <a:pt x="7558" y="6649"/>
                    <a:pt x="7647" y="6588"/>
                    <a:pt x="7611" y="6720"/>
                  </a:cubicBezTo>
                  <a:cubicBezTo>
                    <a:pt x="7532" y="6711"/>
                    <a:pt x="7558" y="6641"/>
                    <a:pt x="7470" y="6632"/>
                  </a:cubicBezTo>
                  <a:cubicBezTo>
                    <a:pt x="7435" y="6702"/>
                    <a:pt x="7505" y="6835"/>
                    <a:pt x="7567" y="6773"/>
                  </a:cubicBezTo>
                  <a:cubicBezTo>
                    <a:pt x="7594" y="6782"/>
                    <a:pt x="7576" y="6800"/>
                    <a:pt x="7558" y="6800"/>
                  </a:cubicBezTo>
                  <a:lnTo>
                    <a:pt x="7541" y="6852"/>
                  </a:lnTo>
                  <a:cubicBezTo>
                    <a:pt x="7452" y="6844"/>
                    <a:pt x="7514" y="6755"/>
                    <a:pt x="7435" y="6747"/>
                  </a:cubicBezTo>
                  <a:cubicBezTo>
                    <a:pt x="7408" y="6888"/>
                    <a:pt x="7444" y="6932"/>
                    <a:pt x="7364" y="7020"/>
                  </a:cubicBezTo>
                  <a:cubicBezTo>
                    <a:pt x="7285" y="6985"/>
                    <a:pt x="7285" y="6914"/>
                    <a:pt x="7276" y="6852"/>
                  </a:cubicBezTo>
                  <a:cubicBezTo>
                    <a:pt x="7302" y="6764"/>
                    <a:pt x="7364" y="6800"/>
                    <a:pt x="7399" y="6738"/>
                  </a:cubicBezTo>
                  <a:close/>
                  <a:moveTo>
                    <a:pt x="8424" y="3215"/>
                  </a:moveTo>
                  <a:cubicBezTo>
                    <a:pt x="8353" y="3250"/>
                    <a:pt x="8494" y="2976"/>
                    <a:pt x="8512" y="2888"/>
                  </a:cubicBezTo>
                  <a:cubicBezTo>
                    <a:pt x="8609" y="2976"/>
                    <a:pt x="8441" y="3082"/>
                    <a:pt x="8424" y="3215"/>
                  </a:cubicBezTo>
                  <a:close/>
                  <a:moveTo>
                    <a:pt x="8521" y="4530"/>
                  </a:moveTo>
                  <a:cubicBezTo>
                    <a:pt x="8583" y="4504"/>
                    <a:pt x="8627" y="4433"/>
                    <a:pt x="8653" y="4318"/>
                  </a:cubicBezTo>
                  <a:cubicBezTo>
                    <a:pt x="8733" y="4363"/>
                    <a:pt x="8662" y="4548"/>
                    <a:pt x="8609" y="4530"/>
                  </a:cubicBezTo>
                  <a:cubicBezTo>
                    <a:pt x="8662" y="4566"/>
                    <a:pt x="8600" y="4663"/>
                    <a:pt x="8627" y="4707"/>
                  </a:cubicBezTo>
                  <a:cubicBezTo>
                    <a:pt x="8742" y="4645"/>
                    <a:pt x="8715" y="4424"/>
                    <a:pt x="8724" y="4380"/>
                  </a:cubicBezTo>
                  <a:cubicBezTo>
                    <a:pt x="8724" y="4389"/>
                    <a:pt x="8777" y="4398"/>
                    <a:pt x="8777" y="4398"/>
                  </a:cubicBezTo>
                  <a:cubicBezTo>
                    <a:pt x="8777" y="4336"/>
                    <a:pt x="8742" y="4292"/>
                    <a:pt x="8715" y="4248"/>
                  </a:cubicBezTo>
                  <a:cubicBezTo>
                    <a:pt x="8733" y="4195"/>
                    <a:pt x="8759" y="4177"/>
                    <a:pt x="8795" y="4177"/>
                  </a:cubicBezTo>
                  <a:cubicBezTo>
                    <a:pt x="8812" y="4098"/>
                    <a:pt x="8812" y="4000"/>
                    <a:pt x="8848" y="3965"/>
                  </a:cubicBezTo>
                  <a:cubicBezTo>
                    <a:pt x="8848" y="3842"/>
                    <a:pt x="8962" y="4000"/>
                    <a:pt x="8971" y="3877"/>
                  </a:cubicBezTo>
                  <a:cubicBezTo>
                    <a:pt x="8971" y="3833"/>
                    <a:pt x="8927" y="3859"/>
                    <a:pt x="8909" y="3895"/>
                  </a:cubicBezTo>
                  <a:cubicBezTo>
                    <a:pt x="8856" y="3850"/>
                    <a:pt x="8953" y="3727"/>
                    <a:pt x="8962" y="3647"/>
                  </a:cubicBezTo>
                  <a:cubicBezTo>
                    <a:pt x="8989" y="3700"/>
                    <a:pt x="8962" y="3771"/>
                    <a:pt x="8989" y="3824"/>
                  </a:cubicBezTo>
                  <a:cubicBezTo>
                    <a:pt x="9015" y="3824"/>
                    <a:pt x="9024" y="3806"/>
                    <a:pt x="9051" y="3815"/>
                  </a:cubicBezTo>
                  <a:cubicBezTo>
                    <a:pt x="9059" y="3744"/>
                    <a:pt x="9033" y="3700"/>
                    <a:pt x="9024" y="3638"/>
                  </a:cubicBezTo>
                  <a:cubicBezTo>
                    <a:pt x="9104" y="3700"/>
                    <a:pt x="9174" y="3444"/>
                    <a:pt x="9210" y="3382"/>
                  </a:cubicBezTo>
                  <a:cubicBezTo>
                    <a:pt x="9218" y="3444"/>
                    <a:pt x="9236" y="3506"/>
                    <a:pt x="9227" y="3585"/>
                  </a:cubicBezTo>
                  <a:cubicBezTo>
                    <a:pt x="9263" y="3585"/>
                    <a:pt x="9271" y="3524"/>
                    <a:pt x="9289" y="3480"/>
                  </a:cubicBezTo>
                  <a:cubicBezTo>
                    <a:pt x="9333" y="3594"/>
                    <a:pt x="9236" y="3948"/>
                    <a:pt x="9174" y="4124"/>
                  </a:cubicBezTo>
                  <a:cubicBezTo>
                    <a:pt x="9148" y="4168"/>
                    <a:pt x="9139" y="4168"/>
                    <a:pt x="9095" y="4159"/>
                  </a:cubicBezTo>
                  <a:cubicBezTo>
                    <a:pt x="9095" y="4195"/>
                    <a:pt x="9130" y="4195"/>
                    <a:pt x="9130" y="4239"/>
                  </a:cubicBezTo>
                  <a:cubicBezTo>
                    <a:pt x="9112" y="4301"/>
                    <a:pt x="9059" y="4265"/>
                    <a:pt x="9051" y="4274"/>
                  </a:cubicBezTo>
                  <a:cubicBezTo>
                    <a:pt x="9042" y="4310"/>
                    <a:pt x="9077" y="4345"/>
                    <a:pt x="9077" y="4380"/>
                  </a:cubicBezTo>
                  <a:cubicBezTo>
                    <a:pt x="9059" y="4451"/>
                    <a:pt x="8962" y="4513"/>
                    <a:pt x="8936" y="4592"/>
                  </a:cubicBezTo>
                  <a:cubicBezTo>
                    <a:pt x="8892" y="4725"/>
                    <a:pt x="8883" y="4848"/>
                    <a:pt x="8821" y="4981"/>
                  </a:cubicBezTo>
                  <a:cubicBezTo>
                    <a:pt x="8768" y="5087"/>
                    <a:pt x="8680" y="5175"/>
                    <a:pt x="8618" y="5298"/>
                  </a:cubicBezTo>
                  <a:cubicBezTo>
                    <a:pt x="8591" y="5343"/>
                    <a:pt x="8618" y="5378"/>
                    <a:pt x="8609" y="5387"/>
                  </a:cubicBezTo>
                  <a:cubicBezTo>
                    <a:pt x="8547" y="5581"/>
                    <a:pt x="8380" y="5740"/>
                    <a:pt x="8406" y="5934"/>
                  </a:cubicBezTo>
                  <a:cubicBezTo>
                    <a:pt x="8371" y="5952"/>
                    <a:pt x="8344" y="5978"/>
                    <a:pt x="8327" y="6005"/>
                  </a:cubicBezTo>
                  <a:cubicBezTo>
                    <a:pt x="8274" y="5961"/>
                    <a:pt x="8397" y="5828"/>
                    <a:pt x="8274" y="5819"/>
                  </a:cubicBezTo>
                  <a:cubicBezTo>
                    <a:pt x="8282" y="5917"/>
                    <a:pt x="8282" y="6014"/>
                    <a:pt x="8318" y="6102"/>
                  </a:cubicBezTo>
                  <a:cubicBezTo>
                    <a:pt x="8176" y="6208"/>
                    <a:pt x="8159" y="6482"/>
                    <a:pt x="8053" y="6658"/>
                  </a:cubicBezTo>
                  <a:cubicBezTo>
                    <a:pt x="8009" y="6720"/>
                    <a:pt x="7973" y="6702"/>
                    <a:pt x="7929" y="6747"/>
                  </a:cubicBezTo>
                  <a:cubicBezTo>
                    <a:pt x="7867" y="6800"/>
                    <a:pt x="7859" y="6914"/>
                    <a:pt x="7779" y="6914"/>
                  </a:cubicBezTo>
                  <a:cubicBezTo>
                    <a:pt x="7664" y="6852"/>
                    <a:pt x="7814" y="6738"/>
                    <a:pt x="7841" y="6676"/>
                  </a:cubicBezTo>
                  <a:cubicBezTo>
                    <a:pt x="7867" y="6588"/>
                    <a:pt x="7903" y="6482"/>
                    <a:pt x="7929" y="6420"/>
                  </a:cubicBezTo>
                  <a:cubicBezTo>
                    <a:pt x="7947" y="6385"/>
                    <a:pt x="7929" y="6349"/>
                    <a:pt x="7929" y="6349"/>
                  </a:cubicBezTo>
                  <a:cubicBezTo>
                    <a:pt x="7938" y="6332"/>
                    <a:pt x="8009" y="6287"/>
                    <a:pt x="8009" y="6279"/>
                  </a:cubicBezTo>
                  <a:cubicBezTo>
                    <a:pt x="8026" y="6243"/>
                    <a:pt x="8026" y="6173"/>
                    <a:pt x="8044" y="6128"/>
                  </a:cubicBezTo>
                  <a:cubicBezTo>
                    <a:pt x="8079" y="6031"/>
                    <a:pt x="8115" y="6005"/>
                    <a:pt x="8097" y="5890"/>
                  </a:cubicBezTo>
                  <a:cubicBezTo>
                    <a:pt x="8176" y="5908"/>
                    <a:pt x="8150" y="6040"/>
                    <a:pt x="8229" y="5934"/>
                  </a:cubicBezTo>
                  <a:cubicBezTo>
                    <a:pt x="8229" y="5890"/>
                    <a:pt x="8194" y="5934"/>
                    <a:pt x="8150" y="5908"/>
                  </a:cubicBezTo>
                  <a:cubicBezTo>
                    <a:pt x="8150" y="5837"/>
                    <a:pt x="8185" y="5740"/>
                    <a:pt x="8115" y="5696"/>
                  </a:cubicBezTo>
                  <a:cubicBezTo>
                    <a:pt x="8238" y="5484"/>
                    <a:pt x="8265" y="5325"/>
                    <a:pt x="8397" y="5175"/>
                  </a:cubicBezTo>
                  <a:cubicBezTo>
                    <a:pt x="8415" y="5060"/>
                    <a:pt x="8397" y="4963"/>
                    <a:pt x="8327" y="4883"/>
                  </a:cubicBezTo>
                  <a:cubicBezTo>
                    <a:pt x="8371" y="4822"/>
                    <a:pt x="8415" y="4742"/>
                    <a:pt x="8450" y="4636"/>
                  </a:cubicBezTo>
                  <a:lnTo>
                    <a:pt x="8547" y="4680"/>
                  </a:lnTo>
                  <a:cubicBezTo>
                    <a:pt x="8591" y="4601"/>
                    <a:pt x="8591" y="4548"/>
                    <a:pt x="8521" y="4530"/>
                  </a:cubicBezTo>
                  <a:close/>
                  <a:moveTo>
                    <a:pt x="8212" y="5599"/>
                  </a:moveTo>
                  <a:cubicBezTo>
                    <a:pt x="8238" y="5599"/>
                    <a:pt x="8265" y="5581"/>
                    <a:pt x="8282" y="5563"/>
                  </a:cubicBezTo>
                  <a:cubicBezTo>
                    <a:pt x="8159" y="5519"/>
                    <a:pt x="8203" y="5625"/>
                    <a:pt x="8168" y="5713"/>
                  </a:cubicBezTo>
                  <a:cubicBezTo>
                    <a:pt x="8221" y="5705"/>
                    <a:pt x="8300" y="5749"/>
                    <a:pt x="8344" y="5713"/>
                  </a:cubicBezTo>
                  <a:cubicBezTo>
                    <a:pt x="8309" y="5634"/>
                    <a:pt x="8212" y="5713"/>
                    <a:pt x="8212" y="5599"/>
                  </a:cubicBezTo>
                  <a:close/>
                  <a:moveTo>
                    <a:pt x="8335" y="5413"/>
                  </a:moveTo>
                  <a:cubicBezTo>
                    <a:pt x="8291" y="5502"/>
                    <a:pt x="8380" y="5519"/>
                    <a:pt x="8362" y="5590"/>
                  </a:cubicBezTo>
                  <a:cubicBezTo>
                    <a:pt x="8335" y="5581"/>
                    <a:pt x="8309" y="5625"/>
                    <a:pt x="8335" y="5652"/>
                  </a:cubicBezTo>
                  <a:cubicBezTo>
                    <a:pt x="8353" y="5528"/>
                    <a:pt x="8450" y="5643"/>
                    <a:pt x="8468" y="5537"/>
                  </a:cubicBezTo>
                  <a:cubicBezTo>
                    <a:pt x="8362" y="5528"/>
                    <a:pt x="8424" y="5431"/>
                    <a:pt x="8335" y="5413"/>
                  </a:cubicBezTo>
                  <a:close/>
                  <a:moveTo>
                    <a:pt x="8459" y="5237"/>
                  </a:moveTo>
                  <a:cubicBezTo>
                    <a:pt x="8388" y="5219"/>
                    <a:pt x="8344" y="5316"/>
                    <a:pt x="8291" y="5369"/>
                  </a:cubicBezTo>
                  <a:cubicBezTo>
                    <a:pt x="8362" y="5422"/>
                    <a:pt x="8380" y="5351"/>
                    <a:pt x="8433" y="5387"/>
                  </a:cubicBezTo>
                  <a:cubicBezTo>
                    <a:pt x="8468" y="5325"/>
                    <a:pt x="8415" y="5307"/>
                    <a:pt x="8459" y="5237"/>
                  </a:cubicBezTo>
                  <a:close/>
                  <a:moveTo>
                    <a:pt x="9077" y="4053"/>
                  </a:moveTo>
                  <a:cubicBezTo>
                    <a:pt x="9095" y="4036"/>
                    <a:pt x="9112" y="4027"/>
                    <a:pt x="9139" y="4045"/>
                  </a:cubicBezTo>
                  <a:cubicBezTo>
                    <a:pt x="9148" y="3965"/>
                    <a:pt x="9174" y="3886"/>
                    <a:pt x="9095" y="3859"/>
                  </a:cubicBezTo>
                  <a:cubicBezTo>
                    <a:pt x="9059" y="3939"/>
                    <a:pt x="9042" y="4009"/>
                    <a:pt x="9077" y="4053"/>
                  </a:cubicBezTo>
                  <a:close/>
                  <a:moveTo>
                    <a:pt x="8680" y="4892"/>
                  </a:moveTo>
                  <a:cubicBezTo>
                    <a:pt x="8671" y="4989"/>
                    <a:pt x="8512" y="5148"/>
                    <a:pt x="8591" y="5122"/>
                  </a:cubicBezTo>
                  <a:cubicBezTo>
                    <a:pt x="8627" y="5095"/>
                    <a:pt x="8759" y="4839"/>
                    <a:pt x="8680" y="4892"/>
                  </a:cubicBezTo>
                  <a:close/>
                  <a:moveTo>
                    <a:pt x="8530" y="4733"/>
                  </a:moveTo>
                  <a:cubicBezTo>
                    <a:pt x="8371" y="4698"/>
                    <a:pt x="8415" y="5025"/>
                    <a:pt x="8494" y="5078"/>
                  </a:cubicBezTo>
                  <a:cubicBezTo>
                    <a:pt x="8583" y="4928"/>
                    <a:pt x="8424" y="4901"/>
                    <a:pt x="8530" y="4733"/>
                  </a:cubicBezTo>
                  <a:close/>
                  <a:moveTo>
                    <a:pt x="3223" y="16627"/>
                  </a:moveTo>
                  <a:cubicBezTo>
                    <a:pt x="3285" y="16539"/>
                    <a:pt x="3135" y="16556"/>
                    <a:pt x="3205" y="16459"/>
                  </a:cubicBezTo>
                  <a:cubicBezTo>
                    <a:pt x="3276" y="16495"/>
                    <a:pt x="3223" y="16601"/>
                    <a:pt x="3347" y="16609"/>
                  </a:cubicBezTo>
                  <a:cubicBezTo>
                    <a:pt x="3320" y="16662"/>
                    <a:pt x="3285" y="16662"/>
                    <a:pt x="3223" y="16627"/>
                  </a:cubicBezTo>
                  <a:close/>
                  <a:moveTo>
                    <a:pt x="9704" y="548"/>
                  </a:moveTo>
                  <a:cubicBezTo>
                    <a:pt x="9801" y="628"/>
                    <a:pt x="9651" y="689"/>
                    <a:pt x="9633" y="813"/>
                  </a:cubicBezTo>
                  <a:cubicBezTo>
                    <a:pt x="9563" y="866"/>
                    <a:pt x="9686" y="619"/>
                    <a:pt x="9704" y="548"/>
                  </a:cubicBezTo>
                  <a:close/>
                  <a:moveTo>
                    <a:pt x="7761" y="5855"/>
                  </a:moveTo>
                  <a:cubicBezTo>
                    <a:pt x="7761" y="5731"/>
                    <a:pt x="7850" y="5828"/>
                    <a:pt x="7867" y="5731"/>
                  </a:cubicBezTo>
                  <a:cubicBezTo>
                    <a:pt x="7929" y="5802"/>
                    <a:pt x="7779" y="5864"/>
                    <a:pt x="7832" y="5917"/>
                  </a:cubicBezTo>
                  <a:cubicBezTo>
                    <a:pt x="7761" y="6005"/>
                    <a:pt x="7850" y="5828"/>
                    <a:pt x="7761" y="5855"/>
                  </a:cubicBezTo>
                  <a:close/>
                  <a:moveTo>
                    <a:pt x="8071" y="5740"/>
                  </a:moveTo>
                  <a:cubicBezTo>
                    <a:pt x="8132" y="5749"/>
                    <a:pt x="8088" y="5811"/>
                    <a:pt x="8123" y="5828"/>
                  </a:cubicBezTo>
                  <a:cubicBezTo>
                    <a:pt x="8071" y="5899"/>
                    <a:pt x="8053" y="5943"/>
                    <a:pt x="8053" y="6031"/>
                  </a:cubicBezTo>
                  <a:cubicBezTo>
                    <a:pt x="7947" y="5943"/>
                    <a:pt x="8053" y="5890"/>
                    <a:pt x="8071" y="5740"/>
                  </a:cubicBezTo>
                  <a:close/>
                  <a:moveTo>
                    <a:pt x="7761" y="4901"/>
                  </a:moveTo>
                  <a:lnTo>
                    <a:pt x="7806" y="4786"/>
                  </a:lnTo>
                  <a:cubicBezTo>
                    <a:pt x="7823" y="4813"/>
                    <a:pt x="7841" y="4839"/>
                    <a:pt x="7876" y="4848"/>
                  </a:cubicBezTo>
                  <a:lnTo>
                    <a:pt x="7894" y="4795"/>
                  </a:lnTo>
                  <a:cubicBezTo>
                    <a:pt x="7903" y="4751"/>
                    <a:pt x="7850" y="4742"/>
                    <a:pt x="7841" y="4769"/>
                  </a:cubicBezTo>
                  <a:cubicBezTo>
                    <a:pt x="7779" y="4707"/>
                    <a:pt x="7903" y="4672"/>
                    <a:pt x="7920" y="4636"/>
                  </a:cubicBezTo>
                  <a:cubicBezTo>
                    <a:pt x="7876" y="4619"/>
                    <a:pt x="7850" y="4654"/>
                    <a:pt x="7806" y="4627"/>
                  </a:cubicBezTo>
                  <a:cubicBezTo>
                    <a:pt x="7920" y="4592"/>
                    <a:pt x="7929" y="4495"/>
                    <a:pt x="7965" y="4363"/>
                  </a:cubicBezTo>
                  <a:cubicBezTo>
                    <a:pt x="8026" y="4389"/>
                    <a:pt x="7929" y="4504"/>
                    <a:pt x="8026" y="4513"/>
                  </a:cubicBezTo>
                  <a:cubicBezTo>
                    <a:pt x="8026" y="4530"/>
                    <a:pt x="7947" y="4583"/>
                    <a:pt x="7947" y="4583"/>
                  </a:cubicBezTo>
                  <a:cubicBezTo>
                    <a:pt x="7938" y="4601"/>
                    <a:pt x="7982" y="4627"/>
                    <a:pt x="7982" y="4627"/>
                  </a:cubicBezTo>
                  <a:cubicBezTo>
                    <a:pt x="7965" y="4689"/>
                    <a:pt x="7912" y="4742"/>
                    <a:pt x="7885" y="4892"/>
                  </a:cubicBezTo>
                  <a:cubicBezTo>
                    <a:pt x="7832" y="4866"/>
                    <a:pt x="7823" y="4954"/>
                    <a:pt x="7761" y="4901"/>
                  </a:cubicBezTo>
                  <a:close/>
                  <a:moveTo>
                    <a:pt x="19761" y="21121"/>
                  </a:moveTo>
                  <a:cubicBezTo>
                    <a:pt x="19779" y="21201"/>
                    <a:pt x="19673" y="21236"/>
                    <a:pt x="19620" y="21201"/>
                  </a:cubicBezTo>
                  <a:cubicBezTo>
                    <a:pt x="19620" y="21139"/>
                    <a:pt x="19691" y="21130"/>
                    <a:pt x="19761" y="21121"/>
                  </a:cubicBezTo>
                  <a:close/>
                  <a:moveTo>
                    <a:pt x="7920" y="5192"/>
                  </a:moveTo>
                  <a:cubicBezTo>
                    <a:pt x="7965" y="5078"/>
                    <a:pt x="8106" y="5025"/>
                    <a:pt x="7991" y="4928"/>
                  </a:cubicBezTo>
                  <a:cubicBezTo>
                    <a:pt x="8000" y="4804"/>
                    <a:pt x="8088" y="4866"/>
                    <a:pt x="8106" y="4769"/>
                  </a:cubicBezTo>
                  <a:cubicBezTo>
                    <a:pt x="8168" y="4663"/>
                    <a:pt x="8071" y="4583"/>
                    <a:pt x="8168" y="4530"/>
                  </a:cubicBezTo>
                  <a:cubicBezTo>
                    <a:pt x="8203" y="4574"/>
                    <a:pt x="8185" y="4672"/>
                    <a:pt x="8159" y="4786"/>
                  </a:cubicBezTo>
                  <a:cubicBezTo>
                    <a:pt x="8115" y="4936"/>
                    <a:pt x="8053" y="5210"/>
                    <a:pt x="7920" y="5192"/>
                  </a:cubicBezTo>
                  <a:close/>
                  <a:moveTo>
                    <a:pt x="7920" y="5263"/>
                  </a:moveTo>
                  <a:cubicBezTo>
                    <a:pt x="8123" y="5360"/>
                    <a:pt x="7850" y="5510"/>
                    <a:pt x="7885" y="5678"/>
                  </a:cubicBezTo>
                  <a:cubicBezTo>
                    <a:pt x="7788" y="5599"/>
                    <a:pt x="7859" y="5643"/>
                    <a:pt x="7788" y="5705"/>
                  </a:cubicBezTo>
                  <a:cubicBezTo>
                    <a:pt x="7700" y="5555"/>
                    <a:pt x="7965" y="5449"/>
                    <a:pt x="7920" y="5263"/>
                  </a:cubicBezTo>
                  <a:close/>
                  <a:moveTo>
                    <a:pt x="8238" y="5122"/>
                  </a:moveTo>
                  <a:cubicBezTo>
                    <a:pt x="8265" y="5069"/>
                    <a:pt x="8238" y="5051"/>
                    <a:pt x="8256" y="4989"/>
                  </a:cubicBezTo>
                  <a:cubicBezTo>
                    <a:pt x="8380" y="4989"/>
                    <a:pt x="8221" y="5122"/>
                    <a:pt x="8291" y="5140"/>
                  </a:cubicBezTo>
                  <a:cubicBezTo>
                    <a:pt x="8221" y="5263"/>
                    <a:pt x="8141" y="5378"/>
                    <a:pt x="8079" y="5555"/>
                  </a:cubicBezTo>
                  <a:cubicBezTo>
                    <a:pt x="7991" y="5572"/>
                    <a:pt x="8212" y="5201"/>
                    <a:pt x="8238" y="5122"/>
                  </a:cubicBezTo>
                  <a:close/>
                  <a:moveTo>
                    <a:pt x="7735" y="1"/>
                  </a:moveTo>
                  <a:cubicBezTo>
                    <a:pt x="7823" y="115"/>
                    <a:pt x="7965" y="204"/>
                    <a:pt x="7991" y="354"/>
                  </a:cubicBezTo>
                  <a:cubicBezTo>
                    <a:pt x="7991" y="380"/>
                    <a:pt x="7956" y="460"/>
                    <a:pt x="7956" y="513"/>
                  </a:cubicBezTo>
                  <a:cubicBezTo>
                    <a:pt x="7965" y="566"/>
                    <a:pt x="8000" y="707"/>
                    <a:pt x="7912" y="786"/>
                  </a:cubicBezTo>
                  <a:cubicBezTo>
                    <a:pt x="7903" y="857"/>
                    <a:pt x="7938" y="901"/>
                    <a:pt x="7938" y="963"/>
                  </a:cubicBezTo>
                  <a:cubicBezTo>
                    <a:pt x="7761" y="1369"/>
                    <a:pt x="7744" y="1661"/>
                    <a:pt x="7585" y="1917"/>
                  </a:cubicBezTo>
                  <a:cubicBezTo>
                    <a:pt x="7567" y="1881"/>
                    <a:pt x="7567" y="1846"/>
                    <a:pt x="7567" y="1811"/>
                  </a:cubicBezTo>
                  <a:cubicBezTo>
                    <a:pt x="7479" y="1793"/>
                    <a:pt x="7505" y="1873"/>
                    <a:pt x="7488" y="1943"/>
                  </a:cubicBezTo>
                  <a:cubicBezTo>
                    <a:pt x="7399" y="1934"/>
                    <a:pt x="7285" y="2067"/>
                    <a:pt x="7293" y="2137"/>
                  </a:cubicBezTo>
                  <a:cubicBezTo>
                    <a:pt x="7399" y="2076"/>
                    <a:pt x="7514" y="2023"/>
                    <a:pt x="7550" y="1934"/>
                  </a:cubicBezTo>
                  <a:cubicBezTo>
                    <a:pt x="7567" y="2067"/>
                    <a:pt x="7452" y="2137"/>
                    <a:pt x="7444" y="2288"/>
                  </a:cubicBezTo>
                  <a:cubicBezTo>
                    <a:pt x="7373" y="2208"/>
                    <a:pt x="7329" y="2340"/>
                    <a:pt x="7364" y="2190"/>
                  </a:cubicBezTo>
                  <a:cubicBezTo>
                    <a:pt x="7311" y="2217"/>
                    <a:pt x="7258" y="2314"/>
                    <a:pt x="7276" y="2358"/>
                  </a:cubicBezTo>
                  <a:cubicBezTo>
                    <a:pt x="7355" y="2385"/>
                    <a:pt x="7382" y="2270"/>
                    <a:pt x="7488" y="2340"/>
                  </a:cubicBezTo>
                  <a:lnTo>
                    <a:pt x="7435" y="2482"/>
                  </a:lnTo>
                  <a:cubicBezTo>
                    <a:pt x="7470" y="2279"/>
                    <a:pt x="7249" y="2455"/>
                    <a:pt x="7285" y="2561"/>
                  </a:cubicBezTo>
                  <a:cubicBezTo>
                    <a:pt x="7329" y="2579"/>
                    <a:pt x="7320" y="2499"/>
                    <a:pt x="7346" y="2482"/>
                  </a:cubicBezTo>
                  <a:cubicBezTo>
                    <a:pt x="7417" y="2429"/>
                    <a:pt x="7293" y="2641"/>
                    <a:pt x="7311" y="2729"/>
                  </a:cubicBezTo>
                  <a:cubicBezTo>
                    <a:pt x="7276" y="2738"/>
                    <a:pt x="7258" y="2782"/>
                    <a:pt x="7214" y="2755"/>
                  </a:cubicBezTo>
                  <a:cubicBezTo>
                    <a:pt x="7241" y="2870"/>
                    <a:pt x="7090" y="2967"/>
                    <a:pt x="7020" y="3047"/>
                  </a:cubicBezTo>
                  <a:cubicBezTo>
                    <a:pt x="7029" y="2879"/>
                    <a:pt x="7082" y="2703"/>
                    <a:pt x="6940" y="2623"/>
                  </a:cubicBezTo>
                  <a:cubicBezTo>
                    <a:pt x="6958" y="2597"/>
                    <a:pt x="6993" y="2623"/>
                    <a:pt x="7011" y="2588"/>
                  </a:cubicBezTo>
                  <a:cubicBezTo>
                    <a:pt x="7029" y="2491"/>
                    <a:pt x="6949" y="2588"/>
                    <a:pt x="6905" y="2544"/>
                  </a:cubicBezTo>
                  <a:cubicBezTo>
                    <a:pt x="6967" y="2446"/>
                    <a:pt x="6931" y="2393"/>
                    <a:pt x="6967" y="2305"/>
                  </a:cubicBezTo>
                  <a:cubicBezTo>
                    <a:pt x="7055" y="2305"/>
                    <a:pt x="6993" y="2385"/>
                    <a:pt x="6976" y="2438"/>
                  </a:cubicBezTo>
                  <a:cubicBezTo>
                    <a:pt x="7090" y="2508"/>
                    <a:pt x="7108" y="2261"/>
                    <a:pt x="7064" y="2208"/>
                  </a:cubicBezTo>
                  <a:cubicBezTo>
                    <a:pt x="7082" y="2111"/>
                    <a:pt x="7170" y="2173"/>
                    <a:pt x="7179" y="2058"/>
                  </a:cubicBezTo>
                  <a:cubicBezTo>
                    <a:pt x="7161" y="2014"/>
                    <a:pt x="7152" y="1978"/>
                    <a:pt x="7135" y="1943"/>
                  </a:cubicBezTo>
                  <a:cubicBezTo>
                    <a:pt x="7073" y="1917"/>
                    <a:pt x="7099" y="2031"/>
                    <a:pt x="7099" y="2023"/>
                  </a:cubicBezTo>
                  <a:cubicBezTo>
                    <a:pt x="7082" y="2058"/>
                    <a:pt x="7037" y="2049"/>
                    <a:pt x="7020" y="2093"/>
                  </a:cubicBezTo>
                  <a:cubicBezTo>
                    <a:pt x="7002" y="2137"/>
                    <a:pt x="7011" y="2243"/>
                    <a:pt x="6931" y="2323"/>
                  </a:cubicBezTo>
                  <a:cubicBezTo>
                    <a:pt x="6993" y="2058"/>
                    <a:pt x="7073" y="1784"/>
                    <a:pt x="7143" y="1519"/>
                  </a:cubicBezTo>
                  <a:cubicBezTo>
                    <a:pt x="7241" y="1590"/>
                    <a:pt x="7311" y="1616"/>
                    <a:pt x="7399" y="1616"/>
                  </a:cubicBezTo>
                  <a:cubicBezTo>
                    <a:pt x="7452" y="1537"/>
                    <a:pt x="7391" y="1510"/>
                    <a:pt x="7444" y="1431"/>
                  </a:cubicBezTo>
                  <a:cubicBezTo>
                    <a:pt x="7444" y="1343"/>
                    <a:pt x="7364" y="1493"/>
                    <a:pt x="7302" y="1413"/>
                  </a:cubicBezTo>
                  <a:lnTo>
                    <a:pt x="7355" y="1272"/>
                  </a:lnTo>
                  <a:cubicBezTo>
                    <a:pt x="7232" y="1237"/>
                    <a:pt x="7223" y="1325"/>
                    <a:pt x="7205" y="1440"/>
                  </a:cubicBezTo>
                  <a:cubicBezTo>
                    <a:pt x="7126" y="1334"/>
                    <a:pt x="7249" y="1122"/>
                    <a:pt x="7258" y="972"/>
                  </a:cubicBezTo>
                  <a:cubicBezTo>
                    <a:pt x="7276" y="990"/>
                    <a:pt x="7293" y="1016"/>
                    <a:pt x="7329" y="1025"/>
                  </a:cubicBezTo>
                  <a:cubicBezTo>
                    <a:pt x="7355" y="954"/>
                    <a:pt x="7320" y="919"/>
                    <a:pt x="7329" y="866"/>
                  </a:cubicBezTo>
                  <a:cubicBezTo>
                    <a:pt x="7302" y="866"/>
                    <a:pt x="7276" y="875"/>
                    <a:pt x="7258" y="901"/>
                  </a:cubicBezTo>
                  <a:cubicBezTo>
                    <a:pt x="7223" y="751"/>
                    <a:pt x="7311" y="530"/>
                    <a:pt x="7346" y="345"/>
                  </a:cubicBezTo>
                  <a:cubicBezTo>
                    <a:pt x="7373" y="389"/>
                    <a:pt x="7399" y="398"/>
                    <a:pt x="7435" y="345"/>
                  </a:cubicBezTo>
                  <a:cubicBezTo>
                    <a:pt x="7479" y="292"/>
                    <a:pt x="7382" y="186"/>
                    <a:pt x="7355" y="248"/>
                  </a:cubicBezTo>
                  <a:cubicBezTo>
                    <a:pt x="7293" y="221"/>
                    <a:pt x="7382" y="124"/>
                    <a:pt x="7391" y="62"/>
                  </a:cubicBezTo>
                  <a:cubicBezTo>
                    <a:pt x="7497" y="18"/>
                    <a:pt x="7638" y="62"/>
                    <a:pt x="7735" y="1"/>
                  </a:cubicBezTo>
                  <a:close/>
                  <a:moveTo>
                    <a:pt x="7258" y="2155"/>
                  </a:moveTo>
                  <a:cubicBezTo>
                    <a:pt x="7179" y="2120"/>
                    <a:pt x="7064" y="2332"/>
                    <a:pt x="7152" y="2376"/>
                  </a:cubicBezTo>
                  <a:cubicBezTo>
                    <a:pt x="7214" y="2305"/>
                    <a:pt x="7188" y="2252"/>
                    <a:pt x="7258" y="2155"/>
                  </a:cubicBezTo>
                  <a:close/>
                  <a:moveTo>
                    <a:pt x="7426" y="1625"/>
                  </a:moveTo>
                  <a:cubicBezTo>
                    <a:pt x="7329" y="1687"/>
                    <a:pt x="7311" y="1722"/>
                    <a:pt x="7188" y="1634"/>
                  </a:cubicBezTo>
                  <a:cubicBezTo>
                    <a:pt x="7108" y="1775"/>
                    <a:pt x="7329" y="1731"/>
                    <a:pt x="7311" y="1775"/>
                  </a:cubicBezTo>
                  <a:cubicBezTo>
                    <a:pt x="7232" y="1793"/>
                    <a:pt x="7135" y="2023"/>
                    <a:pt x="7267" y="2058"/>
                  </a:cubicBezTo>
                  <a:cubicBezTo>
                    <a:pt x="7329" y="1978"/>
                    <a:pt x="7249" y="1970"/>
                    <a:pt x="7258" y="1925"/>
                  </a:cubicBezTo>
                  <a:cubicBezTo>
                    <a:pt x="7329" y="1820"/>
                    <a:pt x="7488" y="1758"/>
                    <a:pt x="7426" y="1625"/>
                  </a:cubicBezTo>
                  <a:close/>
                  <a:moveTo>
                    <a:pt x="7497" y="963"/>
                  </a:moveTo>
                  <a:cubicBezTo>
                    <a:pt x="7408" y="1060"/>
                    <a:pt x="7452" y="1104"/>
                    <a:pt x="7444" y="1175"/>
                  </a:cubicBezTo>
                  <a:cubicBezTo>
                    <a:pt x="7444" y="1219"/>
                    <a:pt x="7346" y="1352"/>
                    <a:pt x="7444" y="1334"/>
                  </a:cubicBezTo>
                  <a:cubicBezTo>
                    <a:pt x="7505" y="1352"/>
                    <a:pt x="7497" y="1210"/>
                    <a:pt x="7550" y="1210"/>
                  </a:cubicBezTo>
                  <a:cubicBezTo>
                    <a:pt x="7444" y="1131"/>
                    <a:pt x="7541" y="1060"/>
                    <a:pt x="7497" y="963"/>
                  </a:cubicBezTo>
                  <a:close/>
                  <a:moveTo>
                    <a:pt x="7629" y="1078"/>
                  </a:moveTo>
                  <a:cubicBezTo>
                    <a:pt x="7691" y="1113"/>
                    <a:pt x="7717" y="1043"/>
                    <a:pt x="7753" y="990"/>
                  </a:cubicBezTo>
                  <a:cubicBezTo>
                    <a:pt x="7673" y="928"/>
                    <a:pt x="7656" y="998"/>
                    <a:pt x="7629" y="1078"/>
                  </a:cubicBezTo>
                  <a:close/>
                  <a:moveTo>
                    <a:pt x="7497" y="795"/>
                  </a:moveTo>
                  <a:cubicBezTo>
                    <a:pt x="7470" y="866"/>
                    <a:pt x="7505" y="901"/>
                    <a:pt x="7532" y="945"/>
                  </a:cubicBezTo>
                  <a:cubicBezTo>
                    <a:pt x="7558" y="910"/>
                    <a:pt x="7594" y="901"/>
                    <a:pt x="7603" y="839"/>
                  </a:cubicBezTo>
                  <a:cubicBezTo>
                    <a:pt x="7567" y="822"/>
                    <a:pt x="7532" y="813"/>
                    <a:pt x="7497" y="795"/>
                  </a:cubicBezTo>
                  <a:close/>
                  <a:moveTo>
                    <a:pt x="7452" y="680"/>
                  </a:moveTo>
                  <a:cubicBezTo>
                    <a:pt x="7461" y="716"/>
                    <a:pt x="7603" y="831"/>
                    <a:pt x="7620" y="716"/>
                  </a:cubicBezTo>
                  <a:cubicBezTo>
                    <a:pt x="7638" y="672"/>
                    <a:pt x="7452" y="575"/>
                    <a:pt x="7452" y="680"/>
                  </a:cubicBezTo>
                  <a:close/>
                  <a:moveTo>
                    <a:pt x="7505" y="239"/>
                  </a:moveTo>
                  <a:cubicBezTo>
                    <a:pt x="7514" y="213"/>
                    <a:pt x="7479" y="204"/>
                    <a:pt x="7461" y="257"/>
                  </a:cubicBezTo>
                  <a:cubicBezTo>
                    <a:pt x="7550" y="301"/>
                    <a:pt x="7603" y="274"/>
                    <a:pt x="7638" y="195"/>
                  </a:cubicBezTo>
                  <a:cubicBezTo>
                    <a:pt x="7567" y="133"/>
                    <a:pt x="7567" y="274"/>
                    <a:pt x="7505" y="239"/>
                  </a:cubicBezTo>
                  <a:close/>
                  <a:moveTo>
                    <a:pt x="4026" y="14473"/>
                  </a:moveTo>
                  <a:cubicBezTo>
                    <a:pt x="3973" y="14526"/>
                    <a:pt x="3956" y="14702"/>
                    <a:pt x="3868" y="14676"/>
                  </a:cubicBezTo>
                  <a:cubicBezTo>
                    <a:pt x="3894" y="14543"/>
                    <a:pt x="3965" y="14526"/>
                    <a:pt x="4000" y="14393"/>
                  </a:cubicBezTo>
                  <a:cubicBezTo>
                    <a:pt x="4026" y="14411"/>
                    <a:pt x="3991" y="14455"/>
                    <a:pt x="4026" y="14473"/>
                  </a:cubicBezTo>
                  <a:close/>
                  <a:moveTo>
                    <a:pt x="3894" y="14517"/>
                  </a:moveTo>
                  <a:cubicBezTo>
                    <a:pt x="3806" y="14596"/>
                    <a:pt x="3832" y="14340"/>
                    <a:pt x="3903" y="14322"/>
                  </a:cubicBezTo>
                  <a:cubicBezTo>
                    <a:pt x="3947" y="14375"/>
                    <a:pt x="3815" y="14455"/>
                    <a:pt x="3894" y="14517"/>
                  </a:cubicBezTo>
                  <a:close/>
                  <a:moveTo>
                    <a:pt x="4194" y="13545"/>
                  </a:moveTo>
                  <a:cubicBezTo>
                    <a:pt x="4247" y="13581"/>
                    <a:pt x="4291" y="13863"/>
                    <a:pt x="4115" y="13916"/>
                  </a:cubicBezTo>
                  <a:cubicBezTo>
                    <a:pt x="4115" y="13978"/>
                    <a:pt x="4124" y="14031"/>
                    <a:pt x="4106" y="14102"/>
                  </a:cubicBezTo>
                  <a:cubicBezTo>
                    <a:pt x="4079" y="14102"/>
                    <a:pt x="4088" y="14084"/>
                    <a:pt x="4088" y="14066"/>
                  </a:cubicBezTo>
                  <a:cubicBezTo>
                    <a:pt x="4071" y="14049"/>
                    <a:pt x="4062" y="14066"/>
                    <a:pt x="4053" y="14084"/>
                  </a:cubicBezTo>
                  <a:cubicBezTo>
                    <a:pt x="3973" y="13952"/>
                    <a:pt x="4309" y="13749"/>
                    <a:pt x="4115" y="13678"/>
                  </a:cubicBezTo>
                  <a:cubicBezTo>
                    <a:pt x="4124" y="13590"/>
                    <a:pt x="4177" y="13625"/>
                    <a:pt x="4194" y="13545"/>
                  </a:cubicBezTo>
                  <a:close/>
                  <a:moveTo>
                    <a:pt x="3859" y="14764"/>
                  </a:moveTo>
                  <a:cubicBezTo>
                    <a:pt x="3788" y="14896"/>
                    <a:pt x="3876" y="14941"/>
                    <a:pt x="3806" y="15073"/>
                  </a:cubicBezTo>
                  <a:cubicBezTo>
                    <a:pt x="3691" y="15029"/>
                    <a:pt x="3806" y="14870"/>
                    <a:pt x="3762" y="14799"/>
                  </a:cubicBezTo>
                  <a:cubicBezTo>
                    <a:pt x="3797" y="14755"/>
                    <a:pt x="3929" y="14667"/>
                    <a:pt x="3947" y="14773"/>
                  </a:cubicBezTo>
                  <a:cubicBezTo>
                    <a:pt x="4026" y="14799"/>
                    <a:pt x="3912" y="14623"/>
                    <a:pt x="3991" y="14658"/>
                  </a:cubicBezTo>
                  <a:cubicBezTo>
                    <a:pt x="4088" y="14693"/>
                    <a:pt x="4018" y="14808"/>
                    <a:pt x="3965" y="14879"/>
                  </a:cubicBezTo>
                  <a:cubicBezTo>
                    <a:pt x="3876" y="14870"/>
                    <a:pt x="3903" y="14799"/>
                    <a:pt x="3859" y="14764"/>
                  </a:cubicBezTo>
                  <a:close/>
                  <a:moveTo>
                    <a:pt x="4300" y="14049"/>
                  </a:moveTo>
                  <a:cubicBezTo>
                    <a:pt x="4212" y="14225"/>
                    <a:pt x="4203" y="14314"/>
                    <a:pt x="4106" y="14499"/>
                  </a:cubicBezTo>
                  <a:cubicBezTo>
                    <a:pt x="4000" y="14428"/>
                    <a:pt x="4009" y="14305"/>
                    <a:pt x="4062" y="14155"/>
                  </a:cubicBezTo>
                  <a:cubicBezTo>
                    <a:pt x="4177" y="14146"/>
                    <a:pt x="4018" y="14278"/>
                    <a:pt x="4088" y="14296"/>
                  </a:cubicBezTo>
                  <a:cubicBezTo>
                    <a:pt x="4212" y="14243"/>
                    <a:pt x="4150" y="14040"/>
                    <a:pt x="4300" y="14049"/>
                  </a:cubicBezTo>
                  <a:close/>
                  <a:moveTo>
                    <a:pt x="6543" y="7859"/>
                  </a:moveTo>
                  <a:cubicBezTo>
                    <a:pt x="6499" y="7850"/>
                    <a:pt x="6499" y="7788"/>
                    <a:pt x="6472" y="7833"/>
                  </a:cubicBezTo>
                  <a:cubicBezTo>
                    <a:pt x="6411" y="7762"/>
                    <a:pt x="6534" y="7709"/>
                    <a:pt x="6587" y="7744"/>
                  </a:cubicBezTo>
                  <a:close/>
                  <a:moveTo>
                    <a:pt x="3779" y="15294"/>
                  </a:moveTo>
                  <a:cubicBezTo>
                    <a:pt x="3788" y="15214"/>
                    <a:pt x="3876" y="15170"/>
                    <a:pt x="3885" y="15011"/>
                  </a:cubicBezTo>
                  <a:cubicBezTo>
                    <a:pt x="3947" y="15038"/>
                    <a:pt x="3850" y="15152"/>
                    <a:pt x="3947" y="15161"/>
                  </a:cubicBezTo>
                  <a:cubicBezTo>
                    <a:pt x="3894" y="15223"/>
                    <a:pt x="3868" y="15338"/>
                    <a:pt x="3779" y="15294"/>
                  </a:cubicBezTo>
                  <a:close/>
                  <a:moveTo>
                    <a:pt x="3082" y="16309"/>
                  </a:moveTo>
                  <a:cubicBezTo>
                    <a:pt x="3029" y="16265"/>
                    <a:pt x="3108" y="15982"/>
                    <a:pt x="3214" y="15938"/>
                  </a:cubicBezTo>
                  <a:cubicBezTo>
                    <a:pt x="3329" y="15947"/>
                    <a:pt x="3196" y="15991"/>
                    <a:pt x="3188" y="16027"/>
                  </a:cubicBezTo>
                  <a:cubicBezTo>
                    <a:pt x="3152" y="16106"/>
                    <a:pt x="3135" y="16256"/>
                    <a:pt x="3082" y="16309"/>
                  </a:cubicBezTo>
                  <a:close/>
                  <a:moveTo>
                    <a:pt x="4397" y="13722"/>
                  </a:moveTo>
                  <a:cubicBezTo>
                    <a:pt x="4459" y="13537"/>
                    <a:pt x="4238" y="13643"/>
                    <a:pt x="4318" y="13457"/>
                  </a:cubicBezTo>
                  <a:cubicBezTo>
                    <a:pt x="4380" y="13501"/>
                    <a:pt x="4371" y="13590"/>
                    <a:pt x="4468" y="13616"/>
                  </a:cubicBezTo>
                  <a:cubicBezTo>
                    <a:pt x="4415" y="13731"/>
                    <a:pt x="4441" y="13890"/>
                    <a:pt x="4300" y="13881"/>
                  </a:cubicBezTo>
                  <a:cubicBezTo>
                    <a:pt x="4353" y="13802"/>
                    <a:pt x="4318" y="13616"/>
                    <a:pt x="4397" y="13722"/>
                  </a:cubicBezTo>
                  <a:close/>
                  <a:moveTo>
                    <a:pt x="3223" y="15779"/>
                  </a:moveTo>
                  <a:cubicBezTo>
                    <a:pt x="3188" y="15682"/>
                    <a:pt x="3311" y="15514"/>
                    <a:pt x="3338" y="15391"/>
                  </a:cubicBezTo>
                  <a:cubicBezTo>
                    <a:pt x="3338" y="15541"/>
                    <a:pt x="3302" y="15673"/>
                    <a:pt x="3223" y="15779"/>
                  </a:cubicBezTo>
                  <a:close/>
                  <a:moveTo>
                    <a:pt x="3567" y="15550"/>
                  </a:moveTo>
                  <a:cubicBezTo>
                    <a:pt x="3647" y="15488"/>
                    <a:pt x="3594" y="15453"/>
                    <a:pt x="3664" y="15382"/>
                  </a:cubicBezTo>
                  <a:cubicBezTo>
                    <a:pt x="3709" y="15409"/>
                    <a:pt x="3647" y="15497"/>
                    <a:pt x="3691" y="15523"/>
                  </a:cubicBezTo>
                  <a:cubicBezTo>
                    <a:pt x="3664" y="15559"/>
                    <a:pt x="3620" y="15559"/>
                    <a:pt x="3567" y="15550"/>
                  </a:cubicBezTo>
                  <a:close/>
                  <a:moveTo>
                    <a:pt x="3364" y="16327"/>
                  </a:moveTo>
                  <a:cubicBezTo>
                    <a:pt x="3302" y="16292"/>
                    <a:pt x="3267" y="16336"/>
                    <a:pt x="3249" y="16406"/>
                  </a:cubicBezTo>
                  <a:cubicBezTo>
                    <a:pt x="3152" y="16300"/>
                    <a:pt x="3347" y="16186"/>
                    <a:pt x="3329" y="16044"/>
                  </a:cubicBezTo>
                  <a:cubicBezTo>
                    <a:pt x="3373" y="16027"/>
                    <a:pt x="3435" y="16053"/>
                    <a:pt x="3461" y="16000"/>
                  </a:cubicBezTo>
                  <a:cubicBezTo>
                    <a:pt x="3479" y="15903"/>
                    <a:pt x="3400" y="16000"/>
                    <a:pt x="3355" y="15956"/>
                  </a:cubicBezTo>
                  <a:cubicBezTo>
                    <a:pt x="3391" y="15938"/>
                    <a:pt x="3408" y="15903"/>
                    <a:pt x="3426" y="15850"/>
                  </a:cubicBezTo>
                  <a:cubicBezTo>
                    <a:pt x="3488" y="15841"/>
                    <a:pt x="3479" y="15974"/>
                    <a:pt x="3532" y="15894"/>
                  </a:cubicBezTo>
                  <a:cubicBezTo>
                    <a:pt x="3558" y="15921"/>
                    <a:pt x="3558" y="16071"/>
                    <a:pt x="3488" y="16071"/>
                  </a:cubicBezTo>
                  <a:cubicBezTo>
                    <a:pt x="3470" y="16133"/>
                    <a:pt x="3550" y="16141"/>
                    <a:pt x="3497" y="16212"/>
                  </a:cubicBezTo>
                  <a:cubicBezTo>
                    <a:pt x="3444" y="16203"/>
                    <a:pt x="3461" y="16150"/>
                    <a:pt x="3479" y="16106"/>
                  </a:cubicBezTo>
                  <a:cubicBezTo>
                    <a:pt x="3444" y="16080"/>
                    <a:pt x="3426" y="16115"/>
                    <a:pt x="3391" y="16106"/>
                  </a:cubicBezTo>
                  <a:cubicBezTo>
                    <a:pt x="3391" y="16230"/>
                    <a:pt x="3497" y="16300"/>
                    <a:pt x="3435" y="16450"/>
                  </a:cubicBezTo>
                  <a:cubicBezTo>
                    <a:pt x="3347" y="16336"/>
                    <a:pt x="3373" y="16477"/>
                    <a:pt x="3373" y="16556"/>
                  </a:cubicBezTo>
                  <a:cubicBezTo>
                    <a:pt x="3320" y="16539"/>
                    <a:pt x="3329" y="16503"/>
                    <a:pt x="3276" y="16486"/>
                  </a:cubicBezTo>
                  <a:cubicBezTo>
                    <a:pt x="3294" y="16389"/>
                    <a:pt x="3355" y="16415"/>
                    <a:pt x="3364" y="16327"/>
                  </a:cubicBezTo>
                  <a:close/>
                  <a:moveTo>
                    <a:pt x="3391" y="15082"/>
                  </a:moveTo>
                  <a:cubicBezTo>
                    <a:pt x="3470" y="15038"/>
                    <a:pt x="3461" y="14905"/>
                    <a:pt x="3497" y="14799"/>
                  </a:cubicBezTo>
                  <a:cubicBezTo>
                    <a:pt x="3514" y="14746"/>
                    <a:pt x="3541" y="14746"/>
                    <a:pt x="3567" y="14693"/>
                  </a:cubicBezTo>
                  <a:cubicBezTo>
                    <a:pt x="3585" y="14640"/>
                    <a:pt x="3558" y="14623"/>
                    <a:pt x="3585" y="14561"/>
                  </a:cubicBezTo>
                  <a:cubicBezTo>
                    <a:pt x="3673" y="14349"/>
                    <a:pt x="3788" y="14049"/>
                    <a:pt x="3885" y="13757"/>
                  </a:cubicBezTo>
                  <a:cubicBezTo>
                    <a:pt x="4026" y="13819"/>
                    <a:pt x="3859" y="13969"/>
                    <a:pt x="3841" y="14040"/>
                  </a:cubicBezTo>
                  <a:cubicBezTo>
                    <a:pt x="3815" y="14119"/>
                    <a:pt x="3859" y="14199"/>
                    <a:pt x="3788" y="14252"/>
                  </a:cubicBezTo>
                  <a:cubicBezTo>
                    <a:pt x="3779" y="14287"/>
                    <a:pt x="3832" y="14296"/>
                    <a:pt x="3841" y="14269"/>
                  </a:cubicBezTo>
                  <a:cubicBezTo>
                    <a:pt x="3894" y="14322"/>
                    <a:pt x="3770" y="14384"/>
                    <a:pt x="3717" y="14349"/>
                  </a:cubicBezTo>
                  <a:cubicBezTo>
                    <a:pt x="3656" y="14614"/>
                    <a:pt x="3550" y="14773"/>
                    <a:pt x="3550" y="14976"/>
                  </a:cubicBezTo>
                  <a:cubicBezTo>
                    <a:pt x="3497" y="15020"/>
                    <a:pt x="3461" y="15099"/>
                    <a:pt x="3391" y="15082"/>
                  </a:cubicBezTo>
                  <a:close/>
                  <a:moveTo>
                    <a:pt x="6587" y="7585"/>
                  </a:moveTo>
                  <a:cubicBezTo>
                    <a:pt x="6499" y="7638"/>
                    <a:pt x="6561" y="7382"/>
                    <a:pt x="6622" y="7338"/>
                  </a:cubicBezTo>
                  <a:cubicBezTo>
                    <a:pt x="6693" y="7373"/>
                    <a:pt x="6516" y="7541"/>
                    <a:pt x="6587" y="7585"/>
                  </a:cubicBezTo>
                  <a:close/>
                  <a:moveTo>
                    <a:pt x="7364" y="7479"/>
                  </a:moveTo>
                  <a:cubicBezTo>
                    <a:pt x="7338" y="7532"/>
                    <a:pt x="7249" y="7568"/>
                    <a:pt x="7249" y="7638"/>
                  </a:cubicBezTo>
                  <a:cubicBezTo>
                    <a:pt x="7135" y="7612"/>
                    <a:pt x="7346" y="7453"/>
                    <a:pt x="7338" y="7471"/>
                  </a:cubicBezTo>
                  <a:cubicBezTo>
                    <a:pt x="7346" y="7444"/>
                    <a:pt x="7364" y="7320"/>
                    <a:pt x="7399" y="7232"/>
                  </a:cubicBezTo>
                  <a:cubicBezTo>
                    <a:pt x="7426" y="7144"/>
                    <a:pt x="7488" y="7082"/>
                    <a:pt x="7488" y="7003"/>
                  </a:cubicBezTo>
                  <a:cubicBezTo>
                    <a:pt x="7532" y="7011"/>
                    <a:pt x="7558" y="6976"/>
                    <a:pt x="7576" y="6905"/>
                  </a:cubicBezTo>
                  <a:cubicBezTo>
                    <a:pt x="7620" y="7020"/>
                    <a:pt x="7479" y="7100"/>
                    <a:pt x="7426" y="7241"/>
                  </a:cubicBezTo>
                  <a:cubicBezTo>
                    <a:pt x="7391" y="7329"/>
                    <a:pt x="7399" y="7409"/>
                    <a:pt x="7364" y="7479"/>
                  </a:cubicBezTo>
                  <a:close/>
                  <a:moveTo>
                    <a:pt x="6781" y="7559"/>
                  </a:moveTo>
                  <a:cubicBezTo>
                    <a:pt x="6861" y="7568"/>
                    <a:pt x="6773" y="7665"/>
                    <a:pt x="6887" y="7665"/>
                  </a:cubicBezTo>
                  <a:cubicBezTo>
                    <a:pt x="6870" y="7709"/>
                    <a:pt x="6834" y="7727"/>
                    <a:pt x="6799" y="7727"/>
                  </a:cubicBezTo>
                  <a:cubicBezTo>
                    <a:pt x="6799" y="7674"/>
                    <a:pt x="6711" y="7656"/>
                    <a:pt x="6781" y="7559"/>
                  </a:cubicBezTo>
                  <a:close/>
                  <a:moveTo>
                    <a:pt x="6799" y="7727"/>
                  </a:moveTo>
                  <a:cubicBezTo>
                    <a:pt x="6764" y="7806"/>
                    <a:pt x="6984" y="7762"/>
                    <a:pt x="6896" y="7868"/>
                  </a:cubicBezTo>
                  <a:cubicBezTo>
                    <a:pt x="6817" y="7877"/>
                    <a:pt x="6826" y="7735"/>
                    <a:pt x="6773" y="7815"/>
                  </a:cubicBezTo>
                  <a:cubicBezTo>
                    <a:pt x="6711" y="7788"/>
                    <a:pt x="6737" y="7718"/>
                    <a:pt x="6799" y="7727"/>
                  </a:cubicBezTo>
                  <a:close/>
                  <a:moveTo>
                    <a:pt x="7258" y="7771"/>
                  </a:moveTo>
                  <a:cubicBezTo>
                    <a:pt x="7285" y="7674"/>
                    <a:pt x="7382" y="7691"/>
                    <a:pt x="7346" y="7603"/>
                  </a:cubicBezTo>
                  <a:cubicBezTo>
                    <a:pt x="7408" y="7524"/>
                    <a:pt x="7382" y="7886"/>
                    <a:pt x="7258" y="7771"/>
                  </a:cubicBezTo>
                  <a:close/>
                  <a:moveTo>
                    <a:pt x="4300" y="12009"/>
                  </a:moveTo>
                  <a:cubicBezTo>
                    <a:pt x="4336" y="11885"/>
                    <a:pt x="4371" y="11912"/>
                    <a:pt x="4371" y="11806"/>
                  </a:cubicBezTo>
                  <a:cubicBezTo>
                    <a:pt x="4521" y="11859"/>
                    <a:pt x="4283" y="11974"/>
                    <a:pt x="4450" y="12000"/>
                  </a:cubicBezTo>
                  <a:cubicBezTo>
                    <a:pt x="4441" y="12106"/>
                    <a:pt x="4353" y="12018"/>
                    <a:pt x="4300" y="12009"/>
                  </a:cubicBezTo>
                  <a:close/>
                  <a:moveTo>
                    <a:pt x="5422" y="8822"/>
                  </a:moveTo>
                  <a:cubicBezTo>
                    <a:pt x="5404" y="8636"/>
                    <a:pt x="5572" y="8468"/>
                    <a:pt x="5616" y="8301"/>
                  </a:cubicBezTo>
                  <a:cubicBezTo>
                    <a:pt x="5660" y="8168"/>
                    <a:pt x="5598" y="8062"/>
                    <a:pt x="5678" y="7992"/>
                  </a:cubicBezTo>
                  <a:cubicBezTo>
                    <a:pt x="5748" y="8009"/>
                    <a:pt x="5669" y="8115"/>
                    <a:pt x="5660" y="8186"/>
                  </a:cubicBezTo>
                  <a:cubicBezTo>
                    <a:pt x="5651" y="8248"/>
                    <a:pt x="5669" y="8301"/>
                    <a:pt x="5660" y="8354"/>
                  </a:cubicBezTo>
                  <a:cubicBezTo>
                    <a:pt x="5651" y="8398"/>
                    <a:pt x="5616" y="8380"/>
                    <a:pt x="5616" y="8398"/>
                  </a:cubicBezTo>
                  <a:cubicBezTo>
                    <a:pt x="5598" y="8433"/>
                    <a:pt x="5633" y="8530"/>
                    <a:pt x="5536" y="8530"/>
                  </a:cubicBezTo>
                  <a:cubicBezTo>
                    <a:pt x="5519" y="8698"/>
                    <a:pt x="5528" y="8689"/>
                    <a:pt x="5422" y="8822"/>
                  </a:cubicBezTo>
                  <a:close/>
                  <a:moveTo>
                    <a:pt x="7258" y="7276"/>
                  </a:moveTo>
                  <a:cubicBezTo>
                    <a:pt x="7293" y="7320"/>
                    <a:pt x="7267" y="7382"/>
                    <a:pt x="7258" y="7444"/>
                  </a:cubicBezTo>
                  <a:cubicBezTo>
                    <a:pt x="7161" y="7426"/>
                    <a:pt x="7205" y="7303"/>
                    <a:pt x="7258" y="7276"/>
                  </a:cubicBezTo>
                  <a:close/>
                  <a:moveTo>
                    <a:pt x="7011" y="6852"/>
                  </a:moveTo>
                  <a:cubicBezTo>
                    <a:pt x="7064" y="6826"/>
                    <a:pt x="7108" y="6764"/>
                    <a:pt x="7152" y="6711"/>
                  </a:cubicBezTo>
                  <a:cubicBezTo>
                    <a:pt x="7311" y="6870"/>
                    <a:pt x="7117" y="7100"/>
                    <a:pt x="7046" y="7294"/>
                  </a:cubicBezTo>
                  <a:cubicBezTo>
                    <a:pt x="7037" y="7329"/>
                    <a:pt x="7090" y="7338"/>
                    <a:pt x="7117" y="7356"/>
                  </a:cubicBezTo>
                  <a:cubicBezTo>
                    <a:pt x="6984" y="7400"/>
                    <a:pt x="7064" y="7515"/>
                    <a:pt x="7046" y="7630"/>
                  </a:cubicBezTo>
                  <a:cubicBezTo>
                    <a:pt x="7020" y="7718"/>
                    <a:pt x="6949" y="7674"/>
                    <a:pt x="6914" y="7735"/>
                  </a:cubicBezTo>
                  <a:cubicBezTo>
                    <a:pt x="6878" y="7621"/>
                    <a:pt x="7020" y="7550"/>
                    <a:pt x="7002" y="7409"/>
                  </a:cubicBezTo>
                  <a:cubicBezTo>
                    <a:pt x="6984" y="7347"/>
                    <a:pt x="6896" y="7312"/>
                    <a:pt x="6931" y="7223"/>
                  </a:cubicBezTo>
                  <a:cubicBezTo>
                    <a:pt x="6976" y="7232"/>
                    <a:pt x="6967" y="7267"/>
                    <a:pt x="6993" y="7276"/>
                  </a:cubicBezTo>
                  <a:cubicBezTo>
                    <a:pt x="7020" y="7091"/>
                    <a:pt x="7223" y="6932"/>
                    <a:pt x="7011" y="6852"/>
                  </a:cubicBezTo>
                  <a:close/>
                  <a:moveTo>
                    <a:pt x="6252" y="7162"/>
                  </a:moveTo>
                  <a:cubicBezTo>
                    <a:pt x="6146" y="7091"/>
                    <a:pt x="6190" y="6976"/>
                    <a:pt x="6269" y="6870"/>
                  </a:cubicBezTo>
                  <a:cubicBezTo>
                    <a:pt x="6225" y="6817"/>
                    <a:pt x="6260" y="6588"/>
                    <a:pt x="6375" y="6649"/>
                  </a:cubicBezTo>
                  <a:cubicBezTo>
                    <a:pt x="6322" y="6817"/>
                    <a:pt x="6313" y="7064"/>
                    <a:pt x="6252" y="7162"/>
                  </a:cubicBezTo>
                  <a:close/>
                  <a:moveTo>
                    <a:pt x="18013" y="10225"/>
                  </a:moveTo>
                  <a:cubicBezTo>
                    <a:pt x="18145" y="10314"/>
                    <a:pt x="18260" y="10526"/>
                    <a:pt x="18384" y="10640"/>
                  </a:cubicBezTo>
                  <a:cubicBezTo>
                    <a:pt x="18242" y="10561"/>
                    <a:pt x="18101" y="10376"/>
                    <a:pt x="18013" y="10225"/>
                  </a:cubicBezTo>
                  <a:close/>
                  <a:moveTo>
                    <a:pt x="4247" y="19020"/>
                  </a:moveTo>
                  <a:cubicBezTo>
                    <a:pt x="4168" y="18967"/>
                    <a:pt x="4247" y="18896"/>
                    <a:pt x="4283" y="18834"/>
                  </a:cubicBezTo>
                  <a:cubicBezTo>
                    <a:pt x="4362" y="18887"/>
                    <a:pt x="4283" y="18958"/>
                    <a:pt x="4247" y="19020"/>
                  </a:cubicBezTo>
                  <a:close/>
                  <a:moveTo>
                    <a:pt x="4194" y="18773"/>
                  </a:moveTo>
                  <a:lnTo>
                    <a:pt x="4097" y="19029"/>
                  </a:lnTo>
                  <a:cubicBezTo>
                    <a:pt x="4026" y="19011"/>
                    <a:pt x="4106" y="18720"/>
                    <a:pt x="4194" y="18773"/>
                  </a:cubicBezTo>
                  <a:close/>
                  <a:moveTo>
                    <a:pt x="4441" y="18896"/>
                  </a:moveTo>
                  <a:cubicBezTo>
                    <a:pt x="4512" y="18949"/>
                    <a:pt x="4441" y="18985"/>
                    <a:pt x="4415" y="19046"/>
                  </a:cubicBezTo>
                  <a:cubicBezTo>
                    <a:pt x="4344" y="19020"/>
                    <a:pt x="4388" y="18914"/>
                    <a:pt x="4441" y="18896"/>
                  </a:cubicBezTo>
                  <a:close/>
                  <a:moveTo>
                    <a:pt x="3664" y="20097"/>
                  </a:moveTo>
                  <a:cubicBezTo>
                    <a:pt x="3726" y="20088"/>
                    <a:pt x="3638" y="20185"/>
                    <a:pt x="3638" y="20221"/>
                  </a:cubicBezTo>
                  <a:cubicBezTo>
                    <a:pt x="3523" y="20230"/>
                    <a:pt x="3647" y="20150"/>
                    <a:pt x="3664" y="20097"/>
                  </a:cubicBezTo>
                  <a:close/>
                  <a:moveTo>
                    <a:pt x="4689" y="18923"/>
                  </a:moveTo>
                  <a:cubicBezTo>
                    <a:pt x="4733" y="18702"/>
                    <a:pt x="4821" y="18623"/>
                    <a:pt x="4865" y="18464"/>
                  </a:cubicBezTo>
                  <a:cubicBezTo>
                    <a:pt x="4945" y="18543"/>
                    <a:pt x="4918" y="18340"/>
                    <a:pt x="4998" y="18419"/>
                  </a:cubicBezTo>
                  <a:cubicBezTo>
                    <a:pt x="4927" y="18499"/>
                    <a:pt x="4927" y="18596"/>
                    <a:pt x="4874" y="18667"/>
                  </a:cubicBezTo>
                  <a:cubicBezTo>
                    <a:pt x="4874" y="18667"/>
                    <a:pt x="4830" y="18640"/>
                    <a:pt x="4821" y="18649"/>
                  </a:cubicBezTo>
                  <a:cubicBezTo>
                    <a:pt x="4795" y="18667"/>
                    <a:pt x="4795" y="18764"/>
                    <a:pt x="4768" y="18790"/>
                  </a:cubicBezTo>
                  <a:cubicBezTo>
                    <a:pt x="4777" y="18843"/>
                    <a:pt x="4812" y="18799"/>
                    <a:pt x="4865" y="18861"/>
                  </a:cubicBezTo>
                  <a:cubicBezTo>
                    <a:pt x="4751" y="18896"/>
                    <a:pt x="4803" y="19011"/>
                    <a:pt x="4715" y="19099"/>
                  </a:cubicBezTo>
                  <a:cubicBezTo>
                    <a:pt x="4706" y="19135"/>
                    <a:pt x="4733" y="19126"/>
                    <a:pt x="4742" y="19108"/>
                  </a:cubicBezTo>
                  <a:cubicBezTo>
                    <a:pt x="4812" y="19161"/>
                    <a:pt x="4680" y="19170"/>
                    <a:pt x="4671" y="19214"/>
                  </a:cubicBezTo>
                  <a:cubicBezTo>
                    <a:pt x="4609" y="19205"/>
                    <a:pt x="4671" y="19011"/>
                    <a:pt x="4600" y="19091"/>
                  </a:cubicBezTo>
                  <a:cubicBezTo>
                    <a:pt x="4556" y="19011"/>
                    <a:pt x="4698" y="18958"/>
                    <a:pt x="4733" y="19038"/>
                  </a:cubicBezTo>
                  <a:cubicBezTo>
                    <a:pt x="4715" y="19002"/>
                    <a:pt x="4768" y="18932"/>
                    <a:pt x="4689" y="18923"/>
                  </a:cubicBezTo>
                  <a:close/>
                  <a:moveTo>
                    <a:pt x="4362" y="18146"/>
                  </a:moveTo>
                  <a:cubicBezTo>
                    <a:pt x="4450" y="18199"/>
                    <a:pt x="4318" y="18366"/>
                    <a:pt x="4300" y="18481"/>
                  </a:cubicBezTo>
                  <a:cubicBezTo>
                    <a:pt x="4212" y="18375"/>
                    <a:pt x="4388" y="18278"/>
                    <a:pt x="4362" y="18146"/>
                  </a:cubicBezTo>
                  <a:close/>
                  <a:moveTo>
                    <a:pt x="4009" y="20247"/>
                  </a:moveTo>
                  <a:cubicBezTo>
                    <a:pt x="3929" y="20274"/>
                    <a:pt x="3894" y="20300"/>
                    <a:pt x="3859" y="20336"/>
                  </a:cubicBezTo>
                  <a:cubicBezTo>
                    <a:pt x="3876" y="20344"/>
                    <a:pt x="3912" y="20336"/>
                    <a:pt x="3947" y="20327"/>
                  </a:cubicBezTo>
                  <a:cubicBezTo>
                    <a:pt x="3921" y="20371"/>
                    <a:pt x="3868" y="20406"/>
                    <a:pt x="3868" y="20450"/>
                  </a:cubicBezTo>
                  <a:cubicBezTo>
                    <a:pt x="3797" y="20450"/>
                    <a:pt x="3762" y="20486"/>
                    <a:pt x="3717" y="20477"/>
                  </a:cubicBezTo>
                  <a:cubicBezTo>
                    <a:pt x="3797" y="20389"/>
                    <a:pt x="3753" y="20459"/>
                    <a:pt x="3859" y="20415"/>
                  </a:cubicBezTo>
                  <a:cubicBezTo>
                    <a:pt x="3859" y="20371"/>
                    <a:pt x="3717" y="20424"/>
                    <a:pt x="3806" y="20309"/>
                  </a:cubicBezTo>
                  <a:cubicBezTo>
                    <a:pt x="3991" y="20256"/>
                    <a:pt x="3912" y="20256"/>
                    <a:pt x="3947" y="20185"/>
                  </a:cubicBezTo>
                  <a:cubicBezTo>
                    <a:pt x="4079" y="20150"/>
                    <a:pt x="4088" y="20194"/>
                    <a:pt x="4062" y="20247"/>
                  </a:cubicBezTo>
                  <a:cubicBezTo>
                    <a:pt x="4009" y="20274"/>
                    <a:pt x="4009" y="20265"/>
                    <a:pt x="4009" y="20247"/>
                  </a:cubicBezTo>
                  <a:close/>
                  <a:moveTo>
                    <a:pt x="4715" y="18375"/>
                  </a:moveTo>
                  <a:cubicBezTo>
                    <a:pt x="4680" y="18322"/>
                    <a:pt x="4812" y="18234"/>
                    <a:pt x="4812" y="18119"/>
                  </a:cubicBezTo>
                  <a:cubicBezTo>
                    <a:pt x="4892" y="18155"/>
                    <a:pt x="4759" y="18314"/>
                    <a:pt x="4715" y="18375"/>
                  </a:cubicBezTo>
                  <a:close/>
                  <a:moveTo>
                    <a:pt x="4971" y="18799"/>
                  </a:moveTo>
                  <a:cubicBezTo>
                    <a:pt x="5033" y="18817"/>
                    <a:pt x="4945" y="18905"/>
                    <a:pt x="4945" y="18958"/>
                  </a:cubicBezTo>
                  <a:cubicBezTo>
                    <a:pt x="4848" y="18905"/>
                    <a:pt x="4909" y="18826"/>
                    <a:pt x="4971" y="18799"/>
                  </a:cubicBezTo>
                  <a:close/>
                  <a:moveTo>
                    <a:pt x="3973" y="20486"/>
                  </a:moveTo>
                  <a:cubicBezTo>
                    <a:pt x="4009" y="20486"/>
                    <a:pt x="4079" y="20459"/>
                    <a:pt x="4044" y="20512"/>
                  </a:cubicBezTo>
                  <a:cubicBezTo>
                    <a:pt x="3938" y="20565"/>
                    <a:pt x="3973" y="20512"/>
                    <a:pt x="3973" y="20486"/>
                  </a:cubicBezTo>
                  <a:close/>
                  <a:moveTo>
                    <a:pt x="3779" y="20901"/>
                  </a:moveTo>
                  <a:cubicBezTo>
                    <a:pt x="3806" y="20874"/>
                    <a:pt x="3832" y="20856"/>
                    <a:pt x="3832" y="20839"/>
                  </a:cubicBezTo>
                  <a:cubicBezTo>
                    <a:pt x="3876" y="20830"/>
                    <a:pt x="3947" y="20777"/>
                    <a:pt x="3921" y="20839"/>
                  </a:cubicBezTo>
                  <a:cubicBezTo>
                    <a:pt x="3841" y="20892"/>
                    <a:pt x="3859" y="20856"/>
                    <a:pt x="3779" y="20901"/>
                  </a:cubicBezTo>
                  <a:close/>
                  <a:moveTo>
                    <a:pt x="4406" y="18031"/>
                  </a:moveTo>
                  <a:cubicBezTo>
                    <a:pt x="4565" y="17642"/>
                    <a:pt x="4592" y="17528"/>
                    <a:pt x="4768" y="17148"/>
                  </a:cubicBezTo>
                  <a:cubicBezTo>
                    <a:pt x="4839" y="17069"/>
                    <a:pt x="4751" y="17263"/>
                    <a:pt x="4724" y="17325"/>
                  </a:cubicBezTo>
                  <a:cubicBezTo>
                    <a:pt x="4653" y="17536"/>
                    <a:pt x="4521" y="17872"/>
                    <a:pt x="4441" y="18102"/>
                  </a:cubicBezTo>
                  <a:cubicBezTo>
                    <a:pt x="4388" y="18102"/>
                    <a:pt x="4397" y="18066"/>
                    <a:pt x="4406" y="18031"/>
                  </a:cubicBezTo>
                  <a:close/>
                  <a:moveTo>
                    <a:pt x="4071" y="21060"/>
                  </a:moveTo>
                  <a:cubicBezTo>
                    <a:pt x="4141" y="21042"/>
                    <a:pt x="4044" y="21130"/>
                    <a:pt x="3947" y="21219"/>
                  </a:cubicBezTo>
                  <a:cubicBezTo>
                    <a:pt x="3894" y="21236"/>
                    <a:pt x="4026" y="21113"/>
                    <a:pt x="4071" y="21060"/>
                  </a:cubicBezTo>
                  <a:close/>
                  <a:moveTo>
                    <a:pt x="4901" y="20627"/>
                  </a:moveTo>
                  <a:cubicBezTo>
                    <a:pt x="4927" y="20609"/>
                    <a:pt x="4936" y="20627"/>
                    <a:pt x="4892" y="20706"/>
                  </a:cubicBezTo>
                  <a:cubicBezTo>
                    <a:pt x="4856" y="20724"/>
                    <a:pt x="4848" y="20706"/>
                    <a:pt x="4901" y="20627"/>
                  </a:cubicBezTo>
                  <a:close/>
                  <a:moveTo>
                    <a:pt x="4503" y="20689"/>
                  </a:moveTo>
                  <a:cubicBezTo>
                    <a:pt x="4618" y="20627"/>
                    <a:pt x="4653" y="20653"/>
                    <a:pt x="4671" y="20706"/>
                  </a:cubicBezTo>
                  <a:cubicBezTo>
                    <a:pt x="4689" y="20715"/>
                    <a:pt x="4768" y="20609"/>
                    <a:pt x="4777" y="20636"/>
                  </a:cubicBezTo>
                  <a:cubicBezTo>
                    <a:pt x="4759" y="20662"/>
                    <a:pt x="4742" y="20671"/>
                    <a:pt x="4724" y="20698"/>
                  </a:cubicBezTo>
                  <a:cubicBezTo>
                    <a:pt x="4759" y="20724"/>
                    <a:pt x="4821" y="20653"/>
                    <a:pt x="4874" y="20627"/>
                  </a:cubicBezTo>
                  <a:cubicBezTo>
                    <a:pt x="4768" y="20777"/>
                    <a:pt x="4812" y="20768"/>
                    <a:pt x="4821" y="20804"/>
                  </a:cubicBezTo>
                  <a:cubicBezTo>
                    <a:pt x="4768" y="20874"/>
                    <a:pt x="4733" y="20883"/>
                    <a:pt x="4724" y="20856"/>
                  </a:cubicBezTo>
                  <a:cubicBezTo>
                    <a:pt x="4706" y="20830"/>
                    <a:pt x="4724" y="20786"/>
                    <a:pt x="4733" y="20751"/>
                  </a:cubicBezTo>
                  <a:cubicBezTo>
                    <a:pt x="4689" y="20812"/>
                    <a:pt x="4636" y="20874"/>
                    <a:pt x="4583" y="20918"/>
                  </a:cubicBezTo>
                  <a:cubicBezTo>
                    <a:pt x="4539" y="20954"/>
                    <a:pt x="4503" y="20971"/>
                    <a:pt x="4503" y="20954"/>
                  </a:cubicBezTo>
                  <a:cubicBezTo>
                    <a:pt x="4565" y="20865"/>
                    <a:pt x="4574" y="20918"/>
                    <a:pt x="4618" y="20856"/>
                  </a:cubicBezTo>
                  <a:cubicBezTo>
                    <a:pt x="4680" y="20759"/>
                    <a:pt x="4574" y="20874"/>
                    <a:pt x="4547" y="20892"/>
                  </a:cubicBezTo>
                  <a:cubicBezTo>
                    <a:pt x="4556" y="20856"/>
                    <a:pt x="4459" y="20936"/>
                    <a:pt x="4477" y="20901"/>
                  </a:cubicBezTo>
                  <a:cubicBezTo>
                    <a:pt x="4477" y="20892"/>
                    <a:pt x="4486" y="20883"/>
                    <a:pt x="4503" y="20865"/>
                  </a:cubicBezTo>
                  <a:cubicBezTo>
                    <a:pt x="4512" y="20848"/>
                    <a:pt x="4521" y="20830"/>
                    <a:pt x="4521" y="20830"/>
                  </a:cubicBezTo>
                  <a:cubicBezTo>
                    <a:pt x="4512" y="20830"/>
                    <a:pt x="4450" y="20892"/>
                    <a:pt x="4424" y="20901"/>
                  </a:cubicBezTo>
                  <a:cubicBezTo>
                    <a:pt x="4397" y="20918"/>
                    <a:pt x="4433" y="20874"/>
                    <a:pt x="4424" y="20874"/>
                  </a:cubicBezTo>
                  <a:cubicBezTo>
                    <a:pt x="4415" y="20874"/>
                    <a:pt x="4327" y="20954"/>
                    <a:pt x="4371" y="20883"/>
                  </a:cubicBezTo>
                  <a:cubicBezTo>
                    <a:pt x="4380" y="20865"/>
                    <a:pt x="4371" y="20865"/>
                    <a:pt x="4380" y="20848"/>
                  </a:cubicBezTo>
                  <a:cubicBezTo>
                    <a:pt x="4406" y="20812"/>
                    <a:pt x="4556" y="20680"/>
                    <a:pt x="4503" y="20689"/>
                  </a:cubicBezTo>
                  <a:close/>
                  <a:moveTo>
                    <a:pt x="4450" y="20786"/>
                  </a:moveTo>
                  <a:cubicBezTo>
                    <a:pt x="4486" y="20768"/>
                    <a:pt x="4468" y="20812"/>
                    <a:pt x="4468" y="20821"/>
                  </a:cubicBezTo>
                  <a:cubicBezTo>
                    <a:pt x="4468" y="20839"/>
                    <a:pt x="4486" y="20830"/>
                    <a:pt x="4592" y="20715"/>
                  </a:cubicBezTo>
                  <a:cubicBezTo>
                    <a:pt x="4547" y="20724"/>
                    <a:pt x="4547" y="20680"/>
                    <a:pt x="4450" y="20786"/>
                  </a:cubicBezTo>
                  <a:close/>
                  <a:moveTo>
                    <a:pt x="3470" y="20671"/>
                  </a:moveTo>
                  <a:cubicBezTo>
                    <a:pt x="3355" y="20715"/>
                    <a:pt x="3453" y="20600"/>
                    <a:pt x="3488" y="20556"/>
                  </a:cubicBezTo>
                  <a:cubicBezTo>
                    <a:pt x="3558" y="20530"/>
                    <a:pt x="3461" y="20636"/>
                    <a:pt x="3470" y="20671"/>
                  </a:cubicBezTo>
                  <a:close/>
                  <a:moveTo>
                    <a:pt x="3629" y="20627"/>
                  </a:moveTo>
                  <a:cubicBezTo>
                    <a:pt x="3567" y="20627"/>
                    <a:pt x="3673" y="20486"/>
                    <a:pt x="3673" y="20433"/>
                  </a:cubicBezTo>
                  <a:cubicBezTo>
                    <a:pt x="3744" y="20433"/>
                    <a:pt x="3638" y="20574"/>
                    <a:pt x="3629" y="20627"/>
                  </a:cubicBezTo>
                  <a:close/>
                  <a:moveTo>
                    <a:pt x="4786" y="21457"/>
                  </a:moveTo>
                  <a:cubicBezTo>
                    <a:pt x="4856" y="21351"/>
                    <a:pt x="4874" y="21430"/>
                    <a:pt x="4954" y="21404"/>
                  </a:cubicBezTo>
                  <a:cubicBezTo>
                    <a:pt x="4998" y="21457"/>
                    <a:pt x="4830" y="21448"/>
                    <a:pt x="4786" y="21457"/>
                  </a:cubicBezTo>
                  <a:close/>
                  <a:moveTo>
                    <a:pt x="4106" y="21545"/>
                  </a:moveTo>
                  <a:cubicBezTo>
                    <a:pt x="4212" y="21475"/>
                    <a:pt x="4291" y="21492"/>
                    <a:pt x="4406" y="21475"/>
                  </a:cubicBezTo>
                  <a:cubicBezTo>
                    <a:pt x="4486" y="21466"/>
                    <a:pt x="4803" y="21439"/>
                    <a:pt x="4627" y="21475"/>
                  </a:cubicBezTo>
                  <a:cubicBezTo>
                    <a:pt x="4486" y="21510"/>
                    <a:pt x="4256" y="21510"/>
                    <a:pt x="4106" y="21545"/>
                  </a:cubicBezTo>
                  <a:close/>
                  <a:moveTo>
                    <a:pt x="13492" y="21245"/>
                  </a:moveTo>
                  <a:cubicBezTo>
                    <a:pt x="13589" y="21351"/>
                    <a:pt x="13254" y="21271"/>
                    <a:pt x="13156" y="21342"/>
                  </a:cubicBezTo>
                  <a:cubicBezTo>
                    <a:pt x="13218" y="21271"/>
                    <a:pt x="13324" y="21210"/>
                    <a:pt x="13404" y="21280"/>
                  </a:cubicBezTo>
                  <a:cubicBezTo>
                    <a:pt x="13448" y="21280"/>
                    <a:pt x="13483" y="21271"/>
                    <a:pt x="13492" y="21245"/>
                  </a:cubicBezTo>
                  <a:close/>
                  <a:moveTo>
                    <a:pt x="13960" y="21263"/>
                  </a:moveTo>
                  <a:cubicBezTo>
                    <a:pt x="13845" y="21263"/>
                    <a:pt x="13730" y="21254"/>
                    <a:pt x="13589" y="21289"/>
                  </a:cubicBezTo>
                  <a:cubicBezTo>
                    <a:pt x="13660" y="21210"/>
                    <a:pt x="13925" y="21148"/>
                    <a:pt x="13960" y="21263"/>
                  </a:cubicBezTo>
                  <a:close/>
                  <a:moveTo>
                    <a:pt x="14198" y="21457"/>
                  </a:moveTo>
                  <a:cubicBezTo>
                    <a:pt x="14269" y="21448"/>
                    <a:pt x="14216" y="21545"/>
                    <a:pt x="14207" y="21563"/>
                  </a:cubicBezTo>
                  <a:cubicBezTo>
                    <a:pt x="14137" y="21581"/>
                    <a:pt x="14110" y="21528"/>
                    <a:pt x="14048" y="21528"/>
                  </a:cubicBezTo>
                  <a:cubicBezTo>
                    <a:pt x="14066" y="21457"/>
                    <a:pt x="14207" y="21572"/>
                    <a:pt x="14198" y="21457"/>
                  </a:cubicBezTo>
                  <a:close/>
                  <a:moveTo>
                    <a:pt x="4874" y="16927"/>
                  </a:moveTo>
                  <a:cubicBezTo>
                    <a:pt x="4865" y="16821"/>
                    <a:pt x="4971" y="16565"/>
                    <a:pt x="5042" y="16495"/>
                  </a:cubicBezTo>
                  <a:cubicBezTo>
                    <a:pt x="5051" y="16654"/>
                    <a:pt x="4909" y="16830"/>
                    <a:pt x="4874" y="16927"/>
                  </a:cubicBezTo>
                  <a:close/>
                  <a:moveTo>
                    <a:pt x="4777" y="20892"/>
                  </a:moveTo>
                  <a:cubicBezTo>
                    <a:pt x="4856" y="20759"/>
                    <a:pt x="4918" y="20689"/>
                    <a:pt x="4954" y="20671"/>
                  </a:cubicBezTo>
                  <a:cubicBezTo>
                    <a:pt x="4998" y="20653"/>
                    <a:pt x="5015" y="20671"/>
                    <a:pt x="5033" y="20724"/>
                  </a:cubicBezTo>
                  <a:cubicBezTo>
                    <a:pt x="5051" y="20715"/>
                    <a:pt x="5051" y="20671"/>
                    <a:pt x="5042" y="20671"/>
                  </a:cubicBezTo>
                  <a:cubicBezTo>
                    <a:pt x="5077" y="20618"/>
                    <a:pt x="5086" y="20627"/>
                    <a:pt x="5095" y="20653"/>
                  </a:cubicBezTo>
                  <a:cubicBezTo>
                    <a:pt x="5104" y="20671"/>
                    <a:pt x="5113" y="20706"/>
                    <a:pt x="5121" y="20715"/>
                  </a:cubicBezTo>
                  <a:cubicBezTo>
                    <a:pt x="5139" y="20715"/>
                    <a:pt x="5139" y="20680"/>
                    <a:pt x="5130" y="20689"/>
                  </a:cubicBezTo>
                  <a:cubicBezTo>
                    <a:pt x="5166" y="20653"/>
                    <a:pt x="5236" y="20645"/>
                    <a:pt x="5245" y="20706"/>
                  </a:cubicBezTo>
                  <a:cubicBezTo>
                    <a:pt x="5271" y="20662"/>
                    <a:pt x="5316" y="20689"/>
                    <a:pt x="5316" y="20583"/>
                  </a:cubicBezTo>
                  <a:cubicBezTo>
                    <a:pt x="5351" y="20662"/>
                    <a:pt x="5404" y="20609"/>
                    <a:pt x="5466" y="20600"/>
                  </a:cubicBezTo>
                  <a:cubicBezTo>
                    <a:pt x="5475" y="20609"/>
                    <a:pt x="5492" y="20645"/>
                    <a:pt x="5501" y="20671"/>
                  </a:cubicBezTo>
                  <a:cubicBezTo>
                    <a:pt x="5510" y="20689"/>
                    <a:pt x="5510" y="20706"/>
                    <a:pt x="5519" y="20715"/>
                  </a:cubicBezTo>
                  <a:lnTo>
                    <a:pt x="5528" y="20715"/>
                  </a:lnTo>
                  <a:cubicBezTo>
                    <a:pt x="5528" y="20724"/>
                    <a:pt x="5536" y="20724"/>
                    <a:pt x="5536" y="20724"/>
                  </a:cubicBezTo>
                  <a:cubicBezTo>
                    <a:pt x="5554" y="20724"/>
                    <a:pt x="5563" y="20724"/>
                    <a:pt x="5581" y="20724"/>
                  </a:cubicBezTo>
                  <a:cubicBezTo>
                    <a:pt x="5607" y="20689"/>
                    <a:pt x="5563" y="20680"/>
                    <a:pt x="5528" y="20662"/>
                  </a:cubicBezTo>
                  <a:cubicBezTo>
                    <a:pt x="5501" y="20645"/>
                    <a:pt x="5492" y="20618"/>
                    <a:pt x="5501" y="20565"/>
                  </a:cubicBezTo>
                  <a:cubicBezTo>
                    <a:pt x="5501" y="20565"/>
                    <a:pt x="5528" y="20556"/>
                    <a:pt x="5536" y="20556"/>
                  </a:cubicBezTo>
                  <a:cubicBezTo>
                    <a:pt x="5545" y="20556"/>
                    <a:pt x="5554" y="20556"/>
                    <a:pt x="5563" y="20556"/>
                  </a:cubicBezTo>
                  <a:cubicBezTo>
                    <a:pt x="5581" y="20565"/>
                    <a:pt x="5589" y="20583"/>
                    <a:pt x="5589" y="20609"/>
                  </a:cubicBezTo>
                  <a:cubicBezTo>
                    <a:pt x="5801" y="20565"/>
                    <a:pt x="6084" y="20574"/>
                    <a:pt x="6225" y="20494"/>
                  </a:cubicBezTo>
                  <a:cubicBezTo>
                    <a:pt x="6296" y="20477"/>
                    <a:pt x="6331" y="20503"/>
                    <a:pt x="6331" y="20565"/>
                  </a:cubicBezTo>
                  <a:cubicBezTo>
                    <a:pt x="6358" y="20459"/>
                    <a:pt x="6534" y="20433"/>
                    <a:pt x="6693" y="20459"/>
                  </a:cubicBezTo>
                  <a:cubicBezTo>
                    <a:pt x="6711" y="20380"/>
                    <a:pt x="6852" y="20389"/>
                    <a:pt x="6923" y="20344"/>
                  </a:cubicBezTo>
                  <a:cubicBezTo>
                    <a:pt x="6940" y="20397"/>
                    <a:pt x="6887" y="20406"/>
                    <a:pt x="6834" y="20415"/>
                  </a:cubicBezTo>
                  <a:cubicBezTo>
                    <a:pt x="6931" y="20486"/>
                    <a:pt x="7020" y="20344"/>
                    <a:pt x="7117" y="20406"/>
                  </a:cubicBezTo>
                  <a:cubicBezTo>
                    <a:pt x="7152" y="20389"/>
                    <a:pt x="7126" y="20371"/>
                    <a:pt x="7117" y="20371"/>
                  </a:cubicBezTo>
                  <a:cubicBezTo>
                    <a:pt x="7135" y="20265"/>
                    <a:pt x="7161" y="20389"/>
                    <a:pt x="7205" y="20389"/>
                  </a:cubicBezTo>
                  <a:cubicBezTo>
                    <a:pt x="7205" y="20389"/>
                    <a:pt x="7338" y="20371"/>
                    <a:pt x="7364" y="20371"/>
                  </a:cubicBezTo>
                  <a:cubicBezTo>
                    <a:pt x="7408" y="20371"/>
                    <a:pt x="7461" y="20353"/>
                    <a:pt x="7514" y="20353"/>
                  </a:cubicBezTo>
                  <a:cubicBezTo>
                    <a:pt x="7550" y="20353"/>
                    <a:pt x="7611" y="20389"/>
                    <a:pt x="7611" y="20389"/>
                  </a:cubicBezTo>
                  <a:cubicBezTo>
                    <a:pt x="7647" y="20389"/>
                    <a:pt x="7682" y="20309"/>
                    <a:pt x="7726" y="20291"/>
                  </a:cubicBezTo>
                  <a:cubicBezTo>
                    <a:pt x="7770" y="20274"/>
                    <a:pt x="7779" y="20318"/>
                    <a:pt x="7814" y="20309"/>
                  </a:cubicBezTo>
                  <a:cubicBezTo>
                    <a:pt x="7841" y="20300"/>
                    <a:pt x="7841" y="20274"/>
                    <a:pt x="7876" y="20274"/>
                  </a:cubicBezTo>
                  <a:cubicBezTo>
                    <a:pt x="7991" y="20265"/>
                    <a:pt x="8079" y="20309"/>
                    <a:pt x="8150" y="20265"/>
                  </a:cubicBezTo>
                  <a:cubicBezTo>
                    <a:pt x="8159" y="20256"/>
                    <a:pt x="8106" y="20238"/>
                    <a:pt x="8071" y="20238"/>
                  </a:cubicBezTo>
                  <a:cubicBezTo>
                    <a:pt x="8203" y="20185"/>
                    <a:pt x="8353" y="20230"/>
                    <a:pt x="8486" y="20221"/>
                  </a:cubicBezTo>
                  <a:cubicBezTo>
                    <a:pt x="8538" y="20212"/>
                    <a:pt x="8583" y="20177"/>
                    <a:pt x="8636" y="20168"/>
                  </a:cubicBezTo>
                  <a:cubicBezTo>
                    <a:pt x="8653" y="20168"/>
                    <a:pt x="8706" y="20194"/>
                    <a:pt x="8759" y="20185"/>
                  </a:cubicBezTo>
                  <a:cubicBezTo>
                    <a:pt x="8803" y="20168"/>
                    <a:pt x="8768" y="20141"/>
                    <a:pt x="8786" y="20124"/>
                  </a:cubicBezTo>
                  <a:cubicBezTo>
                    <a:pt x="8839" y="20088"/>
                    <a:pt x="8945" y="20124"/>
                    <a:pt x="8998" y="20097"/>
                  </a:cubicBezTo>
                  <a:cubicBezTo>
                    <a:pt x="8998" y="20141"/>
                    <a:pt x="8953" y="20168"/>
                    <a:pt x="8883" y="20168"/>
                  </a:cubicBezTo>
                  <a:cubicBezTo>
                    <a:pt x="9015" y="20194"/>
                    <a:pt x="8856" y="20274"/>
                    <a:pt x="8936" y="20327"/>
                  </a:cubicBezTo>
                  <a:cubicBezTo>
                    <a:pt x="8962" y="20318"/>
                    <a:pt x="8962" y="20291"/>
                    <a:pt x="8998" y="20291"/>
                  </a:cubicBezTo>
                  <a:cubicBezTo>
                    <a:pt x="9086" y="20256"/>
                    <a:pt x="8953" y="20238"/>
                    <a:pt x="8980" y="20177"/>
                  </a:cubicBezTo>
                  <a:cubicBezTo>
                    <a:pt x="8998" y="20132"/>
                    <a:pt x="9051" y="20185"/>
                    <a:pt x="9104" y="20168"/>
                  </a:cubicBezTo>
                  <a:cubicBezTo>
                    <a:pt x="9112" y="20159"/>
                    <a:pt x="9183" y="20097"/>
                    <a:pt x="9183" y="20097"/>
                  </a:cubicBezTo>
                  <a:cubicBezTo>
                    <a:pt x="9201" y="20097"/>
                    <a:pt x="9333" y="20168"/>
                    <a:pt x="9307" y="20053"/>
                  </a:cubicBezTo>
                  <a:cubicBezTo>
                    <a:pt x="9368" y="20026"/>
                    <a:pt x="9351" y="20097"/>
                    <a:pt x="9404" y="20097"/>
                  </a:cubicBezTo>
                  <a:cubicBezTo>
                    <a:pt x="9457" y="20097"/>
                    <a:pt x="9457" y="20071"/>
                    <a:pt x="9457" y="20035"/>
                  </a:cubicBezTo>
                  <a:cubicBezTo>
                    <a:pt x="9598" y="20071"/>
                    <a:pt x="9695" y="20079"/>
                    <a:pt x="9819" y="19982"/>
                  </a:cubicBezTo>
                  <a:cubicBezTo>
                    <a:pt x="9907" y="20000"/>
                    <a:pt x="9969" y="20035"/>
                    <a:pt x="10075" y="20035"/>
                  </a:cubicBezTo>
                  <a:cubicBezTo>
                    <a:pt x="10084" y="19982"/>
                    <a:pt x="10048" y="19982"/>
                    <a:pt x="10004" y="19991"/>
                  </a:cubicBezTo>
                  <a:cubicBezTo>
                    <a:pt x="10057" y="19938"/>
                    <a:pt x="10119" y="19982"/>
                    <a:pt x="10216" y="19929"/>
                  </a:cubicBezTo>
                  <a:cubicBezTo>
                    <a:pt x="10269" y="19921"/>
                    <a:pt x="10225" y="19832"/>
                    <a:pt x="10260" y="19815"/>
                  </a:cubicBezTo>
                  <a:cubicBezTo>
                    <a:pt x="10366" y="19841"/>
                    <a:pt x="10384" y="19726"/>
                    <a:pt x="10437" y="19709"/>
                  </a:cubicBezTo>
                  <a:cubicBezTo>
                    <a:pt x="10463" y="19700"/>
                    <a:pt x="10534" y="19709"/>
                    <a:pt x="10587" y="19691"/>
                  </a:cubicBezTo>
                  <a:cubicBezTo>
                    <a:pt x="10799" y="19611"/>
                    <a:pt x="11223" y="19594"/>
                    <a:pt x="11558" y="19559"/>
                  </a:cubicBezTo>
                  <a:cubicBezTo>
                    <a:pt x="11629" y="19550"/>
                    <a:pt x="11726" y="19461"/>
                    <a:pt x="11779" y="19559"/>
                  </a:cubicBezTo>
                  <a:cubicBezTo>
                    <a:pt x="11850" y="19559"/>
                    <a:pt x="11814" y="19497"/>
                    <a:pt x="11858" y="19488"/>
                  </a:cubicBezTo>
                  <a:cubicBezTo>
                    <a:pt x="12212" y="19461"/>
                    <a:pt x="12468" y="19382"/>
                    <a:pt x="12724" y="19435"/>
                  </a:cubicBezTo>
                  <a:cubicBezTo>
                    <a:pt x="12618" y="19523"/>
                    <a:pt x="12477" y="19426"/>
                    <a:pt x="12362" y="19506"/>
                  </a:cubicBezTo>
                  <a:cubicBezTo>
                    <a:pt x="12335" y="19611"/>
                    <a:pt x="12477" y="19550"/>
                    <a:pt x="12547" y="19541"/>
                  </a:cubicBezTo>
                  <a:cubicBezTo>
                    <a:pt x="12583" y="19532"/>
                    <a:pt x="12653" y="19550"/>
                    <a:pt x="12644" y="19550"/>
                  </a:cubicBezTo>
                  <a:cubicBezTo>
                    <a:pt x="12715" y="19532"/>
                    <a:pt x="12741" y="19470"/>
                    <a:pt x="12794" y="19479"/>
                  </a:cubicBezTo>
                  <a:cubicBezTo>
                    <a:pt x="12962" y="19514"/>
                    <a:pt x="13165" y="19506"/>
                    <a:pt x="13245" y="19391"/>
                  </a:cubicBezTo>
                  <a:cubicBezTo>
                    <a:pt x="13518" y="19391"/>
                    <a:pt x="13730" y="19276"/>
                    <a:pt x="13925" y="19355"/>
                  </a:cubicBezTo>
                  <a:cubicBezTo>
                    <a:pt x="14084" y="19232"/>
                    <a:pt x="14428" y="19258"/>
                    <a:pt x="14658" y="19258"/>
                  </a:cubicBezTo>
                  <a:cubicBezTo>
                    <a:pt x="14711" y="19135"/>
                    <a:pt x="14958" y="19188"/>
                    <a:pt x="15170" y="19161"/>
                  </a:cubicBezTo>
                  <a:cubicBezTo>
                    <a:pt x="15329" y="19135"/>
                    <a:pt x="15479" y="19064"/>
                    <a:pt x="15620" y="19046"/>
                  </a:cubicBezTo>
                  <a:cubicBezTo>
                    <a:pt x="15814" y="19020"/>
                    <a:pt x="16009" y="18993"/>
                    <a:pt x="16167" y="18967"/>
                  </a:cubicBezTo>
                  <a:cubicBezTo>
                    <a:pt x="16335" y="18940"/>
                    <a:pt x="16512" y="18993"/>
                    <a:pt x="16618" y="18879"/>
                  </a:cubicBezTo>
                  <a:cubicBezTo>
                    <a:pt x="16715" y="18958"/>
                    <a:pt x="16768" y="18861"/>
                    <a:pt x="16865" y="18852"/>
                  </a:cubicBezTo>
                  <a:cubicBezTo>
                    <a:pt x="16918" y="18843"/>
                    <a:pt x="16918" y="18870"/>
                    <a:pt x="16962" y="18861"/>
                  </a:cubicBezTo>
                  <a:cubicBezTo>
                    <a:pt x="17130" y="18843"/>
                    <a:pt x="17333" y="18764"/>
                    <a:pt x="17527" y="18729"/>
                  </a:cubicBezTo>
                  <a:cubicBezTo>
                    <a:pt x="17642" y="18711"/>
                    <a:pt x="17739" y="18737"/>
                    <a:pt x="17836" y="18720"/>
                  </a:cubicBezTo>
                  <a:cubicBezTo>
                    <a:pt x="17898" y="18702"/>
                    <a:pt x="17951" y="18658"/>
                    <a:pt x="18013" y="18640"/>
                  </a:cubicBezTo>
                  <a:cubicBezTo>
                    <a:pt x="18084" y="18623"/>
                    <a:pt x="18163" y="18649"/>
                    <a:pt x="18234" y="18640"/>
                  </a:cubicBezTo>
                  <a:cubicBezTo>
                    <a:pt x="18331" y="18614"/>
                    <a:pt x="18428" y="18534"/>
                    <a:pt x="18534" y="18570"/>
                  </a:cubicBezTo>
                  <a:cubicBezTo>
                    <a:pt x="18560" y="18561"/>
                    <a:pt x="18551" y="18534"/>
                    <a:pt x="18551" y="18508"/>
                  </a:cubicBezTo>
                  <a:cubicBezTo>
                    <a:pt x="18631" y="18517"/>
                    <a:pt x="18702" y="18534"/>
                    <a:pt x="18799" y="18508"/>
                  </a:cubicBezTo>
                  <a:cubicBezTo>
                    <a:pt x="18905" y="18552"/>
                    <a:pt x="18966" y="18640"/>
                    <a:pt x="19152" y="18596"/>
                  </a:cubicBezTo>
                  <a:cubicBezTo>
                    <a:pt x="19231" y="18667"/>
                    <a:pt x="19046" y="18746"/>
                    <a:pt x="19099" y="18879"/>
                  </a:cubicBezTo>
                  <a:cubicBezTo>
                    <a:pt x="19143" y="18949"/>
                    <a:pt x="19258" y="18861"/>
                    <a:pt x="19311" y="18852"/>
                  </a:cubicBezTo>
                  <a:cubicBezTo>
                    <a:pt x="19355" y="18826"/>
                    <a:pt x="19302" y="18817"/>
                    <a:pt x="19329" y="18737"/>
                  </a:cubicBezTo>
                  <a:cubicBezTo>
                    <a:pt x="19443" y="18702"/>
                    <a:pt x="19408" y="18834"/>
                    <a:pt x="19496" y="18826"/>
                  </a:cubicBezTo>
                  <a:cubicBezTo>
                    <a:pt x="19558" y="18834"/>
                    <a:pt x="19576" y="18817"/>
                    <a:pt x="19593" y="18790"/>
                  </a:cubicBezTo>
                  <a:cubicBezTo>
                    <a:pt x="19602" y="18781"/>
                    <a:pt x="19611" y="18773"/>
                    <a:pt x="19620" y="18764"/>
                  </a:cubicBezTo>
                  <a:cubicBezTo>
                    <a:pt x="19629" y="18755"/>
                    <a:pt x="19629" y="18755"/>
                    <a:pt x="19638" y="18755"/>
                  </a:cubicBezTo>
                  <a:cubicBezTo>
                    <a:pt x="19646" y="18755"/>
                    <a:pt x="19646" y="18755"/>
                    <a:pt x="19655" y="18755"/>
                  </a:cubicBezTo>
                  <a:cubicBezTo>
                    <a:pt x="19664" y="18799"/>
                    <a:pt x="19682" y="18808"/>
                    <a:pt x="19691" y="18861"/>
                  </a:cubicBezTo>
                  <a:cubicBezTo>
                    <a:pt x="19752" y="18870"/>
                    <a:pt x="19744" y="18808"/>
                    <a:pt x="19796" y="18817"/>
                  </a:cubicBezTo>
                  <a:cubicBezTo>
                    <a:pt x="19814" y="18861"/>
                    <a:pt x="19788" y="18870"/>
                    <a:pt x="19796" y="18905"/>
                  </a:cubicBezTo>
                  <a:cubicBezTo>
                    <a:pt x="19858" y="18879"/>
                    <a:pt x="19894" y="18834"/>
                    <a:pt x="19964" y="18905"/>
                  </a:cubicBezTo>
                  <a:cubicBezTo>
                    <a:pt x="19982" y="18905"/>
                    <a:pt x="19955" y="18879"/>
                    <a:pt x="19947" y="18879"/>
                  </a:cubicBezTo>
                  <a:cubicBezTo>
                    <a:pt x="19991" y="18843"/>
                    <a:pt x="20097" y="18834"/>
                    <a:pt x="20167" y="18887"/>
                  </a:cubicBezTo>
                  <a:cubicBezTo>
                    <a:pt x="20194" y="18861"/>
                    <a:pt x="20132" y="18808"/>
                    <a:pt x="20203" y="18852"/>
                  </a:cubicBezTo>
                  <a:cubicBezTo>
                    <a:pt x="20247" y="18826"/>
                    <a:pt x="20256" y="18790"/>
                    <a:pt x="20238" y="18737"/>
                  </a:cubicBezTo>
                  <a:cubicBezTo>
                    <a:pt x="20273" y="18764"/>
                    <a:pt x="20317" y="18817"/>
                    <a:pt x="20362" y="18834"/>
                  </a:cubicBezTo>
                  <a:cubicBezTo>
                    <a:pt x="20362" y="18817"/>
                    <a:pt x="20370" y="18799"/>
                    <a:pt x="20388" y="18799"/>
                  </a:cubicBezTo>
                  <a:cubicBezTo>
                    <a:pt x="20344" y="18746"/>
                    <a:pt x="20309" y="18729"/>
                    <a:pt x="20256" y="18658"/>
                  </a:cubicBezTo>
                  <a:cubicBezTo>
                    <a:pt x="20300" y="18649"/>
                    <a:pt x="20291" y="18667"/>
                    <a:pt x="20309" y="18702"/>
                  </a:cubicBezTo>
                  <a:cubicBezTo>
                    <a:pt x="20379" y="18720"/>
                    <a:pt x="20317" y="18658"/>
                    <a:pt x="20370" y="18667"/>
                  </a:cubicBezTo>
                  <a:cubicBezTo>
                    <a:pt x="20397" y="18676"/>
                    <a:pt x="20459" y="18720"/>
                    <a:pt x="20503" y="18746"/>
                  </a:cubicBezTo>
                  <a:cubicBezTo>
                    <a:pt x="20556" y="18773"/>
                    <a:pt x="20582" y="18781"/>
                    <a:pt x="20521" y="18702"/>
                  </a:cubicBezTo>
                  <a:cubicBezTo>
                    <a:pt x="20485" y="18676"/>
                    <a:pt x="20441" y="18676"/>
                    <a:pt x="20476" y="18711"/>
                  </a:cubicBezTo>
                  <a:cubicBezTo>
                    <a:pt x="20423" y="18684"/>
                    <a:pt x="20362" y="18605"/>
                    <a:pt x="20309" y="18570"/>
                  </a:cubicBezTo>
                  <a:cubicBezTo>
                    <a:pt x="20335" y="18543"/>
                    <a:pt x="20344" y="18525"/>
                    <a:pt x="20397" y="18525"/>
                  </a:cubicBezTo>
                  <a:cubicBezTo>
                    <a:pt x="20450" y="18587"/>
                    <a:pt x="20317" y="18534"/>
                    <a:pt x="20397" y="18614"/>
                  </a:cubicBezTo>
                  <a:cubicBezTo>
                    <a:pt x="20450" y="18631"/>
                    <a:pt x="20494" y="18631"/>
                    <a:pt x="20521" y="18614"/>
                  </a:cubicBezTo>
                  <a:cubicBezTo>
                    <a:pt x="20538" y="18587"/>
                    <a:pt x="20538" y="18552"/>
                    <a:pt x="20503" y="18517"/>
                  </a:cubicBezTo>
                  <a:cubicBezTo>
                    <a:pt x="20582" y="18534"/>
                    <a:pt x="20609" y="18481"/>
                    <a:pt x="20750" y="18596"/>
                  </a:cubicBezTo>
                  <a:cubicBezTo>
                    <a:pt x="20838" y="18614"/>
                    <a:pt x="20715" y="18534"/>
                    <a:pt x="20777" y="18534"/>
                  </a:cubicBezTo>
                  <a:cubicBezTo>
                    <a:pt x="20830" y="18552"/>
                    <a:pt x="20803" y="18561"/>
                    <a:pt x="20777" y="18561"/>
                  </a:cubicBezTo>
                  <a:cubicBezTo>
                    <a:pt x="20883" y="18640"/>
                    <a:pt x="21015" y="18649"/>
                    <a:pt x="21094" y="18746"/>
                  </a:cubicBezTo>
                  <a:cubicBezTo>
                    <a:pt x="21165" y="18773"/>
                    <a:pt x="21245" y="18764"/>
                    <a:pt x="21218" y="18729"/>
                  </a:cubicBezTo>
                  <a:cubicBezTo>
                    <a:pt x="21147" y="18693"/>
                    <a:pt x="21103" y="18702"/>
                    <a:pt x="21059" y="18693"/>
                  </a:cubicBezTo>
                  <a:cubicBezTo>
                    <a:pt x="21033" y="18658"/>
                    <a:pt x="20838" y="18570"/>
                    <a:pt x="20900" y="18552"/>
                  </a:cubicBezTo>
                  <a:cubicBezTo>
                    <a:pt x="20971" y="18543"/>
                    <a:pt x="20936" y="18587"/>
                    <a:pt x="21041" y="18640"/>
                  </a:cubicBezTo>
                  <a:cubicBezTo>
                    <a:pt x="21086" y="18631"/>
                    <a:pt x="20989" y="18561"/>
                    <a:pt x="21139" y="18631"/>
                  </a:cubicBezTo>
                  <a:cubicBezTo>
                    <a:pt x="21165" y="18614"/>
                    <a:pt x="21041" y="18587"/>
                    <a:pt x="20989" y="18543"/>
                  </a:cubicBezTo>
                  <a:cubicBezTo>
                    <a:pt x="21086" y="18578"/>
                    <a:pt x="21121" y="18543"/>
                    <a:pt x="21183" y="18543"/>
                  </a:cubicBezTo>
                  <a:cubicBezTo>
                    <a:pt x="21271" y="18570"/>
                    <a:pt x="21324" y="18640"/>
                    <a:pt x="21421" y="18649"/>
                  </a:cubicBezTo>
                  <a:cubicBezTo>
                    <a:pt x="21448" y="18649"/>
                    <a:pt x="21430" y="18631"/>
                    <a:pt x="21386" y="18596"/>
                  </a:cubicBezTo>
                  <a:cubicBezTo>
                    <a:pt x="21324" y="18570"/>
                    <a:pt x="21324" y="18596"/>
                    <a:pt x="21253" y="18561"/>
                  </a:cubicBezTo>
                  <a:cubicBezTo>
                    <a:pt x="21094" y="18490"/>
                    <a:pt x="21236" y="18525"/>
                    <a:pt x="21245" y="18508"/>
                  </a:cubicBezTo>
                  <a:cubicBezTo>
                    <a:pt x="21068" y="18428"/>
                    <a:pt x="21156" y="18499"/>
                    <a:pt x="21094" y="18499"/>
                  </a:cubicBezTo>
                  <a:cubicBezTo>
                    <a:pt x="21006" y="18446"/>
                    <a:pt x="21015" y="18437"/>
                    <a:pt x="21050" y="18437"/>
                  </a:cubicBezTo>
                  <a:cubicBezTo>
                    <a:pt x="21094" y="18437"/>
                    <a:pt x="21165" y="18446"/>
                    <a:pt x="21183" y="18437"/>
                  </a:cubicBezTo>
                  <a:cubicBezTo>
                    <a:pt x="21236" y="18464"/>
                    <a:pt x="21227" y="18472"/>
                    <a:pt x="21289" y="18508"/>
                  </a:cubicBezTo>
                  <a:cubicBezTo>
                    <a:pt x="21306" y="18455"/>
                    <a:pt x="21518" y="18552"/>
                    <a:pt x="21668" y="18587"/>
                  </a:cubicBezTo>
                  <a:cubicBezTo>
                    <a:pt x="21668" y="18587"/>
                    <a:pt x="21633" y="18570"/>
                    <a:pt x="21651" y="18570"/>
                  </a:cubicBezTo>
                  <a:cubicBezTo>
                    <a:pt x="21474" y="18508"/>
                    <a:pt x="21342" y="18472"/>
                    <a:pt x="21147" y="18393"/>
                  </a:cubicBezTo>
                  <a:cubicBezTo>
                    <a:pt x="21218" y="18402"/>
                    <a:pt x="21298" y="18428"/>
                    <a:pt x="21448" y="18490"/>
                  </a:cubicBezTo>
                  <a:cubicBezTo>
                    <a:pt x="21483" y="18490"/>
                    <a:pt x="21483" y="18481"/>
                    <a:pt x="21465" y="18472"/>
                  </a:cubicBezTo>
                  <a:cubicBezTo>
                    <a:pt x="21430" y="18446"/>
                    <a:pt x="21386" y="18419"/>
                    <a:pt x="21333" y="18402"/>
                  </a:cubicBezTo>
                  <a:cubicBezTo>
                    <a:pt x="21359" y="18402"/>
                    <a:pt x="21421" y="18419"/>
                    <a:pt x="21518" y="18455"/>
                  </a:cubicBezTo>
                  <a:cubicBezTo>
                    <a:pt x="21465" y="18411"/>
                    <a:pt x="21395" y="18402"/>
                    <a:pt x="21421" y="18366"/>
                  </a:cubicBezTo>
                  <a:cubicBezTo>
                    <a:pt x="21430" y="18358"/>
                    <a:pt x="21412" y="18331"/>
                    <a:pt x="21483" y="18358"/>
                  </a:cubicBezTo>
                  <a:cubicBezTo>
                    <a:pt x="21421" y="18296"/>
                    <a:pt x="21342" y="18314"/>
                    <a:pt x="21236" y="18252"/>
                  </a:cubicBezTo>
                  <a:lnTo>
                    <a:pt x="21253" y="18287"/>
                  </a:lnTo>
                  <a:cubicBezTo>
                    <a:pt x="21156" y="18243"/>
                    <a:pt x="21174" y="18199"/>
                    <a:pt x="21351" y="18261"/>
                  </a:cubicBezTo>
                  <a:cubicBezTo>
                    <a:pt x="21280" y="18199"/>
                    <a:pt x="21359" y="18216"/>
                    <a:pt x="21306" y="18163"/>
                  </a:cubicBezTo>
                  <a:cubicBezTo>
                    <a:pt x="21245" y="18163"/>
                    <a:pt x="21298" y="18252"/>
                    <a:pt x="21103" y="18163"/>
                  </a:cubicBezTo>
                  <a:cubicBezTo>
                    <a:pt x="21077" y="18137"/>
                    <a:pt x="21227" y="18190"/>
                    <a:pt x="21200" y="18155"/>
                  </a:cubicBezTo>
                  <a:cubicBezTo>
                    <a:pt x="21192" y="18146"/>
                    <a:pt x="21147" y="18128"/>
                    <a:pt x="21139" y="18119"/>
                  </a:cubicBezTo>
                  <a:cubicBezTo>
                    <a:pt x="21068" y="18093"/>
                    <a:pt x="21059" y="18102"/>
                    <a:pt x="20971" y="18075"/>
                  </a:cubicBezTo>
                  <a:cubicBezTo>
                    <a:pt x="20971" y="18093"/>
                    <a:pt x="21024" y="18110"/>
                    <a:pt x="21041" y="18128"/>
                  </a:cubicBezTo>
                  <a:cubicBezTo>
                    <a:pt x="20944" y="18110"/>
                    <a:pt x="20918" y="18049"/>
                    <a:pt x="20989" y="18049"/>
                  </a:cubicBezTo>
                  <a:cubicBezTo>
                    <a:pt x="21068" y="18075"/>
                    <a:pt x="21094" y="18093"/>
                    <a:pt x="21174" y="18110"/>
                  </a:cubicBezTo>
                  <a:cubicBezTo>
                    <a:pt x="21068" y="18049"/>
                    <a:pt x="21024" y="17978"/>
                    <a:pt x="21156" y="17996"/>
                  </a:cubicBezTo>
                  <a:cubicBezTo>
                    <a:pt x="21068" y="17951"/>
                    <a:pt x="21033" y="17969"/>
                    <a:pt x="20971" y="17969"/>
                  </a:cubicBezTo>
                  <a:cubicBezTo>
                    <a:pt x="20891" y="17925"/>
                    <a:pt x="20936" y="17916"/>
                    <a:pt x="20962" y="17890"/>
                  </a:cubicBezTo>
                  <a:cubicBezTo>
                    <a:pt x="20997" y="17872"/>
                    <a:pt x="21015" y="17846"/>
                    <a:pt x="20927" y="17801"/>
                  </a:cubicBezTo>
                  <a:cubicBezTo>
                    <a:pt x="20874" y="17766"/>
                    <a:pt x="21041" y="17801"/>
                    <a:pt x="20962" y="17748"/>
                  </a:cubicBezTo>
                  <a:cubicBezTo>
                    <a:pt x="20962" y="17713"/>
                    <a:pt x="20847" y="17722"/>
                    <a:pt x="20821" y="17695"/>
                  </a:cubicBezTo>
                  <a:cubicBezTo>
                    <a:pt x="20856" y="17642"/>
                    <a:pt x="20768" y="17607"/>
                    <a:pt x="20838" y="17572"/>
                  </a:cubicBezTo>
                  <a:cubicBezTo>
                    <a:pt x="20803" y="17563"/>
                    <a:pt x="20750" y="17563"/>
                    <a:pt x="20750" y="17536"/>
                  </a:cubicBezTo>
                  <a:cubicBezTo>
                    <a:pt x="20706" y="17528"/>
                    <a:pt x="20626" y="17536"/>
                    <a:pt x="20600" y="17519"/>
                  </a:cubicBezTo>
                  <a:cubicBezTo>
                    <a:pt x="20565" y="17536"/>
                    <a:pt x="20538" y="17536"/>
                    <a:pt x="20529" y="17519"/>
                  </a:cubicBezTo>
                  <a:cubicBezTo>
                    <a:pt x="20618" y="17501"/>
                    <a:pt x="20741" y="17528"/>
                    <a:pt x="20741" y="17475"/>
                  </a:cubicBezTo>
                  <a:cubicBezTo>
                    <a:pt x="20715" y="17448"/>
                    <a:pt x="20697" y="17501"/>
                    <a:pt x="20618" y="17492"/>
                  </a:cubicBezTo>
                  <a:cubicBezTo>
                    <a:pt x="20600" y="17448"/>
                    <a:pt x="20512" y="17439"/>
                    <a:pt x="20494" y="17413"/>
                  </a:cubicBezTo>
                  <a:cubicBezTo>
                    <a:pt x="20468" y="17378"/>
                    <a:pt x="20547" y="17316"/>
                    <a:pt x="20494" y="17272"/>
                  </a:cubicBezTo>
                  <a:cubicBezTo>
                    <a:pt x="20485" y="17236"/>
                    <a:pt x="20379" y="17325"/>
                    <a:pt x="20397" y="17272"/>
                  </a:cubicBezTo>
                  <a:cubicBezTo>
                    <a:pt x="20362" y="17245"/>
                    <a:pt x="20423" y="17254"/>
                    <a:pt x="20441" y="17236"/>
                  </a:cubicBezTo>
                  <a:cubicBezTo>
                    <a:pt x="20459" y="17219"/>
                    <a:pt x="20423" y="17201"/>
                    <a:pt x="20494" y="17166"/>
                  </a:cubicBezTo>
                  <a:cubicBezTo>
                    <a:pt x="20432" y="17139"/>
                    <a:pt x="20397" y="17201"/>
                    <a:pt x="20317" y="17210"/>
                  </a:cubicBezTo>
                  <a:cubicBezTo>
                    <a:pt x="20335" y="17166"/>
                    <a:pt x="20300" y="17113"/>
                    <a:pt x="20247" y="17104"/>
                  </a:cubicBezTo>
                  <a:cubicBezTo>
                    <a:pt x="20273" y="17042"/>
                    <a:pt x="20317" y="17051"/>
                    <a:pt x="20362" y="17033"/>
                  </a:cubicBezTo>
                  <a:cubicBezTo>
                    <a:pt x="20415" y="16998"/>
                    <a:pt x="20273" y="16910"/>
                    <a:pt x="20185" y="16830"/>
                  </a:cubicBezTo>
                  <a:cubicBezTo>
                    <a:pt x="20282" y="16795"/>
                    <a:pt x="20273" y="16742"/>
                    <a:pt x="20379" y="16812"/>
                  </a:cubicBezTo>
                  <a:cubicBezTo>
                    <a:pt x="20397" y="16777"/>
                    <a:pt x="20353" y="16733"/>
                    <a:pt x="20326" y="16689"/>
                  </a:cubicBezTo>
                  <a:cubicBezTo>
                    <a:pt x="20282" y="16636"/>
                    <a:pt x="20220" y="16751"/>
                    <a:pt x="20176" y="16759"/>
                  </a:cubicBezTo>
                  <a:cubicBezTo>
                    <a:pt x="20123" y="16689"/>
                    <a:pt x="20053" y="16759"/>
                    <a:pt x="20000" y="16662"/>
                  </a:cubicBezTo>
                  <a:cubicBezTo>
                    <a:pt x="19973" y="16636"/>
                    <a:pt x="19947" y="16671"/>
                    <a:pt x="19911" y="16689"/>
                  </a:cubicBezTo>
                  <a:cubicBezTo>
                    <a:pt x="19832" y="16503"/>
                    <a:pt x="19691" y="16371"/>
                    <a:pt x="19611" y="16221"/>
                  </a:cubicBezTo>
                  <a:cubicBezTo>
                    <a:pt x="19593" y="16194"/>
                    <a:pt x="19576" y="16221"/>
                    <a:pt x="19549" y="16230"/>
                  </a:cubicBezTo>
                  <a:cubicBezTo>
                    <a:pt x="19487" y="16115"/>
                    <a:pt x="19408" y="16053"/>
                    <a:pt x="19373" y="15974"/>
                  </a:cubicBezTo>
                  <a:cubicBezTo>
                    <a:pt x="19373" y="15974"/>
                    <a:pt x="19417" y="15947"/>
                    <a:pt x="19417" y="15947"/>
                  </a:cubicBezTo>
                  <a:cubicBezTo>
                    <a:pt x="19417" y="15912"/>
                    <a:pt x="19329" y="15859"/>
                    <a:pt x="19329" y="15824"/>
                  </a:cubicBezTo>
                  <a:cubicBezTo>
                    <a:pt x="19302" y="15797"/>
                    <a:pt x="19267" y="15832"/>
                    <a:pt x="19249" y="15806"/>
                  </a:cubicBezTo>
                  <a:cubicBezTo>
                    <a:pt x="19152" y="15824"/>
                    <a:pt x="19284" y="15894"/>
                    <a:pt x="19196" y="15912"/>
                  </a:cubicBezTo>
                  <a:cubicBezTo>
                    <a:pt x="19046" y="15850"/>
                    <a:pt x="19284" y="15762"/>
                    <a:pt x="19099" y="15682"/>
                  </a:cubicBezTo>
                  <a:cubicBezTo>
                    <a:pt x="19125" y="15647"/>
                    <a:pt x="19152" y="15682"/>
                    <a:pt x="19178" y="15665"/>
                  </a:cubicBezTo>
                  <a:cubicBezTo>
                    <a:pt x="19152" y="15559"/>
                    <a:pt x="19011" y="15567"/>
                    <a:pt x="19055" y="15488"/>
                  </a:cubicBezTo>
                  <a:cubicBezTo>
                    <a:pt x="19028" y="15462"/>
                    <a:pt x="19002" y="15497"/>
                    <a:pt x="18966" y="15506"/>
                  </a:cubicBezTo>
                  <a:cubicBezTo>
                    <a:pt x="18896" y="15338"/>
                    <a:pt x="18799" y="15267"/>
                    <a:pt x="18675" y="15152"/>
                  </a:cubicBezTo>
                  <a:cubicBezTo>
                    <a:pt x="18710" y="15135"/>
                    <a:pt x="18737" y="15223"/>
                    <a:pt x="18781" y="15197"/>
                  </a:cubicBezTo>
                  <a:cubicBezTo>
                    <a:pt x="18825" y="15108"/>
                    <a:pt x="18490" y="14985"/>
                    <a:pt x="18640" y="15144"/>
                  </a:cubicBezTo>
                  <a:cubicBezTo>
                    <a:pt x="18578" y="15170"/>
                    <a:pt x="18543" y="15029"/>
                    <a:pt x="18490" y="14985"/>
                  </a:cubicBezTo>
                  <a:cubicBezTo>
                    <a:pt x="18543" y="14958"/>
                    <a:pt x="18534" y="14923"/>
                    <a:pt x="18560" y="14896"/>
                  </a:cubicBezTo>
                  <a:cubicBezTo>
                    <a:pt x="18534" y="14870"/>
                    <a:pt x="18534" y="14896"/>
                    <a:pt x="18543" y="14914"/>
                  </a:cubicBezTo>
                  <a:cubicBezTo>
                    <a:pt x="18419" y="14905"/>
                    <a:pt x="18437" y="14614"/>
                    <a:pt x="18295" y="14667"/>
                  </a:cubicBezTo>
                  <a:cubicBezTo>
                    <a:pt x="18234" y="14596"/>
                    <a:pt x="18331" y="14561"/>
                    <a:pt x="18234" y="14490"/>
                  </a:cubicBezTo>
                  <a:cubicBezTo>
                    <a:pt x="18181" y="14508"/>
                    <a:pt x="18216" y="14552"/>
                    <a:pt x="18242" y="14596"/>
                  </a:cubicBezTo>
                  <a:cubicBezTo>
                    <a:pt x="18181" y="14605"/>
                    <a:pt x="18145" y="14446"/>
                    <a:pt x="18145" y="14402"/>
                  </a:cubicBezTo>
                  <a:cubicBezTo>
                    <a:pt x="18101" y="14367"/>
                    <a:pt x="18084" y="14490"/>
                    <a:pt x="18022" y="14375"/>
                  </a:cubicBezTo>
                  <a:cubicBezTo>
                    <a:pt x="17969" y="14331"/>
                    <a:pt x="18022" y="14305"/>
                    <a:pt x="18048" y="14278"/>
                  </a:cubicBezTo>
                  <a:cubicBezTo>
                    <a:pt x="18004" y="14181"/>
                    <a:pt x="17880" y="14155"/>
                    <a:pt x="17801" y="14075"/>
                  </a:cubicBezTo>
                  <a:cubicBezTo>
                    <a:pt x="17792" y="14058"/>
                    <a:pt x="17801" y="14031"/>
                    <a:pt x="17792" y="14005"/>
                  </a:cubicBezTo>
                  <a:cubicBezTo>
                    <a:pt x="17774" y="13978"/>
                    <a:pt x="17739" y="13987"/>
                    <a:pt x="17730" y="13978"/>
                  </a:cubicBezTo>
                  <a:cubicBezTo>
                    <a:pt x="17686" y="13916"/>
                    <a:pt x="17624" y="13793"/>
                    <a:pt x="17536" y="13696"/>
                  </a:cubicBezTo>
                  <a:cubicBezTo>
                    <a:pt x="17501" y="13660"/>
                    <a:pt x="17439" y="13572"/>
                    <a:pt x="17412" y="13528"/>
                  </a:cubicBezTo>
                  <a:cubicBezTo>
                    <a:pt x="17368" y="13457"/>
                    <a:pt x="17262" y="13448"/>
                    <a:pt x="17280" y="13351"/>
                  </a:cubicBezTo>
                  <a:cubicBezTo>
                    <a:pt x="17289" y="13334"/>
                    <a:pt x="17280" y="13263"/>
                    <a:pt x="17236" y="13236"/>
                  </a:cubicBezTo>
                  <a:cubicBezTo>
                    <a:pt x="17227" y="13236"/>
                    <a:pt x="17174" y="13245"/>
                    <a:pt x="17174" y="13245"/>
                  </a:cubicBezTo>
                  <a:cubicBezTo>
                    <a:pt x="17165" y="13236"/>
                    <a:pt x="17148" y="12989"/>
                    <a:pt x="17006" y="13060"/>
                  </a:cubicBezTo>
                  <a:cubicBezTo>
                    <a:pt x="16927" y="12963"/>
                    <a:pt x="16883" y="12910"/>
                    <a:pt x="16768" y="12777"/>
                  </a:cubicBezTo>
                  <a:cubicBezTo>
                    <a:pt x="16750" y="12742"/>
                    <a:pt x="16671" y="12680"/>
                    <a:pt x="16671" y="12689"/>
                  </a:cubicBezTo>
                  <a:cubicBezTo>
                    <a:pt x="16653" y="12654"/>
                    <a:pt x="16688" y="12618"/>
                    <a:pt x="16662" y="12583"/>
                  </a:cubicBezTo>
                  <a:cubicBezTo>
                    <a:pt x="16609" y="12504"/>
                    <a:pt x="16538" y="12565"/>
                    <a:pt x="16574" y="12459"/>
                  </a:cubicBezTo>
                  <a:cubicBezTo>
                    <a:pt x="16538" y="12451"/>
                    <a:pt x="16494" y="12442"/>
                    <a:pt x="16459" y="12433"/>
                  </a:cubicBezTo>
                  <a:cubicBezTo>
                    <a:pt x="16176" y="12071"/>
                    <a:pt x="15903" y="11727"/>
                    <a:pt x="15611" y="11444"/>
                  </a:cubicBezTo>
                  <a:cubicBezTo>
                    <a:pt x="15611" y="11409"/>
                    <a:pt x="15629" y="11382"/>
                    <a:pt x="15646" y="11347"/>
                  </a:cubicBezTo>
                  <a:cubicBezTo>
                    <a:pt x="15364" y="11188"/>
                    <a:pt x="15196" y="10932"/>
                    <a:pt x="14993" y="10720"/>
                  </a:cubicBezTo>
                  <a:cubicBezTo>
                    <a:pt x="14949" y="10649"/>
                    <a:pt x="14887" y="10764"/>
                    <a:pt x="14852" y="10667"/>
                  </a:cubicBezTo>
                  <a:cubicBezTo>
                    <a:pt x="14931" y="10632"/>
                    <a:pt x="14922" y="10570"/>
                    <a:pt x="14905" y="10517"/>
                  </a:cubicBezTo>
                  <a:cubicBezTo>
                    <a:pt x="14825" y="10543"/>
                    <a:pt x="14914" y="10614"/>
                    <a:pt x="14834" y="10640"/>
                  </a:cubicBezTo>
                  <a:cubicBezTo>
                    <a:pt x="14781" y="10587"/>
                    <a:pt x="14737" y="10526"/>
                    <a:pt x="14790" y="10490"/>
                  </a:cubicBezTo>
                  <a:cubicBezTo>
                    <a:pt x="14746" y="10464"/>
                    <a:pt x="14702" y="10473"/>
                    <a:pt x="14658" y="10499"/>
                  </a:cubicBezTo>
                  <a:cubicBezTo>
                    <a:pt x="14516" y="10340"/>
                    <a:pt x="14499" y="10270"/>
                    <a:pt x="14357" y="10075"/>
                  </a:cubicBezTo>
                  <a:cubicBezTo>
                    <a:pt x="14507" y="10067"/>
                    <a:pt x="14525" y="10058"/>
                    <a:pt x="14658" y="9978"/>
                  </a:cubicBezTo>
                  <a:cubicBezTo>
                    <a:pt x="14631" y="9916"/>
                    <a:pt x="14587" y="9952"/>
                    <a:pt x="14552" y="9969"/>
                  </a:cubicBezTo>
                  <a:cubicBezTo>
                    <a:pt x="14516" y="9899"/>
                    <a:pt x="14587" y="9846"/>
                    <a:pt x="14613" y="9775"/>
                  </a:cubicBezTo>
                  <a:cubicBezTo>
                    <a:pt x="14490" y="9687"/>
                    <a:pt x="14490" y="9519"/>
                    <a:pt x="14357" y="9510"/>
                  </a:cubicBezTo>
                  <a:cubicBezTo>
                    <a:pt x="14304" y="9466"/>
                    <a:pt x="14375" y="9440"/>
                    <a:pt x="14348" y="9404"/>
                  </a:cubicBezTo>
                  <a:cubicBezTo>
                    <a:pt x="14322" y="9378"/>
                    <a:pt x="14296" y="9413"/>
                    <a:pt x="14269" y="9387"/>
                  </a:cubicBezTo>
                  <a:cubicBezTo>
                    <a:pt x="14190" y="9307"/>
                    <a:pt x="14234" y="9263"/>
                    <a:pt x="14163" y="9192"/>
                  </a:cubicBezTo>
                  <a:cubicBezTo>
                    <a:pt x="14198" y="9148"/>
                    <a:pt x="14225" y="9095"/>
                    <a:pt x="14145" y="9025"/>
                  </a:cubicBezTo>
                  <a:cubicBezTo>
                    <a:pt x="14031" y="9016"/>
                    <a:pt x="14260" y="9245"/>
                    <a:pt x="14110" y="9122"/>
                  </a:cubicBezTo>
                  <a:cubicBezTo>
                    <a:pt x="14075" y="9086"/>
                    <a:pt x="14048" y="9025"/>
                    <a:pt x="14039" y="9016"/>
                  </a:cubicBezTo>
                  <a:cubicBezTo>
                    <a:pt x="13986" y="8972"/>
                    <a:pt x="13942" y="8972"/>
                    <a:pt x="13925" y="8954"/>
                  </a:cubicBezTo>
                  <a:cubicBezTo>
                    <a:pt x="13889" y="8910"/>
                    <a:pt x="13907" y="8883"/>
                    <a:pt x="13872" y="8839"/>
                  </a:cubicBezTo>
                  <a:cubicBezTo>
                    <a:pt x="13730" y="8645"/>
                    <a:pt x="13518" y="8433"/>
                    <a:pt x="13457" y="8301"/>
                  </a:cubicBezTo>
                  <a:cubicBezTo>
                    <a:pt x="13430" y="8274"/>
                    <a:pt x="13404" y="8309"/>
                    <a:pt x="13368" y="8327"/>
                  </a:cubicBezTo>
                  <a:cubicBezTo>
                    <a:pt x="13324" y="8177"/>
                    <a:pt x="13148" y="7983"/>
                    <a:pt x="12980" y="7921"/>
                  </a:cubicBezTo>
                  <a:cubicBezTo>
                    <a:pt x="12936" y="7877"/>
                    <a:pt x="12945" y="7824"/>
                    <a:pt x="12918" y="7780"/>
                  </a:cubicBezTo>
                  <a:cubicBezTo>
                    <a:pt x="12883" y="7735"/>
                    <a:pt x="12830" y="7753"/>
                    <a:pt x="12821" y="7744"/>
                  </a:cubicBezTo>
                  <a:cubicBezTo>
                    <a:pt x="12794" y="7709"/>
                    <a:pt x="12830" y="7674"/>
                    <a:pt x="12830" y="7656"/>
                  </a:cubicBezTo>
                  <a:cubicBezTo>
                    <a:pt x="12821" y="7647"/>
                    <a:pt x="12724" y="7559"/>
                    <a:pt x="12715" y="7550"/>
                  </a:cubicBezTo>
                  <a:cubicBezTo>
                    <a:pt x="12680" y="7506"/>
                    <a:pt x="12627" y="7497"/>
                    <a:pt x="12583" y="7418"/>
                  </a:cubicBezTo>
                  <a:cubicBezTo>
                    <a:pt x="12556" y="7444"/>
                    <a:pt x="12609" y="7488"/>
                    <a:pt x="12636" y="7532"/>
                  </a:cubicBezTo>
                  <a:cubicBezTo>
                    <a:pt x="12636" y="7621"/>
                    <a:pt x="12503" y="7382"/>
                    <a:pt x="12450" y="7320"/>
                  </a:cubicBezTo>
                  <a:cubicBezTo>
                    <a:pt x="12547" y="7338"/>
                    <a:pt x="12468" y="7197"/>
                    <a:pt x="12583" y="7267"/>
                  </a:cubicBezTo>
                  <a:cubicBezTo>
                    <a:pt x="12627" y="7206"/>
                    <a:pt x="12485" y="7267"/>
                    <a:pt x="12468" y="7162"/>
                  </a:cubicBezTo>
                  <a:cubicBezTo>
                    <a:pt x="12388" y="7162"/>
                    <a:pt x="12432" y="7285"/>
                    <a:pt x="12379" y="7223"/>
                  </a:cubicBezTo>
                  <a:cubicBezTo>
                    <a:pt x="12300" y="7126"/>
                    <a:pt x="12415" y="7206"/>
                    <a:pt x="12406" y="7126"/>
                  </a:cubicBezTo>
                  <a:cubicBezTo>
                    <a:pt x="12388" y="7073"/>
                    <a:pt x="12335" y="7135"/>
                    <a:pt x="12309" y="7126"/>
                  </a:cubicBezTo>
                  <a:cubicBezTo>
                    <a:pt x="12282" y="7109"/>
                    <a:pt x="12238" y="6967"/>
                    <a:pt x="12194" y="7056"/>
                  </a:cubicBezTo>
                  <a:cubicBezTo>
                    <a:pt x="12079" y="6923"/>
                    <a:pt x="12035" y="6808"/>
                    <a:pt x="11964" y="6685"/>
                  </a:cubicBezTo>
                  <a:cubicBezTo>
                    <a:pt x="12044" y="6649"/>
                    <a:pt x="12009" y="6570"/>
                    <a:pt x="12097" y="6596"/>
                  </a:cubicBezTo>
                  <a:cubicBezTo>
                    <a:pt x="12062" y="6473"/>
                    <a:pt x="11885" y="6226"/>
                    <a:pt x="11770" y="6146"/>
                  </a:cubicBezTo>
                  <a:cubicBezTo>
                    <a:pt x="11753" y="6128"/>
                    <a:pt x="11735" y="6137"/>
                    <a:pt x="11708" y="6146"/>
                  </a:cubicBezTo>
                  <a:cubicBezTo>
                    <a:pt x="11532" y="5961"/>
                    <a:pt x="11452" y="5669"/>
                    <a:pt x="11293" y="5616"/>
                  </a:cubicBezTo>
                  <a:cubicBezTo>
                    <a:pt x="11232" y="5493"/>
                    <a:pt x="11161" y="5298"/>
                    <a:pt x="11055" y="5378"/>
                  </a:cubicBezTo>
                  <a:cubicBezTo>
                    <a:pt x="11028" y="5290"/>
                    <a:pt x="10940" y="5263"/>
                    <a:pt x="10887" y="5192"/>
                  </a:cubicBezTo>
                  <a:cubicBezTo>
                    <a:pt x="10852" y="5140"/>
                    <a:pt x="10834" y="5060"/>
                    <a:pt x="10799" y="5025"/>
                  </a:cubicBezTo>
                  <a:cubicBezTo>
                    <a:pt x="10781" y="4998"/>
                    <a:pt x="10719" y="4998"/>
                    <a:pt x="10702" y="4981"/>
                  </a:cubicBezTo>
                  <a:cubicBezTo>
                    <a:pt x="10605" y="4901"/>
                    <a:pt x="10534" y="4769"/>
                    <a:pt x="10446" y="4672"/>
                  </a:cubicBezTo>
                  <a:cubicBezTo>
                    <a:pt x="10375" y="4592"/>
                    <a:pt x="10278" y="4424"/>
                    <a:pt x="10154" y="4310"/>
                  </a:cubicBezTo>
                  <a:cubicBezTo>
                    <a:pt x="10075" y="4239"/>
                    <a:pt x="9987" y="4212"/>
                    <a:pt x="9925" y="4133"/>
                  </a:cubicBezTo>
                  <a:cubicBezTo>
                    <a:pt x="9854" y="4053"/>
                    <a:pt x="9810" y="3948"/>
                    <a:pt x="9713" y="3877"/>
                  </a:cubicBezTo>
                  <a:cubicBezTo>
                    <a:pt x="9792" y="3850"/>
                    <a:pt x="9775" y="3797"/>
                    <a:pt x="9828" y="3762"/>
                  </a:cubicBezTo>
                  <a:cubicBezTo>
                    <a:pt x="9881" y="3868"/>
                    <a:pt x="9951" y="3753"/>
                    <a:pt x="10004" y="3815"/>
                  </a:cubicBezTo>
                  <a:cubicBezTo>
                    <a:pt x="10048" y="3753"/>
                    <a:pt x="9916" y="3762"/>
                    <a:pt x="9898" y="3665"/>
                  </a:cubicBezTo>
                  <a:cubicBezTo>
                    <a:pt x="10013" y="3683"/>
                    <a:pt x="10154" y="3612"/>
                    <a:pt x="10128" y="3471"/>
                  </a:cubicBezTo>
                  <a:cubicBezTo>
                    <a:pt x="10119" y="3453"/>
                    <a:pt x="10048" y="3444"/>
                    <a:pt x="10031" y="3427"/>
                  </a:cubicBezTo>
                  <a:cubicBezTo>
                    <a:pt x="9978" y="3374"/>
                    <a:pt x="9916" y="3241"/>
                    <a:pt x="9828" y="3153"/>
                  </a:cubicBezTo>
                  <a:cubicBezTo>
                    <a:pt x="9757" y="3065"/>
                    <a:pt x="9660" y="3065"/>
                    <a:pt x="9642" y="2941"/>
                  </a:cubicBezTo>
                  <a:cubicBezTo>
                    <a:pt x="9527" y="2941"/>
                    <a:pt x="9368" y="2667"/>
                    <a:pt x="9218" y="2535"/>
                  </a:cubicBezTo>
                  <a:cubicBezTo>
                    <a:pt x="9165" y="2491"/>
                    <a:pt x="9112" y="2491"/>
                    <a:pt x="9059" y="2455"/>
                  </a:cubicBezTo>
                  <a:cubicBezTo>
                    <a:pt x="8918" y="2340"/>
                    <a:pt x="8865" y="2155"/>
                    <a:pt x="8777" y="2014"/>
                  </a:cubicBezTo>
                  <a:cubicBezTo>
                    <a:pt x="8874" y="1961"/>
                    <a:pt x="8821" y="1881"/>
                    <a:pt x="8883" y="1828"/>
                  </a:cubicBezTo>
                  <a:cubicBezTo>
                    <a:pt x="8812" y="1661"/>
                    <a:pt x="8953" y="1546"/>
                    <a:pt x="8909" y="1396"/>
                  </a:cubicBezTo>
                  <a:cubicBezTo>
                    <a:pt x="9024" y="1387"/>
                    <a:pt x="8998" y="1325"/>
                    <a:pt x="8962" y="1237"/>
                  </a:cubicBezTo>
                  <a:cubicBezTo>
                    <a:pt x="9139" y="1254"/>
                    <a:pt x="9077" y="1060"/>
                    <a:pt x="9157" y="990"/>
                  </a:cubicBezTo>
                  <a:cubicBezTo>
                    <a:pt x="9183" y="1034"/>
                    <a:pt x="9210" y="1016"/>
                    <a:pt x="9236" y="1043"/>
                  </a:cubicBezTo>
                  <a:cubicBezTo>
                    <a:pt x="9263" y="1016"/>
                    <a:pt x="9210" y="972"/>
                    <a:pt x="9183" y="928"/>
                  </a:cubicBezTo>
                  <a:cubicBezTo>
                    <a:pt x="9289" y="954"/>
                    <a:pt x="9263" y="892"/>
                    <a:pt x="9351" y="928"/>
                  </a:cubicBezTo>
                  <a:cubicBezTo>
                    <a:pt x="9395" y="910"/>
                    <a:pt x="9377" y="875"/>
                    <a:pt x="9360" y="848"/>
                  </a:cubicBezTo>
                  <a:cubicBezTo>
                    <a:pt x="9395" y="866"/>
                    <a:pt x="9430" y="822"/>
                    <a:pt x="9483" y="831"/>
                  </a:cubicBezTo>
                  <a:cubicBezTo>
                    <a:pt x="9501" y="831"/>
                    <a:pt x="9510" y="884"/>
                    <a:pt x="9519" y="884"/>
                  </a:cubicBezTo>
                  <a:cubicBezTo>
                    <a:pt x="9572" y="884"/>
                    <a:pt x="9616" y="795"/>
                    <a:pt x="9651" y="822"/>
                  </a:cubicBezTo>
                  <a:cubicBezTo>
                    <a:pt x="9669" y="839"/>
                    <a:pt x="9642" y="875"/>
                    <a:pt x="9669" y="892"/>
                  </a:cubicBezTo>
                  <a:cubicBezTo>
                    <a:pt x="9722" y="928"/>
                    <a:pt x="9757" y="928"/>
                    <a:pt x="9845" y="910"/>
                  </a:cubicBezTo>
                  <a:cubicBezTo>
                    <a:pt x="9889" y="1007"/>
                    <a:pt x="9951" y="981"/>
                    <a:pt x="9995" y="1069"/>
                  </a:cubicBezTo>
                  <a:cubicBezTo>
                    <a:pt x="10022" y="1095"/>
                    <a:pt x="10057" y="1060"/>
                    <a:pt x="10084" y="1043"/>
                  </a:cubicBezTo>
                  <a:cubicBezTo>
                    <a:pt x="10084" y="1228"/>
                    <a:pt x="10269" y="1449"/>
                    <a:pt x="10225" y="1625"/>
                  </a:cubicBezTo>
                  <a:lnTo>
                    <a:pt x="10366" y="1820"/>
                  </a:lnTo>
                  <a:cubicBezTo>
                    <a:pt x="10508" y="1740"/>
                    <a:pt x="10499" y="1616"/>
                    <a:pt x="10587" y="1519"/>
                  </a:cubicBezTo>
                  <a:cubicBezTo>
                    <a:pt x="10728" y="1669"/>
                    <a:pt x="10711" y="1405"/>
                    <a:pt x="10825" y="1422"/>
                  </a:cubicBezTo>
                  <a:lnTo>
                    <a:pt x="10896" y="1519"/>
                  </a:lnTo>
                  <a:cubicBezTo>
                    <a:pt x="10949" y="1484"/>
                    <a:pt x="10931" y="1431"/>
                    <a:pt x="11011" y="1405"/>
                  </a:cubicBezTo>
                  <a:cubicBezTo>
                    <a:pt x="11099" y="1555"/>
                    <a:pt x="11117" y="1572"/>
                    <a:pt x="11187" y="1696"/>
                  </a:cubicBezTo>
                  <a:cubicBezTo>
                    <a:pt x="11152" y="1740"/>
                    <a:pt x="11143" y="1793"/>
                    <a:pt x="11170" y="1855"/>
                  </a:cubicBezTo>
                  <a:cubicBezTo>
                    <a:pt x="11240" y="1943"/>
                    <a:pt x="11232" y="1811"/>
                    <a:pt x="11276" y="1855"/>
                  </a:cubicBezTo>
                  <a:lnTo>
                    <a:pt x="11346" y="1961"/>
                  </a:lnTo>
                  <a:lnTo>
                    <a:pt x="11258" y="2023"/>
                  </a:lnTo>
                  <a:cubicBezTo>
                    <a:pt x="11355" y="2102"/>
                    <a:pt x="11311" y="2243"/>
                    <a:pt x="11426" y="2208"/>
                  </a:cubicBezTo>
                  <a:cubicBezTo>
                    <a:pt x="11452" y="2182"/>
                    <a:pt x="11276" y="2084"/>
                    <a:pt x="11399" y="2031"/>
                  </a:cubicBezTo>
                  <a:lnTo>
                    <a:pt x="11956" y="2808"/>
                  </a:lnTo>
                  <a:cubicBezTo>
                    <a:pt x="11991" y="2835"/>
                    <a:pt x="12026" y="2817"/>
                    <a:pt x="12053" y="2853"/>
                  </a:cubicBezTo>
                  <a:cubicBezTo>
                    <a:pt x="12106" y="2817"/>
                    <a:pt x="12088" y="2764"/>
                    <a:pt x="12168" y="2729"/>
                  </a:cubicBezTo>
                  <a:cubicBezTo>
                    <a:pt x="12282" y="2835"/>
                    <a:pt x="12326" y="2782"/>
                    <a:pt x="12397" y="2950"/>
                  </a:cubicBezTo>
                  <a:cubicBezTo>
                    <a:pt x="12477" y="2923"/>
                    <a:pt x="12397" y="2861"/>
                    <a:pt x="12371" y="2817"/>
                  </a:cubicBezTo>
                  <a:cubicBezTo>
                    <a:pt x="12326" y="2720"/>
                    <a:pt x="12432" y="2844"/>
                    <a:pt x="12441" y="2870"/>
                  </a:cubicBezTo>
                  <a:cubicBezTo>
                    <a:pt x="12547" y="3065"/>
                    <a:pt x="12839" y="3294"/>
                    <a:pt x="12750" y="3444"/>
                  </a:cubicBezTo>
                  <a:cubicBezTo>
                    <a:pt x="12830" y="3471"/>
                    <a:pt x="12900" y="3462"/>
                    <a:pt x="12962" y="3603"/>
                  </a:cubicBezTo>
                  <a:cubicBezTo>
                    <a:pt x="12927" y="3621"/>
                    <a:pt x="12900" y="3533"/>
                    <a:pt x="12865" y="3559"/>
                  </a:cubicBezTo>
                  <a:cubicBezTo>
                    <a:pt x="12847" y="3577"/>
                    <a:pt x="12856" y="3594"/>
                    <a:pt x="12839" y="3612"/>
                  </a:cubicBezTo>
                  <a:cubicBezTo>
                    <a:pt x="12892" y="3665"/>
                    <a:pt x="12953" y="3709"/>
                    <a:pt x="13015" y="3674"/>
                  </a:cubicBezTo>
                  <a:cubicBezTo>
                    <a:pt x="13165" y="3833"/>
                    <a:pt x="13183" y="4027"/>
                    <a:pt x="13342" y="4124"/>
                  </a:cubicBezTo>
                  <a:cubicBezTo>
                    <a:pt x="13183" y="4045"/>
                    <a:pt x="13360" y="4265"/>
                    <a:pt x="13430" y="4248"/>
                  </a:cubicBezTo>
                  <a:cubicBezTo>
                    <a:pt x="13545" y="4407"/>
                    <a:pt x="13660" y="4592"/>
                    <a:pt x="13766" y="4725"/>
                  </a:cubicBezTo>
                  <a:cubicBezTo>
                    <a:pt x="14066" y="5060"/>
                    <a:pt x="14304" y="5599"/>
                    <a:pt x="14605" y="5793"/>
                  </a:cubicBezTo>
                  <a:cubicBezTo>
                    <a:pt x="14622" y="5846"/>
                    <a:pt x="14560" y="5819"/>
                    <a:pt x="14534" y="5837"/>
                  </a:cubicBezTo>
                  <a:cubicBezTo>
                    <a:pt x="14560" y="5864"/>
                    <a:pt x="14560" y="5881"/>
                    <a:pt x="14552" y="5899"/>
                  </a:cubicBezTo>
                  <a:cubicBezTo>
                    <a:pt x="14605" y="5970"/>
                    <a:pt x="14631" y="5934"/>
                    <a:pt x="14684" y="5996"/>
                  </a:cubicBezTo>
                  <a:cubicBezTo>
                    <a:pt x="14719" y="6040"/>
                    <a:pt x="14711" y="6137"/>
                    <a:pt x="14746" y="6181"/>
                  </a:cubicBezTo>
                  <a:cubicBezTo>
                    <a:pt x="14790" y="6226"/>
                    <a:pt x="14852" y="6208"/>
                    <a:pt x="14878" y="6270"/>
                  </a:cubicBezTo>
                  <a:cubicBezTo>
                    <a:pt x="14922" y="6323"/>
                    <a:pt x="14922" y="6367"/>
                    <a:pt x="14869" y="6393"/>
                  </a:cubicBezTo>
                  <a:cubicBezTo>
                    <a:pt x="14931" y="6429"/>
                    <a:pt x="15011" y="6385"/>
                    <a:pt x="15064" y="6517"/>
                  </a:cubicBezTo>
                  <a:cubicBezTo>
                    <a:pt x="15028" y="6535"/>
                    <a:pt x="15011" y="6482"/>
                    <a:pt x="14984" y="6499"/>
                  </a:cubicBezTo>
                  <a:cubicBezTo>
                    <a:pt x="14967" y="6561"/>
                    <a:pt x="15055" y="6605"/>
                    <a:pt x="15081" y="6694"/>
                  </a:cubicBezTo>
                  <a:cubicBezTo>
                    <a:pt x="15090" y="6702"/>
                    <a:pt x="15073" y="6773"/>
                    <a:pt x="15073" y="6773"/>
                  </a:cubicBezTo>
                  <a:cubicBezTo>
                    <a:pt x="15187" y="6967"/>
                    <a:pt x="15390" y="7135"/>
                    <a:pt x="15452" y="7259"/>
                  </a:cubicBezTo>
                  <a:cubicBezTo>
                    <a:pt x="15488" y="7267"/>
                    <a:pt x="15523" y="7267"/>
                    <a:pt x="15558" y="7259"/>
                  </a:cubicBezTo>
                  <a:cubicBezTo>
                    <a:pt x="15549" y="7418"/>
                    <a:pt x="15735" y="7550"/>
                    <a:pt x="15841" y="7656"/>
                  </a:cubicBezTo>
                  <a:lnTo>
                    <a:pt x="15779" y="7709"/>
                  </a:lnTo>
                  <a:cubicBezTo>
                    <a:pt x="15832" y="7753"/>
                    <a:pt x="15885" y="7833"/>
                    <a:pt x="15956" y="7806"/>
                  </a:cubicBezTo>
                  <a:cubicBezTo>
                    <a:pt x="15982" y="7903"/>
                    <a:pt x="15867" y="7824"/>
                    <a:pt x="15841" y="7850"/>
                  </a:cubicBezTo>
                  <a:cubicBezTo>
                    <a:pt x="15903" y="7939"/>
                    <a:pt x="15973" y="7930"/>
                    <a:pt x="16035" y="7974"/>
                  </a:cubicBezTo>
                  <a:cubicBezTo>
                    <a:pt x="16097" y="8097"/>
                    <a:pt x="16212" y="8239"/>
                    <a:pt x="16335" y="8292"/>
                  </a:cubicBezTo>
                  <a:cubicBezTo>
                    <a:pt x="16344" y="8336"/>
                    <a:pt x="16344" y="8380"/>
                    <a:pt x="16362" y="8424"/>
                  </a:cubicBezTo>
                  <a:cubicBezTo>
                    <a:pt x="16715" y="8707"/>
                    <a:pt x="17042" y="9095"/>
                    <a:pt x="17289" y="9537"/>
                  </a:cubicBezTo>
                  <a:cubicBezTo>
                    <a:pt x="17359" y="9581"/>
                    <a:pt x="17421" y="9625"/>
                    <a:pt x="17483" y="9660"/>
                  </a:cubicBezTo>
                  <a:cubicBezTo>
                    <a:pt x="17545" y="9775"/>
                    <a:pt x="17563" y="9872"/>
                    <a:pt x="17651" y="9996"/>
                  </a:cubicBezTo>
                  <a:cubicBezTo>
                    <a:pt x="17624" y="10014"/>
                    <a:pt x="17598" y="10031"/>
                    <a:pt x="17563" y="10058"/>
                  </a:cubicBezTo>
                  <a:cubicBezTo>
                    <a:pt x="17669" y="10120"/>
                    <a:pt x="17872" y="10199"/>
                    <a:pt x="17845" y="10349"/>
                  </a:cubicBezTo>
                  <a:cubicBezTo>
                    <a:pt x="17766" y="10358"/>
                    <a:pt x="17748" y="10217"/>
                    <a:pt x="17721" y="10172"/>
                  </a:cubicBezTo>
                  <a:cubicBezTo>
                    <a:pt x="17651" y="10128"/>
                    <a:pt x="17580" y="10190"/>
                    <a:pt x="17518" y="10084"/>
                  </a:cubicBezTo>
                  <a:cubicBezTo>
                    <a:pt x="17501" y="10128"/>
                    <a:pt x="17518" y="10172"/>
                    <a:pt x="17545" y="10217"/>
                  </a:cubicBezTo>
                  <a:cubicBezTo>
                    <a:pt x="17457" y="10164"/>
                    <a:pt x="17377" y="10278"/>
                    <a:pt x="17315" y="10270"/>
                  </a:cubicBezTo>
                  <a:cubicBezTo>
                    <a:pt x="17156" y="10252"/>
                    <a:pt x="17121" y="10075"/>
                    <a:pt x="16971" y="9987"/>
                  </a:cubicBezTo>
                  <a:cubicBezTo>
                    <a:pt x="16944" y="9934"/>
                    <a:pt x="16900" y="9872"/>
                    <a:pt x="16971" y="9837"/>
                  </a:cubicBezTo>
                  <a:cubicBezTo>
                    <a:pt x="16927" y="9810"/>
                    <a:pt x="16891" y="9802"/>
                    <a:pt x="16847" y="9766"/>
                  </a:cubicBezTo>
                  <a:cubicBezTo>
                    <a:pt x="16812" y="9802"/>
                    <a:pt x="16830" y="9846"/>
                    <a:pt x="16874" y="9899"/>
                  </a:cubicBezTo>
                  <a:cubicBezTo>
                    <a:pt x="16786" y="9881"/>
                    <a:pt x="16688" y="9678"/>
                    <a:pt x="16662" y="9599"/>
                  </a:cubicBezTo>
                  <a:cubicBezTo>
                    <a:pt x="16750" y="9581"/>
                    <a:pt x="16733" y="9572"/>
                    <a:pt x="16759" y="9501"/>
                  </a:cubicBezTo>
                  <a:cubicBezTo>
                    <a:pt x="16706" y="9440"/>
                    <a:pt x="16609" y="9475"/>
                    <a:pt x="16627" y="9360"/>
                  </a:cubicBezTo>
                  <a:cubicBezTo>
                    <a:pt x="16600" y="9387"/>
                    <a:pt x="16582" y="9387"/>
                    <a:pt x="16565" y="9369"/>
                  </a:cubicBezTo>
                  <a:cubicBezTo>
                    <a:pt x="16494" y="9422"/>
                    <a:pt x="16741" y="9554"/>
                    <a:pt x="16618" y="9590"/>
                  </a:cubicBezTo>
                  <a:cubicBezTo>
                    <a:pt x="16547" y="9484"/>
                    <a:pt x="16450" y="9378"/>
                    <a:pt x="16432" y="9281"/>
                  </a:cubicBezTo>
                  <a:cubicBezTo>
                    <a:pt x="16344" y="9201"/>
                    <a:pt x="16353" y="9334"/>
                    <a:pt x="16282" y="9307"/>
                  </a:cubicBezTo>
                  <a:cubicBezTo>
                    <a:pt x="16335" y="9387"/>
                    <a:pt x="16432" y="9413"/>
                    <a:pt x="16424" y="9510"/>
                  </a:cubicBezTo>
                  <a:cubicBezTo>
                    <a:pt x="16379" y="9537"/>
                    <a:pt x="16335" y="9546"/>
                    <a:pt x="16300" y="9519"/>
                  </a:cubicBezTo>
                  <a:cubicBezTo>
                    <a:pt x="16273" y="9554"/>
                    <a:pt x="16273" y="9599"/>
                    <a:pt x="16282" y="9643"/>
                  </a:cubicBezTo>
                  <a:cubicBezTo>
                    <a:pt x="16388" y="9705"/>
                    <a:pt x="16318" y="9554"/>
                    <a:pt x="16379" y="9537"/>
                  </a:cubicBezTo>
                  <a:cubicBezTo>
                    <a:pt x="16406" y="9599"/>
                    <a:pt x="16450" y="9563"/>
                    <a:pt x="16485" y="9546"/>
                  </a:cubicBezTo>
                  <a:cubicBezTo>
                    <a:pt x="16556" y="9607"/>
                    <a:pt x="16529" y="9652"/>
                    <a:pt x="16565" y="9705"/>
                  </a:cubicBezTo>
                  <a:cubicBezTo>
                    <a:pt x="16529" y="9722"/>
                    <a:pt x="16503" y="9660"/>
                    <a:pt x="16476" y="9625"/>
                  </a:cubicBezTo>
                  <a:cubicBezTo>
                    <a:pt x="16406" y="9731"/>
                    <a:pt x="16582" y="9749"/>
                    <a:pt x="16644" y="9766"/>
                  </a:cubicBezTo>
                  <a:cubicBezTo>
                    <a:pt x="16715" y="9855"/>
                    <a:pt x="16680" y="9925"/>
                    <a:pt x="16680" y="10005"/>
                  </a:cubicBezTo>
                  <a:cubicBezTo>
                    <a:pt x="16733" y="10049"/>
                    <a:pt x="16794" y="9934"/>
                    <a:pt x="16839" y="10040"/>
                  </a:cubicBezTo>
                  <a:cubicBezTo>
                    <a:pt x="16847" y="10102"/>
                    <a:pt x="16812" y="10146"/>
                    <a:pt x="16786" y="10199"/>
                  </a:cubicBezTo>
                  <a:cubicBezTo>
                    <a:pt x="16830" y="10217"/>
                    <a:pt x="16883" y="10172"/>
                    <a:pt x="16927" y="10208"/>
                  </a:cubicBezTo>
                  <a:cubicBezTo>
                    <a:pt x="17112" y="10429"/>
                    <a:pt x="17306" y="10764"/>
                    <a:pt x="17536" y="11055"/>
                  </a:cubicBezTo>
                  <a:cubicBezTo>
                    <a:pt x="17571" y="11117"/>
                    <a:pt x="17624" y="11038"/>
                    <a:pt x="17660" y="11082"/>
                  </a:cubicBezTo>
                  <a:cubicBezTo>
                    <a:pt x="17677" y="11047"/>
                    <a:pt x="17660" y="11002"/>
                    <a:pt x="17633" y="10949"/>
                  </a:cubicBezTo>
                  <a:cubicBezTo>
                    <a:pt x="17748" y="10967"/>
                    <a:pt x="17748" y="10826"/>
                    <a:pt x="17792" y="10755"/>
                  </a:cubicBezTo>
                  <a:lnTo>
                    <a:pt x="17827" y="10808"/>
                  </a:lnTo>
                  <a:lnTo>
                    <a:pt x="17863" y="10852"/>
                  </a:lnTo>
                  <a:cubicBezTo>
                    <a:pt x="17774" y="10870"/>
                    <a:pt x="17721" y="10932"/>
                    <a:pt x="17783" y="11029"/>
                  </a:cubicBezTo>
                  <a:cubicBezTo>
                    <a:pt x="17872" y="10994"/>
                    <a:pt x="17748" y="10923"/>
                    <a:pt x="17863" y="10897"/>
                  </a:cubicBezTo>
                  <a:cubicBezTo>
                    <a:pt x="17872" y="11038"/>
                    <a:pt x="17951" y="11082"/>
                    <a:pt x="18066" y="11135"/>
                  </a:cubicBezTo>
                  <a:cubicBezTo>
                    <a:pt x="18075" y="11055"/>
                    <a:pt x="17995" y="11038"/>
                    <a:pt x="17960" y="10985"/>
                  </a:cubicBezTo>
                  <a:cubicBezTo>
                    <a:pt x="17898" y="10879"/>
                    <a:pt x="17916" y="10782"/>
                    <a:pt x="17889" y="10693"/>
                  </a:cubicBezTo>
                  <a:cubicBezTo>
                    <a:pt x="17942" y="10702"/>
                    <a:pt x="18066" y="10693"/>
                    <a:pt x="18022" y="10596"/>
                  </a:cubicBezTo>
                  <a:cubicBezTo>
                    <a:pt x="18110" y="10658"/>
                    <a:pt x="18198" y="10711"/>
                    <a:pt x="18295" y="10738"/>
                  </a:cubicBezTo>
                  <a:cubicBezTo>
                    <a:pt x="18357" y="10799"/>
                    <a:pt x="18287" y="10826"/>
                    <a:pt x="18322" y="10870"/>
                  </a:cubicBezTo>
                  <a:cubicBezTo>
                    <a:pt x="18348" y="10958"/>
                    <a:pt x="18428" y="10985"/>
                    <a:pt x="18490" y="11055"/>
                  </a:cubicBezTo>
                  <a:cubicBezTo>
                    <a:pt x="18516" y="11091"/>
                    <a:pt x="18490" y="11117"/>
                    <a:pt x="18516" y="11144"/>
                  </a:cubicBezTo>
                  <a:cubicBezTo>
                    <a:pt x="18578" y="11232"/>
                    <a:pt x="18657" y="11276"/>
                    <a:pt x="18702" y="11356"/>
                  </a:cubicBezTo>
                  <a:cubicBezTo>
                    <a:pt x="18790" y="11523"/>
                    <a:pt x="19028" y="11815"/>
                    <a:pt x="19152" y="11983"/>
                  </a:cubicBezTo>
                  <a:cubicBezTo>
                    <a:pt x="19178" y="12027"/>
                    <a:pt x="19178" y="12150"/>
                    <a:pt x="19276" y="12115"/>
                  </a:cubicBezTo>
                  <a:cubicBezTo>
                    <a:pt x="19346" y="12168"/>
                    <a:pt x="19267" y="12194"/>
                    <a:pt x="19302" y="12247"/>
                  </a:cubicBezTo>
                  <a:cubicBezTo>
                    <a:pt x="19329" y="12292"/>
                    <a:pt x="19355" y="12283"/>
                    <a:pt x="19390" y="12265"/>
                  </a:cubicBezTo>
                  <a:cubicBezTo>
                    <a:pt x="19461" y="12327"/>
                    <a:pt x="19337" y="12353"/>
                    <a:pt x="19390" y="12406"/>
                  </a:cubicBezTo>
                  <a:cubicBezTo>
                    <a:pt x="19443" y="12512"/>
                    <a:pt x="19549" y="12512"/>
                    <a:pt x="19532" y="12609"/>
                  </a:cubicBezTo>
                  <a:cubicBezTo>
                    <a:pt x="19558" y="12636"/>
                    <a:pt x="19593" y="12601"/>
                    <a:pt x="19620" y="12583"/>
                  </a:cubicBezTo>
                  <a:cubicBezTo>
                    <a:pt x="19629" y="12698"/>
                    <a:pt x="19699" y="12813"/>
                    <a:pt x="19805" y="12945"/>
                  </a:cubicBezTo>
                  <a:cubicBezTo>
                    <a:pt x="19841" y="12954"/>
                    <a:pt x="19876" y="12954"/>
                    <a:pt x="19911" y="12945"/>
                  </a:cubicBezTo>
                  <a:cubicBezTo>
                    <a:pt x="20106" y="13228"/>
                    <a:pt x="20582" y="13916"/>
                    <a:pt x="20953" y="14349"/>
                  </a:cubicBezTo>
                  <a:cubicBezTo>
                    <a:pt x="21015" y="14420"/>
                    <a:pt x="21077" y="14446"/>
                    <a:pt x="21147" y="14517"/>
                  </a:cubicBezTo>
                  <a:cubicBezTo>
                    <a:pt x="21280" y="14667"/>
                    <a:pt x="21351" y="14852"/>
                    <a:pt x="21492" y="14958"/>
                  </a:cubicBezTo>
                  <a:cubicBezTo>
                    <a:pt x="21412" y="14817"/>
                    <a:pt x="21483" y="14817"/>
                    <a:pt x="21589" y="14958"/>
                  </a:cubicBezTo>
                  <a:cubicBezTo>
                    <a:pt x="21527" y="14879"/>
                    <a:pt x="21951" y="15479"/>
                    <a:pt x="22110" y="15682"/>
                  </a:cubicBezTo>
                  <a:cubicBezTo>
                    <a:pt x="22154" y="15735"/>
                    <a:pt x="22128" y="15753"/>
                    <a:pt x="22163" y="15797"/>
                  </a:cubicBezTo>
                  <a:cubicBezTo>
                    <a:pt x="22207" y="15859"/>
                    <a:pt x="22304" y="15938"/>
                    <a:pt x="22366" y="16027"/>
                  </a:cubicBezTo>
                  <a:cubicBezTo>
                    <a:pt x="22410" y="16106"/>
                    <a:pt x="22437" y="16177"/>
                    <a:pt x="22463" y="16212"/>
                  </a:cubicBezTo>
                  <a:cubicBezTo>
                    <a:pt x="22525" y="16292"/>
                    <a:pt x="22640" y="16318"/>
                    <a:pt x="22737" y="16503"/>
                  </a:cubicBezTo>
                  <a:cubicBezTo>
                    <a:pt x="22763" y="16539"/>
                    <a:pt x="22763" y="16627"/>
                    <a:pt x="22763" y="16618"/>
                  </a:cubicBezTo>
                  <a:cubicBezTo>
                    <a:pt x="22799" y="16671"/>
                    <a:pt x="22913" y="16715"/>
                    <a:pt x="22975" y="16768"/>
                  </a:cubicBezTo>
                  <a:cubicBezTo>
                    <a:pt x="22984" y="16786"/>
                    <a:pt x="22984" y="16839"/>
                    <a:pt x="23019" y="16883"/>
                  </a:cubicBezTo>
                  <a:cubicBezTo>
                    <a:pt x="23090" y="16971"/>
                    <a:pt x="23205" y="17051"/>
                    <a:pt x="23284" y="17157"/>
                  </a:cubicBezTo>
                  <a:cubicBezTo>
                    <a:pt x="23355" y="17245"/>
                    <a:pt x="23593" y="17625"/>
                    <a:pt x="23717" y="17748"/>
                  </a:cubicBezTo>
                  <a:cubicBezTo>
                    <a:pt x="23752" y="17793"/>
                    <a:pt x="23832" y="17793"/>
                    <a:pt x="23867" y="17863"/>
                  </a:cubicBezTo>
                  <a:cubicBezTo>
                    <a:pt x="23814" y="17863"/>
                    <a:pt x="23779" y="17819"/>
                    <a:pt x="23726" y="17819"/>
                  </a:cubicBezTo>
                  <a:cubicBezTo>
                    <a:pt x="23770" y="17881"/>
                    <a:pt x="23823" y="17890"/>
                    <a:pt x="23867" y="17960"/>
                  </a:cubicBezTo>
                  <a:cubicBezTo>
                    <a:pt x="23911" y="17969"/>
                    <a:pt x="23929" y="17960"/>
                    <a:pt x="23911" y="17934"/>
                  </a:cubicBezTo>
                  <a:cubicBezTo>
                    <a:pt x="24026" y="17951"/>
                    <a:pt x="23999" y="18040"/>
                    <a:pt x="23894" y="17996"/>
                  </a:cubicBezTo>
                  <a:cubicBezTo>
                    <a:pt x="23999" y="18084"/>
                    <a:pt x="24026" y="18128"/>
                    <a:pt x="24079" y="18208"/>
                  </a:cubicBezTo>
                  <a:cubicBezTo>
                    <a:pt x="24097" y="18234"/>
                    <a:pt x="24300" y="18419"/>
                    <a:pt x="24335" y="18472"/>
                  </a:cubicBezTo>
                  <a:cubicBezTo>
                    <a:pt x="24388" y="18543"/>
                    <a:pt x="24388" y="18596"/>
                    <a:pt x="24450" y="18676"/>
                  </a:cubicBezTo>
                  <a:cubicBezTo>
                    <a:pt x="24618" y="18887"/>
                    <a:pt x="24865" y="19179"/>
                    <a:pt x="24980" y="19355"/>
                  </a:cubicBezTo>
                  <a:cubicBezTo>
                    <a:pt x="25041" y="19444"/>
                    <a:pt x="25209" y="19585"/>
                    <a:pt x="25280" y="19673"/>
                  </a:cubicBezTo>
                  <a:cubicBezTo>
                    <a:pt x="25324" y="19735"/>
                    <a:pt x="25289" y="19726"/>
                    <a:pt x="25315" y="19762"/>
                  </a:cubicBezTo>
                  <a:cubicBezTo>
                    <a:pt x="25359" y="19859"/>
                    <a:pt x="25518" y="19991"/>
                    <a:pt x="25571" y="20071"/>
                  </a:cubicBezTo>
                  <a:cubicBezTo>
                    <a:pt x="25589" y="20115"/>
                    <a:pt x="25589" y="20141"/>
                    <a:pt x="25589" y="20159"/>
                  </a:cubicBezTo>
                  <a:cubicBezTo>
                    <a:pt x="25545" y="20159"/>
                    <a:pt x="25501" y="20159"/>
                    <a:pt x="25474" y="20159"/>
                  </a:cubicBezTo>
                  <a:cubicBezTo>
                    <a:pt x="25377" y="20159"/>
                    <a:pt x="25218" y="20159"/>
                    <a:pt x="25165" y="20177"/>
                  </a:cubicBezTo>
                  <a:cubicBezTo>
                    <a:pt x="25130" y="20177"/>
                    <a:pt x="25139" y="20230"/>
                    <a:pt x="25121" y="20230"/>
                  </a:cubicBezTo>
                  <a:cubicBezTo>
                    <a:pt x="25050" y="20247"/>
                    <a:pt x="25006" y="20221"/>
                    <a:pt x="24935" y="20230"/>
                  </a:cubicBezTo>
                  <a:cubicBezTo>
                    <a:pt x="24856" y="20238"/>
                    <a:pt x="24891" y="20265"/>
                    <a:pt x="24803" y="20274"/>
                  </a:cubicBezTo>
                  <a:cubicBezTo>
                    <a:pt x="24706" y="20291"/>
                    <a:pt x="24573" y="20274"/>
                    <a:pt x="24494" y="20291"/>
                  </a:cubicBezTo>
                  <a:cubicBezTo>
                    <a:pt x="24432" y="20300"/>
                    <a:pt x="24361" y="20344"/>
                    <a:pt x="24247" y="20380"/>
                  </a:cubicBezTo>
                  <a:cubicBezTo>
                    <a:pt x="24141" y="20406"/>
                    <a:pt x="23999" y="20433"/>
                    <a:pt x="23823" y="20415"/>
                  </a:cubicBezTo>
                  <a:cubicBezTo>
                    <a:pt x="23849" y="20459"/>
                    <a:pt x="23549" y="20530"/>
                    <a:pt x="23284" y="20574"/>
                  </a:cubicBezTo>
                  <a:cubicBezTo>
                    <a:pt x="23222" y="20583"/>
                    <a:pt x="23099" y="20565"/>
                    <a:pt x="23037" y="20574"/>
                  </a:cubicBezTo>
                  <a:cubicBezTo>
                    <a:pt x="22799" y="20618"/>
                    <a:pt x="22578" y="20671"/>
                    <a:pt x="22348" y="20724"/>
                  </a:cubicBezTo>
                  <a:cubicBezTo>
                    <a:pt x="22128" y="20768"/>
                    <a:pt x="21898" y="20812"/>
                    <a:pt x="21677" y="20821"/>
                  </a:cubicBezTo>
                  <a:cubicBezTo>
                    <a:pt x="21580" y="20830"/>
                    <a:pt x="21465" y="20768"/>
                    <a:pt x="21395" y="20839"/>
                  </a:cubicBezTo>
                  <a:cubicBezTo>
                    <a:pt x="21421" y="20865"/>
                    <a:pt x="21492" y="20848"/>
                    <a:pt x="21545" y="20839"/>
                  </a:cubicBezTo>
                  <a:cubicBezTo>
                    <a:pt x="21474" y="20901"/>
                    <a:pt x="21050" y="20971"/>
                    <a:pt x="21024" y="20856"/>
                  </a:cubicBezTo>
                  <a:cubicBezTo>
                    <a:pt x="21024" y="20927"/>
                    <a:pt x="20927" y="20901"/>
                    <a:pt x="20777" y="20945"/>
                  </a:cubicBezTo>
                  <a:cubicBezTo>
                    <a:pt x="20706" y="20971"/>
                    <a:pt x="20618" y="21060"/>
                    <a:pt x="20379" y="21060"/>
                  </a:cubicBezTo>
                  <a:cubicBezTo>
                    <a:pt x="20353" y="21007"/>
                    <a:pt x="20432" y="20998"/>
                    <a:pt x="20503" y="20989"/>
                  </a:cubicBezTo>
                  <a:cubicBezTo>
                    <a:pt x="20468" y="20962"/>
                    <a:pt x="20379" y="20901"/>
                    <a:pt x="20529" y="20901"/>
                  </a:cubicBezTo>
                  <a:cubicBezTo>
                    <a:pt x="20476" y="20821"/>
                    <a:pt x="20441" y="20936"/>
                    <a:pt x="20353" y="20927"/>
                  </a:cubicBezTo>
                  <a:cubicBezTo>
                    <a:pt x="20379" y="20892"/>
                    <a:pt x="20388" y="20856"/>
                    <a:pt x="20370" y="20812"/>
                  </a:cubicBezTo>
                  <a:cubicBezTo>
                    <a:pt x="20247" y="20804"/>
                    <a:pt x="20264" y="20865"/>
                    <a:pt x="20159" y="20865"/>
                  </a:cubicBezTo>
                  <a:cubicBezTo>
                    <a:pt x="20176" y="20804"/>
                    <a:pt x="20141" y="20777"/>
                    <a:pt x="20088" y="20768"/>
                  </a:cubicBezTo>
                  <a:cubicBezTo>
                    <a:pt x="20061" y="20768"/>
                    <a:pt x="20035" y="20768"/>
                    <a:pt x="20008" y="20777"/>
                  </a:cubicBezTo>
                  <a:cubicBezTo>
                    <a:pt x="19982" y="20786"/>
                    <a:pt x="19955" y="20795"/>
                    <a:pt x="19947" y="20812"/>
                  </a:cubicBezTo>
                  <a:cubicBezTo>
                    <a:pt x="19955" y="20821"/>
                    <a:pt x="19955" y="20830"/>
                    <a:pt x="19973" y="20839"/>
                  </a:cubicBezTo>
                  <a:cubicBezTo>
                    <a:pt x="19982" y="20848"/>
                    <a:pt x="19991" y="20856"/>
                    <a:pt x="20008" y="20865"/>
                  </a:cubicBezTo>
                  <a:cubicBezTo>
                    <a:pt x="20035" y="20874"/>
                    <a:pt x="20061" y="20883"/>
                    <a:pt x="20097" y="20892"/>
                  </a:cubicBezTo>
                  <a:cubicBezTo>
                    <a:pt x="20150" y="20918"/>
                    <a:pt x="20211" y="20936"/>
                    <a:pt x="20229" y="20998"/>
                  </a:cubicBezTo>
                  <a:cubicBezTo>
                    <a:pt x="20176" y="21042"/>
                    <a:pt x="20053" y="21068"/>
                    <a:pt x="20026" y="21139"/>
                  </a:cubicBezTo>
                  <a:cubicBezTo>
                    <a:pt x="20017" y="21130"/>
                    <a:pt x="20008" y="21130"/>
                    <a:pt x="20000" y="21121"/>
                  </a:cubicBezTo>
                  <a:cubicBezTo>
                    <a:pt x="20000" y="21121"/>
                    <a:pt x="19991" y="21113"/>
                    <a:pt x="19991" y="21113"/>
                  </a:cubicBezTo>
                  <a:cubicBezTo>
                    <a:pt x="19982" y="21095"/>
                    <a:pt x="19973" y="21086"/>
                    <a:pt x="19964" y="21077"/>
                  </a:cubicBezTo>
                  <a:cubicBezTo>
                    <a:pt x="19947" y="21051"/>
                    <a:pt x="19938" y="21024"/>
                    <a:pt x="19911" y="21015"/>
                  </a:cubicBezTo>
                  <a:cubicBezTo>
                    <a:pt x="19823" y="21024"/>
                    <a:pt x="19858" y="21148"/>
                    <a:pt x="19955" y="21113"/>
                  </a:cubicBezTo>
                  <a:cubicBezTo>
                    <a:pt x="19858" y="21227"/>
                    <a:pt x="19752" y="21086"/>
                    <a:pt x="19726" y="21007"/>
                  </a:cubicBezTo>
                  <a:cubicBezTo>
                    <a:pt x="19673" y="21077"/>
                    <a:pt x="19549" y="21086"/>
                    <a:pt x="19593" y="21219"/>
                  </a:cubicBezTo>
                  <a:cubicBezTo>
                    <a:pt x="19558" y="21227"/>
                    <a:pt x="19514" y="21227"/>
                    <a:pt x="19505" y="21263"/>
                  </a:cubicBezTo>
                  <a:cubicBezTo>
                    <a:pt x="19443" y="21219"/>
                    <a:pt x="19302" y="21245"/>
                    <a:pt x="19276" y="21148"/>
                  </a:cubicBezTo>
                  <a:cubicBezTo>
                    <a:pt x="19355" y="21130"/>
                    <a:pt x="19426" y="21121"/>
                    <a:pt x="19408" y="21219"/>
                  </a:cubicBezTo>
                  <a:lnTo>
                    <a:pt x="19567" y="21201"/>
                  </a:lnTo>
                  <a:cubicBezTo>
                    <a:pt x="19576" y="21086"/>
                    <a:pt x="19408" y="21183"/>
                    <a:pt x="19426" y="21077"/>
                  </a:cubicBezTo>
                  <a:cubicBezTo>
                    <a:pt x="19514" y="21033"/>
                    <a:pt x="19505" y="21051"/>
                    <a:pt x="19576" y="21086"/>
                  </a:cubicBezTo>
                  <a:cubicBezTo>
                    <a:pt x="19558" y="20989"/>
                    <a:pt x="19434" y="21024"/>
                    <a:pt x="19408" y="20936"/>
                  </a:cubicBezTo>
                  <a:cubicBezTo>
                    <a:pt x="19311" y="20945"/>
                    <a:pt x="19284" y="21051"/>
                    <a:pt x="19196" y="20998"/>
                  </a:cubicBezTo>
                  <a:cubicBezTo>
                    <a:pt x="19178" y="20865"/>
                    <a:pt x="19390" y="20759"/>
                    <a:pt x="19346" y="20698"/>
                  </a:cubicBezTo>
                  <a:cubicBezTo>
                    <a:pt x="19408" y="20636"/>
                    <a:pt x="19505" y="20698"/>
                    <a:pt x="19611" y="20636"/>
                  </a:cubicBezTo>
                  <a:cubicBezTo>
                    <a:pt x="19567" y="20698"/>
                    <a:pt x="19620" y="20671"/>
                    <a:pt x="19629" y="20742"/>
                  </a:cubicBezTo>
                  <a:cubicBezTo>
                    <a:pt x="19770" y="20733"/>
                    <a:pt x="19664" y="20547"/>
                    <a:pt x="19823" y="20547"/>
                  </a:cubicBezTo>
                  <a:cubicBezTo>
                    <a:pt x="19894" y="20539"/>
                    <a:pt x="19858" y="20565"/>
                    <a:pt x="19858" y="20600"/>
                  </a:cubicBezTo>
                  <a:cubicBezTo>
                    <a:pt x="19894" y="20609"/>
                    <a:pt x="19902" y="20592"/>
                    <a:pt x="19911" y="20574"/>
                  </a:cubicBezTo>
                  <a:cubicBezTo>
                    <a:pt x="19911" y="20556"/>
                    <a:pt x="19911" y="20539"/>
                    <a:pt x="19947" y="20539"/>
                  </a:cubicBezTo>
                  <a:cubicBezTo>
                    <a:pt x="20114" y="20477"/>
                    <a:pt x="20106" y="20592"/>
                    <a:pt x="20264" y="20547"/>
                  </a:cubicBezTo>
                  <a:cubicBezTo>
                    <a:pt x="20379" y="20486"/>
                    <a:pt x="20167" y="20494"/>
                    <a:pt x="20194" y="20415"/>
                  </a:cubicBezTo>
                  <a:cubicBezTo>
                    <a:pt x="20229" y="20459"/>
                    <a:pt x="20370" y="20389"/>
                    <a:pt x="20397" y="20441"/>
                  </a:cubicBezTo>
                  <a:cubicBezTo>
                    <a:pt x="20485" y="20424"/>
                    <a:pt x="20335" y="20380"/>
                    <a:pt x="20300" y="20380"/>
                  </a:cubicBezTo>
                  <a:cubicBezTo>
                    <a:pt x="20370" y="20318"/>
                    <a:pt x="20574" y="20362"/>
                    <a:pt x="20644" y="20274"/>
                  </a:cubicBezTo>
                  <a:cubicBezTo>
                    <a:pt x="20538" y="20194"/>
                    <a:pt x="20538" y="20336"/>
                    <a:pt x="20432" y="20327"/>
                  </a:cubicBezTo>
                  <a:cubicBezTo>
                    <a:pt x="20397" y="20274"/>
                    <a:pt x="20256" y="20283"/>
                    <a:pt x="20326" y="20203"/>
                  </a:cubicBezTo>
                  <a:cubicBezTo>
                    <a:pt x="20159" y="20194"/>
                    <a:pt x="20203" y="20300"/>
                    <a:pt x="20061" y="20300"/>
                  </a:cubicBezTo>
                  <a:cubicBezTo>
                    <a:pt x="19938" y="20309"/>
                    <a:pt x="20017" y="20238"/>
                    <a:pt x="19876" y="20291"/>
                  </a:cubicBezTo>
                  <a:cubicBezTo>
                    <a:pt x="19823" y="20318"/>
                    <a:pt x="19788" y="20353"/>
                    <a:pt x="19735" y="20371"/>
                  </a:cubicBezTo>
                  <a:cubicBezTo>
                    <a:pt x="19673" y="20336"/>
                    <a:pt x="19593" y="20327"/>
                    <a:pt x="19505" y="20318"/>
                  </a:cubicBezTo>
                  <a:cubicBezTo>
                    <a:pt x="19408" y="20362"/>
                    <a:pt x="19593" y="20309"/>
                    <a:pt x="19549" y="20397"/>
                  </a:cubicBezTo>
                  <a:cubicBezTo>
                    <a:pt x="19443" y="20503"/>
                    <a:pt x="19161" y="20397"/>
                    <a:pt x="19134" y="20503"/>
                  </a:cubicBezTo>
                  <a:cubicBezTo>
                    <a:pt x="19072" y="20477"/>
                    <a:pt x="19019" y="20450"/>
                    <a:pt x="18914" y="20477"/>
                  </a:cubicBezTo>
                  <a:cubicBezTo>
                    <a:pt x="18940" y="20327"/>
                    <a:pt x="19090" y="20512"/>
                    <a:pt x="19152" y="20424"/>
                  </a:cubicBezTo>
                  <a:cubicBezTo>
                    <a:pt x="19028" y="20327"/>
                    <a:pt x="18878" y="20274"/>
                    <a:pt x="18746" y="20194"/>
                  </a:cubicBezTo>
                  <a:cubicBezTo>
                    <a:pt x="18649" y="20300"/>
                    <a:pt x="18852" y="20327"/>
                    <a:pt x="18922" y="20336"/>
                  </a:cubicBezTo>
                  <a:cubicBezTo>
                    <a:pt x="18922" y="20441"/>
                    <a:pt x="18684" y="20380"/>
                    <a:pt x="18763" y="20530"/>
                  </a:cubicBezTo>
                  <a:cubicBezTo>
                    <a:pt x="18710" y="20539"/>
                    <a:pt x="18684" y="20521"/>
                    <a:pt x="18666" y="20486"/>
                  </a:cubicBezTo>
                  <a:cubicBezTo>
                    <a:pt x="18622" y="20565"/>
                    <a:pt x="18472" y="20565"/>
                    <a:pt x="18340" y="20583"/>
                  </a:cubicBezTo>
                  <a:cubicBezTo>
                    <a:pt x="18340" y="20530"/>
                    <a:pt x="18472" y="20556"/>
                    <a:pt x="18446" y="20486"/>
                  </a:cubicBezTo>
                  <a:cubicBezTo>
                    <a:pt x="18375" y="20459"/>
                    <a:pt x="18304" y="20450"/>
                    <a:pt x="18225" y="20433"/>
                  </a:cubicBezTo>
                  <a:cubicBezTo>
                    <a:pt x="18145" y="20450"/>
                    <a:pt x="18172" y="20530"/>
                    <a:pt x="18181" y="20609"/>
                  </a:cubicBezTo>
                  <a:cubicBezTo>
                    <a:pt x="18110" y="20600"/>
                    <a:pt x="17969" y="20671"/>
                    <a:pt x="17933" y="20609"/>
                  </a:cubicBezTo>
                  <a:cubicBezTo>
                    <a:pt x="17907" y="20486"/>
                    <a:pt x="18075" y="20627"/>
                    <a:pt x="18110" y="20530"/>
                  </a:cubicBezTo>
                  <a:cubicBezTo>
                    <a:pt x="18013" y="20415"/>
                    <a:pt x="17942" y="20583"/>
                    <a:pt x="17836" y="20539"/>
                  </a:cubicBezTo>
                  <a:cubicBezTo>
                    <a:pt x="17836" y="20592"/>
                    <a:pt x="17880" y="20592"/>
                    <a:pt x="17880" y="20645"/>
                  </a:cubicBezTo>
                  <a:lnTo>
                    <a:pt x="17607" y="20680"/>
                  </a:lnTo>
                  <a:cubicBezTo>
                    <a:pt x="17501" y="20636"/>
                    <a:pt x="17827" y="20671"/>
                    <a:pt x="17774" y="20574"/>
                  </a:cubicBezTo>
                  <a:cubicBezTo>
                    <a:pt x="17695" y="20521"/>
                    <a:pt x="17563" y="20645"/>
                    <a:pt x="17448" y="20645"/>
                  </a:cubicBezTo>
                  <a:cubicBezTo>
                    <a:pt x="17624" y="20715"/>
                    <a:pt x="17280" y="20715"/>
                    <a:pt x="17174" y="20742"/>
                  </a:cubicBezTo>
                  <a:cubicBezTo>
                    <a:pt x="17086" y="20706"/>
                    <a:pt x="17333" y="20698"/>
                    <a:pt x="17386" y="20680"/>
                  </a:cubicBezTo>
                  <a:cubicBezTo>
                    <a:pt x="17324" y="20574"/>
                    <a:pt x="17148" y="20689"/>
                    <a:pt x="17086" y="20724"/>
                  </a:cubicBezTo>
                  <a:cubicBezTo>
                    <a:pt x="16997" y="20662"/>
                    <a:pt x="16759" y="20645"/>
                    <a:pt x="16680" y="20751"/>
                  </a:cubicBezTo>
                  <a:cubicBezTo>
                    <a:pt x="16733" y="20804"/>
                    <a:pt x="16900" y="20733"/>
                    <a:pt x="16989" y="20733"/>
                  </a:cubicBezTo>
                  <a:cubicBezTo>
                    <a:pt x="17006" y="20795"/>
                    <a:pt x="16883" y="20759"/>
                    <a:pt x="16839" y="20786"/>
                  </a:cubicBezTo>
                  <a:cubicBezTo>
                    <a:pt x="16733" y="20795"/>
                    <a:pt x="16600" y="20795"/>
                    <a:pt x="16574" y="20874"/>
                  </a:cubicBezTo>
                  <a:cubicBezTo>
                    <a:pt x="16388" y="20821"/>
                    <a:pt x="16273" y="20883"/>
                    <a:pt x="16053" y="20892"/>
                  </a:cubicBezTo>
                  <a:cubicBezTo>
                    <a:pt x="16017" y="20901"/>
                    <a:pt x="16035" y="20945"/>
                    <a:pt x="16000" y="20954"/>
                  </a:cubicBezTo>
                  <a:cubicBezTo>
                    <a:pt x="15920" y="20971"/>
                    <a:pt x="15894" y="20927"/>
                    <a:pt x="15894" y="20856"/>
                  </a:cubicBezTo>
                  <a:cubicBezTo>
                    <a:pt x="15699" y="20971"/>
                    <a:pt x="15549" y="20848"/>
                    <a:pt x="15373" y="20927"/>
                  </a:cubicBezTo>
                  <a:cubicBezTo>
                    <a:pt x="15302" y="20874"/>
                    <a:pt x="15382" y="20865"/>
                    <a:pt x="15390" y="20812"/>
                  </a:cubicBezTo>
                  <a:cubicBezTo>
                    <a:pt x="15337" y="20821"/>
                    <a:pt x="15329" y="20795"/>
                    <a:pt x="15293" y="20795"/>
                  </a:cubicBezTo>
                  <a:cubicBezTo>
                    <a:pt x="15258" y="20804"/>
                    <a:pt x="15267" y="20883"/>
                    <a:pt x="15302" y="20874"/>
                  </a:cubicBezTo>
                  <a:cubicBezTo>
                    <a:pt x="15231" y="20998"/>
                    <a:pt x="15099" y="20954"/>
                    <a:pt x="14984" y="21007"/>
                  </a:cubicBezTo>
                  <a:cubicBezTo>
                    <a:pt x="14984" y="21042"/>
                    <a:pt x="14984" y="21077"/>
                    <a:pt x="15020" y="21077"/>
                  </a:cubicBezTo>
                  <a:cubicBezTo>
                    <a:pt x="14958" y="21139"/>
                    <a:pt x="14852" y="21077"/>
                    <a:pt x="14755" y="21148"/>
                  </a:cubicBezTo>
                  <a:cubicBezTo>
                    <a:pt x="14808" y="21077"/>
                    <a:pt x="14746" y="20998"/>
                    <a:pt x="14666" y="20989"/>
                  </a:cubicBezTo>
                  <a:cubicBezTo>
                    <a:pt x="14675" y="20901"/>
                    <a:pt x="14737" y="21007"/>
                    <a:pt x="14790" y="20971"/>
                  </a:cubicBezTo>
                  <a:cubicBezTo>
                    <a:pt x="14790" y="20909"/>
                    <a:pt x="14755" y="20892"/>
                    <a:pt x="14684" y="20901"/>
                  </a:cubicBezTo>
                  <a:cubicBezTo>
                    <a:pt x="14560" y="20945"/>
                    <a:pt x="14719" y="21042"/>
                    <a:pt x="14649" y="21104"/>
                  </a:cubicBezTo>
                  <a:cubicBezTo>
                    <a:pt x="14507" y="21068"/>
                    <a:pt x="14499" y="21077"/>
                    <a:pt x="14313" y="21095"/>
                  </a:cubicBezTo>
                  <a:lnTo>
                    <a:pt x="14296" y="21007"/>
                  </a:lnTo>
                  <a:cubicBezTo>
                    <a:pt x="14145" y="21033"/>
                    <a:pt x="14119" y="21130"/>
                    <a:pt x="13942" y="21139"/>
                  </a:cubicBezTo>
                  <a:cubicBezTo>
                    <a:pt x="13978" y="21060"/>
                    <a:pt x="13889" y="21086"/>
                    <a:pt x="13872" y="21068"/>
                  </a:cubicBezTo>
                  <a:cubicBezTo>
                    <a:pt x="13845" y="21033"/>
                    <a:pt x="13872" y="20954"/>
                    <a:pt x="13792" y="20962"/>
                  </a:cubicBezTo>
                  <a:cubicBezTo>
                    <a:pt x="13704" y="21042"/>
                    <a:pt x="13916" y="21033"/>
                    <a:pt x="13881" y="21148"/>
                  </a:cubicBezTo>
                  <a:cubicBezTo>
                    <a:pt x="13766" y="21183"/>
                    <a:pt x="13783" y="21060"/>
                    <a:pt x="13660" y="21095"/>
                  </a:cubicBezTo>
                  <a:cubicBezTo>
                    <a:pt x="13616" y="21113"/>
                    <a:pt x="13660" y="21148"/>
                    <a:pt x="13695" y="21148"/>
                  </a:cubicBezTo>
                  <a:cubicBezTo>
                    <a:pt x="13642" y="21227"/>
                    <a:pt x="13563" y="21139"/>
                    <a:pt x="13483" y="21148"/>
                  </a:cubicBezTo>
                  <a:cubicBezTo>
                    <a:pt x="13404" y="21157"/>
                    <a:pt x="13315" y="21219"/>
                    <a:pt x="13245" y="21236"/>
                  </a:cubicBezTo>
                  <a:cubicBezTo>
                    <a:pt x="13165" y="21254"/>
                    <a:pt x="13086" y="21210"/>
                    <a:pt x="13033" y="21263"/>
                  </a:cubicBezTo>
                  <a:cubicBezTo>
                    <a:pt x="13015" y="21219"/>
                    <a:pt x="13051" y="21210"/>
                    <a:pt x="13051" y="21174"/>
                  </a:cubicBezTo>
                  <a:cubicBezTo>
                    <a:pt x="12953" y="21183"/>
                    <a:pt x="12945" y="21280"/>
                    <a:pt x="12874" y="21227"/>
                  </a:cubicBezTo>
                  <a:cubicBezTo>
                    <a:pt x="12856" y="21166"/>
                    <a:pt x="12953" y="21183"/>
                    <a:pt x="12953" y="21139"/>
                  </a:cubicBezTo>
                  <a:cubicBezTo>
                    <a:pt x="12839" y="21121"/>
                    <a:pt x="12874" y="21219"/>
                    <a:pt x="12777" y="21219"/>
                  </a:cubicBezTo>
                  <a:cubicBezTo>
                    <a:pt x="12803" y="21289"/>
                    <a:pt x="12909" y="21263"/>
                    <a:pt x="12918" y="21360"/>
                  </a:cubicBezTo>
                  <a:cubicBezTo>
                    <a:pt x="12892" y="21351"/>
                    <a:pt x="12821" y="21395"/>
                    <a:pt x="12794" y="21377"/>
                  </a:cubicBezTo>
                  <a:cubicBezTo>
                    <a:pt x="12786" y="21369"/>
                    <a:pt x="12839" y="21333"/>
                    <a:pt x="12821" y="21324"/>
                  </a:cubicBezTo>
                  <a:cubicBezTo>
                    <a:pt x="12741" y="21263"/>
                    <a:pt x="12662" y="21227"/>
                    <a:pt x="12503" y="21227"/>
                  </a:cubicBezTo>
                  <a:cubicBezTo>
                    <a:pt x="12415" y="21263"/>
                    <a:pt x="12600" y="21271"/>
                    <a:pt x="12512" y="21333"/>
                  </a:cubicBezTo>
                  <a:cubicBezTo>
                    <a:pt x="12424" y="21333"/>
                    <a:pt x="12353" y="21316"/>
                    <a:pt x="12265" y="21316"/>
                  </a:cubicBezTo>
                  <a:lnTo>
                    <a:pt x="12256" y="21227"/>
                  </a:lnTo>
                  <a:cubicBezTo>
                    <a:pt x="12185" y="21201"/>
                    <a:pt x="12185" y="21245"/>
                    <a:pt x="12132" y="21245"/>
                  </a:cubicBezTo>
                  <a:cubicBezTo>
                    <a:pt x="12017" y="21245"/>
                    <a:pt x="12009" y="21166"/>
                    <a:pt x="11956" y="21298"/>
                  </a:cubicBezTo>
                  <a:cubicBezTo>
                    <a:pt x="12017" y="21316"/>
                    <a:pt x="12168" y="21369"/>
                    <a:pt x="12000" y="21404"/>
                  </a:cubicBezTo>
                  <a:cubicBezTo>
                    <a:pt x="12053" y="21457"/>
                    <a:pt x="12229" y="21386"/>
                    <a:pt x="12335" y="21386"/>
                  </a:cubicBezTo>
                  <a:cubicBezTo>
                    <a:pt x="12362" y="21475"/>
                    <a:pt x="12203" y="21457"/>
                    <a:pt x="12132" y="21466"/>
                  </a:cubicBezTo>
                  <a:cubicBezTo>
                    <a:pt x="12035" y="21483"/>
                    <a:pt x="11920" y="21492"/>
                    <a:pt x="11858" y="21501"/>
                  </a:cubicBezTo>
                  <a:lnTo>
                    <a:pt x="11841" y="21369"/>
                  </a:lnTo>
                  <a:cubicBezTo>
                    <a:pt x="11708" y="21386"/>
                    <a:pt x="11682" y="21448"/>
                    <a:pt x="11735" y="21519"/>
                  </a:cubicBezTo>
                  <a:cubicBezTo>
                    <a:pt x="11673" y="21528"/>
                    <a:pt x="11611" y="21536"/>
                    <a:pt x="11549" y="21545"/>
                  </a:cubicBezTo>
                  <a:cubicBezTo>
                    <a:pt x="11558" y="21510"/>
                    <a:pt x="11602" y="21492"/>
                    <a:pt x="11602" y="21457"/>
                  </a:cubicBezTo>
                  <a:cubicBezTo>
                    <a:pt x="11461" y="21492"/>
                    <a:pt x="11399" y="21430"/>
                    <a:pt x="11258" y="21475"/>
                  </a:cubicBezTo>
                  <a:cubicBezTo>
                    <a:pt x="11267" y="21448"/>
                    <a:pt x="11285" y="21439"/>
                    <a:pt x="11285" y="21413"/>
                  </a:cubicBezTo>
                  <a:cubicBezTo>
                    <a:pt x="11046" y="21413"/>
                    <a:pt x="10923" y="21466"/>
                    <a:pt x="10702" y="21466"/>
                  </a:cubicBezTo>
                  <a:cubicBezTo>
                    <a:pt x="10693" y="21563"/>
                    <a:pt x="10605" y="21616"/>
                    <a:pt x="10446" y="21607"/>
                  </a:cubicBezTo>
                  <a:cubicBezTo>
                    <a:pt x="10463" y="21713"/>
                    <a:pt x="10613" y="21554"/>
                    <a:pt x="10693" y="21634"/>
                  </a:cubicBezTo>
                  <a:cubicBezTo>
                    <a:pt x="10649" y="21704"/>
                    <a:pt x="10463" y="21669"/>
                    <a:pt x="10357" y="21704"/>
                  </a:cubicBezTo>
                  <a:cubicBezTo>
                    <a:pt x="10340" y="21660"/>
                    <a:pt x="10375" y="21651"/>
                    <a:pt x="10419" y="21642"/>
                  </a:cubicBezTo>
                  <a:cubicBezTo>
                    <a:pt x="10304" y="21625"/>
                    <a:pt x="10410" y="21536"/>
                    <a:pt x="10340" y="21510"/>
                  </a:cubicBezTo>
                  <a:cubicBezTo>
                    <a:pt x="10190" y="21510"/>
                    <a:pt x="10384" y="21581"/>
                    <a:pt x="10287" y="21607"/>
                  </a:cubicBezTo>
                  <a:cubicBezTo>
                    <a:pt x="10154" y="21651"/>
                    <a:pt x="10198" y="21492"/>
                    <a:pt x="10066" y="21554"/>
                  </a:cubicBezTo>
                  <a:cubicBezTo>
                    <a:pt x="10004" y="21563"/>
                    <a:pt x="10119" y="21642"/>
                    <a:pt x="10048" y="21686"/>
                  </a:cubicBezTo>
                  <a:cubicBezTo>
                    <a:pt x="9969" y="21634"/>
                    <a:pt x="9801" y="21775"/>
                    <a:pt x="9863" y="21660"/>
                  </a:cubicBezTo>
                  <a:cubicBezTo>
                    <a:pt x="9722" y="21731"/>
                    <a:pt x="9572" y="21748"/>
                    <a:pt x="9439" y="21748"/>
                  </a:cubicBezTo>
                  <a:cubicBezTo>
                    <a:pt x="9413" y="21881"/>
                    <a:pt x="9572" y="21792"/>
                    <a:pt x="9660" y="21801"/>
                  </a:cubicBezTo>
                  <a:cubicBezTo>
                    <a:pt x="9651" y="21907"/>
                    <a:pt x="9527" y="21828"/>
                    <a:pt x="9448" y="21854"/>
                  </a:cubicBezTo>
                  <a:cubicBezTo>
                    <a:pt x="9377" y="21872"/>
                    <a:pt x="9360" y="21943"/>
                    <a:pt x="9280" y="21934"/>
                  </a:cubicBezTo>
                  <a:cubicBezTo>
                    <a:pt x="9236" y="21845"/>
                    <a:pt x="9307" y="21837"/>
                    <a:pt x="9386" y="21837"/>
                  </a:cubicBezTo>
                  <a:cubicBezTo>
                    <a:pt x="9377" y="21775"/>
                    <a:pt x="9307" y="21784"/>
                    <a:pt x="9227" y="21801"/>
                  </a:cubicBezTo>
                  <a:cubicBezTo>
                    <a:pt x="9236" y="21731"/>
                    <a:pt x="9254" y="21704"/>
                    <a:pt x="9183" y="21669"/>
                  </a:cubicBezTo>
                  <a:cubicBezTo>
                    <a:pt x="9139" y="21686"/>
                    <a:pt x="9227" y="21784"/>
                    <a:pt x="9139" y="21810"/>
                  </a:cubicBezTo>
                  <a:cubicBezTo>
                    <a:pt x="9112" y="21890"/>
                    <a:pt x="9280" y="21890"/>
                    <a:pt x="9183" y="21943"/>
                  </a:cubicBezTo>
                  <a:cubicBezTo>
                    <a:pt x="9104" y="21960"/>
                    <a:pt x="9148" y="21934"/>
                    <a:pt x="9148" y="21898"/>
                  </a:cubicBezTo>
                  <a:cubicBezTo>
                    <a:pt x="8998" y="21943"/>
                    <a:pt x="8953" y="21934"/>
                    <a:pt x="8786" y="21943"/>
                  </a:cubicBezTo>
                  <a:cubicBezTo>
                    <a:pt x="8759" y="21810"/>
                    <a:pt x="8945" y="21960"/>
                    <a:pt x="8927" y="21845"/>
                  </a:cubicBezTo>
                  <a:cubicBezTo>
                    <a:pt x="8848" y="21775"/>
                    <a:pt x="8830" y="21837"/>
                    <a:pt x="8733" y="21810"/>
                  </a:cubicBezTo>
                  <a:cubicBezTo>
                    <a:pt x="8662" y="21819"/>
                    <a:pt x="8742" y="21898"/>
                    <a:pt x="8742" y="21890"/>
                  </a:cubicBezTo>
                  <a:cubicBezTo>
                    <a:pt x="8733" y="21996"/>
                    <a:pt x="8636" y="21890"/>
                    <a:pt x="8671" y="22013"/>
                  </a:cubicBezTo>
                  <a:cubicBezTo>
                    <a:pt x="8547" y="22013"/>
                    <a:pt x="8486" y="22110"/>
                    <a:pt x="8397" y="22049"/>
                  </a:cubicBezTo>
                  <a:cubicBezTo>
                    <a:pt x="8335" y="22146"/>
                    <a:pt x="8053" y="22137"/>
                    <a:pt x="7823" y="22181"/>
                  </a:cubicBezTo>
                  <a:cubicBezTo>
                    <a:pt x="7691" y="22216"/>
                    <a:pt x="7682" y="22243"/>
                    <a:pt x="7576" y="22190"/>
                  </a:cubicBezTo>
                  <a:cubicBezTo>
                    <a:pt x="7541" y="22199"/>
                    <a:pt x="7558" y="22243"/>
                    <a:pt x="7523" y="22252"/>
                  </a:cubicBezTo>
                  <a:cubicBezTo>
                    <a:pt x="7126" y="22278"/>
                    <a:pt x="6914" y="22402"/>
                    <a:pt x="6578" y="22384"/>
                  </a:cubicBezTo>
                  <a:cubicBezTo>
                    <a:pt x="6543" y="22393"/>
                    <a:pt x="6561" y="22437"/>
                    <a:pt x="6525" y="22446"/>
                  </a:cubicBezTo>
                  <a:cubicBezTo>
                    <a:pt x="6446" y="22464"/>
                    <a:pt x="6446" y="22402"/>
                    <a:pt x="6366" y="22437"/>
                  </a:cubicBezTo>
                  <a:cubicBezTo>
                    <a:pt x="6322" y="22340"/>
                    <a:pt x="6419" y="22340"/>
                    <a:pt x="6437" y="22287"/>
                  </a:cubicBezTo>
                  <a:cubicBezTo>
                    <a:pt x="6499" y="22331"/>
                    <a:pt x="6631" y="22393"/>
                    <a:pt x="6720" y="22305"/>
                  </a:cubicBezTo>
                  <a:cubicBezTo>
                    <a:pt x="6693" y="22225"/>
                    <a:pt x="6605" y="22313"/>
                    <a:pt x="6534" y="22278"/>
                  </a:cubicBezTo>
                  <a:cubicBezTo>
                    <a:pt x="6516" y="22269"/>
                    <a:pt x="6508" y="22199"/>
                    <a:pt x="6490" y="22199"/>
                  </a:cubicBezTo>
                  <a:cubicBezTo>
                    <a:pt x="6437" y="22181"/>
                    <a:pt x="6366" y="22199"/>
                    <a:pt x="6305" y="22190"/>
                  </a:cubicBezTo>
                  <a:cubicBezTo>
                    <a:pt x="6278" y="22287"/>
                    <a:pt x="6402" y="22199"/>
                    <a:pt x="6375" y="22296"/>
                  </a:cubicBezTo>
                  <a:cubicBezTo>
                    <a:pt x="6340" y="22340"/>
                    <a:pt x="6163" y="22419"/>
                    <a:pt x="6305" y="22446"/>
                  </a:cubicBezTo>
                  <a:cubicBezTo>
                    <a:pt x="6296" y="22481"/>
                    <a:pt x="6040" y="22543"/>
                    <a:pt x="6057" y="22446"/>
                  </a:cubicBezTo>
                  <a:cubicBezTo>
                    <a:pt x="6022" y="22481"/>
                    <a:pt x="5978" y="22499"/>
                    <a:pt x="5934" y="22508"/>
                  </a:cubicBezTo>
                  <a:cubicBezTo>
                    <a:pt x="5916" y="22516"/>
                    <a:pt x="5890" y="22525"/>
                    <a:pt x="5863" y="22525"/>
                  </a:cubicBezTo>
                  <a:cubicBezTo>
                    <a:pt x="5837" y="22534"/>
                    <a:pt x="5810" y="22534"/>
                    <a:pt x="5775" y="22534"/>
                  </a:cubicBezTo>
                  <a:cubicBezTo>
                    <a:pt x="5651" y="22552"/>
                    <a:pt x="5501" y="22552"/>
                    <a:pt x="5351" y="22569"/>
                  </a:cubicBezTo>
                  <a:cubicBezTo>
                    <a:pt x="5024" y="22614"/>
                    <a:pt x="4609" y="22711"/>
                    <a:pt x="4327" y="22764"/>
                  </a:cubicBezTo>
                  <a:cubicBezTo>
                    <a:pt x="4221" y="22799"/>
                    <a:pt x="4274" y="22720"/>
                    <a:pt x="4203" y="22728"/>
                  </a:cubicBezTo>
                  <a:cubicBezTo>
                    <a:pt x="4115" y="22764"/>
                    <a:pt x="4044" y="22746"/>
                    <a:pt x="4026" y="22755"/>
                  </a:cubicBezTo>
                  <a:cubicBezTo>
                    <a:pt x="3965" y="22773"/>
                    <a:pt x="3921" y="22861"/>
                    <a:pt x="3823" y="22834"/>
                  </a:cubicBezTo>
                  <a:cubicBezTo>
                    <a:pt x="3806" y="22746"/>
                    <a:pt x="3912" y="22773"/>
                    <a:pt x="3973" y="22728"/>
                  </a:cubicBezTo>
                  <a:cubicBezTo>
                    <a:pt x="4000" y="22711"/>
                    <a:pt x="4062" y="22640"/>
                    <a:pt x="4088" y="22631"/>
                  </a:cubicBezTo>
                  <a:cubicBezTo>
                    <a:pt x="4132" y="22614"/>
                    <a:pt x="4238" y="22693"/>
                    <a:pt x="4265" y="22578"/>
                  </a:cubicBezTo>
                  <a:cubicBezTo>
                    <a:pt x="4283" y="22525"/>
                    <a:pt x="4212" y="22605"/>
                    <a:pt x="4168" y="22596"/>
                  </a:cubicBezTo>
                  <a:cubicBezTo>
                    <a:pt x="4159" y="22587"/>
                    <a:pt x="4212" y="22446"/>
                    <a:pt x="4079" y="22516"/>
                  </a:cubicBezTo>
                  <a:cubicBezTo>
                    <a:pt x="4026" y="22596"/>
                    <a:pt x="4230" y="22481"/>
                    <a:pt x="4132" y="22596"/>
                  </a:cubicBezTo>
                  <a:cubicBezTo>
                    <a:pt x="4044" y="22622"/>
                    <a:pt x="3965" y="22622"/>
                    <a:pt x="3885" y="22614"/>
                  </a:cubicBezTo>
                  <a:cubicBezTo>
                    <a:pt x="3815" y="22605"/>
                    <a:pt x="3744" y="22587"/>
                    <a:pt x="3664" y="22605"/>
                  </a:cubicBezTo>
                  <a:cubicBezTo>
                    <a:pt x="3603" y="22711"/>
                    <a:pt x="3868" y="22596"/>
                    <a:pt x="3885" y="22658"/>
                  </a:cubicBezTo>
                  <a:cubicBezTo>
                    <a:pt x="3868" y="22773"/>
                    <a:pt x="3753" y="22764"/>
                    <a:pt x="3709" y="22852"/>
                  </a:cubicBezTo>
                  <a:cubicBezTo>
                    <a:pt x="3514" y="22905"/>
                    <a:pt x="3347" y="22923"/>
                    <a:pt x="3205" y="22931"/>
                  </a:cubicBezTo>
                  <a:cubicBezTo>
                    <a:pt x="3064" y="22931"/>
                    <a:pt x="2940" y="22923"/>
                    <a:pt x="2826" y="22914"/>
                  </a:cubicBezTo>
                  <a:cubicBezTo>
                    <a:pt x="2543" y="23037"/>
                    <a:pt x="2269" y="23099"/>
                    <a:pt x="2102" y="23073"/>
                  </a:cubicBezTo>
                  <a:cubicBezTo>
                    <a:pt x="1943" y="23196"/>
                    <a:pt x="1978" y="23223"/>
                    <a:pt x="2084" y="23214"/>
                  </a:cubicBezTo>
                  <a:cubicBezTo>
                    <a:pt x="1996" y="23294"/>
                    <a:pt x="1890" y="23267"/>
                    <a:pt x="1793" y="23338"/>
                  </a:cubicBezTo>
                  <a:cubicBezTo>
                    <a:pt x="1669" y="23461"/>
                    <a:pt x="1907" y="23320"/>
                    <a:pt x="1951" y="23320"/>
                  </a:cubicBezTo>
                  <a:cubicBezTo>
                    <a:pt x="2084" y="23294"/>
                    <a:pt x="2181" y="23320"/>
                    <a:pt x="2340" y="23294"/>
                  </a:cubicBezTo>
                  <a:cubicBezTo>
                    <a:pt x="2393" y="23276"/>
                    <a:pt x="2428" y="23223"/>
                    <a:pt x="2472" y="23214"/>
                  </a:cubicBezTo>
                  <a:cubicBezTo>
                    <a:pt x="2631" y="23179"/>
                    <a:pt x="2631" y="23223"/>
                    <a:pt x="2693" y="23241"/>
                  </a:cubicBezTo>
                  <a:cubicBezTo>
                    <a:pt x="2799" y="23214"/>
                    <a:pt x="2684" y="23196"/>
                    <a:pt x="2808" y="23143"/>
                  </a:cubicBezTo>
                  <a:cubicBezTo>
                    <a:pt x="2914" y="23152"/>
                    <a:pt x="3064" y="23126"/>
                    <a:pt x="3205" y="23099"/>
                  </a:cubicBezTo>
                  <a:cubicBezTo>
                    <a:pt x="3347" y="23064"/>
                    <a:pt x="3488" y="23037"/>
                    <a:pt x="3594" y="23064"/>
                  </a:cubicBezTo>
                  <a:cubicBezTo>
                    <a:pt x="3426" y="23179"/>
                    <a:pt x="3762" y="23108"/>
                    <a:pt x="3735" y="23214"/>
                  </a:cubicBezTo>
                  <a:cubicBezTo>
                    <a:pt x="3832" y="23205"/>
                    <a:pt x="3779" y="23046"/>
                    <a:pt x="3912" y="23073"/>
                  </a:cubicBezTo>
                  <a:cubicBezTo>
                    <a:pt x="3921" y="23037"/>
                    <a:pt x="3850" y="23055"/>
                    <a:pt x="3806" y="23064"/>
                  </a:cubicBezTo>
                  <a:cubicBezTo>
                    <a:pt x="3700" y="23055"/>
                    <a:pt x="3894" y="23011"/>
                    <a:pt x="3938" y="23011"/>
                  </a:cubicBezTo>
                  <a:cubicBezTo>
                    <a:pt x="4018" y="23029"/>
                    <a:pt x="4035" y="23090"/>
                    <a:pt x="4177" y="23064"/>
                  </a:cubicBezTo>
                  <a:cubicBezTo>
                    <a:pt x="4247" y="22967"/>
                    <a:pt x="4106" y="23029"/>
                    <a:pt x="4044" y="23029"/>
                  </a:cubicBezTo>
                  <a:cubicBezTo>
                    <a:pt x="4088" y="22931"/>
                    <a:pt x="4168" y="22984"/>
                    <a:pt x="4247" y="22976"/>
                  </a:cubicBezTo>
                  <a:cubicBezTo>
                    <a:pt x="4415" y="22940"/>
                    <a:pt x="4671" y="22861"/>
                    <a:pt x="4874" y="22861"/>
                  </a:cubicBezTo>
                  <a:cubicBezTo>
                    <a:pt x="4883" y="22914"/>
                    <a:pt x="4812" y="22923"/>
                    <a:pt x="4751" y="22931"/>
                  </a:cubicBezTo>
                  <a:cubicBezTo>
                    <a:pt x="4768" y="22993"/>
                    <a:pt x="4830" y="22984"/>
                    <a:pt x="4883" y="22949"/>
                  </a:cubicBezTo>
                  <a:cubicBezTo>
                    <a:pt x="4945" y="22923"/>
                    <a:pt x="5007" y="22861"/>
                    <a:pt x="5033" y="22834"/>
                  </a:cubicBezTo>
                  <a:cubicBezTo>
                    <a:pt x="5342" y="22799"/>
                    <a:pt x="5369" y="22923"/>
                    <a:pt x="5660" y="22861"/>
                  </a:cubicBezTo>
                  <a:cubicBezTo>
                    <a:pt x="5686" y="22755"/>
                    <a:pt x="5466" y="22852"/>
                    <a:pt x="5377" y="22843"/>
                  </a:cubicBezTo>
                  <a:cubicBezTo>
                    <a:pt x="5457" y="22799"/>
                    <a:pt x="5536" y="22773"/>
                    <a:pt x="5616" y="22755"/>
                  </a:cubicBezTo>
                  <a:cubicBezTo>
                    <a:pt x="5660" y="22746"/>
                    <a:pt x="5695" y="22737"/>
                    <a:pt x="5739" y="22737"/>
                  </a:cubicBezTo>
                  <a:lnTo>
                    <a:pt x="5801" y="22728"/>
                  </a:lnTo>
                  <a:cubicBezTo>
                    <a:pt x="5828" y="22728"/>
                    <a:pt x="5845" y="22728"/>
                    <a:pt x="5863" y="22728"/>
                  </a:cubicBezTo>
                  <a:cubicBezTo>
                    <a:pt x="5996" y="22720"/>
                    <a:pt x="6119" y="22728"/>
                    <a:pt x="6216" y="22702"/>
                  </a:cubicBezTo>
                  <a:cubicBezTo>
                    <a:pt x="6234" y="22693"/>
                    <a:pt x="6269" y="22640"/>
                    <a:pt x="6269" y="22640"/>
                  </a:cubicBezTo>
                  <a:cubicBezTo>
                    <a:pt x="6313" y="22631"/>
                    <a:pt x="6269" y="22693"/>
                    <a:pt x="6278" y="22693"/>
                  </a:cubicBezTo>
                  <a:cubicBezTo>
                    <a:pt x="6340" y="22684"/>
                    <a:pt x="6402" y="22622"/>
                    <a:pt x="6455" y="22614"/>
                  </a:cubicBezTo>
                  <a:cubicBezTo>
                    <a:pt x="6569" y="22596"/>
                    <a:pt x="6614" y="22684"/>
                    <a:pt x="6711" y="22667"/>
                  </a:cubicBezTo>
                  <a:cubicBezTo>
                    <a:pt x="6746" y="22658"/>
                    <a:pt x="6728" y="22614"/>
                    <a:pt x="6728" y="22578"/>
                  </a:cubicBezTo>
                  <a:cubicBezTo>
                    <a:pt x="7020" y="22569"/>
                    <a:pt x="7258" y="22428"/>
                    <a:pt x="7461" y="22508"/>
                  </a:cubicBezTo>
                  <a:cubicBezTo>
                    <a:pt x="7497" y="22499"/>
                    <a:pt x="7470" y="22472"/>
                    <a:pt x="7461" y="22481"/>
                  </a:cubicBezTo>
                  <a:cubicBezTo>
                    <a:pt x="7558" y="22419"/>
                    <a:pt x="7841" y="22393"/>
                    <a:pt x="7920" y="22446"/>
                  </a:cubicBezTo>
                  <a:cubicBezTo>
                    <a:pt x="7982" y="22411"/>
                    <a:pt x="8053" y="22384"/>
                    <a:pt x="8088" y="22340"/>
                  </a:cubicBezTo>
                  <a:cubicBezTo>
                    <a:pt x="8335" y="22322"/>
                    <a:pt x="8680" y="22331"/>
                    <a:pt x="8962" y="22366"/>
                  </a:cubicBezTo>
                  <a:cubicBezTo>
                    <a:pt x="9024" y="22481"/>
                    <a:pt x="9112" y="22508"/>
                    <a:pt x="9121" y="22622"/>
                  </a:cubicBezTo>
                  <a:cubicBezTo>
                    <a:pt x="9377" y="22552"/>
                    <a:pt x="9501" y="22569"/>
                    <a:pt x="9757" y="22534"/>
                  </a:cubicBezTo>
                  <a:cubicBezTo>
                    <a:pt x="9783" y="22508"/>
                    <a:pt x="9801" y="22481"/>
                    <a:pt x="9810" y="22446"/>
                  </a:cubicBezTo>
                  <a:cubicBezTo>
                    <a:pt x="9881" y="22428"/>
                    <a:pt x="9925" y="22428"/>
                    <a:pt x="9960" y="22446"/>
                  </a:cubicBezTo>
                  <a:cubicBezTo>
                    <a:pt x="10040" y="22428"/>
                    <a:pt x="9925" y="22384"/>
                    <a:pt x="9889" y="22375"/>
                  </a:cubicBezTo>
                  <a:cubicBezTo>
                    <a:pt x="9748" y="22358"/>
                    <a:pt x="9739" y="22508"/>
                    <a:pt x="9625" y="22437"/>
                  </a:cubicBezTo>
                  <a:cubicBezTo>
                    <a:pt x="9678" y="22375"/>
                    <a:pt x="9766" y="22340"/>
                    <a:pt x="9889" y="22322"/>
                  </a:cubicBezTo>
                  <a:cubicBezTo>
                    <a:pt x="9872" y="22296"/>
                    <a:pt x="9854" y="22278"/>
                    <a:pt x="9819" y="22278"/>
                  </a:cubicBezTo>
                  <a:cubicBezTo>
                    <a:pt x="9828" y="22225"/>
                    <a:pt x="9863" y="22260"/>
                    <a:pt x="9881" y="22269"/>
                  </a:cubicBezTo>
                  <a:cubicBezTo>
                    <a:pt x="9898" y="22278"/>
                    <a:pt x="9960" y="22287"/>
                    <a:pt x="9951" y="22366"/>
                  </a:cubicBezTo>
                  <a:cubicBezTo>
                    <a:pt x="9995" y="22366"/>
                    <a:pt x="10031" y="22349"/>
                    <a:pt x="10075" y="22349"/>
                  </a:cubicBezTo>
                  <a:cubicBezTo>
                    <a:pt x="10093" y="22349"/>
                    <a:pt x="10119" y="22366"/>
                    <a:pt x="10137" y="22375"/>
                  </a:cubicBezTo>
                  <a:cubicBezTo>
                    <a:pt x="10154" y="22384"/>
                    <a:pt x="10172" y="22393"/>
                    <a:pt x="10172" y="22393"/>
                  </a:cubicBezTo>
                  <a:cubicBezTo>
                    <a:pt x="10225" y="22384"/>
                    <a:pt x="10216" y="22296"/>
                    <a:pt x="10322" y="22322"/>
                  </a:cubicBezTo>
                  <a:cubicBezTo>
                    <a:pt x="10340" y="22419"/>
                    <a:pt x="10499" y="22366"/>
                    <a:pt x="10525" y="22455"/>
                  </a:cubicBezTo>
                  <a:cubicBezTo>
                    <a:pt x="10613" y="22411"/>
                    <a:pt x="10463" y="22358"/>
                    <a:pt x="10534" y="22322"/>
                  </a:cubicBezTo>
                  <a:cubicBezTo>
                    <a:pt x="10631" y="22296"/>
                    <a:pt x="10684" y="22331"/>
                    <a:pt x="10640" y="22384"/>
                  </a:cubicBezTo>
                  <a:cubicBezTo>
                    <a:pt x="10702" y="22296"/>
                    <a:pt x="10870" y="22428"/>
                    <a:pt x="10843" y="22278"/>
                  </a:cubicBezTo>
                  <a:cubicBezTo>
                    <a:pt x="10799" y="22181"/>
                    <a:pt x="10711" y="22375"/>
                    <a:pt x="10684" y="22296"/>
                  </a:cubicBezTo>
                  <a:cubicBezTo>
                    <a:pt x="10640" y="22207"/>
                    <a:pt x="10817" y="22234"/>
                    <a:pt x="10861" y="22216"/>
                  </a:cubicBezTo>
                  <a:cubicBezTo>
                    <a:pt x="10887" y="22207"/>
                    <a:pt x="10931" y="22154"/>
                    <a:pt x="10949" y="22154"/>
                  </a:cubicBezTo>
                  <a:cubicBezTo>
                    <a:pt x="11099" y="22101"/>
                    <a:pt x="11355" y="22066"/>
                    <a:pt x="11443" y="22137"/>
                  </a:cubicBezTo>
                  <a:cubicBezTo>
                    <a:pt x="11514" y="22084"/>
                    <a:pt x="11655" y="22128"/>
                    <a:pt x="11779" y="22093"/>
                  </a:cubicBezTo>
                  <a:cubicBezTo>
                    <a:pt x="11850" y="22075"/>
                    <a:pt x="11911" y="22022"/>
                    <a:pt x="11947" y="21987"/>
                  </a:cubicBezTo>
                  <a:cubicBezTo>
                    <a:pt x="11806" y="21934"/>
                    <a:pt x="11708" y="22057"/>
                    <a:pt x="11585" y="22040"/>
                  </a:cubicBezTo>
                  <a:cubicBezTo>
                    <a:pt x="11629" y="21934"/>
                    <a:pt x="11753" y="21934"/>
                    <a:pt x="11850" y="21916"/>
                  </a:cubicBezTo>
                  <a:cubicBezTo>
                    <a:pt x="11947" y="21907"/>
                    <a:pt x="12070" y="21943"/>
                    <a:pt x="12221" y="21898"/>
                  </a:cubicBezTo>
                  <a:cubicBezTo>
                    <a:pt x="12256" y="21978"/>
                    <a:pt x="12141" y="21960"/>
                    <a:pt x="12141" y="22022"/>
                  </a:cubicBezTo>
                  <a:cubicBezTo>
                    <a:pt x="12229" y="21978"/>
                    <a:pt x="12273" y="21916"/>
                    <a:pt x="12371" y="21872"/>
                  </a:cubicBezTo>
                  <a:cubicBezTo>
                    <a:pt x="12441" y="21951"/>
                    <a:pt x="12503" y="21881"/>
                    <a:pt x="12653" y="21890"/>
                  </a:cubicBezTo>
                  <a:cubicBezTo>
                    <a:pt x="12653" y="21819"/>
                    <a:pt x="12485" y="21943"/>
                    <a:pt x="12521" y="21828"/>
                  </a:cubicBezTo>
                  <a:cubicBezTo>
                    <a:pt x="12609" y="21810"/>
                    <a:pt x="12759" y="21828"/>
                    <a:pt x="12750" y="21739"/>
                  </a:cubicBezTo>
                  <a:cubicBezTo>
                    <a:pt x="12839" y="21775"/>
                    <a:pt x="12945" y="21775"/>
                    <a:pt x="12989" y="21845"/>
                  </a:cubicBezTo>
                  <a:cubicBezTo>
                    <a:pt x="13024" y="21819"/>
                    <a:pt x="13103" y="21810"/>
                    <a:pt x="13059" y="21731"/>
                  </a:cubicBezTo>
                  <a:cubicBezTo>
                    <a:pt x="13139" y="21686"/>
                    <a:pt x="13201" y="21792"/>
                    <a:pt x="13183" y="21686"/>
                  </a:cubicBezTo>
                  <a:cubicBezTo>
                    <a:pt x="13289" y="21669"/>
                    <a:pt x="13307" y="21766"/>
                    <a:pt x="13377" y="21792"/>
                  </a:cubicBezTo>
                  <a:cubicBezTo>
                    <a:pt x="13457" y="21757"/>
                    <a:pt x="13289" y="21757"/>
                    <a:pt x="13333" y="21660"/>
                  </a:cubicBezTo>
                  <a:cubicBezTo>
                    <a:pt x="13554" y="21722"/>
                    <a:pt x="13713" y="21598"/>
                    <a:pt x="13916" y="21616"/>
                  </a:cubicBezTo>
                  <a:cubicBezTo>
                    <a:pt x="13942" y="21589"/>
                    <a:pt x="13942" y="21545"/>
                    <a:pt x="13995" y="21545"/>
                  </a:cubicBezTo>
                  <a:cubicBezTo>
                    <a:pt x="13933" y="21678"/>
                    <a:pt x="14075" y="21581"/>
                    <a:pt x="14110" y="21669"/>
                  </a:cubicBezTo>
                  <a:cubicBezTo>
                    <a:pt x="14137" y="21616"/>
                    <a:pt x="14348" y="21554"/>
                    <a:pt x="14278" y="21510"/>
                  </a:cubicBezTo>
                  <a:cubicBezTo>
                    <a:pt x="14296" y="21413"/>
                    <a:pt x="14340" y="21528"/>
                    <a:pt x="14366" y="21528"/>
                  </a:cubicBezTo>
                  <a:cubicBezTo>
                    <a:pt x="14454" y="21483"/>
                    <a:pt x="14313" y="21457"/>
                    <a:pt x="14384" y="21413"/>
                  </a:cubicBezTo>
                  <a:cubicBezTo>
                    <a:pt x="14684" y="21386"/>
                    <a:pt x="14940" y="21324"/>
                    <a:pt x="15170" y="21280"/>
                  </a:cubicBezTo>
                  <a:cubicBezTo>
                    <a:pt x="15223" y="21271"/>
                    <a:pt x="15231" y="21298"/>
                    <a:pt x="15267" y="21289"/>
                  </a:cubicBezTo>
                  <a:cubicBezTo>
                    <a:pt x="15346" y="21280"/>
                    <a:pt x="15399" y="21210"/>
                    <a:pt x="15505" y="21201"/>
                  </a:cubicBezTo>
                  <a:cubicBezTo>
                    <a:pt x="15532" y="21201"/>
                    <a:pt x="15593" y="21201"/>
                    <a:pt x="15638" y="21245"/>
                  </a:cubicBezTo>
                  <a:cubicBezTo>
                    <a:pt x="15744" y="21219"/>
                    <a:pt x="15876" y="21192"/>
                    <a:pt x="16000" y="21166"/>
                  </a:cubicBezTo>
                  <a:cubicBezTo>
                    <a:pt x="16326" y="21086"/>
                    <a:pt x="16591" y="21068"/>
                    <a:pt x="16786" y="21254"/>
                  </a:cubicBezTo>
                  <a:cubicBezTo>
                    <a:pt x="16786" y="21369"/>
                    <a:pt x="16812" y="21457"/>
                    <a:pt x="16900" y="21466"/>
                  </a:cubicBezTo>
                  <a:cubicBezTo>
                    <a:pt x="16900" y="21510"/>
                    <a:pt x="16856" y="21536"/>
                    <a:pt x="16786" y="21536"/>
                  </a:cubicBezTo>
                  <a:cubicBezTo>
                    <a:pt x="16865" y="21581"/>
                    <a:pt x="16741" y="21748"/>
                    <a:pt x="16909" y="21739"/>
                  </a:cubicBezTo>
                  <a:cubicBezTo>
                    <a:pt x="16803" y="21775"/>
                    <a:pt x="16830" y="21890"/>
                    <a:pt x="16777" y="21951"/>
                  </a:cubicBezTo>
                  <a:cubicBezTo>
                    <a:pt x="16759" y="21978"/>
                    <a:pt x="16653" y="21951"/>
                    <a:pt x="16697" y="22022"/>
                  </a:cubicBezTo>
                  <a:cubicBezTo>
                    <a:pt x="16379" y="21987"/>
                    <a:pt x="16026" y="22066"/>
                    <a:pt x="15708" y="22066"/>
                  </a:cubicBezTo>
                  <a:cubicBezTo>
                    <a:pt x="15664" y="22066"/>
                    <a:pt x="15611" y="22031"/>
                    <a:pt x="15549" y="22031"/>
                  </a:cubicBezTo>
                  <a:cubicBezTo>
                    <a:pt x="15470" y="22040"/>
                    <a:pt x="15399" y="22093"/>
                    <a:pt x="15311" y="22093"/>
                  </a:cubicBezTo>
                  <a:cubicBezTo>
                    <a:pt x="15258" y="22093"/>
                    <a:pt x="15240" y="22075"/>
                    <a:pt x="15187" y="22084"/>
                  </a:cubicBezTo>
                  <a:cubicBezTo>
                    <a:pt x="15081" y="22101"/>
                    <a:pt x="15028" y="22190"/>
                    <a:pt x="14940" y="22110"/>
                  </a:cubicBezTo>
                  <a:cubicBezTo>
                    <a:pt x="14914" y="22128"/>
                    <a:pt x="14931" y="22172"/>
                    <a:pt x="14887" y="22181"/>
                  </a:cubicBezTo>
                  <a:cubicBezTo>
                    <a:pt x="14808" y="22181"/>
                    <a:pt x="14728" y="22216"/>
                    <a:pt x="14640" y="22207"/>
                  </a:cubicBezTo>
                  <a:cubicBezTo>
                    <a:pt x="14622" y="22207"/>
                    <a:pt x="14605" y="22199"/>
                    <a:pt x="14578" y="22190"/>
                  </a:cubicBezTo>
                  <a:cubicBezTo>
                    <a:pt x="14560" y="22181"/>
                    <a:pt x="14543" y="22172"/>
                    <a:pt x="14543" y="22172"/>
                  </a:cubicBezTo>
                  <a:cubicBezTo>
                    <a:pt x="14507" y="22172"/>
                    <a:pt x="14490" y="22225"/>
                    <a:pt x="14463" y="22234"/>
                  </a:cubicBezTo>
                  <a:cubicBezTo>
                    <a:pt x="14393" y="22260"/>
                    <a:pt x="14304" y="22225"/>
                    <a:pt x="14243" y="22234"/>
                  </a:cubicBezTo>
                  <a:cubicBezTo>
                    <a:pt x="14190" y="22252"/>
                    <a:pt x="14181" y="22287"/>
                    <a:pt x="14128" y="22305"/>
                  </a:cubicBezTo>
                  <a:cubicBezTo>
                    <a:pt x="14031" y="22340"/>
                    <a:pt x="13933" y="22340"/>
                    <a:pt x="13819" y="22322"/>
                  </a:cubicBezTo>
                  <a:cubicBezTo>
                    <a:pt x="13766" y="22313"/>
                    <a:pt x="13766" y="22349"/>
                    <a:pt x="13766" y="22384"/>
                  </a:cubicBezTo>
                  <a:cubicBezTo>
                    <a:pt x="13580" y="22358"/>
                    <a:pt x="13333" y="22428"/>
                    <a:pt x="13068" y="22472"/>
                  </a:cubicBezTo>
                  <a:cubicBezTo>
                    <a:pt x="13006" y="22446"/>
                    <a:pt x="13103" y="22358"/>
                    <a:pt x="12989" y="22349"/>
                  </a:cubicBezTo>
                  <a:cubicBezTo>
                    <a:pt x="12900" y="22393"/>
                    <a:pt x="13051" y="22446"/>
                    <a:pt x="12971" y="22490"/>
                  </a:cubicBezTo>
                  <a:cubicBezTo>
                    <a:pt x="12733" y="22508"/>
                    <a:pt x="12653" y="22516"/>
                    <a:pt x="12424" y="22561"/>
                  </a:cubicBezTo>
                  <a:cubicBezTo>
                    <a:pt x="12432" y="22525"/>
                    <a:pt x="12459" y="22499"/>
                    <a:pt x="12512" y="22499"/>
                  </a:cubicBezTo>
                  <a:cubicBezTo>
                    <a:pt x="12397" y="22411"/>
                    <a:pt x="12371" y="22587"/>
                    <a:pt x="12371" y="22596"/>
                  </a:cubicBezTo>
                  <a:cubicBezTo>
                    <a:pt x="12229" y="22640"/>
                    <a:pt x="12406" y="22525"/>
                    <a:pt x="12300" y="22525"/>
                  </a:cubicBezTo>
                  <a:cubicBezTo>
                    <a:pt x="12229" y="22516"/>
                    <a:pt x="12247" y="22569"/>
                    <a:pt x="12247" y="22614"/>
                  </a:cubicBezTo>
                  <a:lnTo>
                    <a:pt x="12035" y="22640"/>
                  </a:lnTo>
                  <a:cubicBezTo>
                    <a:pt x="11973" y="22596"/>
                    <a:pt x="12035" y="22605"/>
                    <a:pt x="12017" y="22534"/>
                  </a:cubicBezTo>
                  <a:lnTo>
                    <a:pt x="11929" y="22543"/>
                  </a:lnTo>
                  <a:cubicBezTo>
                    <a:pt x="11867" y="22569"/>
                    <a:pt x="12053" y="22649"/>
                    <a:pt x="11885" y="22667"/>
                  </a:cubicBezTo>
                  <a:cubicBezTo>
                    <a:pt x="11761" y="22684"/>
                    <a:pt x="11885" y="22622"/>
                    <a:pt x="11841" y="22561"/>
                  </a:cubicBezTo>
                  <a:cubicBezTo>
                    <a:pt x="11753" y="22569"/>
                    <a:pt x="11770" y="22516"/>
                    <a:pt x="11717" y="22578"/>
                  </a:cubicBezTo>
                  <a:cubicBezTo>
                    <a:pt x="11647" y="22587"/>
                    <a:pt x="11717" y="22693"/>
                    <a:pt x="11708" y="22746"/>
                  </a:cubicBezTo>
                  <a:lnTo>
                    <a:pt x="11496" y="22773"/>
                  </a:lnTo>
                  <a:cubicBezTo>
                    <a:pt x="11514" y="22746"/>
                    <a:pt x="11514" y="22702"/>
                    <a:pt x="11514" y="22658"/>
                  </a:cubicBezTo>
                  <a:cubicBezTo>
                    <a:pt x="11479" y="22702"/>
                    <a:pt x="11346" y="22684"/>
                    <a:pt x="11399" y="22781"/>
                  </a:cubicBezTo>
                  <a:cubicBezTo>
                    <a:pt x="11232" y="22834"/>
                    <a:pt x="11143" y="22790"/>
                    <a:pt x="11081" y="22711"/>
                  </a:cubicBezTo>
                  <a:cubicBezTo>
                    <a:pt x="11028" y="22711"/>
                    <a:pt x="10958" y="22870"/>
                    <a:pt x="10931" y="22737"/>
                  </a:cubicBezTo>
                  <a:cubicBezTo>
                    <a:pt x="10852" y="22773"/>
                    <a:pt x="11020" y="22834"/>
                    <a:pt x="10852" y="22826"/>
                  </a:cubicBezTo>
                  <a:cubicBezTo>
                    <a:pt x="10870" y="22852"/>
                    <a:pt x="10887" y="22879"/>
                    <a:pt x="10923" y="22879"/>
                  </a:cubicBezTo>
                  <a:cubicBezTo>
                    <a:pt x="10905" y="22887"/>
                    <a:pt x="10649" y="23002"/>
                    <a:pt x="10702" y="22852"/>
                  </a:cubicBezTo>
                  <a:cubicBezTo>
                    <a:pt x="10605" y="22861"/>
                    <a:pt x="10640" y="22958"/>
                    <a:pt x="10525" y="22958"/>
                  </a:cubicBezTo>
                  <a:cubicBezTo>
                    <a:pt x="10525" y="22931"/>
                    <a:pt x="10516" y="22905"/>
                    <a:pt x="10516" y="22870"/>
                  </a:cubicBezTo>
                  <a:cubicBezTo>
                    <a:pt x="10499" y="22923"/>
                    <a:pt x="10428" y="22931"/>
                    <a:pt x="10402" y="22976"/>
                  </a:cubicBezTo>
                  <a:cubicBezTo>
                    <a:pt x="10313" y="22984"/>
                    <a:pt x="10278" y="22923"/>
                    <a:pt x="10234" y="22887"/>
                  </a:cubicBezTo>
                  <a:cubicBezTo>
                    <a:pt x="10251" y="23011"/>
                    <a:pt x="10022" y="22984"/>
                    <a:pt x="9969" y="23002"/>
                  </a:cubicBezTo>
                  <a:cubicBezTo>
                    <a:pt x="9969" y="23002"/>
                    <a:pt x="10040" y="23037"/>
                    <a:pt x="10066" y="23020"/>
                  </a:cubicBezTo>
                  <a:cubicBezTo>
                    <a:pt x="9916" y="23126"/>
                    <a:pt x="9686" y="23046"/>
                    <a:pt x="9492" y="23099"/>
                  </a:cubicBezTo>
                  <a:cubicBezTo>
                    <a:pt x="9421" y="23011"/>
                    <a:pt x="9377" y="22940"/>
                    <a:pt x="9245" y="22879"/>
                  </a:cubicBezTo>
                  <a:cubicBezTo>
                    <a:pt x="9148" y="22870"/>
                    <a:pt x="9192" y="22958"/>
                    <a:pt x="9095" y="22949"/>
                  </a:cubicBezTo>
                  <a:cubicBezTo>
                    <a:pt x="9201" y="23037"/>
                    <a:pt x="9015" y="23090"/>
                    <a:pt x="9148" y="23117"/>
                  </a:cubicBezTo>
                  <a:cubicBezTo>
                    <a:pt x="9121" y="23179"/>
                    <a:pt x="8927" y="23126"/>
                    <a:pt x="9015" y="23267"/>
                  </a:cubicBezTo>
                  <a:cubicBezTo>
                    <a:pt x="8671" y="23391"/>
                    <a:pt x="8185" y="23373"/>
                    <a:pt x="7859" y="23452"/>
                  </a:cubicBezTo>
                  <a:cubicBezTo>
                    <a:pt x="7867" y="23346"/>
                    <a:pt x="8035" y="23382"/>
                    <a:pt x="8159" y="23355"/>
                  </a:cubicBezTo>
                  <a:cubicBezTo>
                    <a:pt x="8274" y="23338"/>
                    <a:pt x="8388" y="23329"/>
                    <a:pt x="8459" y="23285"/>
                  </a:cubicBezTo>
                  <a:cubicBezTo>
                    <a:pt x="8397" y="23258"/>
                    <a:pt x="8300" y="23267"/>
                    <a:pt x="8265" y="23205"/>
                  </a:cubicBezTo>
                  <a:cubicBezTo>
                    <a:pt x="8141" y="23205"/>
                    <a:pt x="8203" y="23329"/>
                    <a:pt x="8097" y="23338"/>
                  </a:cubicBezTo>
                  <a:lnTo>
                    <a:pt x="8088" y="23285"/>
                  </a:lnTo>
                  <a:cubicBezTo>
                    <a:pt x="7947" y="23311"/>
                    <a:pt x="7859" y="23276"/>
                    <a:pt x="7770" y="23241"/>
                  </a:cubicBezTo>
                  <a:cubicBezTo>
                    <a:pt x="7735" y="23249"/>
                    <a:pt x="7761" y="23302"/>
                    <a:pt x="7717" y="23302"/>
                  </a:cubicBezTo>
                  <a:lnTo>
                    <a:pt x="7505" y="23329"/>
                  </a:lnTo>
                  <a:cubicBezTo>
                    <a:pt x="7426" y="23302"/>
                    <a:pt x="7479" y="23285"/>
                    <a:pt x="7435" y="23258"/>
                  </a:cubicBezTo>
                  <a:cubicBezTo>
                    <a:pt x="7311" y="23267"/>
                    <a:pt x="7444" y="23302"/>
                    <a:pt x="7382" y="23346"/>
                  </a:cubicBezTo>
                  <a:cubicBezTo>
                    <a:pt x="7302" y="23364"/>
                    <a:pt x="7188" y="23346"/>
                    <a:pt x="7241" y="23452"/>
                  </a:cubicBezTo>
                  <a:cubicBezTo>
                    <a:pt x="7046" y="23417"/>
                    <a:pt x="6781" y="23514"/>
                    <a:pt x="6631" y="23505"/>
                  </a:cubicBezTo>
                  <a:cubicBezTo>
                    <a:pt x="6720" y="23426"/>
                    <a:pt x="6958" y="23452"/>
                    <a:pt x="7108" y="23417"/>
                  </a:cubicBezTo>
                  <a:cubicBezTo>
                    <a:pt x="7143" y="23364"/>
                    <a:pt x="7188" y="23338"/>
                    <a:pt x="7188" y="23267"/>
                  </a:cubicBezTo>
                  <a:cubicBezTo>
                    <a:pt x="7108" y="23267"/>
                    <a:pt x="7055" y="23294"/>
                    <a:pt x="7073" y="23364"/>
                  </a:cubicBezTo>
                  <a:cubicBezTo>
                    <a:pt x="6949" y="23320"/>
                    <a:pt x="6878" y="23408"/>
                    <a:pt x="6711" y="23408"/>
                  </a:cubicBezTo>
                  <a:cubicBezTo>
                    <a:pt x="6737" y="23373"/>
                    <a:pt x="6711" y="23364"/>
                    <a:pt x="6693" y="23329"/>
                  </a:cubicBezTo>
                  <a:cubicBezTo>
                    <a:pt x="6569" y="23364"/>
                    <a:pt x="6437" y="23391"/>
                    <a:pt x="6305" y="23417"/>
                  </a:cubicBezTo>
                  <a:cubicBezTo>
                    <a:pt x="6234" y="23435"/>
                    <a:pt x="6163" y="23444"/>
                    <a:pt x="6093" y="23461"/>
                  </a:cubicBezTo>
                  <a:cubicBezTo>
                    <a:pt x="6048" y="23461"/>
                    <a:pt x="6013" y="23470"/>
                    <a:pt x="5978" y="23479"/>
                  </a:cubicBezTo>
                  <a:cubicBezTo>
                    <a:pt x="5916" y="23488"/>
                    <a:pt x="5854" y="23497"/>
                    <a:pt x="5792" y="23505"/>
                  </a:cubicBezTo>
                  <a:cubicBezTo>
                    <a:pt x="5669" y="23488"/>
                    <a:pt x="5872" y="23408"/>
                    <a:pt x="5731" y="23399"/>
                  </a:cubicBezTo>
                  <a:cubicBezTo>
                    <a:pt x="5528" y="23435"/>
                    <a:pt x="5810" y="23541"/>
                    <a:pt x="5492" y="23550"/>
                  </a:cubicBezTo>
                  <a:cubicBezTo>
                    <a:pt x="5395" y="23497"/>
                    <a:pt x="5563" y="23391"/>
                    <a:pt x="5686" y="23355"/>
                  </a:cubicBezTo>
                  <a:cubicBezTo>
                    <a:pt x="5642" y="23258"/>
                    <a:pt x="5377" y="23355"/>
                    <a:pt x="5448" y="23470"/>
                  </a:cubicBezTo>
                  <a:cubicBezTo>
                    <a:pt x="5360" y="23470"/>
                    <a:pt x="5271" y="23514"/>
                    <a:pt x="5351" y="23514"/>
                  </a:cubicBezTo>
                  <a:cubicBezTo>
                    <a:pt x="4883" y="23585"/>
                    <a:pt x="4300" y="23656"/>
                    <a:pt x="3735" y="23735"/>
                  </a:cubicBezTo>
                  <a:cubicBezTo>
                    <a:pt x="3170" y="23806"/>
                    <a:pt x="2614" y="23894"/>
                    <a:pt x="2128" y="23991"/>
                  </a:cubicBezTo>
                  <a:cubicBezTo>
                    <a:pt x="2075" y="24009"/>
                    <a:pt x="2084" y="24026"/>
                    <a:pt x="2110" y="24026"/>
                  </a:cubicBezTo>
                  <a:cubicBezTo>
                    <a:pt x="1978" y="24062"/>
                    <a:pt x="1793" y="24079"/>
                    <a:pt x="1554" y="24132"/>
                  </a:cubicBezTo>
                  <a:cubicBezTo>
                    <a:pt x="1616" y="24026"/>
                    <a:pt x="1757" y="24062"/>
                    <a:pt x="1713" y="23991"/>
                  </a:cubicBezTo>
                  <a:cubicBezTo>
                    <a:pt x="1651" y="23938"/>
                    <a:pt x="1536" y="24000"/>
                    <a:pt x="1510" y="23991"/>
                  </a:cubicBezTo>
                  <a:cubicBezTo>
                    <a:pt x="1422" y="23973"/>
                    <a:pt x="1678" y="23965"/>
                    <a:pt x="1801" y="23894"/>
                  </a:cubicBezTo>
                  <a:cubicBezTo>
                    <a:pt x="1660" y="23885"/>
                    <a:pt x="1572" y="23841"/>
                    <a:pt x="1430" y="23841"/>
                  </a:cubicBezTo>
                  <a:cubicBezTo>
                    <a:pt x="1236" y="23991"/>
                    <a:pt x="998" y="24088"/>
                    <a:pt x="759" y="24185"/>
                  </a:cubicBezTo>
                  <a:cubicBezTo>
                    <a:pt x="662" y="24185"/>
                    <a:pt x="548" y="24185"/>
                    <a:pt x="671" y="24088"/>
                  </a:cubicBezTo>
                  <a:cubicBezTo>
                    <a:pt x="415" y="24194"/>
                    <a:pt x="265" y="24176"/>
                    <a:pt x="0" y="24203"/>
                  </a:cubicBezTo>
                  <a:cubicBezTo>
                    <a:pt x="35" y="24115"/>
                    <a:pt x="71" y="24026"/>
                    <a:pt x="97" y="23929"/>
                  </a:cubicBezTo>
                  <a:cubicBezTo>
                    <a:pt x="150" y="23867"/>
                    <a:pt x="212" y="23806"/>
                    <a:pt x="274" y="23761"/>
                  </a:cubicBezTo>
                  <a:cubicBezTo>
                    <a:pt x="327" y="23656"/>
                    <a:pt x="247" y="23717"/>
                    <a:pt x="194" y="23761"/>
                  </a:cubicBezTo>
                  <a:cubicBezTo>
                    <a:pt x="300" y="23532"/>
                    <a:pt x="353" y="23320"/>
                    <a:pt x="450" y="23046"/>
                  </a:cubicBezTo>
                  <a:cubicBezTo>
                    <a:pt x="521" y="22852"/>
                    <a:pt x="618" y="22640"/>
                    <a:pt x="706" y="22446"/>
                  </a:cubicBezTo>
                  <a:cubicBezTo>
                    <a:pt x="804" y="22243"/>
                    <a:pt x="892" y="22057"/>
                    <a:pt x="963" y="21890"/>
                  </a:cubicBezTo>
                  <a:cubicBezTo>
                    <a:pt x="1024" y="21739"/>
                    <a:pt x="1007" y="21616"/>
                    <a:pt x="1139" y="21492"/>
                  </a:cubicBezTo>
                  <a:cubicBezTo>
                    <a:pt x="1148" y="21439"/>
                    <a:pt x="1104" y="21448"/>
                    <a:pt x="1113" y="21386"/>
                  </a:cubicBezTo>
                  <a:cubicBezTo>
                    <a:pt x="1157" y="21280"/>
                    <a:pt x="1236" y="21219"/>
                    <a:pt x="1298" y="21139"/>
                  </a:cubicBezTo>
                  <a:cubicBezTo>
                    <a:pt x="1289" y="20998"/>
                    <a:pt x="1360" y="20804"/>
                    <a:pt x="1457" y="20574"/>
                  </a:cubicBezTo>
                  <a:cubicBezTo>
                    <a:pt x="1545" y="20353"/>
                    <a:pt x="1660" y="20106"/>
                    <a:pt x="1740" y="19841"/>
                  </a:cubicBezTo>
                  <a:cubicBezTo>
                    <a:pt x="1846" y="19735"/>
                    <a:pt x="1775" y="19903"/>
                    <a:pt x="1872" y="19876"/>
                  </a:cubicBezTo>
                  <a:cubicBezTo>
                    <a:pt x="1943" y="19682"/>
                    <a:pt x="1748" y="19717"/>
                    <a:pt x="1881" y="19461"/>
                  </a:cubicBezTo>
                  <a:cubicBezTo>
                    <a:pt x="1916" y="19497"/>
                    <a:pt x="1907" y="19585"/>
                    <a:pt x="2022" y="19559"/>
                  </a:cubicBezTo>
                  <a:cubicBezTo>
                    <a:pt x="2093" y="19417"/>
                    <a:pt x="1960" y="19391"/>
                    <a:pt x="2093" y="19276"/>
                  </a:cubicBezTo>
                  <a:cubicBezTo>
                    <a:pt x="2146" y="19311"/>
                    <a:pt x="2049" y="19461"/>
                    <a:pt x="2102" y="19479"/>
                  </a:cubicBezTo>
                  <a:cubicBezTo>
                    <a:pt x="2155" y="19444"/>
                    <a:pt x="2146" y="19391"/>
                    <a:pt x="2146" y="19320"/>
                  </a:cubicBezTo>
                  <a:cubicBezTo>
                    <a:pt x="2146" y="19249"/>
                    <a:pt x="2137" y="19170"/>
                    <a:pt x="2199" y="19073"/>
                  </a:cubicBezTo>
                  <a:cubicBezTo>
                    <a:pt x="2269" y="19082"/>
                    <a:pt x="2261" y="19152"/>
                    <a:pt x="2216" y="19249"/>
                  </a:cubicBezTo>
                  <a:cubicBezTo>
                    <a:pt x="2340" y="19196"/>
                    <a:pt x="2225" y="19108"/>
                    <a:pt x="2278" y="19011"/>
                  </a:cubicBezTo>
                  <a:cubicBezTo>
                    <a:pt x="2340" y="19020"/>
                    <a:pt x="2349" y="18843"/>
                    <a:pt x="2402" y="18834"/>
                  </a:cubicBezTo>
                  <a:cubicBezTo>
                    <a:pt x="2402" y="18799"/>
                    <a:pt x="2393" y="18773"/>
                    <a:pt x="2384" y="18737"/>
                  </a:cubicBezTo>
                  <a:cubicBezTo>
                    <a:pt x="2384" y="18720"/>
                    <a:pt x="2384" y="18693"/>
                    <a:pt x="2375" y="18684"/>
                  </a:cubicBezTo>
                  <a:cubicBezTo>
                    <a:pt x="2375" y="18667"/>
                    <a:pt x="2366" y="18649"/>
                    <a:pt x="2366" y="18640"/>
                  </a:cubicBezTo>
                  <a:cubicBezTo>
                    <a:pt x="2349" y="18578"/>
                    <a:pt x="2349" y="18525"/>
                    <a:pt x="2384" y="18499"/>
                  </a:cubicBezTo>
                  <a:cubicBezTo>
                    <a:pt x="2402" y="18534"/>
                    <a:pt x="2464" y="18561"/>
                    <a:pt x="2490" y="18605"/>
                  </a:cubicBezTo>
                  <a:cubicBezTo>
                    <a:pt x="2472" y="18658"/>
                    <a:pt x="2437" y="18649"/>
                    <a:pt x="2419" y="18711"/>
                  </a:cubicBezTo>
                  <a:cubicBezTo>
                    <a:pt x="2534" y="18764"/>
                    <a:pt x="2552" y="18570"/>
                    <a:pt x="2561" y="18499"/>
                  </a:cubicBezTo>
                  <a:cubicBezTo>
                    <a:pt x="2631" y="18517"/>
                    <a:pt x="2614" y="18587"/>
                    <a:pt x="2693" y="18614"/>
                  </a:cubicBezTo>
                  <a:cubicBezTo>
                    <a:pt x="2676" y="18561"/>
                    <a:pt x="2640" y="18517"/>
                    <a:pt x="2631" y="18455"/>
                  </a:cubicBezTo>
                  <a:cubicBezTo>
                    <a:pt x="2658" y="18349"/>
                    <a:pt x="2728" y="18384"/>
                    <a:pt x="2790" y="18349"/>
                  </a:cubicBezTo>
                  <a:cubicBezTo>
                    <a:pt x="2764" y="18419"/>
                    <a:pt x="2755" y="18543"/>
                    <a:pt x="2720" y="18658"/>
                  </a:cubicBezTo>
                  <a:cubicBezTo>
                    <a:pt x="2711" y="18693"/>
                    <a:pt x="2702" y="18720"/>
                    <a:pt x="2693" y="18746"/>
                  </a:cubicBezTo>
                  <a:cubicBezTo>
                    <a:pt x="2684" y="18755"/>
                    <a:pt x="2676" y="18773"/>
                    <a:pt x="2676" y="18781"/>
                  </a:cubicBezTo>
                  <a:cubicBezTo>
                    <a:pt x="2667" y="18799"/>
                    <a:pt x="2658" y="18817"/>
                    <a:pt x="2649" y="18826"/>
                  </a:cubicBezTo>
                  <a:cubicBezTo>
                    <a:pt x="2623" y="18887"/>
                    <a:pt x="2578" y="18932"/>
                    <a:pt x="2534" y="18958"/>
                  </a:cubicBezTo>
                  <a:cubicBezTo>
                    <a:pt x="2517" y="19046"/>
                    <a:pt x="2587" y="18923"/>
                    <a:pt x="2596" y="19020"/>
                  </a:cubicBezTo>
                  <a:cubicBezTo>
                    <a:pt x="2534" y="19170"/>
                    <a:pt x="2490" y="19382"/>
                    <a:pt x="2402" y="19479"/>
                  </a:cubicBezTo>
                  <a:cubicBezTo>
                    <a:pt x="2393" y="19514"/>
                    <a:pt x="2428" y="19506"/>
                    <a:pt x="2446" y="19514"/>
                  </a:cubicBezTo>
                  <a:cubicBezTo>
                    <a:pt x="2411" y="19620"/>
                    <a:pt x="2358" y="19709"/>
                    <a:pt x="2313" y="19788"/>
                  </a:cubicBezTo>
                  <a:cubicBezTo>
                    <a:pt x="2278" y="19868"/>
                    <a:pt x="2261" y="19938"/>
                    <a:pt x="2287" y="20009"/>
                  </a:cubicBezTo>
                  <a:cubicBezTo>
                    <a:pt x="2163" y="20115"/>
                    <a:pt x="2093" y="20477"/>
                    <a:pt x="2102" y="20600"/>
                  </a:cubicBezTo>
                  <a:cubicBezTo>
                    <a:pt x="2004" y="20671"/>
                    <a:pt x="1951" y="20821"/>
                    <a:pt x="1890" y="20945"/>
                  </a:cubicBezTo>
                  <a:cubicBezTo>
                    <a:pt x="2013" y="20909"/>
                    <a:pt x="2049" y="20768"/>
                    <a:pt x="2128" y="20689"/>
                  </a:cubicBezTo>
                  <a:cubicBezTo>
                    <a:pt x="2243" y="20698"/>
                    <a:pt x="2093" y="20759"/>
                    <a:pt x="2066" y="20865"/>
                  </a:cubicBezTo>
                  <a:cubicBezTo>
                    <a:pt x="2031" y="20936"/>
                    <a:pt x="2172" y="20839"/>
                    <a:pt x="2216" y="20839"/>
                  </a:cubicBezTo>
                  <a:cubicBezTo>
                    <a:pt x="2322" y="20636"/>
                    <a:pt x="2234" y="20600"/>
                    <a:pt x="2190" y="20521"/>
                  </a:cubicBezTo>
                  <a:cubicBezTo>
                    <a:pt x="2287" y="20300"/>
                    <a:pt x="2340" y="20132"/>
                    <a:pt x="2402" y="19982"/>
                  </a:cubicBezTo>
                  <a:cubicBezTo>
                    <a:pt x="2455" y="19823"/>
                    <a:pt x="2508" y="19682"/>
                    <a:pt x="2587" y="19532"/>
                  </a:cubicBezTo>
                  <a:cubicBezTo>
                    <a:pt x="2587" y="19620"/>
                    <a:pt x="2711" y="19611"/>
                    <a:pt x="2693" y="19709"/>
                  </a:cubicBezTo>
                  <a:cubicBezTo>
                    <a:pt x="2764" y="19700"/>
                    <a:pt x="2755" y="19541"/>
                    <a:pt x="2817" y="19523"/>
                  </a:cubicBezTo>
                  <a:cubicBezTo>
                    <a:pt x="2773" y="19506"/>
                    <a:pt x="2728" y="19523"/>
                    <a:pt x="2711" y="19576"/>
                  </a:cubicBezTo>
                  <a:cubicBezTo>
                    <a:pt x="2623" y="19567"/>
                    <a:pt x="2728" y="19408"/>
                    <a:pt x="2755" y="19311"/>
                  </a:cubicBezTo>
                  <a:cubicBezTo>
                    <a:pt x="2799" y="19320"/>
                    <a:pt x="2852" y="19347"/>
                    <a:pt x="2870" y="19302"/>
                  </a:cubicBezTo>
                  <a:cubicBezTo>
                    <a:pt x="2940" y="19196"/>
                    <a:pt x="2746" y="19258"/>
                    <a:pt x="2852" y="19126"/>
                  </a:cubicBezTo>
                  <a:cubicBezTo>
                    <a:pt x="2923" y="19205"/>
                    <a:pt x="2896" y="19196"/>
                    <a:pt x="2993" y="19135"/>
                  </a:cubicBezTo>
                  <a:cubicBezTo>
                    <a:pt x="3002" y="19073"/>
                    <a:pt x="2940" y="19091"/>
                    <a:pt x="2932" y="19144"/>
                  </a:cubicBezTo>
                  <a:cubicBezTo>
                    <a:pt x="2896" y="19126"/>
                    <a:pt x="2958" y="19046"/>
                    <a:pt x="2914" y="19038"/>
                  </a:cubicBezTo>
                  <a:cubicBezTo>
                    <a:pt x="2985" y="18976"/>
                    <a:pt x="3038" y="18914"/>
                    <a:pt x="3108" y="18993"/>
                  </a:cubicBezTo>
                  <a:cubicBezTo>
                    <a:pt x="3161" y="18879"/>
                    <a:pt x="3064" y="18852"/>
                    <a:pt x="3152" y="18720"/>
                  </a:cubicBezTo>
                  <a:cubicBezTo>
                    <a:pt x="3188" y="18605"/>
                    <a:pt x="3294" y="18667"/>
                    <a:pt x="3329" y="18552"/>
                  </a:cubicBezTo>
                  <a:cubicBezTo>
                    <a:pt x="3320" y="18455"/>
                    <a:pt x="3329" y="18358"/>
                    <a:pt x="3214" y="18384"/>
                  </a:cubicBezTo>
                  <a:cubicBezTo>
                    <a:pt x="3276" y="18225"/>
                    <a:pt x="3258" y="18128"/>
                    <a:pt x="3170" y="18102"/>
                  </a:cubicBezTo>
                  <a:cubicBezTo>
                    <a:pt x="3179" y="18013"/>
                    <a:pt x="3232" y="18040"/>
                    <a:pt x="3249" y="17969"/>
                  </a:cubicBezTo>
                  <a:cubicBezTo>
                    <a:pt x="3311" y="17978"/>
                    <a:pt x="3285" y="18022"/>
                    <a:pt x="3276" y="18075"/>
                  </a:cubicBezTo>
                  <a:cubicBezTo>
                    <a:pt x="3347" y="18102"/>
                    <a:pt x="3391" y="18040"/>
                    <a:pt x="3444" y="18004"/>
                  </a:cubicBezTo>
                  <a:cubicBezTo>
                    <a:pt x="3444" y="17872"/>
                    <a:pt x="3435" y="17899"/>
                    <a:pt x="3514" y="17801"/>
                  </a:cubicBezTo>
                  <a:cubicBezTo>
                    <a:pt x="3611" y="17801"/>
                    <a:pt x="3506" y="17907"/>
                    <a:pt x="3603" y="17899"/>
                  </a:cubicBezTo>
                  <a:cubicBezTo>
                    <a:pt x="3664" y="17925"/>
                    <a:pt x="3620" y="17819"/>
                    <a:pt x="3567" y="17819"/>
                  </a:cubicBezTo>
                  <a:cubicBezTo>
                    <a:pt x="3603" y="17731"/>
                    <a:pt x="3576" y="17660"/>
                    <a:pt x="3638" y="17554"/>
                  </a:cubicBezTo>
                  <a:cubicBezTo>
                    <a:pt x="3585" y="17519"/>
                    <a:pt x="3541" y="17519"/>
                    <a:pt x="3506" y="17536"/>
                  </a:cubicBezTo>
                  <a:cubicBezTo>
                    <a:pt x="3523" y="17581"/>
                    <a:pt x="3479" y="17669"/>
                    <a:pt x="3453" y="17740"/>
                  </a:cubicBezTo>
                  <a:cubicBezTo>
                    <a:pt x="3329" y="17678"/>
                    <a:pt x="3311" y="17863"/>
                    <a:pt x="3196" y="17810"/>
                  </a:cubicBezTo>
                  <a:cubicBezTo>
                    <a:pt x="3338" y="17484"/>
                    <a:pt x="3497" y="16892"/>
                    <a:pt x="3664" y="16609"/>
                  </a:cubicBezTo>
                  <a:cubicBezTo>
                    <a:pt x="3788" y="16654"/>
                    <a:pt x="3673" y="16689"/>
                    <a:pt x="3647" y="16733"/>
                  </a:cubicBezTo>
                  <a:cubicBezTo>
                    <a:pt x="3558" y="16980"/>
                    <a:pt x="3435" y="17351"/>
                    <a:pt x="3329" y="17598"/>
                  </a:cubicBezTo>
                  <a:cubicBezTo>
                    <a:pt x="3408" y="17536"/>
                    <a:pt x="3453" y="17386"/>
                    <a:pt x="3558" y="17386"/>
                  </a:cubicBezTo>
                  <a:cubicBezTo>
                    <a:pt x="3611" y="17298"/>
                    <a:pt x="3461" y="17316"/>
                    <a:pt x="3532" y="17219"/>
                  </a:cubicBezTo>
                  <a:cubicBezTo>
                    <a:pt x="3541" y="17148"/>
                    <a:pt x="3594" y="17192"/>
                    <a:pt x="3611" y="17148"/>
                  </a:cubicBezTo>
                  <a:cubicBezTo>
                    <a:pt x="3682" y="17095"/>
                    <a:pt x="3594" y="17051"/>
                    <a:pt x="3594" y="17042"/>
                  </a:cubicBezTo>
                  <a:cubicBezTo>
                    <a:pt x="3594" y="17024"/>
                    <a:pt x="3629" y="17016"/>
                    <a:pt x="3647" y="16998"/>
                  </a:cubicBezTo>
                  <a:cubicBezTo>
                    <a:pt x="3664" y="16954"/>
                    <a:pt x="3638" y="16936"/>
                    <a:pt x="3638" y="16927"/>
                  </a:cubicBezTo>
                  <a:cubicBezTo>
                    <a:pt x="3691" y="16795"/>
                    <a:pt x="3779" y="16715"/>
                    <a:pt x="3779" y="16556"/>
                  </a:cubicBezTo>
                  <a:cubicBezTo>
                    <a:pt x="3788" y="16503"/>
                    <a:pt x="3815" y="16503"/>
                    <a:pt x="3850" y="16512"/>
                  </a:cubicBezTo>
                  <a:cubicBezTo>
                    <a:pt x="3868" y="16424"/>
                    <a:pt x="3788" y="16521"/>
                    <a:pt x="3753" y="16477"/>
                  </a:cubicBezTo>
                  <a:cubicBezTo>
                    <a:pt x="3770" y="16397"/>
                    <a:pt x="3832" y="16424"/>
                    <a:pt x="3868" y="16389"/>
                  </a:cubicBezTo>
                  <a:cubicBezTo>
                    <a:pt x="3894" y="16327"/>
                    <a:pt x="3779" y="16344"/>
                    <a:pt x="3753" y="16309"/>
                  </a:cubicBezTo>
                  <a:cubicBezTo>
                    <a:pt x="3815" y="16080"/>
                    <a:pt x="3859" y="15850"/>
                    <a:pt x="3938" y="15656"/>
                  </a:cubicBezTo>
                  <a:cubicBezTo>
                    <a:pt x="3947" y="15629"/>
                    <a:pt x="4000" y="15638"/>
                    <a:pt x="4009" y="15620"/>
                  </a:cubicBezTo>
                  <a:cubicBezTo>
                    <a:pt x="4026" y="15594"/>
                    <a:pt x="4035" y="15488"/>
                    <a:pt x="4044" y="15435"/>
                  </a:cubicBezTo>
                  <a:cubicBezTo>
                    <a:pt x="4062" y="15382"/>
                    <a:pt x="4124" y="15303"/>
                    <a:pt x="4088" y="15258"/>
                  </a:cubicBezTo>
                  <a:cubicBezTo>
                    <a:pt x="4115" y="15241"/>
                    <a:pt x="4132" y="15179"/>
                    <a:pt x="4168" y="15188"/>
                  </a:cubicBezTo>
                  <a:cubicBezTo>
                    <a:pt x="4141" y="15020"/>
                    <a:pt x="4362" y="14720"/>
                    <a:pt x="4371" y="14481"/>
                  </a:cubicBezTo>
                  <a:cubicBezTo>
                    <a:pt x="4468" y="14481"/>
                    <a:pt x="4397" y="14570"/>
                    <a:pt x="4441" y="14605"/>
                  </a:cubicBezTo>
                  <a:cubicBezTo>
                    <a:pt x="4380" y="14711"/>
                    <a:pt x="4353" y="14764"/>
                    <a:pt x="4336" y="14888"/>
                  </a:cubicBezTo>
                  <a:cubicBezTo>
                    <a:pt x="4327" y="14949"/>
                    <a:pt x="4433" y="14949"/>
                    <a:pt x="4371" y="15038"/>
                  </a:cubicBezTo>
                  <a:cubicBezTo>
                    <a:pt x="4494" y="14976"/>
                    <a:pt x="4380" y="14843"/>
                    <a:pt x="4415" y="14755"/>
                  </a:cubicBezTo>
                  <a:cubicBezTo>
                    <a:pt x="4486" y="14746"/>
                    <a:pt x="4486" y="14561"/>
                    <a:pt x="4583" y="14623"/>
                  </a:cubicBezTo>
                  <a:cubicBezTo>
                    <a:pt x="4565" y="14561"/>
                    <a:pt x="4459" y="14614"/>
                    <a:pt x="4450" y="14508"/>
                  </a:cubicBezTo>
                  <a:cubicBezTo>
                    <a:pt x="4459" y="14420"/>
                    <a:pt x="4512" y="14446"/>
                    <a:pt x="4530" y="14375"/>
                  </a:cubicBezTo>
                  <a:cubicBezTo>
                    <a:pt x="4468" y="14314"/>
                    <a:pt x="4459" y="14420"/>
                    <a:pt x="4433" y="14464"/>
                  </a:cubicBezTo>
                  <a:cubicBezTo>
                    <a:pt x="4388" y="14402"/>
                    <a:pt x="4441" y="14243"/>
                    <a:pt x="4468" y="14155"/>
                  </a:cubicBezTo>
                  <a:cubicBezTo>
                    <a:pt x="4494" y="14066"/>
                    <a:pt x="4521" y="13987"/>
                    <a:pt x="4547" y="13916"/>
                  </a:cubicBezTo>
                  <a:cubicBezTo>
                    <a:pt x="4556" y="13899"/>
                    <a:pt x="4583" y="13890"/>
                    <a:pt x="4600" y="13872"/>
                  </a:cubicBezTo>
                  <a:cubicBezTo>
                    <a:pt x="4618" y="13863"/>
                    <a:pt x="4636" y="13854"/>
                    <a:pt x="4636" y="13854"/>
                  </a:cubicBezTo>
                  <a:cubicBezTo>
                    <a:pt x="4645" y="13819"/>
                    <a:pt x="4600" y="13793"/>
                    <a:pt x="4609" y="13775"/>
                  </a:cubicBezTo>
                  <a:cubicBezTo>
                    <a:pt x="4609" y="13704"/>
                    <a:pt x="4706" y="13687"/>
                    <a:pt x="4645" y="13590"/>
                  </a:cubicBezTo>
                  <a:cubicBezTo>
                    <a:pt x="4653" y="13537"/>
                    <a:pt x="4680" y="13545"/>
                    <a:pt x="4715" y="13554"/>
                  </a:cubicBezTo>
                  <a:cubicBezTo>
                    <a:pt x="4759" y="13475"/>
                    <a:pt x="4689" y="13439"/>
                    <a:pt x="4733" y="13360"/>
                  </a:cubicBezTo>
                  <a:cubicBezTo>
                    <a:pt x="4777" y="13387"/>
                    <a:pt x="4768" y="13431"/>
                    <a:pt x="4742" y="13492"/>
                  </a:cubicBezTo>
                  <a:cubicBezTo>
                    <a:pt x="4795" y="13492"/>
                    <a:pt x="4830" y="13431"/>
                    <a:pt x="4883" y="13422"/>
                  </a:cubicBezTo>
                  <a:cubicBezTo>
                    <a:pt x="4901" y="13351"/>
                    <a:pt x="4918" y="13281"/>
                    <a:pt x="4821" y="13263"/>
                  </a:cubicBezTo>
                  <a:cubicBezTo>
                    <a:pt x="4856" y="13254"/>
                    <a:pt x="4954" y="13122"/>
                    <a:pt x="4856" y="13113"/>
                  </a:cubicBezTo>
                  <a:cubicBezTo>
                    <a:pt x="4777" y="13113"/>
                    <a:pt x="4848" y="13236"/>
                    <a:pt x="4777" y="13316"/>
                  </a:cubicBezTo>
                  <a:cubicBezTo>
                    <a:pt x="4751" y="13272"/>
                    <a:pt x="4777" y="13210"/>
                    <a:pt x="4777" y="13148"/>
                  </a:cubicBezTo>
                  <a:cubicBezTo>
                    <a:pt x="4698" y="13139"/>
                    <a:pt x="4671" y="13289"/>
                    <a:pt x="4583" y="13272"/>
                  </a:cubicBezTo>
                  <a:cubicBezTo>
                    <a:pt x="4574" y="13422"/>
                    <a:pt x="4539" y="13431"/>
                    <a:pt x="4450" y="13484"/>
                  </a:cubicBezTo>
                  <a:cubicBezTo>
                    <a:pt x="4397" y="13448"/>
                    <a:pt x="4592" y="13395"/>
                    <a:pt x="4477" y="13334"/>
                  </a:cubicBezTo>
                  <a:cubicBezTo>
                    <a:pt x="4441" y="13325"/>
                    <a:pt x="4433" y="13378"/>
                    <a:pt x="4459" y="13387"/>
                  </a:cubicBezTo>
                  <a:cubicBezTo>
                    <a:pt x="4362" y="13457"/>
                    <a:pt x="4336" y="13192"/>
                    <a:pt x="4265" y="13422"/>
                  </a:cubicBezTo>
                  <a:cubicBezTo>
                    <a:pt x="4150" y="13360"/>
                    <a:pt x="4415" y="13210"/>
                    <a:pt x="4291" y="13130"/>
                  </a:cubicBezTo>
                  <a:cubicBezTo>
                    <a:pt x="4221" y="13228"/>
                    <a:pt x="4141" y="13272"/>
                    <a:pt x="4097" y="13422"/>
                  </a:cubicBezTo>
                  <a:cubicBezTo>
                    <a:pt x="4079" y="13510"/>
                    <a:pt x="4168" y="13404"/>
                    <a:pt x="4221" y="13466"/>
                  </a:cubicBezTo>
                  <a:cubicBezTo>
                    <a:pt x="4177" y="13537"/>
                    <a:pt x="4088" y="13501"/>
                    <a:pt x="4026" y="13528"/>
                  </a:cubicBezTo>
                  <a:cubicBezTo>
                    <a:pt x="4009" y="13598"/>
                    <a:pt x="4035" y="13660"/>
                    <a:pt x="3965" y="13696"/>
                  </a:cubicBezTo>
                  <a:cubicBezTo>
                    <a:pt x="3868" y="13545"/>
                    <a:pt x="4044" y="13387"/>
                    <a:pt x="4062" y="13183"/>
                  </a:cubicBezTo>
                  <a:cubicBezTo>
                    <a:pt x="4106" y="13210"/>
                    <a:pt x="4053" y="13281"/>
                    <a:pt x="4150" y="13272"/>
                  </a:cubicBezTo>
                  <a:cubicBezTo>
                    <a:pt x="4212" y="13175"/>
                    <a:pt x="4053" y="13183"/>
                    <a:pt x="4132" y="13077"/>
                  </a:cubicBezTo>
                  <a:cubicBezTo>
                    <a:pt x="4106" y="13060"/>
                    <a:pt x="4088" y="13060"/>
                    <a:pt x="4071" y="13086"/>
                  </a:cubicBezTo>
                  <a:cubicBezTo>
                    <a:pt x="4053" y="12972"/>
                    <a:pt x="4071" y="12839"/>
                    <a:pt x="3956" y="12777"/>
                  </a:cubicBezTo>
                  <a:cubicBezTo>
                    <a:pt x="3965" y="12671"/>
                    <a:pt x="4026" y="12698"/>
                    <a:pt x="4062" y="12654"/>
                  </a:cubicBezTo>
                  <a:cubicBezTo>
                    <a:pt x="4124" y="12530"/>
                    <a:pt x="4088" y="12468"/>
                    <a:pt x="4141" y="12353"/>
                  </a:cubicBezTo>
                  <a:cubicBezTo>
                    <a:pt x="4194" y="12371"/>
                    <a:pt x="4212" y="12406"/>
                    <a:pt x="4185" y="12468"/>
                  </a:cubicBezTo>
                  <a:cubicBezTo>
                    <a:pt x="4344" y="12433"/>
                    <a:pt x="4291" y="12159"/>
                    <a:pt x="4459" y="12212"/>
                  </a:cubicBezTo>
                  <a:cubicBezTo>
                    <a:pt x="4468" y="12080"/>
                    <a:pt x="4309" y="12159"/>
                    <a:pt x="4256" y="12203"/>
                  </a:cubicBezTo>
                  <a:cubicBezTo>
                    <a:pt x="4194" y="12186"/>
                    <a:pt x="4283" y="12097"/>
                    <a:pt x="4283" y="12044"/>
                  </a:cubicBezTo>
                  <a:cubicBezTo>
                    <a:pt x="4336" y="12159"/>
                    <a:pt x="4415" y="12044"/>
                    <a:pt x="4486" y="12053"/>
                  </a:cubicBezTo>
                  <a:cubicBezTo>
                    <a:pt x="4494" y="11894"/>
                    <a:pt x="4397" y="11797"/>
                    <a:pt x="4477" y="11594"/>
                  </a:cubicBezTo>
                  <a:cubicBezTo>
                    <a:pt x="4494" y="11515"/>
                    <a:pt x="4556" y="11559"/>
                    <a:pt x="4592" y="11541"/>
                  </a:cubicBezTo>
                  <a:cubicBezTo>
                    <a:pt x="4592" y="11515"/>
                    <a:pt x="4574" y="11497"/>
                    <a:pt x="4583" y="11470"/>
                  </a:cubicBezTo>
                  <a:cubicBezTo>
                    <a:pt x="4574" y="11400"/>
                    <a:pt x="4486" y="11532"/>
                    <a:pt x="4494" y="11400"/>
                  </a:cubicBezTo>
                  <a:cubicBezTo>
                    <a:pt x="4503" y="11338"/>
                    <a:pt x="4547" y="11364"/>
                    <a:pt x="4592" y="11373"/>
                  </a:cubicBezTo>
                  <a:cubicBezTo>
                    <a:pt x="4592" y="11276"/>
                    <a:pt x="4565" y="11188"/>
                    <a:pt x="4618" y="11055"/>
                  </a:cubicBezTo>
                  <a:cubicBezTo>
                    <a:pt x="4662" y="10985"/>
                    <a:pt x="4733" y="11011"/>
                    <a:pt x="4751" y="10879"/>
                  </a:cubicBezTo>
                  <a:cubicBezTo>
                    <a:pt x="4715" y="10870"/>
                    <a:pt x="4706" y="10923"/>
                    <a:pt x="4689" y="10949"/>
                  </a:cubicBezTo>
                  <a:cubicBezTo>
                    <a:pt x="4645" y="10835"/>
                    <a:pt x="4848" y="10552"/>
                    <a:pt x="4856" y="10358"/>
                  </a:cubicBezTo>
                  <a:cubicBezTo>
                    <a:pt x="4901" y="10305"/>
                    <a:pt x="4998" y="10384"/>
                    <a:pt x="5024" y="10287"/>
                  </a:cubicBezTo>
                  <a:cubicBezTo>
                    <a:pt x="5033" y="10243"/>
                    <a:pt x="4989" y="10287"/>
                    <a:pt x="4945" y="10261"/>
                  </a:cubicBezTo>
                  <a:cubicBezTo>
                    <a:pt x="5015" y="10102"/>
                    <a:pt x="5077" y="9934"/>
                    <a:pt x="5095" y="9793"/>
                  </a:cubicBezTo>
                  <a:cubicBezTo>
                    <a:pt x="5166" y="9819"/>
                    <a:pt x="5227" y="9802"/>
                    <a:pt x="5254" y="9687"/>
                  </a:cubicBezTo>
                  <a:cubicBezTo>
                    <a:pt x="5218" y="9696"/>
                    <a:pt x="5201" y="9740"/>
                    <a:pt x="5148" y="9713"/>
                  </a:cubicBezTo>
                  <a:cubicBezTo>
                    <a:pt x="5139" y="9652"/>
                    <a:pt x="5218" y="9687"/>
                    <a:pt x="5227" y="9678"/>
                  </a:cubicBezTo>
                  <a:cubicBezTo>
                    <a:pt x="5263" y="9625"/>
                    <a:pt x="5201" y="9519"/>
                    <a:pt x="5298" y="9475"/>
                  </a:cubicBezTo>
                  <a:cubicBezTo>
                    <a:pt x="5351" y="9607"/>
                    <a:pt x="5245" y="9678"/>
                    <a:pt x="5218" y="9837"/>
                  </a:cubicBezTo>
                  <a:cubicBezTo>
                    <a:pt x="5201" y="9908"/>
                    <a:pt x="5289" y="9925"/>
                    <a:pt x="5245" y="10014"/>
                  </a:cubicBezTo>
                  <a:cubicBezTo>
                    <a:pt x="5183" y="9890"/>
                    <a:pt x="5148" y="10217"/>
                    <a:pt x="5068" y="10243"/>
                  </a:cubicBezTo>
                  <a:cubicBezTo>
                    <a:pt x="5086" y="10278"/>
                    <a:pt x="5104" y="10323"/>
                    <a:pt x="5121" y="10358"/>
                  </a:cubicBezTo>
                  <a:cubicBezTo>
                    <a:pt x="5068" y="10429"/>
                    <a:pt x="4980" y="10393"/>
                    <a:pt x="4918" y="10420"/>
                  </a:cubicBezTo>
                  <a:cubicBezTo>
                    <a:pt x="4962" y="10535"/>
                    <a:pt x="4821" y="10490"/>
                    <a:pt x="4812" y="10640"/>
                  </a:cubicBezTo>
                  <a:cubicBezTo>
                    <a:pt x="4945" y="10738"/>
                    <a:pt x="4980" y="10499"/>
                    <a:pt x="5068" y="10640"/>
                  </a:cubicBezTo>
                  <a:cubicBezTo>
                    <a:pt x="4998" y="10693"/>
                    <a:pt x="4927" y="10746"/>
                    <a:pt x="4812" y="10702"/>
                  </a:cubicBezTo>
                  <a:cubicBezTo>
                    <a:pt x="4742" y="10817"/>
                    <a:pt x="4830" y="10861"/>
                    <a:pt x="4892" y="10799"/>
                  </a:cubicBezTo>
                  <a:cubicBezTo>
                    <a:pt x="4936" y="10835"/>
                    <a:pt x="4883" y="10870"/>
                    <a:pt x="4848" y="10852"/>
                  </a:cubicBezTo>
                  <a:cubicBezTo>
                    <a:pt x="4821" y="10958"/>
                    <a:pt x="4768" y="10976"/>
                    <a:pt x="4724" y="11029"/>
                  </a:cubicBezTo>
                  <a:cubicBezTo>
                    <a:pt x="4689" y="11082"/>
                    <a:pt x="4821" y="11117"/>
                    <a:pt x="4812" y="11029"/>
                  </a:cubicBezTo>
                  <a:cubicBezTo>
                    <a:pt x="4874" y="11100"/>
                    <a:pt x="4715" y="11144"/>
                    <a:pt x="4768" y="11214"/>
                  </a:cubicBezTo>
                  <a:cubicBezTo>
                    <a:pt x="4812" y="11241"/>
                    <a:pt x="4821" y="11206"/>
                    <a:pt x="4856" y="11214"/>
                  </a:cubicBezTo>
                  <a:cubicBezTo>
                    <a:pt x="4839" y="11153"/>
                    <a:pt x="4936" y="11038"/>
                    <a:pt x="4848" y="11011"/>
                  </a:cubicBezTo>
                  <a:cubicBezTo>
                    <a:pt x="4865" y="10888"/>
                    <a:pt x="4954" y="10958"/>
                    <a:pt x="4971" y="10826"/>
                  </a:cubicBezTo>
                  <a:cubicBezTo>
                    <a:pt x="5033" y="10835"/>
                    <a:pt x="4989" y="10897"/>
                    <a:pt x="5024" y="10914"/>
                  </a:cubicBezTo>
                  <a:cubicBezTo>
                    <a:pt x="5086" y="10932"/>
                    <a:pt x="5024" y="10852"/>
                    <a:pt x="5024" y="10852"/>
                  </a:cubicBezTo>
                  <a:cubicBezTo>
                    <a:pt x="5042" y="10817"/>
                    <a:pt x="5095" y="10826"/>
                    <a:pt x="5104" y="10782"/>
                  </a:cubicBezTo>
                  <a:cubicBezTo>
                    <a:pt x="5121" y="10729"/>
                    <a:pt x="5077" y="10685"/>
                    <a:pt x="5113" y="10623"/>
                  </a:cubicBezTo>
                  <a:cubicBezTo>
                    <a:pt x="5113" y="10579"/>
                    <a:pt x="5051" y="10570"/>
                    <a:pt x="5015" y="10552"/>
                  </a:cubicBezTo>
                  <a:cubicBezTo>
                    <a:pt x="5051" y="10429"/>
                    <a:pt x="5139" y="10446"/>
                    <a:pt x="5192" y="10384"/>
                  </a:cubicBezTo>
                  <a:cubicBezTo>
                    <a:pt x="5236" y="10305"/>
                    <a:pt x="5157" y="10278"/>
                    <a:pt x="5139" y="10234"/>
                  </a:cubicBezTo>
                  <a:cubicBezTo>
                    <a:pt x="5192" y="10181"/>
                    <a:pt x="5271" y="10181"/>
                    <a:pt x="5342" y="10146"/>
                  </a:cubicBezTo>
                  <a:cubicBezTo>
                    <a:pt x="5263" y="10049"/>
                    <a:pt x="5324" y="9881"/>
                    <a:pt x="5351" y="9722"/>
                  </a:cubicBezTo>
                  <a:cubicBezTo>
                    <a:pt x="5439" y="9784"/>
                    <a:pt x="5430" y="9625"/>
                    <a:pt x="5475" y="9572"/>
                  </a:cubicBezTo>
                  <a:cubicBezTo>
                    <a:pt x="5492" y="9475"/>
                    <a:pt x="5351" y="9466"/>
                    <a:pt x="5439" y="9334"/>
                  </a:cubicBezTo>
                  <a:cubicBezTo>
                    <a:pt x="5457" y="9360"/>
                    <a:pt x="5466" y="9395"/>
                    <a:pt x="5466" y="9440"/>
                  </a:cubicBezTo>
                  <a:cubicBezTo>
                    <a:pt x="5528" y="9448"/>
                    <a:pt x="5528" y="9316"/>
                    <a:pt x="5519" y="9290"/>
                  </a:cubicBezTo>
                  <a:cubicBezTo>
                    <a:pt x="5483" y="9307"/>
                    <a:pt x="5448" y="9307"/>
                    <a:pt x="5422" y="9325"/>
                  </a:cubicBezTo>
                  <a:cubicBezTo>
                    <a:pt x="5307" y="9369"/>
                    <a:pt x="5342" y="9448"/>
                    <a:pt x="5280" y="9369"/>
                  </a:cubicBezTo>
                  <a:lnTo>
                    <a:pt x="5183" y="9625"/>
                  </a:lnTo>
                  <a:cubicBezTo>
                    <a:pt x="5113" y="9546"/>
                    <a:pt x="5245" y="9440"/>
                    <a:pt x="5280" y="9298"/>
                  </a:cubicBezTo>
                  <a:cubicBezTo>
                    <a:pt x="5307" y="9192"/>
                    <a:pt x="5360" y="9016"/>
                    <a:pt x="5448" y="8839"/>
                  </a:cubicBezTo>
                  <a:cubicBezTo>
                    <a:pt x="5519" y="8892"/>
                    <a:pt x="5554" y="8848"/>
                    <a:pt x="5616" y="8866"/>
                  </a:cubicBezTo>
                  <a:cubicBezTo>
                    <a:pt x="5704" y="8733"/>
                    <a:pt x="5686" y="8645"/>
                    <a:pt x="5766" y="8530"/>
                  </a:cubicBezTo>
                  <a:cubicBezTo>
                    <a:pt x="5819" y="8565"/>
                    <a:pt x="5845" y="8618"/>
                    <a:pt x="5828" y="8689"/>
                  </a:cubicBezTo>
                  <a:cubicBezTo>
                    <a:pt x="5943" y="8636"/>
                    <a:pt x="5784" y="8530"/>
                    <a:pt x="5801" y="8451"/>
                  </a:cubicBezTo>
                  <a:cubicBezTo>
                    <a:pt x="5828" y="8336"/>
                    <a:pt x="5916" y="8407"/>
                    <a:pt x="5943" y="8301"/>
                  </a:cubicBezTo>
                  <a:cubicBezTo>
                    <a:pt x="5960" y="8248"/>
                    <a:pt x="5828" y="8265"/>
                    <a:pt x="5837" y="8362"/>
                  </a:cubicBezTo>
                  <a:cubicBezTo>
                    <a:pt x="5731" y="8256"/>
                    <a:pt x="5907" y="8274"/>
                    <a:pt x="5951" y="8203"/>
                  </a:cubicBezTo>
                  <a:cubicBezTo>
                    <a:pt x="5960" y="8080"/>
                    <a:pt x="5872" y="8142"/>
                    <a:pt x="5828" y="8062"/>
                  </a:cubicBezTo>
                  <a:cubicBezTo>
                    <a:pt x="5881" y="7956"/>
                    <a:pt x="5925" y="8142"/>
                    <a:pt x="5987" y="8027"/>
                  </a:cubicBezTo>
                  <a:cubicBezTo>
                    <a:pt x="5934" y="7983"/>
                    <a:pt x="6022" y="7868"/>
                    <a:pt x="5898" y="7859"/>
                  </a:cubicBezTo>
                  <a:cubicBezTo>
                    <a:pt x="5978" y="7788"/>
                    <a:pt x="5969" y="7603"/>
                    <a:pt x="6022" y="7709"/>
                  </a:cubicBezTo>
                  <a:cubicBezTo>
                    <a:pt x="6031" y="7621"/>
                    <a:pt x="6137" y="7488"/>
                    <a:pt x="6093" y="7435"/>
                  </a:cubicBezTo>
                  <a:cubicBezTo>
                    <a:pt x="6128" y="7391"/>
                    <a:pt x="6137" y="7453"/>
                    <a:pt x="6163" y="7471"/>
                  </a:cubicBezTo>
                  <a:cubicBezTo>
                    <a:pt x="6225" y="7382"/>
                    <a:pt x="6101" y="7400"/>
                    <a:pt x="6093" y="7347"/>
                  </a:cubicBezTo>
                  <a:cubicBezTo>
                    <a:pt x="6207" y="7329"/>
                    <a:pt x="6084" y="7250"/>
                    <a:pt x="6181" y="7109"/>
                  </a:cubicBezTo>
                  <a:cubicBezTo>
                    <a:pt x="6225" y="7153"/>
                    <a:pt x="6243" y="7206"/>
                    <a:pt x="6278" y="7250"/>
                  </a:cubicBezTo>
                  <a:cubicBezTo>
                    <a:pt x="6048" y="7780"/>
                    <a:pt x="6084" y="8045"/>
                    <a:pt x="5925" y="8521"/>
                  </a:cubicBezTo>
                  <a:cubicBezTo>
                    <a:pt x="5916" y="8565"/>
                    <a:pt x="5969" y="8548"/>
                    <a:pt x="5987" y="8512"/>
                  </a:cubicBezTo>
                  <a:cubicBezTo>
                    <a:pt x="5960" y="8627"/>
                    <a:pt x="5960" y="8742"/>
                    <a:pt x="5925" y="8822"/>
                  </a:cubicBezTo>
                  <a:cubicBezTo>
                    <a:pt x="5916" y="8848"/>
                    <a:pt x="5854" y="8857"/>
                    <a:pt x="5845" y="8892"/>
                  </a:cubicBezTo>
                  <a:cubicBezTo>
                    <a:pt x="5837" y="8910"/>
                    <a:pt x="5837" y="8972"/>
                    <a:pt x="5845" y="8954"/>
                  </a:cubicBezTo>
                  <a:cubicBezTo>
                    <a:pt x="5819" y="8998"/>
                    <a:pt x="5792" y="8892"/>
                    <a:pt x="5757" y="9051"/>
                  </a:cubicBezTo>
                  <a:cubicBezTo>
                    <a:pt x="5616" y="8945"/>
                    <a:pt x="5792" y="8839"/>
                    <a:pt x="5784" y="8733"/>
                  </a:cubicBezTo>
                  <a:cubicBezTo>
                    <a:pt x="5642" y="8822"/>
                    <a:pt x="5528" y="8989"/>
                    <a:pt x="5439" y="9192"/>
                  </a:cubicBezTo>
                  <a:cubicBezTo>
                    <a:pt x="5422" y="9175"/>
                    <a:pt x="5404" y="9148"/>
                    <a:pt x="5369" y="9139"/>
                  </a:cubicBezTo>
                  <a:cubicBezTo>
                    <a:pt x="5351" y="9263"/>
                    <a:pt x="5475" y="9254"/>
                    <a:pt x="5563" y="9245"/>
                  </a:cubicBezTo>
                  <a:cubicBezTo>
                    <a:pt x="5642" y="9131"/>
                    <a:pt x="5510" y="9113"/>
                    <a:pt x="5563" y="9016"/>
                  </a:cubicBezTo>
                  <a:cubicBezTo>
                    <a:pt x="5678" y="9078"/>
                    <a:pt x="5757" y="9228"/>
                    <a:pt x="5845" y="9051"/>
                  </a:cubicBezTo>
                  <a:cubicBezTo>
                    <a:pt x="5766" y="9290"/>
                    <a:pt x="5757" y="9660"/>
                    <a:pt x="5554" y="9899"/>
                  </a:cubicBezTo>
                  <a:cubicBezTo>
                    <a:pt x="5598" y="10014"/>
                    <a:pt x="5492" y="10208"/>
                    <a:pt x="5439" y="10376"/>
                  </a:cubicBezTo>
                  <a:cubicBezTo>
                    <a:pt x="5430" y="10437"/>
                    <a:pt x="5528" y="10437"/>
                    <a:pt x="5475" y="10526"/>
                  </a:cubicBezTo>
                  <a:cubicBezTo>
                    <a:pt x="5377" y="10570"/>
                    <a:pt x="5324" y="10543"/>
                    <a:pt x="5263" y="10543"/>
                  </a:cubicBezTo>
                  <a:cubicBezTo>
                    <a:pt x="5227" y="10693"/>
                    <a:pt x="5227" y="10658"/>
                    <a:pt x="5174" y="10844"/>
                  </a:cubicBezTo>
                  <a:cubicBezTo>
                    <a:pt x="5227" y="10870"/>
                    <a:pt x="5254" y="10844"/>
                    <a:pt x="5289" y="10852"/>
                  </a:cubicBezTo>
                  <a:cubicBezTo>
                    <a:pt x="5254" y="10782"/>
                    <a:pt x="5307" y="10676"/>
                    <a:pt x="5263" y="10614"/>
                  </a:cubicBezTo>
                  <a:cubicBezTo>
                    <a:pt x="5492" y="10499"/>
                    <a:pt x="5448" y="10808"/>
                    <a:pt x="5351" y="10941"/>
                  </a:cubicBezTo>
                  <a:cubicBezTo>
                    <a:pt x="5351" y="10932"/>
                    <a:pt x="5307" y="10888"/>
                    <a:pt x="5307" y="10888"/>
                  </a:cubicBezTo>
                  <a:cubicBezTo>
                    <a:pt x="5298" y="10905"/>
                    <a:pt x="5245" y="11064"/>
                    <a:pt x="5307" y="11055"/>
                  </a:cubicBezTo>
                  <a:cubicBezTo>
                    <a:pt x="5236" y="11214"/>
                    <a:pt x="5121" y="11576"/>
                    <a:pt x="5068" y="11850"/>
                  </a:cubicBezTo>
                  <a:cubicBezTo>
                    <a:pt x="5024" y="12036"/>
                    <a:pt x="4909" y="12212"/>
                    <a:pt x="4874" y="12371"/>
                  </a:cubicBezTo>
                  <a:cubicBezTo>
                    <a:pt x="4856" y="12442"/>
                    <a:pt x="4874" y="12557"/>
                    <a:pt x="4856" y="12654"/>
                  </a:cubicBezTo>
                  <a:cubicBezTo>
                    <a:pt x="4821" y="12777"/>
                    <a:pt x="4768" y="12883"/>
                    <a:pt x="4821" y="12972"/>
                  </a:cubicBezTo>
                  <a:cubicBezTo>
                    <a:pt x="4918" y="12989"/>
                    <a:pt x="4945" y="12830"/>
                    <a:pt x="5042" y="12857"/>
                  </a:cubicBezTo>
                  <a:cubicBezTo>
                    <a:pt x="5042" y="12715"/>
                    <a:pt x="5139" y="12504"/>
                    <a:pt x="5254" y="12512"/>
                  </a:cubicBezTo>
                  <a:cubicBezTo>
                    <a:pt x="5174" y="12451"/>
                    <a:pt x="5166" y="12345"/>
                    <a:pt x="5192" y="12221"/>
                  </a:cubicBezTo>
                  <a:cubicBezTo>
                    <a:pt x="5121" y="12177"/>
                    <a:pt x="5104" y="12239"/>
                    <a:pt x="5051" y="12203"/>
                  </a:cubicBezTo>
                  <a:cubicBezTo>
                    <a:pt x="5086" y="12018"/>
                    <a:pt x="5227" y="12168"/>
                    <a:pt x="5280" y="12221"/>
                  </a:cubicBezTo>
                  <a:cubicBezTo>
                    <a:pt x="5307" y="12203"/>
                    <a:pt x="5333" y="12080"/>
                    <a:pt x="5386" y="12000"/>
                  </a:cubicBezTo>
                  <a:cubicBezTo>
                    <a:pt x="5404" y="11947"/>
                    <a:pt x="5280" y="12009"/>
                    <a:pt x="5271" y="11930"/>
                  </a:cubicBezTo>
                  <a:cubicBezTo>
                    <a:pt x="5218" y="11921"/>
                    <a:pt x="5307" y="12097"/>
                    <a:pt x="5192" y="12124"/>
                  </a:cubicBezTo>
                  <a:cubicBezTo>
                    <a:pt x="5174" y="12089"/>
                    <a:pt x="5174" y="12027"/>
                    <a:pt x="5121" y="12000"/>
                  </a:cubicBezTo>
                  <a:cubicBezTo>
                    <a:pt x="5236" y="11806"/>
                    <a:pt x="5280" y="11541"/>
                    <a:pt x="5413" y="11223"/>
                  </a:cubicBezTo>
                  <a:cubicBezTo>
                    <a:pt x="5501" y="11153"/>
                    <a:pt x="5342" y="11400"/>
                    <a:pt x="5439" y="11400"/>
                  </a:cubicBezTo>
                  <a:cubicBezTo>
                    <a:pt x="5510" y="11417"/>
                    <a:pt x="5528" y="11320"/>
                    <a:pt x="5554" y="11241"/>
                  </a:cubicBezTo>
                  <a:cubicBezTo>
                    <a:pt x="5589" y="11170"/>
                    <a:pt x="5466" y="11179"/>
                    <a:pt x="5519" y="11100"/>
                  </a:cubicBezTo>
                  <a:cubicBezTo>
                    <a:pt x="5572" y="11197"/>
                    <a:pt x="5633" y="11100"/>
                    <a:pt x="5633" y="11038"/>
                  </a:cubicBezTo>
                  <a:cubicBezTo>
                    <a:pt x="5625" y="10967"/>
                    <a:pt x="5510" y="11002"/>
                    <a:pt x="5625" y="10976"/>
                  </a:cubicBezTo>
                  <a:cubicBezTo>
                    <a:pt x="5713" y="10958"/>
                    <a:pt x="5775" y="10879"/>
                    <a:pt x="5748" y="10791"/>
                  </a:cubicBezTo>
                  <a:cubicBezTo>
                    <a:pt x="5686" y="10799"/>
                    <a:pt x="5660" y="10905"/>
                    <a:pt x="5581" y="10861"/>
                  </a:cubicBezTo>
                  <a:cubicBezTo>
                    <a:pt x="5598" y="10764"/>
                    <a:pt x="5678" y="10808"/>
                    <a:pt x="5713" y="10746"/>
                  </a:cubicBezTo>
                  <a:cubicBezTo>
                    <a:pt x="5713" y="10720"/>
                    <a:pt x="5695" y="10702"/>
                    <a:pt x="5704" y="10676"/>
                  </a:cubicBezTo>
                  <a:cubicBezTo>
                    <a:pt x="5642" y="10632"/>
                    <a:pt x="5633" y="10720"/>
                    <a:pt x="5598" y="10738"/>
                  </a:cubicBezTo>
                  <a:cubicBezTo>
                    <a:pt x="5528" y="10738"/>
                    <a:pt x="5607" y="10640"/>
                    <a:pt x="5607" y="10640"/>
                  </a:cubicBezTo>
                  <a:cubicBezTo>
                    <a:pt x="5607" y="10570"/>
                    <a:pt x="5581" y="10552"/>
                    <a:pt x="5598" y="10499"/>
                  </a:cubicBezTo>
                  <a:cubicBezTo>
                    <a:pt x="5625" y="10367"/>
                    <a:pt x="5722" y="10208"/>
                    <a:pt x="5766" y="10040"/>
                  </a:cubicBezTo>
                  <a:cubicBezTo>
                    <a:pt x="5810" y="10137"/>
                    <a:pt x="5748" y="10164"/>
                    <a:pt x="5704" y="10278"/>
                  </a:cubicBezTo>
                  <a:cubicBezTo>
                    <a:pt x="5775" y="10305"/>
                    <a:pt x="5792" y="10208"/>
                    <a:pt x="5819" y="10128"/>
                  </a:cubicBezTo>
                  <a:cubicBezTo>
                    <a:pt x="5898" y="10155"/>
                    <a:pt x="5943" y="10102"/>
                    <a:pt x="5996" y="10067"/>
                  </a:cubicBezTo>
                  <a:cubicBezTo>
                    <a:pt x="5987" y="9952"/>
                    <a:pt x="5898" y="10111"/>
                    <a:pt x="5828" y="10031"/>
                  </a:cubicBezTo>
                  <a:cubicBezTo>
                    <a:pt x="5872" y="9855"/>
                    <a:pt x="6022" y="9978"/>
                    <a:pt x="6110" y="9908"/>
                  </a:cubicBezTo>
                  <a:cubicBezTo>
                    <a:pt x="6146" y="9802"/>
                    <a:pt x="6207" y="9740"/>
                    <a:pt x="6260" y="9669"/>
                  </a:cubicBezTo>
                  <a:cubicBezTo>
                    <a:pt x="6269" y="9616"/>
                    <a:pt x="6181" y="9616"/>
                    <a:pt x="6172" y="9572"/>
                  </a:cubicBezTo>
                  <a:cubicBezTo>
                    <a:pt x="6207" y="9422"/>
                    <a:pt x="6340" y="9501"/>
                    <a:pt x="6358" y="9316"/>
                  </a:cubicBezTo>
                  <a:cubicBezTo>
                    <a:pt x="6472" y="9378"/>
                    <a:pt x="6508" y="9245"/>
                    <a:pt x="6622" y="9316"/>
                  </a:cubicBezTo>
                  <a:cubicBezTo>
                    <a:pt x="6516" y="9387"/>
                    <a:pt x="6578" y="9528"/>
                    <a:pt x="6605" y="9607"/>
                  </a:cubicBezTo>
                  <a:cubicBezTo>
                    <a:pt x="6640" y="9607"/>
                    <a:pt x="6658" y="9537"/>
                    <a:pt x="6675" y="9501"/>
                  </a:cubicBezTo>
                  <a:cubicBezTo>
                    <a:pt x="6684" y="9528"/>
                    <a:pt x="6720" y="9554"/>
                    <a:pt x="6764" y="9563"/>
                  </a:cubicBezTo>
                  <a:cubicBezTo>
                    <a:pt x="6746" y="9634"/>
                    <a:pt x="6711" y="9652"/>
                    <a:pt x="6658" y="9625"/>
                  </a:cubicBezTo>
                  <a:cubicBezTo>
                    <a:pt x="6631" y="9660"/>
                    <a:pt x="6728" y="9731"/>
                    <a:pt x="6649" y="9722"/>
                  </a:cubicBezTo>
                  <a:cubicBezTo>
                    <a:pt x="6587" y="9740"/>
                    <a:pt x="6578" y="9722"/>
                    <a:pt x="6622" y="9643"/>
                  </a:cubicBezTo>
                  <a:cubicBezTo>
                    <a:pt x="6552" y="9678"/>
                    <a:pt x="6472" y="9616"/>
                    <a:pt x="6481" y="9554"/>
                  </a:cubicBezTo>
                  <a:cubicBezTo>
                    <a:pt x="6384" y="9563"/>
                    <a:pt x="6490" y="9669"/>
                    <a:pt x="6437" y="9740"/>
                  </a:cubicBezTo>
                  <a:cubicBezTo>
                    <a:pt x="6375" y="9722"/>
                    <a:pt x="6322" y="9749"/>
                    <a:pt x="6252" y="9696"/>
                  </a:cubicBezTo>
                  <a:cubicBezTo>
                    <a:pt x="6216" y="9784"/>
                    <a:pt x="6366" y="9775"/>
                    <a:pt x="6331" y="9863"/>
                  </a:cubicBezTo>
                  <a:cubicBezTo>
                    <a:pt x="6402" y="9899"/>
                    <a:pt x="6393" y="9757"/>
                    <a:pt x="6472" y="9810"/>
                  </a:cubicBezTo>
                  <a:cubicBezTo>
                    <a:pt x="6437" y="9846"/>
                    <a:pt x="6446" y="9978"/>
                    <a:pt x="6393" y="9952"/>
                  </a:cubicBezTo>
                  <a:cubicBezTo>
                    <a:pt x="6411" y="10005"/>
                    <a:pt x="6455" y="10058"/>
                    <a:pt x="6402" y="10155"/>
                  </a:cubicBezTo>
                  <a:cubicBezTo>
                    <a:pt x="6331" y="10067"/>
                    <a:pt x="6260" y="10058"/>
                    <a:pt x="6234" y="10217"/>
                  </a:cubicBezTo>
                  <a:cubicBezTo>
                    <a:pt x="6146" y="10270"/>
                    <a:pt x="6190" y="10111"/>
                    <a:pt x="6101" y="10164"/>
                  </a:cubicBezTo>
                  <a:cubicBezTo>
                    <a:pt x="6119" y="10217"/>
                    <a:pt x="6154" y="10252"/>
                    <a:pt x="6101" y="10331"/>
                  </a:cubicBezTo>
                  <a:cubicBezTo>
                    <a:pt x="6057" y="10305"/>
                    <a:pt x="6040" y="10331"/>
                    <a:pt x="6022" y="10367"/>
                  </a:cubicBezTo>
                  <a:cubicBezTo>
                    <a:pt x="5978" y="10331"/>
                    <a:pt x="5890" y="10252"/>
                    <a:pt x="5819" y="10296"/>
                  </a:cubicBezTo>
                  <a:cubicBezTo>
                    <a:pt x="5828" y="10349"/>
                    <a:pt x="5907" y="10367"/>
                    <a:pt x="5845" y="10464"/>
                  </a:cubicBezTo>
                  <a:cubicBezTo>
                    <a:pt x="5731" y="10464"/>
                    <a:pt x="5828" y="10349"/>
                    <a:pt x="5713" y="10349"/>
                  </a:cubicBezTo>
                  <a:cubicBezTo>
                    <a:pt x="5633" y="10455"/>
                    <a:pt x="5748" y="10455"/>
                    <a:pt x="5766" y="10508"/>
                  </a:cubicBezTo>
                  <a:cubicBezTo>
                    <a:pt x="5739" y="10561"/>
                    <a:pt x="5651" y="10464"/>
                    <a:pt x="5651" y="10587"/>
                  </a:cubicBezTo>
                  <a:cubicBezTo>
                    <a:pt x="5669" y="10623"/>
                    <a:pt x="5739" y="10640"/>
                    <a:pt x="5748" y="10729"/>
                  </a:cubicBezTo>
                  <a:cubicBezTo>
                    <a:pt x="5819" y="10720"/>
                    <a:pt x="5704" y="10632"/>
                    <a:pt x="5784" y="10543"/>
                  </a:cubicBezTo>
                  <a:cubicBezTo>
                    <a:pt x="5837" y="10614"/>
                    <a:pt x="5854" y="10499"/>
                    <a:pt x="5898" y="10490"/>
                  </a:cubicBezTo>
                  <a:cubicBezTo>
                    <a:pt x="5916" y="10482"/>
                    <a:pt x="5951" y="10517"/>
                    <a:pt x="5969" y="10517"/>
                  </a:cubicBezTo>
                  <a:cubicBezTo>
                    <a:pt x="6004" y="10517"/>
                    <a:pt x="6022" y="10455"/>
                    <a:pt x="6075" y="10490"/>
                  </a:cubicBezTo>
                  <a:cubicBezTo>
                    <a:pt x="6084" y="10526"/>
                    <a:pt x="6075" y="10579"/>
                    <a:pt x="6040" y="10640"/>
                  </a:cubicBezTo>
                  <a:cubicBezTo>
                    <a:pt x="6013" y="10614"/>
                    <a:pt x="6022" y="10570"/>
                    <a:pt x="5987" y="10552"/>
                  </a:cubicBezTo>
                  <a:cubicBezTo>
                    <a:pt x="5960" y="10623"/>
                    <a:pt x="5960" y="10676"/>
                    <a:pt x="5987" y="10720"/>
                  </a:cubicBezTo>
                  <a:cubicBezTo>
                    <a:pt x="6110" y="10746"/>
                    <a:pt x="6137" y="10605"/>
                    <a:pt x="6154" y="10482"/>
                  </a:cubicBezTo>
                  <a:cubicBezTo>
                    <a:pt x="6243" y="10482"/>
                    <a:pt x="6181" y="10570"/>
                    <a:pt x="6163" y="10623"/>
                  </a:cubicBezTo>
                  <a:cubicBezTo>
                    <a:pt x="6252" y="10587"/>
                    <a:pt x="6322" y="10579"/>
                    <a:pt x="6349" y="10685"/>
                  </a:cubicBezTo>
                  <a:cubicBezTo>
                    <a:pt x="6375" y="10693"/>
                    <a:pt x="6384" y="10640"/>
                    <a:pt x="6419" y="10649"/>
                  </a:cubicBezTo>
                  <a:cubicBezTo>
                    <a:pt x="6437" y="10579"/>
                    <a:pt x="6358" y="10517"/>
                    <a:pt x="6455" y="10464"/>
                  </a:cubicBezTo>
                  <a:cubicBezTo>
                    <a:pt x="6569" y="10535"/>
                    <a:pt x="6428" y="10755"/>
                    <a:pt x="6375" y="10932"/>
                  </a:cubicBezTo>
                  <a:cubicBezTo>
                    <a:pt x="6349" y="11029"/>
                    <a:pt x="6358" y="11117"/>
                    <a:pt x="6305" y="11197"/>
                  </a:cubicBezTo>
                  <a:cubicBezTo>
                    <a:pt x="6287" y="11197"/>
                    <a:pt x="6296" y="11091"/>
                    <a:pt x="6322" y="11073"/>
                  </a:cubicBezTo>
                  <a:cubicBezTo>
                    <a:pt x="6234" y="11144"/>
                    <a:pt x="6305" y="11179"/>
                    <a:pt x="6278" y="11259"/>
                  </a:cubicBezTo>
                  <a:cubicBezTo>
                    <a:pt x="6269" y="11303"/>
                    <a:pt x="6199" y="11320"/>
                    <a:pt x="6199" y="11320"/>
                  </a:cubicBezTo>
                  <a:cubicBezTo>
                    <a:pt x="6181" y="11373"/>
                    <a:pt x="6234" y="11435"/>
                    <a:pt x="6225" y="11497"/>
                  </a:cubicBezTo>
                  <a:cubicBezTo>
                    <a:pt x="6216" y="11541"/>
                    <a:pt x="6172" y="11550"/>
                    <a:pt x="6154" y="11603"/>
                  </a:cubicBezTo>
                  <a:cubicBezTo>
                    <a:pt x="6119" y="11700"/>
                    <a:pt x="6137" y="11841"/>
                    <a:pt x="6048" y="11885"/>
                  </a:cubicBezTo>
                  <a:cubicBezTo>
                    <a:pt x="5925" y="11815"/>
                    <a:pt x="5916" y="11682"/>
                    <a:pt x="6022" y="11550"/>
                  </a:cubicBezTo>
                  <a:cubicBezTo>
                    <a:pt x="5934" y="11532"/>
                    <a:pt x="5907" y="11656"/>
                    <a:pt x="5863" y="11753"/>
                  </a:cubicBezTo>
                  <a:cubicBezTo>
                    <a:pt x="5854" y="11850"/>
                    <a:pt x="5890" y="11797"/>
                    <a:pt x="5951" y="11824"/>
                  </a:cubicBezTo>
                  <a:cubicBezTo>
                    <a:pt x="5925" y="11877"/>
                    <a:pt x="5925" y="11912"/>
                    <a:pt x="5978" y="11930"/>
                  </a:cubicBezTo>
                  <a:cubicBezTo>
                    <a:pt x="5960" y="11983"/>
                    <a:pt x="5898" y="12062"/>
                    <a:pt x="5987" y="12062"/>
                  </a:cubicBezTo>
                  <a:cubicBezTo>
                    <a:pt x="6031" y="12080"/>
                    <a:pt x="5987" y="11938"/>
                    <a:pt x="6066" y="11930"/>
                  </a:cubicBezTo>
                  <a:cubicBezTo>
                    <a:pt x="6084" y="12089"/>
                    <a:pt x="5951" y="12221"/>
                    <a:pt x="5916" y="12398"/>
                  </a:cubicBezTo>
                  <a:cubicBezTo>
                    <a:pt x="5907" y="12433"/>
                    <a:pt x="5934" y="12486"/>
                    <a:pt x="5925" y="12530"/>
                  </a:cubicBezTo>
                  <a:cubicBezTo>
                    <a:pt x="5890" y="12662"/>
                    <a:pt x="5828" y="12839"/>
                    <a:pt x="5792" y="12972"/>
                  </a:cubicBezTo>
                  <a:cubicBezTo>
                    <a:pt x="5722" y="13192"/>
                    <a:pt x="5642" y="13439"/>
                    <a:pt x="5563" y="13581"/>
                  </a:cubicBezTo>
                  <a:cubicBezTo>
                    <a:pt x="5563" y="13581"/>
                    <a:pt x="5519" y="13554"/>
                    <a:pt x="5510" y="13554"/>
                  </a:cubicBezTo>
                  <a:cubicBezTo>
                    <a:pt x="5475" y="13581"/>
                    <a:pt x="5536" y="13651"/>
                    <a:pt x="5492" y="13687"/>
                  </a:cubicBezTo>
                  <a:cubicBezTo>
                    <a:pt x="5351" y="13563"/>
                    <a:pt x="5519" y="13757"/>
                    <a:pt x="5422" y="13881"/>
                  </a:cubicBezTo>
                  <a:cubicBezTo>
                    <a:pt x="5413" y="13916"/>
                    <a:pt x="5457" y="13925"/>
                    <a:pt x="5483" y="13943"/>
                  </a:cubicBezTo>
                  <a:cubicBezTo>
                    <a:pt x="5439" y="14058"/>
                    <a:pt x="5413" y="14225"/>
                    <a:pt x="5316" y="14243"/>
                  </a:cubicBezTo>
                  <a:cubicBezTo>
                    <a:pt x="5271" y="14322"/>
                    <a:pt x="5369" y="14331"/>
                    <a:pt x="5307" y="14428"/>
                  </a:cubicBezTo>
                  <a:cubicBezTo>
                    <a:pt x="5210" y="14420"/>
                    <a:pt x="5183" y="14367"/>
                    <a:pt x="5245" y="14278"/>
                  </a:cubicBezTo>
                  <a:cubicBezTo>
                    <a:pt x="5166" y="14243"/>
                    <a:pt x="5139" y="14340"/>
                    <a:pt x="5104" y="14420"/>
                  </a:cubicBezTo>
                  <a:cubicBezTo>
                    <a:pt x="5174" y="14473"/>
                    <a:pt x="5210" y="14428"/>
                    <a:pt x="5271" y="14455"/>
                  </a:cubicBezTo>
                  <a:cubicBezTo>
                    <a:pt x="4865" y="15868"/>
                    <a:pt x="4291" y="17227"/>
                    <a:pt x="3797" y="18561"/>
                  </a:cubicBezTo>
                  <a:cubicBezTo>
                    <a:pt x="3753" y="18676"/>
                    <a:pt x="3717" y="18773"/>
                    <a:pt x="3682" y="18879"/>
                  </a:cubicBezTo>
                  <a:cubicBezTo>
                    <a:pt x="3664" y="18932"/>
                    <a:pt x="3647" y="18985"/>
                    <a:pt x="3629" y="19038"/>
                  </a:cubicBezTo>
                  <a:cubicBezTo>
                    <a:pt x="3620" y="19055"/>
                    <a:pt x="3603" y="19082"/>
                    <a:pt x="3594" y="19108"/>
                  </a:cubicBezTo>
                  <a:cubicBezTo>
                    <a:pt x="3585" y="19135"/>
                    <a:pt x="3576" y="19152"/>
                    <a:pt x="3567" y="19179"/>
                  </a:cubicBezTo>
                  <a:cubicBezTo>
                    <a:pt x="3550" y="19214"/>
                    <a:pt x="3585" y="19232"/>
                    <a:pt x="3567" y="19258"/>
                  </a:cubicBezTo>
                  <a:cubicBezTo>
                    <a:pt x="3532" y="19338"/>
                    <a:pt x="3453" y="19488"/>
                    <a:pt x="3400" y="19629"/>
                  </a:cubicBezTo>
                  <a:cubicBezTo>
                    <a:pt x="3364" y="19709"/>
                    <a:pt x="3382" y="19779"/>
                    <a:pt x="3338" y="19868"/>
                  </a:cubicBezTo>
                  <a:cubicBezTo>
                    <a:pt x="3276" y="19974"/>
                    <a:pt x="3135" y="20327"/>
                    <a:pt x="3099" y="20503"/>
                  </a:cubicBezTo>
                  <a:cubicBezTo>
                    <a:pt x="3091" y="20556"/>
                    <a:pt x="3099" y="20609"/>
                    <a:pt x="3082" y="20671"/>
                  </a:cubicBezTo>
                  <a:cubicBezTo>
                    <a:pt x="3073" y="20733"/>
                    <a:pt x="3038" y="20804"/>
                    <a:pt x="2949" y="20909"/>
                  </a:cubicBezTo>
                  <a:cubicBezTo>
                    <a:pt x="2949" y="21015"/>
                    <a:pt x="2949" y="21086"/>
                    <a:pt x="2826" y="21227"/>
                  </a:cubicBezTo>
                  <a:cubicBezTo>
                    <a:pt x="2870" y="21183"/>
                    <a:pt x="2887" y="21148"/>
                    <a:pt x="2958" y="21113"/>
                  </a:cubicBezTo>
                  <a:cubicBezTo>
                    <a:pt x="2896" y="21219"/>
                    <a:pt x="2870" y="21289"/>
                    <a:pt x="2852" y="21369"/>
                  </a:cubicBezTo>
                  <a:cubicBezTo>
                    <a:pt x="2834" y="21439"/>
                    <a:pt x="2817" y="21519"/>
                    <a:pt x="2764" y="21625"/>
                  </a:cubicBezTo>
                  <a:cubicBezTo>
                    <a:pt x="2711" y="21660"/>
                    <a:pt x="2720" y="21634"/>
                    <a:pt x="2667" y="21660"/>
                  </a:cubicBezTo>
                  <a:cubicBezTo>
                    <a:pt x="2587" y="21792"/>
                    <a:pt x="2773" y="21634"/>
                    <a:pt x="2773" y="21669"/>
                  </a:cubicBezTo>
                  <a:cubicBezTo>
                    <a:pt x="2746" y="21731"/>
                    <a:pt x="2596" y="21810"/>
                    <a:pt x="2578" y="21810"/>
                  </a:cubicBezTo>
                  <a:cubicBezTo>
                    <a:pt x="2570" y="21872"/>
                    <a:pt x="2631" y="21845"/>
                    <a:pt x="2631" y="21898"/>
                  </a:cubicBezTo>
                  <a:cubicBezTo>
                    <a:pt x="2552" y="22013"/>
                    <a:pt x="2578" y="22022"/>
                    <a:pt x="2561" y="22093"/>
                  </a:cubicBezTo>
                  <a:cubicBezTo>
                    <a:pt x="2570" y="22084"/>
                    <a:pt x="2578" y="22084"/>
                    <a:pt x="2587" y="22084"/>
                  </a:cubicBezTo>
                  <a:cubicBezTo>
                    <a:pt x="2631" y="22075"/>
                    <a:pt x="2623" y="22110"/>
                    <a:pt x="2667" y="22101"/>
                  </a:cubicBezTo>
                  <a:cubicBezTo>
                    <a:pt x="2737" y="22093"/>
                    <a:pt x="2940" y="21978"/>
                    <a:pt x="3029" y="22004"/>
                  </a:cubicBezTo>
                  <a:cubicBezTo>
                    <a:pt x="3046" y="22004"/>
                    <a:pt x="3020" y="22057"/>
                    <a:pt x="3029" y="22057"/>
                  </a:cubicBezTo>
                  <a:cubicBezTo>
                    <a:pt x="3064" y="22057"/>
                    <a:pt x="3205" y="21934"/>
                    <a:pt x="3152" y="22040"/>
                  </a:cubicBezTo>
                  <a:cubicBezTo>
                    <a:pt x="3205" y="22022"/>
                    <a:pt x="3302" y="21987"/>
                    <a:pt x="3400" y="21951"/>
                  </a:cubicBezTo>
                  <a:cubicBezTo>
                    <a:pt x="3497" y="21916"/>
                    <a:pt x="3594" y="21881"/>
                    <a:pt x="3647" y="21863"/>
                  </a:cubicBezTo>
                  <a:cubicBezTo>
                    <a:pt x="3700" y="21854"/>
                    <a:pt x="3709" y="21881"/>
                    <a:pt x="3717" y="21881"/>
                  </a:cubicBezTo>
                  <a:cubicBezTo>
                    <a:pt x="3762" y="21881"/>
                    <a:pt x="3797" y="21845"/>
                    <a:pt x="3832" y="21837"/>
                  </a:cubicBezTo>
                  <a:cubicBezTo>
                    <a:pt x="3885" y="21837"/>
                    <a:pt x="3841" y="21890"/>
                    <a:pt x="3859" y="21890"/>
                  </a:cubicBezTo>
                  <a:cubicBezTo>
                    <a:pt x="3868" y="21898"/>
                    <a:pt x="3929" y="21854"/>
                    <a:pt x="3956" y="21854"/>
                  </a:cubicBezTo>
                  <a:cubicBezTo>
                    <a:pt x="4053" y="21845"/>
                    <a:pt x="4185" y="21872"/>
                    <a:pt x="4300" y="21837"/>
                  </a:cubicBezTo>
                  <a:cubicBezTo>
                    <a:pt x="4344" y="21819"/>
                    <a:pt x="4397" y="21775"/>
                    <a:pt x="4450" y="21757"/>
                  </a:cubicBezTo>
                  <a:cubicBezTo>
                    <a:pt x="4450" y="21784"/>
                    <a:pt x="4468" y="21801"/>
                    <a:pt x="4494" y="21810"/>
                  </a:cubicBezTo>
                  <a:cubicBezTo>
                    <a:pt x="4565" y="21748"/>
                    <a:pt x="4653" y="21757"/>
                    <a:pt x="4724" y="21748"/>
                  </a:cubicBezTo>
                  <a:cubicBezTo>
                    <a:pt x="4777" y="21748"/>
                    <a:pt x="4856" y="21686"/>
                    <a:pt x="4909" y="21669"/>
                  </a:cubicBezTo>
                  <a:cubicBezTo>
                    <a:pt x="4954" y="21660"/>
                    <a:pt x="4954" y="21695"/>
                    <a:pt x="4998" y="21686"/>
                  </a:cubicBezTo>
                  <a:cubicBezTo>
                    <a:pt x="5157" y="21660"/>
                    <a:pt x="5377" y="21598"/>
                    <a:pt x="5545" y="21563"/>
                  </a:cubicBezTo>
                  <a:cubicBezTo>
                    <a:pt x="5589" y="21554"/>
                    <a:pt x="5589" y="21589"/>
                    <a:pt x="5625" y="21581"/>
                  </a:cubicBezTo>
                  <a:cubicBezTo>
                    <a:pt x="5642" y="21581"/>
                    <a:pt x="5660" y="21572"/>
                    <a:pt x="5686" y="21563"/>
                  </a:cubicBezTo>
                  <a:cubicBezTo>
                    <a:pt x="5704" y="21563"/>
                    <a:pt x="5731" y="21554"/>
                    <a:pt x="5757" y="21545"/>
                  </a:cubicBezTo>
                  <a:cubicBezTo>
                    <a:pt x="5801" y="21536"/>
                    <a:pt x="5845" y="21519"/>
                    <a:pt x="5890" y="21510"/>
                  </a:cubicBezTo>
                  <a:cubicBezTo>
                    <a:pt x="5978" y="21483"/>
                    <a:pt x="6057" y="21466"/>
                    <a:pt x="6119" y="21457"/>
                  </a:cubicBezTo>
                  <a:cubicBezTo>
                    <a:pt x="6190" y="21457"/>
                    <a:pt x="6172" y="21492"/>
                    <a:pt x="6216" y="21501"/>
                  </a:cubicBezTo>
                  <a:cubicBezTo>
                    <a:pt x="6384" y="21466"/>
                    <a:pt x="6516" y="21404"/>
                    <a:pt x="6702" y="21377"/>
                  </a:cubicBezTo>
                  <a:cubicBezTo>
                    <a:pt x="6720" y="21404"/>
                    <a:pt x="6773" y="21395"/>
                    <a:pt x="6773" y="21457"/>
                  </a:cubicBezTo>
                  <a:cubicBezTo>
                    <a:pt x="6808" y="21448"/>
                    <a:pt x="6790" y="21404"/>
                    <a:pt x="6790" y="21369"/>
                  </a:cubicBezTo>
                  <a:cubicBezTo>
                    <a:pt x="6993" y="21360"/>
                    <a:pt x="7117" y="21201"/>
                    <a:pt x="7276" y="21307"/>
                  </a:cubicBezTo>
                  <a:cubicBezTo>
                    <a:pt x="7382" y="21271"/>
                    <a:pt x="7391" y="21280"/>
                    <a:pt x="7514" y="21245"/>
                  </a:cubicBezTo>
                  <a:cubicBezTo>
                    <a:pt x="7558" y="21271"/>
                    <a:pt x="7611" y="21280"/>
                    <a:pt x="7594" y="21369"/>
                  </a:cubicBezTo>
                  <a:cubicBezTo>
                    <a:pt x="7735" y="21351"/>
                    <a:pt x="7629" y="21307"/>
                    <a:pt x="7673" y="21254"/>
                  </a:cubicBezTo>
                  <a:cubicBezTo>
                    <a:pt x="7814" y="21210"/>
                    <a:pt x="7832" y="21298"/>
                    <a:pt x="7956" y="21271"/>
                  </a:cubicBezTo>
                  <a:cubicBezTo>
                    <a:pt x="8009" y="21254"/>
                    <a:pt x="7965" y="21174"/>
                    <a:pt x="8000" y="21148"/>
                  </a:cubicBezTo>
                  <a:cubicBezTo>
                    <a:pt x="8159" y="21174"/>
                    <a:pt x="8362" y="21077"/>
                    <a:pt x="8583" y="21077"/>
                  </a:cubicBezTo>
                  <a:cubicBezTo>
                    <a:pt x="8644" y="21068"/>
                    <a:pt x="8724" y="21104"/>
                    <a:pt x="8803" y="21095"/>
                  </a:cubicBezTo>
                  <a:cubicBezTo>
                    <a:pt x="8989" y="21077"/>
                    <a:pt x="9316" y="20927"/>
                    <a:pt x="9448" y="21042"/>
                  </a:cubicBezTo>
                  <a:cubicBezTo>
                    <a:pt x="9474" y="21015"/>
                    <a:pt x="9483" y="20980"/>
                    <a:pt x="9492" y="20954"/>
                  </a:cubicBezTo>
                  <a:cubicBezTo>
                    <a:pt x="9704" y="20989"/>
                    <a:pt x="9810" y="20839"/>
                    <a:pt x="10048" y="20874"/>
                  </a:cubicBezTo>
                  <a:cubicBezTo>
                    <a:pt x="10075" y="20751"/>
                    <a:pt x="10154" y="20804"/>
                    <a:pt x="10278" y="20759"/>
                  </a:cubicBezTo>
                  <a:cubicBezTo>
                    <a:pt x="10287" y="20733"/>
                    <a:pt x="10216" y="20689"/>
                    <a:pt x="10207" y="20689"/>
                  </a:cubicBezTo>
                  <a:cubicBezTo>
                    <a:pt x="10172" y="20689"/>
                    <a:pt x="10154" y="20742"/>
                    <a:pt x="10119" y="20751"/>
                  </a:cubicBezTo>
                  <a:cubicBezTo>
                    <a:pt x="10075" y="20768"/>
                    <a:pt x="10057" y="20724"/>
                    <a:pt x="10031" y="20742"/>
                  </a:cubicBezTo>
                  <a:cubicBezTo>
                    <a:pt x="9987" y="20751"/>
                    <a:pt x="9951" y="20804"/>
                    <a:pt x="9916" y="20812"/>
                  </a:cubicBezTo>
                  <a:cubicBezTo>
                    <a:pt x="9845" y="20821"/>
                    <a:pt x="9801" y="20804"/>
                    <a:pt x="9722" y="20804"/>
                  </a:cubicBezTo>
                  <a:cubicBezTo>
                    <a:pt x="9651" y="20812"/>
                    <a:pt x="9554" y="20856"/>
                    <a:pt x="9421" y="20848"/>
                  </a:cubicBezTo>
                  <a:cubicBezTo>
                    <a:pt x="9377" y="20848"/>
                    <a:pt x="9333" y="20804"/>
                    <a:pt x="9324" y="20804"/>
                  </a:cubicBezTo>
                  <a:cubicBezTo>
                    <a:pt x="9289" y="20804"/>
                    <a:pt x="9192" y="20856"/>
                    <a:pt x="9112" y="20865"/>
                  </a:cubicBezTo>
                  <a:cubicBezTo>
                    <a:pt x="9006" y="20865"/>
                    <a:pt x="8998" y="20883"/>
                    <a:pt x="8865" y="20892"/>
                  </a:cubicBezTo>
                  <a:cubicBezTo>
                    <a:pt x="8759" y="20901"/>
                    <a:pt x="8609" y="20918"/>
                    <a:pt x="8441" y="20954"/>
                  </a:cubicBezTo>
                  <a:cubicBezTo>
                    <a:pt x="8433" y="20909"/>
                    <a:pt x="8468" y="20901"/>
                    <a:pt x="8459" y="20865"/>
                  </a:cubicBezTo>
                  <a:cubicBezTo>
                    <a:pt x="8371" y="20883"/>
                    <a:pt x="8265" y="20909"/>
                    <a:pt x="8274" y="20812"/>
                  </a:cubicBezTo>
                  <a:cubicBezTo>
                    <a:pt x="8238" y="20821"/>
                    <a:pt x="8247" y="20865"/>
                    <a:pt x="8247" y="20892"/>
                  </a:cubicBezTo>
                  <a:cubicBezTo>
                    <a:pt x="8256" y="20954"/>
                    <a:pt x="8362" y="20892"/>
                    <a:pt x="8406" y="20901"/>
                  </a:cubicBezTo>
                  <a:cubicBezTo>
                    <a:pt x="8327" y="21015"/>
                    <a:pt x="8115" y="21015"/>
                    <a:pt x="7956" y="20989"/>
                  </a:cubicBezTo>
                  <a:cubicBezTo>
                    <a:pt x="7867" y="20962"/>
                    <a:pt x="7867" y="21113"/>
                    <a:pt x="7832" y="21033"/>
                  </a:cubicBezTo>
                  <a:cubicBezTo>
                    <a:pt x="7761" y="20989"/>
                    <a:pt x="7841" y="20980"/>
                    <a:pt x="7885" y="20945"/>
                  </a:cubicBezTo>
                  <a:cubicBezTo>
                    <a:pt x="7912" y="20918"/>
                    <a:pt x="7867" y="20883"/>
                    <a:pt x="7938" y="20883"/>
                  </a:cubicBezTo>
                  <a:cubicBezTo>
                    <a:pt x="7965" y="20883"/>
                    <a:pt x="7973" y="20909"/>
                    <a:pt x="8000" y="20901"/>
                  </a:cubicBezTo>
                  <a:cubicBezTo>
                    <a:pt x="8000" y="20936"/>
                    <a:pt x="7947" y="20927"/>
                    <a:pt x="7912" y="20936"/>
                  </a:cubicBezTo>
                  <a:cubicBezTo>
                    <a:pt x="8018" y="20998"/>
                    <a:pt x="8115" y="20892"/>
                    <a:pt x="8221" y="20927"/>
                  </a:cubicBezTo>
                  <a:cubicBezTo>
                    <a:pt x="8247" y="20768"/>
                    <a:pt x="7982" y="20954"/>
                    <a:pt x="8018" y="20786"/>
                  </a:cubicBezTo>
                  <a:cubicBezTo>
                    <a:pt x="7859" y="20848"/>
                    <a:pt x="7823" y="20989"/>
                    <a:pt x="7603" y="20954"/>
                  </a:cubicBezTo>
                  <a:cubicBezTo>
                    <a:pt x="7585" y="21077"/>
                    <a:pt x="7753" y="20971"/>
                    <a:pt x="7744" y="21077"/>
                  </a:cubicBezTo>
                  <a:cubicBezTo>
                    <a:pt x="7603" y="21104"/>
                    <a:pt x="7479" y="21113"/>
                    <a:pt x="7399" y="21060"/>
                  </a:cubicBezTo>
                  <a:cubicBezTo>
                    <a:pt x="7452" y="21015"/>
                    <a:pt x="7620" y="20989"/>
                    <a:pt x="7505" y="20909"/>
                  </a:cubicBezTo>
                  <a:cubicBezTo>
                    <a:pt x="7452" y="20927"/>
                    <a:pt x="7497" y="21015"/>
                    <a:pt x="7391" y="21007"/>
                  </a:cubicBezTo>
                  <a:cubicBezTo>
                    <a:pt x="7399" y="20848"/>
                    <a:pt x="7179" y="20936"/>
                    <a:pt x="7143" y="21015"/>
                  </a:cubicBezTo>
                  <a:cubicBezTo>
                    <a:pt x="7179" y="21060"/>
                    <a:pt x="7249" y="21060"/>
                    <a:pt x="7338" y="21042"/>
                  </a:cubicBezTo>
                  <a:cubicBezTo>
                    <a:pt x="7320" y="21157"/>
                    <a:pt x="7188" y="21086"/>
                    <a:pt x="7099" y="21104"/>
                  </a:cubicBezTo>
                  <a:cubicBezTo>
                    <a:pt x="7152" y="20989"/>
                    <a:pt x="7029" y="21007"/>
                    <a:pt x="6949" y="20954"/>
                  </a:cubicBezTo>
                  <a:cubicBezTo>
                    <a:pt x="6931" y="21068"/>
                    <a:pt x="7073" y="21042"/>
                    <a:pt x="7002" y="21113"/>
                  </a:cubicBezTo>
                  <a:cubicBezTo>
                    <a:pt x="6923" y="21113"/>
                    <a:pt x="6914" y="21015"/>
                    <a:pt x="6808" y="21033"/>
                  </a:cubicBezTo>
                  <a:cubicBezTo>
                    <a:pt x="6720" y="21060"/>
                    <a:pt x="6861" y="21068"/>
                    <a:pt x="6878" y="21077"/>
                  </a:cubicBezTo>
                  <a:cubicBezTo>
                    <a:pt x="6587" y="21174"/>
                    <a:pt x="6154" y="21227"/>
                    <a:pt x="5757" y="21280"/>
                  </a:cubicBezTo>
                  <a:cubicBezTo>
                    <a:pt x="5739" y="21280"/>
                    <a:pt x="5695" y="21271"/>
                    <a:pt x="5651" y="21271"/>
                  </a:cubicBezTo>
                  <a:cubicBezTo>
                    <a:pt x="5625" y="21271"/>
                    <a:pt x="5616" y="21271"/>
                    <a:pt x="5598" y="21280"/>
                  </a:cubicBezTo>
                  <a:cubicBezTo>
                    <a:pt x="5589" y="21289"/>
                    <a:pt x="5581" y="21307"/>
                    <a:pt x="5572" y="21333"/>
                  </a:cubicBezTo>
                  <a:cubicBezTo>
                    <a:pt x="5457" y="21307"/>
                    <a:pt x="5236" y="21333"/>
                    <a:pt x="5148" y="21360"/>
                  </a:cubicBezTo>
                  <a:cubicBezTo>
                    <a:pt x="5192" y="21263"/>
                    <a:pt x="5289" y="21289"/>
                    <a:pt x="5369" y="21280"/>
                  </a:cubicBezTo>
                  <a:cubicBezTo>
                    <a:pt x="5430" y="21263"/>
                    <a:pt x="5492" y="21263"/>
                    <a:pt x="5545" y="21254"/>
                  </a:cubicBezTo>
                  <a:cubicBezTo>
                    <a:pt x="5572" y="21245"/>
                    <a:pt x="5589" y="21245"/>
                    <a:pt x="5616" y="21236"/>
                  </a:cubicBezTo>
                  <a:lnTo>
                    <a:pt x="5642" y="21227"/>
                  </a:lnTo>
                  <a:cubicBezTo>
                    <a:pt x="5651" y="21227"/>
                    <a:pt x="5660" y="21227"/>
                    <a:pt x="5669" y="21227"/>
                  </a:cubicBezTo>
                  <a:cubicBezTo>
                    <a:pt x="5686" y="21219"/>
                    <a:pt x="5695" y="21210"/>
                    <a:pt x="5713" y="21201"/>
                  </a:cubicBezTo>
                  <a:cubicBezTo>
                    <a:pt x="5695" y="21113"/>
                    <a:pt x="5625" y="21148"/>
                    <a:pt x="5660" y="21042"/>
                  </a:cubicBezTo>
                  <a:cubicBezTo>
                    <a:pt x="5642" y="21051"/>
                    <a:pt x="5607" y="21060"/>
                    <a:pt x="5589" y="21060"/>
                  </a:cubicBezTo>
                  <a:cubicBezTo>
                    <a:pt x="5581" y="21060"/>
                    <a:pt x="5572" y="21051"/>
                    <a:pt x="5563" y="21051"/>
                  </a:cubicBezTo>
                  <a:cubicBezTo>
                    <a:pt x="5536" y="21042"/>
                    <a:pt x="5528" y="21042"/>
                    <a:pt x="5510" y="21060"/>
                  </a:cubicBezTo>
                  <a:cubicBezTo>
                    <a:pt x="5536" y="21077"/>
                    <a:pt x="5545" y="21086"/>
                    <a:pt x="5607" y="21104"/>
                  </a:cubicBezTo>
                  <a:cubicBezTo>
                    <a:pt x="5581" y="21254"/>
                    <a:pt x="5492" y="21104"/>
                    <a:pt x="5430" y="21130"/>
                  </a:cubicBezTo>
                  <a:cubicBezTo>
                    <a:pt x="5422" y="21201"/>
                    <a:pt x="5510" y="21104"/>
                    <a:pt x="5483" y="21210"/>
                  </a:cubicBezTo>
                  <a:cubicBezTo>
                    <a:pt x="5271" y="21227"/>
                    <a:pt x="5007" y="21254"/>
                    <a:pt x="4751" y="21289"/>
                  </a:cubicBezTo>
                  <a:cubicBezTo>
                    <a:pt x="4494" y="21316"/>
                    <a:pt x="4238" y="21351"/>
                    <a:pt x="4018" y="21386"/>
                  </a:cubicBezTo>
                  <a:cubicBezTo>
                    <a:pt x="3982" y="21395"/>
                    <a:pt x="3982" y="21360"/>
                    <a:pt x="3956" y="21369"/>
                  </a:cubicBezTo>
                  <a:cubicBezTo>
                    <a:pt x="3912" y="21377"/>
                    <a:pt x="3850" y="21413"/>
                    <a:pt x="3815" y="21413"/>
                  </a:cubicBezTo>
                  <a:cubicBezTo>
                    <a:pt x="3797" y="21413"/>
                    <a:pt x="3797" y="21377"/>
                    <a:pt x="3788" y="21360"/>
                  </a:cubicBezTo>
                  <a:cubicBezTo>
                    <a:pt x="3779" y="21333"/>
                    <a:pt x="3762" y="21333"/>
                    <a:pt x="3673" y="21395"/>
                  </a:cubicBezTo>
                  <a:cubicBezTo>
                    <a:pt x="3753" y="21324"/>
                    <a:pt x="3656" y="21360"/>
                    <a:pt x="3700" y="21307"/>
                  </a:cubicBezTo>
                  <a:cubicBezTo>
                    <a:pt x="3673" y="21324"/>
                    <a:pt x="3611" y="21377"/>
                    <a:pt x="3629" y="21377"/>
                  </a:cubicBezTo>
                  <a:cubicBezTo>
                    <a:pt x="3497" y="21430"/>
                    <a:pt x="3391" y="21457"/>
                    <a:pt x="3302" y="21475"/>
                  </a:cubicBezTo>
                  <a:cubicBezTo>
                    <a:pt x="3338" y="21369"/>
                    <a:pt x="3408" y="21227"/>
                    <a:pt x="3453" y="21113"/>
                  </a:cubicBezTo>
                  <a:cubicBezTo>
                    <a:pt x="3506" y="20998"/>
                    <a:pt x="3541" y="20901"/>
                    <a:pt x="3514" y="20848"/>
                  </a:cubicBezTo>
                  <a:cubicBezTo>
                    <a:pt x="3541" y="20812"/>
                    <a:pt x="3550" y="20830"/>
                    <a:pt x="3594" y="20804"/>
                  </a:cubicBezTo>
                  <a:cubicBezTo>
                    <a:pt x="3567" y="20768"/>
                    <a:pt x="3558" y="20724"/>
                    <a:pt x="3594" y="20636"/>
                  </a:cubicBezTo>
                  <a:cubicBezTo>
                    <a:pt x="3691" y="20592"/>
                    <a:pt x="3620" y="20680"/>
                    <a:pt x="3717" y="20627"/>
                  </a:cubicBezTo>
                  <a:cubicBezTo>
                    <a:pt x="3726" y="20600"/>
                    <a:pt x="3700" y="20592"/>
                    <a:pt x="3691" y="20565"/>
                  </a:cubicBezTo>
                  <a:cubicBezTo>
                    <a:pt x="3682" y="20547"/>
                    <a:pt x="3691" y="20521"/>
                    <a:pt x="3744" y="20486"/>
                  </a:cubicBezTo>
                  <a:cubicBezTo>
                    <a:pt x="3815" y="20450"/>
                    <a:pt x="3806" y="20468"/>
                    <a:pt x="3779" y="20494"/>
                  </a:cubicBezTo>
                  <a:cubicBezTo>
                    <a:pt x="3762" y="20521"/>
                    <a:pt x="3744" y="20547"/>
                    <a:pt x="3815" y="20512"/>
                  </a:cubicBezTo>
                  <a:cubicBezTo>
                    <a:pt x="3815" y="20556"/>
                    <a:pt x="3726" y="20600"/>
                    <a:pt x="3735" y="20645"/>
                  </a:cubicBezTo>
                  <a:cubicBezTo>
                    <a:pt x="3735" y="20653"/>
                    <a:pt x="3770" y="20636"/>
                    <a:pt x="3762" y="20653"/>
                  </a:cubicBezTo>
                  <a:cubicBezTo>
                    <a:pt x="3841" y="20618"/>
                    <a:pt x="3903" y="20574"/>
                    <a:pt x="3921" y="20547"/>
                  </a:cubicBezTo>
                  <a:cubicBezTo>
                    <a:pt x="3938" y="20574"/>
                    <a:pt x="4097" y="20486"/>
                    <a:pt x="4150" y="20459"/>
                  </a:cubicBezTo>
                  <a:cubicBezTo>
                    <a:pt x="4221" y="20406"/>
                    <a:pt x="4230" y="20397"/>
                    <a:pt x="4230" y="20380"/>
                  </a:cubicBezTo>
                  <a:cubicBezTo>
                    <a:pt x="4230" y="20371"/>
                    <a:pt x="4221" y="20362"/>
                    <a:pt x="4256" y="20327"/>
                  </a:cubicBezTo>
                  <a:cubicBezTo>
                    <a:pt x="4371" y="20265"/>
                    <a:pt x="4274" y="20344"/>
                    <a:pt x="4274" y="20353"/>
                  </a:cubicBezTo>
                  <a:cubicBezTo>
                    <a:pt x="4283" y="20362"/>
                    <a:pt x="4344" y="20327"/>
                    <a:pt x="4344" y="20327"/>
                  </a:cubicBezTo>
                  <a:cubicBezTo>
                    <a:pt x="4362" y="20344"/>
                    <a:pt x="4327" y="20389"/>
                    <a:pt x="4336" y="20415"/>
                  </a:cubicBezTo>
                  <a:cubicBezTo>
                    <a:pt x="4265" y="20477"/>
                    <a:pt x="4053" y="20609"/>
                    <a:pt x="4044" y="20592"/>
                  </a:cubicBezTo>
                  <a:cubicBezTo>
                    <a:pt x="3965" y="20627"/>
                    <a:pt x="3868" y="20733"/>
                    <a:pt x="3947" y="20689"/>
                  </a:cubicBezTo>
                  <a:cubicBezTo>
                    <a:pt x="3868" y="20768"/>
                    <a:pt x="3841" y="20742"/>
                    <a:pt x="3770" y="20777"/>
                  </a:cubicBezTo>
                  <a:cubicBezTo>
                    <a:pt x="3753" y="20821"/>
                    <a:pt x="3779" y="20812"/>
                    <a:pt x="3868" y="20751"/>
                  </a:cubicBezTo>
                  <a:cubicBezTo>
                    <a:pt x="3868" y="20786"/>
                    <a:pt x="3735" y="20865"/>
                    <a:pt x="3753" y="20892"/>
                  </a:cubicBezTo>
                  <a:cubicBezTo>
                    <a:pt x="3682" y="20936"/>
                    <a:pt x="3700" y="20901"/>
                    <a:pt x="3726" y="20865"/>
                  </a:cubicBezTo>
                  <a:cubicBezTo>
                    <a:pt x="3744" y="20839"/>
                    <a:pt x="3762" y="20804"/>
                    <a:pt x="3691" y="20848"/>
                  </a:cubicBezTo>
                  <a:cubicBezTo>
                    <a:pt x="3700" y="20821"/>
                    <a:pt x="3753" y="20759"/>
                    <a:pt x="3788" y="20715"/>
                  </a:cubicBezTo>
                  <a:cubicBezTo>
                    <a:pt x="3823" y="20671"/>
                    <a:pt x="3841" y="20645"/>
                    <a:pt x="3788" y="20653"/>
                  </a:cubicBezTo>
                  <a:cubicBezTo>
                    <a:pt x="3647" y="20715"/>
                    <a:pt x="3744" y="20777"/>
                    <a:pt x="3620" y="20795"/>
                  </a:cubicBezTo>
                  <a:cubicBezTo>
                    <a:pt x="3682" y="20812"/>
                    <a:pt x="3585" y="20909"/>
                    <a:pt x="3673" y="20892"/>
                  </a:cubicBezTo>
                  <a:cubicBezTo>
                    <a:pt x="3647" y="20927"/>
                    <a:pt x="3629" y="20971"/>
                    <a:pt x="3532" y="21033"/>
                  </a:cubicBezTo>
                  <a:cubicBezTo>
                    <a:pt x="3611" y="21024"/>
                    <a:pt x="3497" y="21210"/>
                    <a:pt x="3400" y="21377"/>
                  </a:cubicBezTo>
                  <a:cubicBezTo>
                    <a:pt x="3408" y="21369"/>
                    <a:pt x="3417" y="21369"/>
                    <a:pt x="3426" y="21369"/>
                  </a:cubicBezTo>
                  <a:cubicBezTo>
                    <a:pt x="3558" y="21307"/>
                    <a:pt x="3647" y="21280"/>
                    <a:pt x="3638" y="21316"/>
                  </a:cubicBezTo>
                  <a:cubicBezTo>
                    <a:pt x="3726" y="21271"/>
                    <a:pt x="3823" y="21210"/>
                    <a:pt x="3885" y="21201"/>
                  </a:cubicBezTo>
                  <a:cubicBezTo>
                    <a:pt x="3823" y="21254"/>
                    <a:pt x="3788" y="21271"/>
                    <a:pt x="3726" y="21333"/>
                  </a:cubicBezTo>
                  <a:cubicBezTo>
                    <a:pt x="3762" y="21333"/>
                    <a:pt x="3850" y="21254"/>
                    <a:pt x="3894" y="21227"/>
                  </a:cubicBezTo>
                  <a:cubicBezTo>
                    <a:pt x="3956" y="21210"/>
                    <a:pt x="4000" y="21236"/>
                    <a:pt x="4079" y="21174"/>
                  </a:cubicBezTo>
                  <a:cubicBezTo>
                    <a:pt x="4115" y="21130"/>
                    <a:pt x="4106" y="21121"/>
                    <a:pt x="4079" y="21121"/>
                  </a:cubicBezTo>
                  <a:cubicBezTo>
                    <a:pt x="4168" y="21060"/>
                    <a:pt x="4203" y="21077"/>
                    <a:pt x="4283" y="21007"/>
                  </a:cubicBezTo>
                  <a:cubicBezTo>
                    <a:pt x="4344" y="21007"/>
                    <a:pt x="4274" y="21113"/>
                    <a:pt x="4318" y="21121"/>
                  </a:cubicBezTo>
                  <a:cubicBezTo>
                    <a:pt x="4353" y="21104"/>
                    <a:pt x="4344" y="21077"/>
                    <a:pt x="4397" y="21024"/>
                  </a:cubicBezTo>
                  <a:cubicBezTo>
                    <a:pt x="4459" y="21007"/>
                    <a:pt x="4415" y="21095"/>
                    <a:pt x="4494" y="21068"/>
                  </a:cubicBezTo>
                  <a:cubicBezTo>
                    <a:pt x="4521" y="21051"/>
                    <a:pt x="4556" y="20998"/>
                    <a:pt x="4583" y="21007"/>
                  </a:cubicBezTo>
                  <a:cubicBezTo>
                    <a:pt x="4618" y="20954"/>
                    <a:pt x="4609" y="20945"/>
                    <a:pt x="4592" y="20945"/>
                  </a:cubicBezTo>
                  <a:cubicBezTo>
                    <a:pt x="4680" y="20883"/>
                    <a:pt x="4680" y="20918"/>
                    <a:pt x="4680" y="20962"/>
                  </a:cubicBezTo>
                  <a:cubicBezTo>
                    <a:pt x="4724" y="20945"/>
                    <a:pt x="4698" y="20918"/>
                    <a:pt x="4751" y="20874"/>
                  </a:cubicBezTo>
                  <a:cubicBezTo>
                    <a:pt x="4777" y="20892"/>
                    <a:pt x="4653" y="21068"/>
                    <a:pt x="4768" y="21015"/>
                  </a:cubicBezTo>
                  <a:cubicBezTo>
                    <a:pt x="4768" y="20980"/>
                    <a:pt x="4751" y="20980"/>
                    <a:pt x="4786" y="20927"/>
                  </a:cubicBezTo>
                  <a:cubicBezTo>
                    <a:pt x="4803" y="20971"/>
                    <a:pt x="4865" y="20848"/>
                    <a:pt x="4883" y="20883"/>
                  </a:cubicBezTo>
                  <a:cubicBezTo>
                    <a:pt x="4874" y="20883"/>
                    <a:pt x="4830" y="20962"/>
                    <a:pt x="4839" y="20971"/>
                  </a:cubicBezTo>
                  <a:cubicBezTo>
                    <a:pt x="4848" y="20980"/>
                    <a:pt x="4909" y="20901"/>
                    <a:pt x="4883" y="20909"/>
                  </a:cubicBezTo>
                  <a:cubicBezTo>
                    <a:pt x="4909" y="20830"/>
                    <a:pt x="4945" y="20927"/>
                    <a:pt x="4971" y="20848"/>
                  </a:cubicBezTo>
                  <a:cubicBezTo>
                    <a:pt x="4989" y="20768"/>
                    <a:pt x="4830" y="20901"/>
                    <a:pt x="4927" y="20742"/>
                  </a:cubicBezTo>
                  <a:cubicBezTo>
                    <a:pt x="4909" y="20751"/>
                    <a:pt x="4883" y="20812"/>
                    <a:pt x="4856" y="20856"/>
                  </a:cubicBezTo>
                  <a:close/>
                  <a:moveTo>
                    <a:pt x="4309" y="20415"/>
                  </a:moveTo>
                  <a:cubicBezTo>
                    <a:pt x="4194" y="20486"/>
                    <a:pt x="4088" y="20547"/>
                    <a:pt x="4071" y="20592"/>
                  </a:cubicBezTo>
                  <a:lnTo>
                    <a:pt x="4291" y="20450"/>
                  </a:lnTo>
                  <a:close/>
                  <a:moveTo>
                    <a:pt x="3823" y="20706"/>
                  </a:moveTo>
                  <a:lnTo>
                    <a:pt x="3806" y="20751"/>
                  </a:lnTo>
                  <a:cubicBezTo>
                    <a:pt x="3929" y="20671"/>
                    <a:pt x="4071" y="20583"/>
                    <a:pt x="4062" y="20539"/>
                  </a:cubicBezTo>
                  <a:cubicBezTo>
                    <a:pt x="3903" y="20618"/>
                    <a:pt x="3991" y="20627"/>
                    <a:pt x="3823" y="20706"/>
                  </a:cubicBezTo>
                  <a:close/>
                  <a:moveTo>
                    <a:pt x="4185" y="21219"/>
                  </a:moveTo>
                  <a:cubicBezTo>
                    <a:pt x="4150" y="21210"/>
                    <a:pt x="4327" y="21033"/>
                    <a:pt x="4203" y="21104"/>
                  </a:cubicBezTo>
                  <a:cubicBezTo>
                    <a:pt x="4097" y="21210"/>
                    <a:pt x="4159" y="21174"/>
                    <a:pt x="4124" y="21227"/>
                  </a:cubicBezTo>
                  <a:cubicBezTo>
                    <a:pt x="4062" y="21280"/>
                    <a:pt x="4150" y="21271"/>
                    <a:pt x="4185" y="21219"/>
                  </a:cubicBezTo>
                  <a:close/>
                  <a:moveTo>
                    <a:pt x="6287" y="10067"/>
                  </a:moveTo>
                  <a:cubicBezTo>
                    <a:pt x="6269" y="9987"/>
                    <a:pt x="6331" y="9872"/>
                    <a:pt x="6216" y="9846"/>
                  </a:cubicBezTo>
                  <a:cubicBezTo>
                    <a:pt x="6163" y="9925"/>
                    <a:pt x="6260" y="9925"/>
                    <a:pt x="6252" y="9987"/>
                  </a:cubicBezTo>
                  <a:cubicBezTo>
                    <a:pt x="6190" y="9961"/>
                    <a:pt x="6128" y="9934"/>
                    <a:pt x="6101" y="9996"/>
                  </a:cubicBezTo>
                  <a:cubicBezTo>
                    <a:pt x="6163" y="10022"/>
                    <a:pt x="6225" y="10040"/>
                    <a:pt x="6287" y="10067"/>
                  </a:cubicBezTo>
                  <a:close/>
                  <a:moveTo>
                    <a:pt x="5731" y="11400"/>
                  </a:moveTo>
                  <a:lnTo>
                    <a:pt x="5695" y="11488"/>
                  </a:lnTo>
                  <a:cubicBezTo>
                    <a:pt x="5784" y="11497"/>
                    <a:pt x="5784" y="11550"/>
                    <a:pt x="5837" y="11576"/>
                  </a:cubicBezTo>
                  <a:cubicBezTo>
                    <a:pt x="5890" y="11470"/>
                    <a:pt x="5784" y="11453"/>
                    <a:pt x="5731" y="11400"/>
                  </a:cubicBezTo>
                  <a:close/>
                  <a:moveTo>
                    <a:pt x="5987" y="11426"/>
                  </a:moveTo>
                  <a:cubicBezTo>
                    <a:pt x="6040" y="11523"/>
                    <a:pt x="6093" y="11506"/>
                    <a:pt x="6110" y="11638"/>
                  </a:cubicBezTo>
                  <a:cubicBezTo>
                    <a:pt x="6146" y="11541"/>
                    <a:pt x="6084" y="11320"/>
                    <a:pt x="5987" y="11426"/>
                  </a:cubicBezTo>
                  <a:close/>
                  <a:moveTo>
                    <a:pt x="6048" y="10861"/>
                  </a:moveTo>
                  <a:cubicBezTo>
                    <a:pt x="6128" y="10888"/>
                    <a:pt x="6146" y="11038"/>
                    <a:pt x="6216" y="10888"/>
                  </a:cubicBezTo>
                  <a:cubicBezTo>
                    <a:pt x="6101" y="10888"/>
                    <a:pt x="6154" y="10799"/>
                    <a:pt x="6119" y="10755"/>
                  </a:cubicBezTo>
                  <a:cubicBezTo>
                    <a:pt x="6101" y="10808"/>
                    <a:pt x="6066" y="10808"/>
                    <a:pt x="6048" y="10861"/>
                  </a:cubicBezTo>
                  <a:close/>
                  <a:moveTo>
                    <a:pt x="5881" y="10835"/>
                  </a:moveTo>
                  <a:cubicBezTo>
                    <a:pt x="5845" y="10808"/>
                    <a:pt x="5854" y="10764"/>
                    <a:pt x="5828" y="10746"/>
                  </a:cubicBezTo>
                  <a:cubicBezTo>
                    <a:pt x="5801" y="10782"/>
                    <a:pt x="5766" y="10791"/>
                    <a:pt x="5757" y="10852"/>
                  </a:cubicBezTo>
                  <a:cubicBezTo>
                    <a:pt x="5810" y="10879"/>
                    <a:pt x="5854" y="10879"/>
                    <a:pt x="5881" y="10835"/>
                  </a:cubicBezTo>
                  <a:close/>
                  <a:moveTo>
                    <a:pt x="6110" y="11082"/>
                  </a:moveTo>
                  <a:cubicBezTo>
                    <a:pt x="6146" y="11108"/>
                    <a:pt x="6146" y="11144"/>
                    <a:pt x="6199" y="11153"/>
                  </a:cubicBezTo>
                  <a:cubicBezTo>
                    <a:pt x="6216" y="11100"/>
                    <a:pt x="6243" y="11064"/>
                    <a:pt x="6269" y="11047"/>
                  </a:cubicBezTo>
                  <a:cubicBezTo>
                    <a:pt x="6199" y="11011"/>
                    <a:pt x="6137" y="10985"/>
                    <a:pt x="6110" y="11082"/>
                  </a:cubicBezTo>
                  <a:close/>
                  <a:moveTo>
                    <a:pt x="5572" y="11506"/>
                  </a:moveTo>
                  <a:cubicBezTo>
                    <a:pt x="5669" y="11435"/>
                    <a:pt x="5616" y="11312"/>
                    <a:pt x="5686" y="11188"/>
                  </a:cubicBezTo>
                  <a:cubicBezTo>
                    <a:pt x="5731" y="11197"/>
                    <a:pt x="5748" y="11153"/>
                    <a:pt x="5792" y="11161"/>
                  </a:cubicBezTo>
                  <a:cubicBezTo>
                    <a:pt x="5819" y="11170"/>
                    <a:pt x="5792" y="11214"/>
                    <a:pt x="5819" y="11232"/>
                  </a:cubicBezTo>
                  <a:cubicBezTo>
                    <a:pt x="5863" y="11170"/>
                    <a:pt x="5960" y="11214"/>
                    <a:pt x="5987" y="11100"/>
                  </a:cubicBezTo>
                  <a:cubicBezTo>
                    <a:pt x="6004" y="11038"/>
                    <a:pt x="5960" y="11002"/>
                    <a:pt x="5951" y="10958"/>
                  </a:cubicBezTo>
                  <a:cubicBezTo>
                    <a:pt x="5819" y="10914"/>
                    <a:pt x="5713" y="10941"/>
                    <a:pt x="5642" y="11073"/>
                  </a:cubicBezTo>
                  <a:cubicBezTo>
                    <a:pt x="5686" y="11108"/>
                    <a:pt x="5695" y="11047"/>
                    <a:pt x="5722" y="11029"/>
                  </a:cubicBezTo>
                  <a:cubicBezTo>
                    <a:pt x="5757" y="11011"/>
                    <a:pt x="5863" y="10985"/>
                    <a:pt x="5854" y="11055"/>
                  </a:cubicBezTo>
                  <a:cubicBezTo>
                    <a:pt x="5810" y="11117"/>
                    <a:pt x="5748" y="11153"/>
                    <a:pt x="5660" y="11108"/>
                  </a:cubicBezTo>
                  <a:cubicBezTo>
                    <a:pt x="5607" y="11259"/>
                    <a:pt x="5572" y="11391"/>
                    <a:pt x="5572" y="11506"/>
                  </a:cubicBezTo>
                  <a:close/>
                  <a:moveTo>
                    <a:pt x="5060" y="11373"/>
                  </a:moveTo>
                  <a:cubicBezTo>
                    <a:pt x="5095" y="11294"/>
                    <a:pt x="5113" y="11232"/>
                    <a:pt x="5077" y="11188"/>
                  </a:cubicBezTo>
                  <a:cubicBezTo>
                    <a:pt x="5086" y="11303"/>
                    <a:pt x="5042" y="11267"/>
                    <a:pt x="4989" y="11347"/>
                  </a:cubicBezTo>
                  <a:close/>
                  <a:moveTo>
                    <a:pt x="4530" y="11868"/>
                  </a:moveTo>
                  <a:cubicBezTo>
                    <a:pt x="4556" y="11850"/>
                    <a:pt x="4680" y="11665"/>
                    <a:pt x="4574" y="11656"/>
                  </a:cubicBezTo>
                  <a:cubicBezTo>
                    <a:pt x="4521" y="11656"/>
                    <a:pt x="4459" y="11850"/>
                    <a:pt x="4530" y="11868"/>
                  </a:cubicBezTo>
                  <a:close/>
                  <a:moveTo>
                    <a:pt x="4706" y="12256"/>
                  </a:moveTo>
                  <a:cubicBezTo>
                    <a:pt x="4742" y="12106"/>
                    <a:pt x="4901" y="12053"/>
                    <a:pt x="4865" y="11894"/>
                  </a:cubicBezTo>
                  <a:cubicBezTo>
                    <a:pt x="4742" y="11815"/>
                    <a:pt x="4715" y="11983"/>
                    <a:pt x="4751" y="12053"/>
                  </a:cubicBezTo>
                  <a:cubicBezTo>
                    <a:pt x="4724" y="12168"/>
                    <a:pt x="4645" y="12177"/>
                    <a:pt x="4706" y="12256"/>
                  </a:cubicBezTo>
                  <a:close/>
                  <a:moveTo>
                    <a:pt x="4556" y="12662"/>
                  </a:moveTo>
                  <a:cubicBezTo>
                    <a:pt x="4671" y="12601"/>
                    <a:pt x="4556" y="12415"/>
                    <a:pt x="4671" y="12345"/>
                  </a:cubicBezTo>
                  <a:cubicBezTo>
                    <a:pt x="4512" y="12345"/>
                    <a:pt x="4547" y="12557"/>
                    <a:pt x="4556" y="12662"/>
                  </a:cubicBezTo>
                  <a:close/>
                  <a:moveTo>
                    <a:pt x="4230" y="12671"/>
                  </a:moveTo>
                  <a:cubicBezTo>
                    <a:pt x="4274" y="12539"/>
                    <a:pt x="4450" y="12442"/>
                    <a:pt x="4362" y="12300"/>
                  </a:cubicBezTo>
                  <a:cubicBezTo>
                    <a:pt x="4344" y="12459"/>
                    <a:pt x="4194" y="12557"/>
                    <a:pt x="4230" y="12671"/>
                  </a:cubicBezTo>
                  <a:close/>
                  <a:moveTo>
                    <a:pt x="5766" y="12009"/>
                  </a:moveTo>
                  <a:cubicBezTo>
                    <a:pt x="5784" y="12009"/>
                    <a:pt x="5801" y="12018"/>
                    <a:pt x="5784" y="12044"/>
                  </a:cubicBezTo>
                  <a:cubicBezTo>
                    <a:pt x="5845" y="12080"/>
                    <a:pt x="5881" y="12036"/>
                    <a:pt x="5907" y="11956"/>
                  </a:cubicBezTo>
                  <a:cubicBezTo>
                    <a:pt x="5837" y="11921"/>
                    <a:pt x="5792" y="11930"/>
                    <a:pt x="5766" y="12009"/>
                  </a:cubicBezTo>
                  <a:close/>
                  <a:moveTo>
                    <a:pt x="5298" y="11859"/>
                  </a:moveTo>
                  <a:cubicBezTo>
                    <a:pt x="5386" y="11912"/>
                    <a:pt x="5386" y="11709"/>
                    <a:pt x="5430" y="11647"/>
                  </a:cubicBezTo>
                  <a:cubicBezTo>
                    <a:pt x="5501" y="11727"/>
                    <a:pt x="5536" y="11682"/>
                    <a:pt x="5581" y="11576"/>
                  </a:cubicBezTo>
                  <a:cubicBezTo>
                    <a:pt x="5422" y="11479"/>
                    <a:pt x="5307" y="11762"/>
                    <a:pt x="5298" y="11859"/>
                  </a:cubicBezTo>
                  <a:close/>
                  <a:moveTo>
                    <a:pt x="5475" y="11930"/>
                  </a:moveTo>
                  <a:cubicBezTo>
                    <a:pt x="5483" y="11824"/>
                    <a:pt x="5545" y="11850"/>
                    <a:pt x="5598" y="11841"/>
                  </a:cubicBezTo>
                  <a:cubicBezTo>
                    <a:pt x="5607" y="11788"/>
                    <a:pt x="5616" y="11735"/>
                    <a:pt x="5589" y="11709"/>
                  </a:cubicBezTo>
                  <a:cubicBezTo>
                    <a:pt x="5536" y="11815"/>
                    <a:pt x="5492" y="11815"/>
                    <a:pt x="5457" y="11727"/>
                  </a:cubicBezTo>
                  <a:cubicBezTo>
                    <a:pt x="5430" y="11797"/>
                    <a:pt x="5448" y="11965"/>
                    <a:pt x="5475" y="11930"/>
                  </a:cubicBezTo>
                  <a:close/>
                  <a:moveTo>
                    <a:pt x="5854" y="12097"/>
                  </a:moveTo>
                  <a:cubicBezTo>
                    <a:pt x="5792" y="12168"/>
                    <a:pt x="5669" y="12089"/>
                    <a:pt x="5642" y="12256"/>
                  </a:cubicBezTo>
                  <a:cubicBezTo>
                    <a:pt x="5695" y="12309"/>
                    <a:pt x="5722" y="12221"/>
                    <a:pt x="5775" y="12239"/>
                  </a:cubicBezTo>
                  <a:cubicBezTo>
                    <a:pt x="5784" y="12239"/>
                    <a:pt x="5775" y="12318"/>
                    <a:pt x="5828" y="12318"/>
                  </a:cubicBezTo>
                  <a:cubicBezTo>
                    <a:pt x="5854" y="12327"/>
                    <a:pt x="5898" y="12336"/>
                    <a:pt x="5925" y="12230"/>
                  </a:cubicBezTo>
                  <a:cubicBezTo>
                    <a:pt x="5766" y="12203"/>
                    <a:pt x="5890" y="12159"/>
                    <a:pt x="5854" y="12097"/>
                  </a:cubicBezTo>
                  <a:close/>
                  <a:moveTo>
                    <a:pt x="5448" y="12707"/>
                  </a:moveTo>
                  <a:cubicBezTo>
                    <a:pt x="5280" y="12680"/>
                    <a:pt x="5581" y="12486"/>
                    <a:pt x="5377" y="12512"/>
                  </a:cubicBezTo>
                  <a:cubicBezTo>
                    <a:pt x="5430" y="12424"/>
                    <a:pt x="5386" y="12380"/>
                    <a:pt x="5386" y="12318"/>
                  </a:cubicBezTo>
                  <a:cubicBezTo>
                    <a:pt x="5475" y="12247"/>
                    <a:pt x="5563" y="12168"/>
                    <a:pt x="5633" y="12053"/>
                  </a:cubicBezTo>
                  <a:lnTo>
                    <a:pt x="5528" y="12018"/>
                  </a:lnTo>
                  <a:cubicBezTo>
                    <a:pt x="5492" y="12150"/>
                    <a:pt x="5448" y="12212"/>
                    <a:pt x="5377" y="12124"/>
                  </a:cubicBezTo>
                  <a:cubicBezTo>
                    <a:pt x="5324" y="12274"/>
                    <a:pt x="5342" y="12398"/>
                    <a:pt x="5298" y="12557"/>
                  </a:cubicBezTo>
                  <a:cubicBezTo>
                    <a:pt x="5430" y="12557"/>
                    <a:pt x="5289" y="12857"/>
                    <a:pt x="5448" y="12707"/>
                  </a:cubicBezTo>
                  <a:close/>
                  <a:moveTo>
                    <a:pt x="5695" y="13157"/>
                  </a:moveTo>
                  <a:cubicBezTo>
                    <a:pt x="5713" y="13033"/>
                    <a:pt x="5704" y="12936"/>
                    <a:pt x="5695" y="12830"/>
                  </a:cubicBezTo>
                  <a:cubicBezTo>
                    <a:pt x="5775" y="12742"/>
                    <a:pt x="5845" y="12609"/>
                    <a:pt x="5898" y="12451"/>
                  </a:cubicBezTo>
                  <a:cubicBezTo>
                    <a:pt x="5845" y="12415"/>
                    <a:pt x="5792" y="12415"/>
                    <a:pt x="5757" y="12424"/>
                  </a:cubicBezTo>
                  <a:cubicBezTo>
                    <a:pt x="5766" y="12495"/>
                    <a:pt x="5704" y="12601"/>
                    <a:pt x="5731" y="12645"/>
                  </a:cubicBezTo>
                  <a:cubicBezTo>
                    <a:pt x="5810" y="12592"/>
                    <a:pt x="5739" y="12539"/>
                    <a:pt x="5810" y="12512"/>
                  </a:cubicBezTo>
                  <a:cubicBezTo>
                    <a:pt x="5845" y="12618"/>
                    <a:pt x="5739" y="12698"/>
                    <a:pt x="5678" y="12724"/>
                  </a:cubicBezTo>
                  <a:cubicBezTo>
                    <a:pt x="5695" y="12557"/>
                    <a:pt x="5589" y="12636"/>
                    <a:pt x="5572" y="12521"/>
                  </a:cubicBezTo>
                  <a:cubicBezTo>
                    <a:pt x="5589" y="12468"/>
                    <a:pt x="5625" y="12468"/>
                    <a:pt x="5642" y="12415"/>
                  </a:cubicBezTo>
                  <a:cubicBezTo>
                    <a:pt x="5572" y="12380"/>
                    <a:pt x="5554" y="12477"/>
                    <a:pt x="5483" y="12451"/>
                  </a:cubicBezTo>
                  <a:cubicBezTo>
                    <a:pt x="5475" y="12433"/>
                    <a:pt x="5492" y="12300"/>
                    <a:pt x="5457" y="12380"/>
                  </a:cubicBezTo>
                  <a:cubicBezTo>
                    <a:pt x="5439" y="12486"/>
                    <a:pt x="5563" y="12521"/>
                    <a:pt x="5492" y="12654"/>
                  </a:cubicBezTo>
                  <a:cubicBezTo>
                    <a:pt x="5642" y="12618"/>
                    <a:pt x="5607" y="12742"/>
                    <a:pt x="5598" y="12786"/>
                  </a:cubicBezTo>
                  <a:cubicBezTo>
                    <a:pt x="5616" y="12733"/>
                    <a:pt x="5686" y="12848"/>
                    <a:pt x="5678" y="12883"/>
                  </a:cubicBezTo>
                  <a:cubicBezTo>
                    <a:pt x="5545" y="12830"/>
                    <a:pt x="5545" y="13069"/>
                    <a:pt x="5430" y="13060"/>
                  </a:cubicBezTo>
                  <a:lnTo>
                    <a:pt x="5563" y="13104"/>
                  </a:lnTo>
                  <a:cubicBezTo>
                    <a:pt x="5589" y="13033"/>
                    <a:pt x="5616" y="12936"/>
                    <a:pt x="5678" y="12954"/>
                  </a:cubicBezTo>
                  <a:cubicBezTo>
                    <a:pt x="5660" y="13033"/>
                    <a:pt x="5563" y="13157"/>
                    <a:pt x="5695" y="13157"/>
                  </a:cubicBezTo>
                  <a:close/>
                  <a:moveTo>
                    <a:pt x="5174" y="13130"/>
                  </a:moveTo>
                  <a:cubicBezTo>
                    <a:pt x="5166" y="13219"/>
                    <a:pt x="5113" y="13192"/>
                    <a:pt x="5095" y="13263"/>
                  </a:cubicBezTo>
                  <a:cubicBezTo>
                    <a:pt x="5192" y="13351"/>
                    <a:pt x="5245" y="13148"/>
                    <a:pt x="5174" y="13130"/>
                  </a:cubicBezTo>
                  <a:close/>
                  <a:moveTo>
                    <a:pt x="5369" y="13395"/>
                  </a:moveTo>
                  <a:cubicBezTo>
                    <a:pt x="5422" y="13281"/>
                    <a:pt x="5307" y="13334"/>
                    <a:pt x="5324" y="13281"/>
                  </a:cubicBezTo>
                  <a:cubicBezTo>
                    <a:pt x="5351" y="13201"/>
                    <a:pt x="5395" y="13122"/>
                    <a:pt x="5333" y="13086"/>
                  </a:cubicBezTo>
                  <a:cubicBezTo>
                    <a:pt x="5271" y="13192"/>
                    <a:pt x="5307" y="13289"/>
                    <a:pt x="5245" y="13325"/>
                  </a:cubicBezTo>
                  <a:cubicBezTo>
                    <a:pt x="5333" y="13325"/>
                    <a:pt x="5298" y="13387"/>
                    <a:pt x="5369" y="13395"/>
                  </a:cubicBezTo>
                  <a:close/>
                  <a:moveTo>
                    <a:pt x="5430" y="13616"/>
                  </a:moveTo>
                  <a:cubicBezTo>
                    <a:pt x="5448" y="13563"/>
                    <a:pt x="5554" y="13501"/>
                    <a:pt x="5492" y="13448"/>
                  </a:cubicBezTo>
                  <a:cubicBezTo>
                    <a:pt x="5483" y="13466"/>
                    <a:pt x="5466" y="13466"/>
                    <a:pt x="5430" y="13457"/>
                  </a:cubicBezTo>
                  <a:cubicBezTo>
                    <a:pt x="5404" y="13528"/>
                    <a:pt x="5377" y="13590"/>
                    <a:pt x="5430" y="13616"/>
                  </a:cubicBezTo>
                  <a:close/>
                  <a:moveTo>
                    <a:pt x="5307" y="13802"/>
                  </a:moveTo>
                  <a:cubicBezTo>
                    <a:pt x="5298" y="13907"/>
                    <a:pt x="5210" y="13793"/>
                    <a:pt x="5210" y="13899"/>
                  </a:cubicBezTo>
                  <a:cubicBezTo>
                    <a:pt x="5201" y="13943"/>
                    <a:pt x="5280" y="13952"/>
                    <a:pt x="5218" y="14031"/>
                  </a:cubicBezTo>
                  <a:cubicBezTo>
                    <a:pt x="5289" y="14102"/>
                    <a:pt x="5271" y="13943"/>
                    <a:pt x="5342" y="14013"/>
                  </a:cubicBezTo>
                  <a:cubicBezTo>
                    <a:pt x="5316" y="14102"/>
                    <a:pt x="5192" y="14119"/>
                    <a:pt x="5280" y="14190"/>
                  </a:cubicBezTo>
                  <a:cubicBezTo>
                    <a:pt x="5307" y="14102"/>
                    <a:pt x="5369" y="14119"/>
                    <a:pt x="5395" y="14031"/>
                  </a:cubicBezTo>
                  <a:cubicBezTo>
                    <a:pt x="5395" y="13907"/>
                    <a:pt x="5342" y="13810"/>
                    <a:pt x="5386" y="13669"/>
                  </a:cubicBezTo>
                  <a:cubicBezTo>
                    <a:pt x="5360" y="13651"/>
                    <a:pt x="5307" y="13643"/>
                    <a:pt x="5316" y="13607"/>
                  </a:cubicBezTo>
                  <a:cubicBezTo>
                    <a:pt x="5333" y="13457"/>
                    <a:pt x="5263" y="13678"/>
                    <a:pt x="5316" y="13704"/>
                  </a:cubicBezTo>
                  <a:cubicBezTo>
                    <a:pt x="5298" y="13749"/>
                    <a:pt x="5174" y="13749"/>
                    <a:pt x="5245" y="13810"/>
                  </a:cubicBezTo>
                  <a:cubicBezTo>
                    <a:pt x="5263" y="13784"/>
                    <a:pt x="5316" y="13757"/>
                    <a:pt x="5307" y="13802"/>
                  </a:cubicBezTo>
                  <a:close/>
                  <a:moveTo>
                    <a:pt x="4998" y="14075"/>
                  </a:moveTo>
                  <a:cubicBezTo>
                    <a:pt x="5042" y="14058"/>
                    <a:pt x="5060" y="13987"/>
                    <a:pt x="5086" y="13916"/>
                  </a:cubicBezTo>
                  <a:cubicBezTo>
                    <a:pt x="5015" y="13846"/>
                    <a:pt x="5033" y="14005"/>
                    <a:pt x="4962" y="13934"/>
                  </a:cubicBezTo>
                  <a:cubicBezTo>
                    <a:pt x="4980" y="13837"/>
                    <a:pt x="5024" y="13837"/>
                    <a:pt x="5051" y="13766"/>
                  </a:cubicBezTo>
                  <a:cubicBezTo>
                    <a:pt x="5015" y="13704"/>
                    <a:pt x="5015" y="13757"/>
                    <a:pt x="4945" y="13731"/>
                  </a:cubicBezTo>
                  <a:cubicBezTo>
                    <a:pt x="4945" y="13828"/>
                    <a:pt x="4865" y="13960"/>
                    <a:pt x="4927" y="14022"/>
                  </a:cubicBezTo>
                  <a:cubicBezTo>
                    <a:pt x="4980" y="13890"/>
                    <a:pt x="4971" y="14058"/>
                    <a:pt x="4998" y="14075"/>
                  </a:cubicBezTo>
                  <a:close/>
                  <a:moveTo>
                    <a:pt x="5113" y="14252"/>
                  </a:moveTo>
                  <a:cubicBezTo>
                    <a:pt x="5042" y="14252"/>
                    <a:pt x="4848" y="14217"/>
                    <a:pt x="4901" y="14340"/>
                  </a:cubicBezTo>
                  <a:cubicBezTo>
                    <a:pt x="4927" y="14287"/>
                    <a:pt x="4971" y="14287"/>
                    <a:pt x="5024" y="14322"/>
                  </a:cubicBezTo>
                  <a:cubicBezTo>
                    <a:pt x="5015" y="14375"/>
                    <a:pt x="4945" y="14455"/>
                    <a:pt x="5033" y="14455"/>
                  </a:cubicBezTo>
                  <a:cubicBezTo>
                    <a:pt x="5060" y="14349"/>
                    <a:pt x="5104" y="14296"/>
                    <a:pt x="5148" y="14234"/>
                  </a:cubicBezTo>
                  <a:cubicBezTo>
                    <a:pt x="5166" y="14199"/>
                    <a:pt x="5227" y="14022"/>
                    <a:pt x="5166" y="14111"/>
                  </a:cubicBezTo>
                  <a:close/>
                  <a:moveTo>
                    <a:pt x="4803" y="14040"/>
                  </a:moveTo>
                  <a:cubicBezTo>
                    <a:pt x="4768" y="14066"/>
                    <a:pt x="4636" y="14296"/>
                    <a:pt x="4706" y="14234"/>
                  </a:cubicBezTo>
                  <a:cubicBezTo>
                    <a:pt x="4759" y="14243"/>
                    <a:pt x="4856" y="14093"/>
                    <a:pt x="4803" y="14040"/>
                  </a:cubicBezTo>
                  <a:close/>
                  <a:moveTo>
                    <a:pt x="4618" y="14234"/>
                  </a:moveTo>
                  <a:cubicBezTo>
                    <a:pt x="4680" y="14155"/>
                    <a:pt x="4539" y="14181"/>
                    <a:pt x="4609" y="14093"/>
                  </a:cubicBezTo>
                  <a:cubicBezTo>
                    <a:pt x="4627" y="14049"/>
                    <a:pt x="4680" y="14102"/>
                    <a:pt x="4689" y="14031"/>
                  </a:cubicBezTo>
                  <a:cubicBezTo>
                    <a:pt x="4653" y="14013"/>
                    <a:pt x="4627" y="14005"/>
                    <a:pt x="4592" y="13987"/>
                  </a:cubicBezTo>
                  <a:cubicBezTo>
                    <a:pt x="4565" y="14102"/>
                    <a:pt x="4503" y="14119"/>
                    <a:pt x="4477" y="14208"/>
                  </a:cubicBezTo>
                  <a:cubicBezTo>
                    <a:pt x="4556" y="14261"/>
                    <a:pt x="4583" y="14137"/>
                    <a:pt x="4618" y="14234"/>
                  </a:cubicBezTo>
                  <a:close/>
                  <a:moveTo>
                    <a:pt x="4786" y="14561"/>
                  </a:moveTo>
                  <a:cubicBezTo>
                    <a:pt x="4856" y="14623"/>
                    <a:pt x="4971" y="14349"/>
                    <a:pt x="4901" y="14402"/>
                  </a:cubicBezTo>
                  <a:cubicBezTo>
                    <a:pt x="4892" y="14534"/>
                    <a:pt x="4795" y="14428"/>
                    <a:pt x="4786" y="14561"/>
                  </a:cubicBezTo>
                  <a:close/>
                  <a:moveTo>
                    <a:pt x="4512" y="14587"/>
                  </a:moveTo>
                  <a:cubicBezTo>
                    <a:pt x="4565" y="14517"/>
                    <a:pt x="4645" y="14499"/>
                    <a:pt x="4680" y="14384"/>
                  </a:cubicBezTo>
                  <a:cubicBezTo>
                    <a:pt x="4592" y="14331"/>
                    <a:pt x="4477" y="14499"/>
                    <a:pt x="4512" y="14587"/>
                  </a:cubicBezTo>
                  <a:close/>
                  <a:moveTo>
                    <a:pt x="4477" y="14932"/>
                  </a:moveTo>
                  <a:cubicBezTo>
                    <a:pt x="4512" y="14870"/>
                    <a:pt x="4662" y="14746"/>
                    <a:pt x="4565" y="14676"/>
                  </a:cubicBezTo>
                  <a:cubicBezTo>
                    <a:pt x="4530" y="14737"/>
                    <a:pt x="4397" y="14896"/>
                    <a:pt x="4477" y="14932"/>
                  </a:cubicBezTo>
                  <a:close/>
                  <a:moveTo>
                    <a:pt x="4689" y="15144"/>
                  </a:moveTo>
                  <a:cubicBezTo>
                    <a:pt x="4706" y="15073"/>
                    <a:pt x="4856" y="15055"/>
                    <a:pt x="4803" y="14994"/>
                  </a:cubicBezTo>
                  <a:cubicBezTo>
                    <a:pt x="4751" y="15011"/>
                    <a:pt x="4592" y="15073"/>
                    <a:pt x="4689" y="15144"/>
                  </a:cubicBezTo>
                  <a:close/>
                  <a:moveTo>
                    <a:pt x="4918" y="15232"/>
                  </a:moveTo>
                  <a:cubicBezTo>
                    <a:pt x="4998" y="15179"/>
                    <a:pt x="5024" y="15011"/>
                    <a:pt x="5077" y="14896"/>
                  </a:cubicBezTo>
                  <a:cubicBezTo>
                    <a:pt x="4980" y="14826"/>
                    <a:pt x="5007" y="15055"/>
                    <a:pt x="4918" y="15002"/>
                  </a:cubicBezTo>
                  <a:cubicBezTo>
                    <a:pt x="4927" y="14958"/>
                    <a:pt x="4865" y="14949"/>
                    <a:pt x="4856" y="15011"/>
                  </a:cubicBezTo>
                  <a:cubicBezTo>
                    <a:pt x="4892" y="15038"/>
                    <a:pt x="4998" y="15029"/>
                    <a:pt x="4971" y="15091"/>
                  </a:cubicBezTo>
                  <a:cubicBezTo>
                    <a:pt x="4901" y="15099"/>
                    <a:pt x="4874" y="15170"/>
                    <a:pt x="4918" y="15232"/>
                  </a:cubicBezTo>
                  <a:close/>
                  <a:moveTo>
                    <a:pt x="4494" y="16292"/>
                  </a:moveTo>
                  <a:cubicBezTo>
                    <a:pt x="4477" y="16353"/>
                    <a:pt x="4424" y="16353"/>
                    <a:pt x="4406" y="16450"/>
                  </a:cubicBezTo>
                  <a:cubicBezTo>
                    <a:pt x="4477" y="16521"/>
                    <a:pt x="4539" y="16300"/>
                    <a:pt x="4494" y="16292"/>
                  </a:cubicBezTo>
                  <a:close/>
                  <a:moveTo>
                    <a:pt x="4344" y="15117"/>
                  </a:moveTo>
                  <a:cubicBezTo>
                    <a:pt x="4344" y="15144"/>
                    <a:pt x="4327" y="15170"/>
                    <a:pt x="4353" y="15179"/>
                  </a:cubicBezTo>
                  <a:cubicBezTo>
                    <a:pt x="4415" y="15082"/>
                    <a:pt x="4309" y="15064"/>
                    <a:pt x="4265" y="15020"/>
                  </a:cubicBezTo>
                  <a:lnTo>
                    <a:pt x="4221" y="15135"/>
                  </a:lnTo>
                  <a:cubicBezTo>
                    <a:pt x="4283" y="15179"/>
                    <a:pt x="4291" y="15099"/>
                    <a:pt x="4344" y="15117"/>
                  </a:cubicBezTo>
                  <a:close/>
                  <a:moveTo>
                    <a:pt x="4803" y="15382"/>
                  </a:moveTo>
                  <a:cubicBezTo>
                    <a:pt x="4865" y="15417"/>
                    <a:pt x="4901" y="15373"/>
                    <a:pt x="4936" y="15338"/>
                  </a:cubicBezTo>
                  <a:cubicBezTo>
                    <a:pt x="4909" y="15320"/>
                    <a:pt x="4909" y="15276"/>
                    <a:pt x="4848" y="15267"/>
                  </a:cubicBezTo>
                  <a:close/>
                  <a:moveTo>
                    <a:pt x="4168" y="15603"/>
                  </a:moveTo>
                  <a:cubicBezTo>
                    <a:pt x="4247" y="15470"/>
                    <a:pt x="4194" y="15409"/>
                    <a:pt x="4221" y="15294"/>
                  </a:cubicBezTo>
                  <a:cubicBezTo>
                    <a:pt x="4291" y="15320"/>
                    <a:pt x="4256" y="15400"/>
                    <a:pt x="4283" y="15453"/>
                  </a:cubicBezTo>
                  <a:cubicBezTo>
                    <a:pt x="4380" y="15391"/>
                    <a:pt x="4283" y="15276"/>
                    <a:pt x="4256" y="15214"/>
                  </a:cubicBezTo>
                  <a:cubicBezTo>
                    <a:pt x="4159" y="15347"/>
                    <a:pt x="4185" y="15470"/>
                    <a:pt x="4044" y="15532"/>
                  </a:cubicBezTo>
                  <a:cubicBezTo>
                    <a:pt x="4124" y="15532"/>
                    <a:pt x="4097" y="15594"/>
                    <a:pt x="4168" y="15603"/>
                  </a:cubicBezTo>
                  <a:close/>
                  <a:moveTo>
                    <a:pt x="4583" y="15665"/>
                  </a:moveTo>
                  <a:cubicBezTo>
                    <a:pt x="4503" y="15965"/>
                    <a:pt x="4698" y="15576"/>
                    <a:pt x="4600" y="15541"/>
                  </a:cubicBezTo>
                  <a:cubicBezTo>
                    <a:pt x="4583" y="15594"/>
                    <a:pt x="4600" y="15612"/>
                    <a:pt x="4583" y="15665"/>
                  </a:cubicBezTo>
                  <a:close/>
                  <a:moveTo>
                    <a:pt x="4415" y="16027"/>
                  </a:moveTo>
                  <a:lnTo>
                    <a:pt x="4547" y="16080"/>
                  </a:lnTo>
                  <a:cubicBezTo>
                    <a:pt x="4583" y="16097"/>
                    <a:pt x="4486" y="16292"/>
                    <a:pt x="4556" y="16212"/>
                  </a:cubicBezTo>
                  <a:cubicBezTo>
                    <a:pt x="4592" y="16097"/>
                    <a:pt x="4636" y="16000"/>
                    <a:pt x="4689" y="15938"/>
                  </a:cubicBezTo>
                  <a:cubicBezTo>
                    <a:pt x="4583" y="15841"/>
                    <a:pt x="4592" y="16071"/>
                    <a:pt x="4494" y="15991"/>
                  </a:cubicBezTo>
                  <a:cubicBezTo>
                    <a:pt x="4521" y="15938"/>
                    <a:pt x="4486" y="15921"/>
                    <a:pt x="4512" y="15868"/>
                  </a:cubicBezTo>
                  <a:cubicBezTo>
                    <a:pt x="4636" y="15938"/>
                    <a:pt x="4839" y="15682"/>
                    <a:pt x="4706" y="15576"/>
                  </a:cubicBezTo>
                  <a:cubicBezTo>
                    <a:pt x="4653" y="15691"/>
                    <a:pt x="4600" y="15797"/>
                    <a:pt x="4583" y="15832"/>
                  </a:cubicBezTo>
                  <a:cubicBezTo>
                    <a:pt x="4433" y="15832"/>
                    <a:pt x="4547" y="15709"/>
                    <a:pt x="4459" y="15682"/>
                  </a:cubicBezTo>
                  <a:cubicBezTo>
                    <a:pt x="4406" y="15815"/>
                    <a:pt x="4494" y="15877"/>
                    <a:pt x="4415" y="16027"/>
                  </a:cubicBezTo>
                  <a:close/>
                  <a:moveTo>
                    <a:pt x="3894" y="16327"/>
                  </a:moveTo>
                  <a:cubicBezTo>
                    <a:pt x="3912" y="16239"/>
                    <a:pt x="3973" y="16283"/>
                    <a:pt x="3991" y="16230"/>
                  </a:cubicBezTo>
                  <a:cubicBezTo>
                    <a:pt x="3982" y="16150"/>
                    <a:pt x="3912" y="16239"/>
                    <a:pt x="3929" y="16168"/>
                  </a:cubicBezTo>
                  <a:cubicBezTo>
                    <a:pt x="3973" y="16177"/>
                    <a:pt x="3938" y="16133"/>
                    <a:pt x="3956" y="16088"/>
                  </a:cubicBezTo>
                  <a:cubicBezTo>
                    <a:pt x="4044" y="16097"/>
                    <a:pt x="4018" y="16168"/>
                    <a:pt x="4088" y="16133"/>
                  </a:cubicBezTo>
                  <a:cubicBezTo>
                    <a:pt x="4097" y="16088"/>
                    <a:pt x="4132" y="16027"/>
                    <a:pt x="4106" y="16009"/>
                  </a:cubicBezTo>
                  <a:cubicBezTo>
                    <a:pt x="4097" y="16027"/>
                    <a:pt x="4071" y="16035"/>
                    <a:pt x="4079" y="16000"/>
                  </a:cubicBezTo>
                  <a:cubicBezTo>
                    <a:pt x="4097" y="15841"/>
                    <a:pt x="4203" y="15903"/>
                    <a:pt x="4256" y="15832"/>
                  </a:cubicBezTo>
                  <a:cubicBezTo>
                    <a:pt x="4150" y="15806"/>
                    <a:pt x="4132" y="15726"/>
                    <a:pt x="4009" y="15709"/>
                  </a:cubicBezTo>
                  <a:cubicBezTo>
                    <a:pt x="3991" y="15841"/>
                    <a:pt x="3956" y="15850"/>
                    <a:pt x="3885" y="15956"/>
                  </a:cubicBezTo>
                  <a:cubicBezTo>
                    <a:pt x="3921" y="15974"/>
                    <a:pt x="3947" y="15991"/>
                    <a:pt x="3921" y="16035"/>
                  </a:cubicBezTo>
                  <a:cubicBezTo>
                    <a:pt x="3885" y="16124"/>
                    <a:pt x="3806" y="16088"/>
                    <a:pt x="3788" y="16221"/>
                  </a:cubicBezTo>
                  <a:cubicBezTo>
                    <a:pt x="3832" y="16247"/>
                    <a:pt x="3806" y="16318"/>
                    <a:pt x="3894" y="16327"/>
                  </a:cubicBezTo>
                  <a:close/>
                  <a:moveTo>
                    <a:pt x="4062" y="16353"/>
                  </a:moveTo>
                  <a:cubicBezTo>
                    <a:pt x="4168" y="16265"/>
                    <a:pt x="4177" y="16336"/>
                    <a:pt x="4141" y="16221"/>
                  </a:cubicBezTo>
                  <a:cubicBezTo>
                    <a:pt x="4230" y="16292"/>
                    <a:pt x="4238" y="16177"/>
                    <a:pt x="4318" y="16221"/>
                  </a:cubicBezTo>
                  <a:cubicBezTo>
                    <a:pt x="4362" y="16168"/>
                    <a:pt x="4274" y="16080"/>
                    <a:pt x="4256" y="16133"/>
                  </a:cubicBezTo>
                  <a:cubicBezTo>
                    <a:pt x="4283" y="16141"/>
                    <a:pt x="4274" y="16194"/>
                    <a:pt x="4238" y="16194"/>
                  </a:cubicBezTo>
                  <a:lnTo>
                    <a:pt x="4185" y="16168"/>
                  </a:lnTo>
                  <a:cubicBezTo>
                    <a:pt x="4194" y="16106"/>
                    <a:pt x="4291" y="15991"/>
                    <a:pt x="4238" y="15956"/>
                  </a:cubicBezTo>
                  <a:cubicBezTo>
                    <a:pt x="4168" y="15991"/>
                    <a:pt x="4177" y="16088"/>
                    <a:pt x="4159" y="16159"/>
                  </a:cubicBezTo>
                  <a:cubicBezTo>
                    <a:pt x="4035" y="16203"/>
                    <a:pt x="4053" y="16318"/>
                    <a:pt x="3973" y="16424"/>
                  </a:cubicBezTo>
                  <a:cubicBezTo>
                    <a:pt x="4035" y="16468"/>
                    <a:pt x="4026" y="16380"/>
                    <a:pt x="4062" y="16353"/>
                  </a:cubicBezTo>
                  <a:close/>
                  <a:moveTo>
                    <a:pt x="4150" y="16751"/>
                  </a:moveTo>
                  <a:cubicBezTo>
                    <a:pt x="4185" y="16707"/>
                    <a:pt x="4203" y="16636"/>
                    <a:pt x="4256" y="16627"/>
                  </a:cubicBezTo>
                  <a:lnTo>
                    <a:pt x="4177" y="16830"/>
                  </a:lnTo>
                  <a:cubicBezTo>
                    <a:pt x="4203" y="16865"/>
                    <a:pt x="4238" y="16892"/>
                    <a:pt x="4300" y="16901"/>
                  </a:cubicBezTo>
                  <a:cubicBezTo>
                    <a:pt x="4397" y="16742"/>
                    <a:pt x="4283" y="16698"/>
                    <a:pt x="4336" y="16556"/>
                  </a:cubicBezTo>
                  <a:cubicBezTo>
                    <a:pt x="4291" y="16521"/>
                    <a:pt x="4274" y="16592"/>
                    <a:pt x="4238" y="16583"/>
                  </a:cubicBezTo>
                  <a:cubicBezTo>
                    <a:pt x="4238" y="16592"/>
                    <a:pt x="4221" y="16512"/>
                    <a:pt x="4212" y="16512"/>
                  </a:cubicBezTo>
                  <a:cubicBezTo>
                    <a:pt x="4221" y="16512"/>
                    <a:pt x="4168" y="16556"/>
                    <a:pt x="4159" y="16556"/>
                  </a:cubicBezTo>
                  <a:cubicBezTo>
                    <a:pt x="4132" y="16565"/>
                    <a:pt x="4124" y="16477"/>
                    <a:pt x="4097" y="16565"/>
                  </a:cubicBezTo>
                  <a:cubicBezTo>
                    <a:pt x="4247" y="16556"/>
                    <a:pt x="4088" y="16715"/>
                    <a:pt x="4150" y="16751"/>
                  </a:cubicBezTo>
                  <a:close/>
                  <a:moveTo>
                    <a:pt x="3850" y="16927"/>
                  </a:moveTo>
                  <a:cubicBezTo>
                    <a:pt x="3912" y="16892"/>
                    <a:pt x="3938" y="16751"/>
                    <a:pt x="3982" y="16654"/>
                  </a:cubicBezTo>
                  <a:cubicBezTo>
                    <a:pt x="3823" y="16618"/>
                    <a:pt x="3823" y="16830"/>
                    <a:pt x="3850" y="16927"/>
                  </a:cubicBezTo>
                  <a:close/>
                  <a:moveTo>
                    <a:pt x="3929" y="17069"/>
                  </a:moveTo>
                  <a:cubicBezTo>
                    <a:pt x="3921" y="17077"/>
                    <a:pt x="3912" y="17095"/>
                    <a:pt x="3894" y="17113"/>
                  </a:cubicBezTo>
                  <a:cubicBezTo>
                    <a:pt x="3876" y="17148"/>
                    <a:pt x="3841" y="17113"/>
                    <a:pt x="3815" y="17183"/>
                  </a:cubicBezTo>
                  <a:cubicBezTo>
                    <a:pt x="3806" y="17201"/>
                    <a:pt x="3762" y="17289"/>
                    <a:pt x="3823" y="17316"/>
                  </a:cubicBezTo>
                  <a:cubicBezTo>
                    <a:pt x="3859" y="17272"/>
                    <a:pt x="3850" y="17139"/>
                    <a:pt x="3912" y="17157"/>
                  </a:cubicBezTo>
                  <a:cubicBezTo>
                    <a:pt x="3841" y="17280"/>
                    <a:pt x="3947" y="17254"/>
                    <a:pt x="3947" y="17298"/>
                  </a:cubicBezTo>
                  <a:cubicBezTo>
                    <a:pt x="3903" y="17325"/>
                    <a:pt x="3876" y="17386"/>
                    <a:pt x="3859" y="17457"/>
                  </a:cubicBezTo>
                  <a:cubicBezTo>
                    <a:pt x="3973" y="17484"/>
                    <a:pt x="3991" y="17254"/>
                    <a:pt x="4079" y="17183"/>
                  </a:cubicBezTo>
                  <a:cubicBezTo>
                    <a:pt x="4106" y="17192"/>
                    <a:pt x="4097" y="17219"/>
                    <a:pt x="4115" y="17227"/>
                  </a:cubicBezTo>
                  <a:cubicBezTo>
                    <a:pt x="4168" y="17148"/>
                    <a:pt x="4159" y="17183"/>
                    <a:pt x="4168" y="17086"/>
                  </a:cubicBezTo>
                  <a:cubicBezTo>
                    <a:pt x="4088" y="17007"/>
                    <a:pt x="4115" y="17210"/>
                    <a:pt x="4035" y="17130"/>
                  </a:cubicBezTo>
                  <a:lnTo>
                    <a:pt x="4088" y="16989"/>
                  </a:lnTo>
                  <a:cubicBezTo>
                    <a:pt x="3991" y="16918"/>
                    <a:pt x="4026" y="17113"/>
                    <a:pt x="3956" y="17104"/>
                  </a:cubicBezTo>
                  <a:cubicBezTo>
                    <a:pt x="3929" y="17104"/>
                    <a:pt x="3929" y="17086"/>
                    <a:pt x="3929" y="17069"/>
                  </a:cubicBezTo>
                  <a:cubicBezTo>
                    <a:pt x="3947" y="17042"/>
                    <a:pt x="3938" y="17051"/>
                    <a:pt x="3929" y="17069"/>
                  </a:cubicBezTo>
                  <a:close/>
                  <a:moveTo>
                    <a:pt x="3673" y="17492"/>
                  </a:moveTo>
                  <a:cubicBezTo>
                    <a:pt x="3753" y="17342"/>
                    <a:pt x="3647" y="17404"/>
                    <a:pt x="3664" y="17351"/>
                  </a:cubicBezTo>
                  <a:cubicBezTo>
                    <a:pt x="3682" y="17227"/>
                    <a:pt x="3815" y="17122"/>
                    <a:pt x="3815" y="17016"/>
                  </a:cubicBezTo>
                  <a:cubicBezTo>
                    <a:pt x="3797" y="17060"/>
                    <a:pt x="3744" y="17024"/>
                    <a:pt x="3700" y="17007"/>
                  </a:cubicBezTo>
                  <a:cubicBezTo>
                    <a:pt x="3726" y="17166"/>
                    <a:pt x="3629" y="17245"/>
                    <a:pt x="3567" y="17448"/>
                  </a:cubicBezTo>
                  <a:close/>
                  <a:moveTo>
                    <a:pt x="3329" y="18243"/>
                  </a:moveTo>
                  <a:cubicBezTo>
                    <a:pt x="3364" y="18261"/>
                    <a:pt x="3391" y="18252"/>
                    <a:pt x="3417" y="18243"/>
                  </a:cubicBezTo>
                  <a:cubicBezTo>
                    <a:pt x="3444" y="18172"/>
                    <a:pt x="3408" y="18146"/>
                    <a:pt x="3382" y="18102"/>
                  </a:cubicBezTo>
                  <a:cubicBezTo>
                    <a:pt x="3338" y="18128"/>
                    <a:pt x="3311" y="18199"/>
                    <a:pt x="3329" y="18243"/>
                  </a:cubicBezTo>
                  <a:close/>
                  <a:moveTo>
                    <a:pt x="3444" y="18649"/>
                  </a:moveTo>
                  <a:cubicBezTo>
                    <a:pt x="3444" y="18596"/>
                    <a:pt x="3532" y="18490"/>
                    <a:pt x="3479" y="18472"/>
                  </a:cubicBezTo>
                  <a:cubicBezTo>
                    <a:pt x="3435" y="18490"/>
                    <a:pt x="3373" y="18623"/>
                    <a:pt x="3444" y="18649"/>
                  </a:cubicBezTo>
                  <a:close/>
                  <a:moveTo>
                    <a:pt x="3400" y="19320"/>
                  </a:moveTo>
                  <a:cubicBezTo>
                    <a:pt x="3461" y="19276"/>
                    <a:pt x="3408" y="19285"/>
                    <a:pt x="3435" y="19214"/>
                  </a:cubicBezTo>
                  <a:cubicBezTo>
                    <a:pt x="3347" y="19170"/>
                    <a:pt x="3285" y="19311"/>
                    <a:pt x="3400" y="19320"/>
                  </a:cubicBezTo>
                  <a:close/>
                  <a:moveTo>
                    <a:pt x="3117" y="19276"/>
                  </a:moveTo>
                  <a:cubicBezTo>
                    <a:pt x="3143" y="19249"/>
                    <a:pt x="3188" y="19205"/>
                    <a:pt x="3223" y="19161"/>
                  </a:cubicBezTo>
                  <a:cubicBezTo>
                    <a:pt x="3258" y="19108"/>
                    <a:pt x="3276" y="19055"/>
                    <a:pt x="3249" y="19002"/>
                  </a:cubicBezTo>
                  <a:cubicBezTo>
                    <a:pt x="3214" y="19064"/>
                    <a:pt x="3091" y="19223"/>
                    <a:pt x="3117" y="19276"/>
                  </a:cubicBezTo>
                  <a:close/>
                  <a:moveTo>
                    <a:pt x="2543" y="19823"/>
                  </a:moveTo>
                  <a:cubicBezTo>
                    <a:pt x="2570" y="19770"/>
                    <a:pt x="2640" y="19797"/>
                    <a:pt x="2649" y="19691"/>
                  </a:cubicBezTo>
                  <a:lnTo>
                    <a:pt x="2561" y="19682"/>
                  </a:lnTo>
                  <a:cubicBezTo>
                    <a:pt x="2543" y="19735"/>
                    <a:pt x="2508" y="19806"/>
                    <a:pt x="2543" y="19823"/>
                  </a:cubicBezTo>
                  <a:close/>
                  <a:moveTo>
                    <a:pt x="2561" y="20071"/>
                  </a:moveTo>
                  <a:cubicBezTo>
                    <a:pt x="2649" y="19965"/>
                    <a:pt x="2676" y="19832"/>
                    <a:pt x="2525" y="19850"/>
                  </a:cubicBezTo>
                  <a:cubicBezTo>
                    <a:pt x="2508" y="19868"/>
                    <a:pt x="2411" y="19982"/>
                    <a:pt x="2481" y="19982"/>
                  </a:cubicBezTo>
                  <a:cubicBezTo>
                    <a:pt x="2490" y="19965"/>
                    <a:pt x="2499" y="19947"/>
                    <a:pt x="2517" y="19947"/>
                  </a:cubicBezTo>
                  <a:cubicBezTo>
                    <a:pt x="2455" y="20062"/>
                    <a:pt x="2525" y="20053"/>
                    <a:pt x="2561" y="20071"/>
                  </a:cubicBezTo>
                  <a:close/>
                  <a:moveTo>
                    <a:pt x="2269" y="20547"/>
                  </a:moveTo>
                  <a:cubicBezTo>
                    <a:pt x="2419" y="20530"/>
                    <a:pt x="2322" y="20415"/>
                    <a:pt x="2340" y="20353"/>
                  </a:cubicBezTo>
                  <a:cubicBezTo>
                    <a:pt x="2366" y="20265"/>
                    <a:pt x="2508" y="20115"/>
                    <a:pt x="2411" y="20088"/>
                  </a:cubicBezTo>
                  <a:cubicBezTo>
                    <a:pt x="2366" y="20238"/>
                    <a:pt x="2243" y="20459"/>
                    <a:pt x="2269" y="20547"/>
                  </a:cubicBezTo>
                  <a:close/>
                  <a:moveTo>
                    <a:pt x="2534" y="20706"/>
                  </a:moveTo>
                  <a:cubicBezTo>
                    <a:pt x="2596" y="20653"/>
                    <a:pt x="2658" y="20512"/>
                    <a:pt x="2570" y="20539"/>
                  </a:cubicBezTo>
                  <a:cubicBezTo>
                    <a:pt x="2570" y="20583"/>
                    <a:pt x="2464" y="20724"/>
                    <a:pt x="2534" y="20706"/>
                  </a:cubicBezTo>
                  <a:close/>
                  <a:moveTo>
                    <a:pt x="2525" y="18896"/>
                  </a:moveTo>
                  <a:cubicBezTo>
                    <a:pt x="2552" y="18834"/>
                    <a:pt x="2587" y="18799"/>
                    <a:pt x="2614" y="18773"/>
                  </a:cubicBezTo>
                  <a:cubicBezTo>
                    <a:pt x="2640" y="18755"/>
                    <a:pt x="2667" y="18720"/>
                    <a:pt x="2676" y="18658"/>
                  </a:cubicBezTo>
                  <a:cubicBezTo>
                    <a:pt x="2543" y="18614"/>
                    <a:pt x="2534" y="18755"/>
                    <a:pt x="2525" y="18896"/>
                  </a:cubicBezTo>
                  <a:close/>
                  <a:moveTo>
                    <a:pt x="2349" y="19294"/>
                  </a:moveTo>
                  <a:cubicBezTo>
                    <a:pt x="2366" y="19161"/>
                    <a:pt x="2534" y="19126"/>
                    <a:pt x="2472" y="19046"/>
                  </a:cubicBezTo>
                  <a:cubicBezTo>
                    <a:pt x="2393" y="19188"/>
                    <a:pt x="2384" y="19117"/>
                    <a:pt x="2366" y="19011"/>
                  </a:cubicBezTo>
                  <a:cubicBezTo>
                    <a:pt x="2340" y="19126"/>
                    <a:pt x="2296" y="19249"/>
                    <a:pt x="2349" y="19294"/>
                  </a:cubicBezTo>
                  <a:close/>
                  <a:moveTo>
                    <a:pt x="1925" y="19735"/>
                  </a:moveTo>
                  <a:cubicBezTo>
                    <a:pt x="2013" y="19700"/>
                    <a:pt x="2119" y="19726"/>
                    <a:pt x="2155" y="19585"/>
                  </a:cubicBezTo>
                  <a:cubicBezTo>
                    <a:pt x="2057" y="19559"/>
                    <a:pt x="1996" y="19656"/>
                    <a:pt x="1925" y="19735"/>
                  </a:cubicBezTo>
                  <a:close/>
                  <a:moveTo>
                    <a:pt x="2031" y="19859"/>
                  </a:moveTo>
                  <a:cubicBezTo>
                    <a:pt x="2084" y="19753"/>
                    <a:pt x="2119" y="19788"/>
                    <a:pt x="2146" y="19815"/>
                  </a:cubicBezTo>
                  <a:cubicBezTo>
                    <a:pt x="2172" y="19841"/>
                    <a:pt x="2199" y="19868"/>
                    <a:pt x="2243" y="19744"/>
                  </a:cubicBezTo>
                  <a:cubicBezTo>
                    <a:pt x="2172" y="19682"/>
                    <a:pt x="2013" y="19762"/>
                    <a:pt x="2031" y="19859"/>
                  </a:cubicBezTo>
                  <a:close/>
                  <a:moveTo>
                    <a:pt x="1775" y="20874"/>
                  </a:moveTo>
                  <a:cubicBezTo>
                    <a:pt x="1748" y="20918"/>
                    <a:pt x="1704" y="20927"/>
                    <a:pt x="1660" y="20936"/>
                  </a:cubicBezTo>
                  <a:cubicBezTo>
                    <a:pt x="1634" y="21007"/>
                    <a:pt x="1625" y="21060"/>
                    <a:pt x="1634" y="21077"/>
                  </a:cubicBezTo>
                  <a:cubicBezTo>
                    <a:pt x="1713" y="21077"/>
                    <a:pt x="1837" y="20874"/>
                    <a:pt x="1775" y="20874"/>
                  </a:cubicBezTo>
                  <a:close/>
                  <a:moveTo>
                    <a:pt x="1227" y="21324"/>
                  </a:moveTo>
                  <a:cubicBezTo>
                    <a:pt x="1280" y="21307"/>
                    <a:pt x="1342" y="21298"/>
                    <a:pt x="1378" y="21236"/>
                  </a:cubicBezTo>
                  <a:cubicBezTo>
                    <a:pt x="1307" y="21271"/>
                    <a:pt x="1430" y="21121"/>
                    <a:pt x="1457" y="21104"/>
                  </a:cubicBezTo>
                  <a:cubicBezTo>
                    <a:pt x="1510" y="21095"/>
                    <a:pt x="1439" y="21201"/>
                    <a:pt x="1528" y="21157"/>
                  </a:cubicBezTo>
                  <a:cubicBezTo>
                    <a:pt x="1598" y="20971"/>
                    <a:pt x="1616" y="20751"/>
                    <a:pt x="1713" y="20565"/>
                  </a:cubicBezTo>
                  <a:cubicBezTo>
                    <a:pt x="1766" y="20468"/>
                    <a:pt x="1881" y="20406"/>
                    <a:pt x="1916" y="20309"/>
                  </a:cubicBezTo>
                  <a:cubicBezTo>
                    <a:pt x="1881" y="20433"/>
                    <a:pt x="1898" y="20627"/>
                    <a:pt x="1978" y="20547"/>
                  </a:cubicBezTo>
                  <a:cubicBezTo>
                    <a:pt x="1907" y="20494"/>
                    <a:pt x="2004" y="20238"/>
                    <a:pt x="1934" y="20203"/>
                  </a:cubicBezTo>
                  <a:cubicBezTo>
                    <a:pt x="1943" y="20203"/>
                    <a:pt x="1863" y="20327"/>
                    <a:pt x="1846" y="20283"/>
                  </a:cubicBezTo>
                  <a:cubicBezTo>
                    <a:pt x="1890" y="20212"/>
                    <a:pt x="1810" y="20132"/>
                    <a:pt x="1916" y="20088"/>
                  </a:cubicBezTo>
                  <a:cubicBezTo>
                    <a:pt x="1898" y="20132"/>
                    <a:pt x="1872" y="20203"/>
                    <a:pt x="1898" y="20203"/>
                  </a:cubicBezTo>
                  <a:cubicBezTo>
                    <a:pt x="1960" y="20141"/>
                    <a:pt x="1996" y="20044"/>
                    <a:pt x="2066" y="20009"/>
                  </a:cubicBezTo>
                  <a:cubicBezTo>
                    <a:pt x="2093" y="20044"/>
                    <a:pt x="2119" y="20044"/>
                    <a:pt x="2163" y="19965"/>
                  </a:cubicBezTo>
                  <a:cubicBezTo>
                    <a:pt x="2066" y="20000"/>
                    <a:pt x="2172" y="19841"/>
                    <a:pt x="2049" y="19894"/>
                  </a:cubicBezTo>
                  <a:cubicBezTo>
                    <a:pt x="2013" y="19991"/>
                    <a:pt x="2057" y="20009"/>
                    <a:pt x="1960" y="20053"/>
                  </a:cubicBezTo>
                  <a:cubicBezTo>
                    <a:pt x="1881" y="20018"/>
                    <a:pt x="1810" y="19974"/>
                    <a:pt x="1740" y="19938"/>
                  </a:cubicBezTo>
                  <a:cubicBezTo>
                    <a:pt x="1722" y="19991"/>
                    <a:pt x="1695" y="20053"/>
                    <a:pt x="1678" y="20106"/>
                  </a:cubicBezTo>
                  <a:cubicBezTo>
                    <a:pt x="1731" y="20159"/>
                    <a:pt x="1828" y="19938"/>
                    <a:pt x="1810" y="20062"/>
                  </a:cubicBezTo>
                  <a:cubicBezTo>
                    <a:pt x="1801" y="20097"/>
                    <a:pt x="1748" y="20238"/>
                    <a:pt x="1722" y="20221"/>
                  </a:cubicBezTo>
                  <a:cubicBezTo>
                    <a:pt x="1722" y="20230"/>
                    <a:pt x="1740" y="20115"/>
                    <a:pt x="1722" y="20141"/>
                  </a:cubicBezTo>
                  <a:cubicBezTo>
                    <a:pt x="1642" y="20265"/>
                    <a:pt x="1634" y="20380"/>
                    <a:pt x="1589" y="20512"/>
                  </a:cubicBezTo>
                  <a:cubicBezTo>
                    <a:pt x="1554" y="20600"/>
                    <a:pt x="1413" y="20768"/>
                    <a:pt x="1528" y="20759"/>
                  </a:cubicBezTo>
                  <a:cubicBezTo>
                    <a:pt x="1598" y="20556"/>
                    <a:pt x="1722" y="20486"/>
                    <a:pt x="1801" y="20327"/>
                  </a:cubicBezTo>
                  <a:cubicBezTo>
                    <a:pt x="1828" y="20380"/>
                    <a:pt x="1793" y="20441"/>
                    <a:pt x="1740" y="20494"/>
                  </a:cubicBezTo>
                  <a:cubicBezTo>
                    <a:pt x="1687" y="20556"/>
                    <a:pt x="1616" y="20618"/>
                    <a:pt x="1589" y="20662"/>
                  </a:cubicBezTo>
                  <a:cubicBezTo>
                    <a:pt x="1572" y="20751"/>
                    <a:pt x="1554" y="20945"/>
                    <a:pt x="1457" y="21033"/>
                  </a:cubicBezTo>
                  <a:cubicBezTo>
                    <a:pt x="1360" y="21068"/>
                    <a:pt x="1589" y="20759"/>
                    <a:pt x="1430" y="20856"/>
                  </a:cubicBezTo>
                  <a:cubicBezTo>
                    <a:pt x="1413" y="21033"/>
                    <a:pt x="1316" y="21113"/>
                    <a:pt x="1227" y="21324"/>
                  </a:cubicBezTo>
                  <a:close/>
                  <a:moveTo>
                    <a:pt x="1757" y="21713"/>
                  </a:moveTo>
                  <a:cubicBezTo>
                    <a:pt x="1810" y="21678"/>
                    <a:pt x="1898" y="21607"/>
                    <a:pt x="1951" y="21536"/>
                  </a:cubicBezTo>
                  <a:cubicBezTo>
                    <a:pt x="2013" y="21475"/>
                    <a:pt x="2057" y="21413"/>
                    <a:pt x="2013" y="21386"/>
                  </a:cubicBezTo>
                  <a:cubicBezTo>
                    <a:pt x="1996" y="21422"/>
                    <a:pt x="1960" y="21457"/>
                    <a:pt x="1925" y="21483"/>
                  </a:cubicBezTo>
                  <a:cubicBezTo>
                    <a:pt x="1890" y="21466"/>
                    <a:pt x="1943" y="21351"/>
                    <a:pt x="1978" y="21263"/>
                  </a:cubicBezTo>
                  <a:cubicBezTo>
                    <a:pt x="2066" y="21254"/>
                    <a:pt x="2075" y="21174"/>
                    <a:pt x="2137" y="21139"/>
                  </a:cubicBezTo>
                  <a:cubicBezTo>
                    <a:pt x="2208" y="21015"/>
                    <a:pt x="2137" y="21033"/>
                    <a:pt x="2190" y="20927"/>
                  </a:cubicBezTo>
                  <a:cubicBezTo>
                    <a:pt x="2075" y="20980"/>
                    <a:pt x="2119" y="20971"/>
                    <a:pt x="2022" y="20980"/>
                  </a:cubicBezTo>
                  <a:close/>
                  <a:moveTo>
                    <a:pt x="1554" y="22569"/>
                  </a:moveTo>
                  <a:cubicBezTo>
                    <a:pt x="1607" y="22437"/>
                    <a:pt x="1625" y="22358"/>
                    <a:pt x="1625" y="22296"/>
                  </a:cubicBezTo>
                  <a:cubicBezTo>
                    <a:pt x="1713" y="22225"/>
                    <a:pt x="1634" y="22366"/>
                    <a:pt x="1704" y="22322"/>
                  </a:cubicBezTo>
                  <a:cubicBezTo>
                    <a:pt x="1722" y="22287"/>
                    <a:pt x="1731" y="22252"/>
                    <a:pt x="1766" y="22225"/>
                  </a:cubicBezTo>
                  <a:lnTo>
                    <a:pt x="1793" y="22163"/>
                  </a:lnTo>
                  <a:cubicBezTo>
                    <a:pt x="1740" y="22190"/>
                    <a:pt x="1642" y="22269"/>
                    <a:pt x="1651" y="22225"/>
                  </a:cubicBezTo>
                  <a:cubicBezTo>
                    <a:pt x="1837" y="22075"/>
                    <a:pt x="1722" y="22049"/>
                    <a:pt x="1748" y="21951"/>
                  </a:cubicBezTo>
                  <a:cubicBezTo>
                    <a:pt x="1793" y="21934"/>
                    <a:pt x="1828" y="21916"/>
                    <a:pt x="1863" y="21890"/>
                  </a:cubicBezTo>
                  <a:cubicBezTo>
                    <a:pt x="1828" y="21854"/>
                    <a:pt x="1890" y="21748"/>
                    <a:pt x="1943" y="21669"/>
                  </a:cubicBezTo>
                  <a:cubicBezTo>
                    <a:pt x="1996" y="21581"/>
                    <a:pt x="2040" y="21519"/>
                    <a:pt x="1960" y="21554"/>
                  </a:cubicBezTo>
                  <a:cubicBezTo>
                    <a:pt x="1943" y="21669"/>
                    <a:pt x="1784" y="21845"/>
                    <a:pt x="1722" y="21810"/>
                  </a:cubicBezTo>
                  <a:cubicBezTo>
                    <a:pt x="1669" y="21943"/>
                    <a:pt x="1651" y="22049"/>
                    <a:pt x="1713" y="22057"/>
                  </a:cubicBezTo>
                  <a:cubicBezTo>
                    <a:pt x="1695" y="22137"/>
                    <a:pt x="1598" y="22287"/>
                    <a:pt x="1528" y="22419"/>
                  </a:cubicBezTo>
                  <a:cubicBezTo>
                    <a:pt x="1466" y="22543"/>
                    <a:pt x="1430" y="22640"/>
                    <a:pt x="1554" y="22569"/>
                  </a:cubicBezTo>
                  <a:close/>
                  <a:moveTo>
                    <a:pt x="380" y="24053"/>
                  </a:moveTo>
                  <a:cubicBezTo>
                    <a:pt x="194" y="24123"/>
                    <a:pt x="256" y="24044"/>
                    <a:pt x="88" y="24141"/>
                  </a:cubicBezTo>
                  <a:cubicBezTo>
                    <a:pt x="88" y="24141"/>
                    <a:pt x="88" y="24150"/>
                    <a:pt x="80" y="24150"/>
                  </a:cubicBezTo>
                  <a:cubicBezTo>
                    <a:pt x="80" y="24150"/>
                    <a:pt x="71" y="24159"/>
                    <a:pt x="71" y="24159"/>
                  </a:cubicBezTo>
                  <a:cubicBezTo>
                    <a:pt x="124" y="24185"/>
                    <a:pt x="159" y="24141"/>
                    <a:pt x="256" y="24159"/>
                  </a:cubicBezTo>
                  <a:close/>
                  <a:moveTo>
                    <a:pt x="1369" y="23382"/>
                  </a:moveTo>
                  <a:cubicBezTo>
                    <a:pt x="1369" y="23346"/>
                    <a:pt x="1280" y="23364"/>
                    <a:pt x="1183" y="23382"/>
                  </a:cubicBezTo>
                  <a:cubicBezTo>
                    <a:pt x="998" y="23497"/>
                    <a:pt x="1307" y="23435"/>
                    <a:pt x="1369" y="23382"/>
                  </a:cubicBezTo>
                  <a:close/>
                  <a:moveTo>
                    <a:pt x="1740" y="23073"/>
                  </a:moveTo>
                  <a:cubicBezTo>
                    <a:pt x="1616" y="23099"/>
                    <a:pt x="1660" y="23073"/>
                    <a:pt x="1731" y="23029"/>
                  </a:cubicBezTo>
                  <a:cubicBezTo>
                    <a:pt x="1793" y="22984"/>
                    <a:pt x="1881" y="22940"/>
                    <a:pt x="1863" y="22914"/>
                  </a:cubicBezTo>
                  <a:cubicBezTo>
                    <a:pt x="1740" y="22923"/>
                    <a:pt x="1616" y="22958"/>
                    <a:pt x="1483" y="22993"/>
                  </a:cubicBezTo>
                  <a:cubicBezTo>
                    <a:pt x="1483" y="22993"/>
                    <a:pt x="1483" y="22984"/>
                    <a:pt x="1483" y="22976"/>
                  </a:cubicBezTo>
                  <a:cubicBezTo>
                    <a:pt x="1466" y="22940"/>
                    <a:pt x="1342" y="23143"/>
                    <a:pt x="1333" y="23082"/>
                  </a:cubicBezTo>
                  <a:cubicBezTo>
                    <a:pt x="1448" y="22931"/>
                    <a:pt x="1563" y="22790"/>
                    <a:pt x="1634" y="22658"/>
                  </a:cubicBezTo>
                  <a:cubicBezTo>
                    <a:pt x="1607" y="22640"/>
                    <a:pt x="1536" y="22667"/>
                    <a:pt x="1439" y="22728"/>
                  </a:cubicBezTo>
                  <a:cubicBezTo>
                    <a:pt x="1386" y="22861"/>
                    <a:pt x="1325" y="23020"/>
                    <a:pt x="1466" y="22808"/>
                  </a:cubicBezTo>
                  <a:cubicBezTo>
                    <a:pt x="1404" y="22940"/>
                    <a:pt x="1298" y="23064"/>
                    <a:pt x="1236" y="23196"/>
                  </a:cubicBezTo>
                  <a:lnTo>
                    <a:pt x="1245" y="23196"/>
                  </a:lnTo>
                  <a:cubicBezTo>
                    <a:pt x="1386" y="23117"/>
                    <a:pt x="1448" y="23117"/>
                    <a:pt x="1510" y="23117"/>
                  </a:cubicBezTo>
                  <a:cubicBezTo>
                    <a:pt x="1572" y="23126"/>
                    <a:pt x="1634" y="23135"/>
                    <a:pt x="1740" y="23073"/>
                  </a:cubicBezTo>
                  <a:close/>
                  <a:moveTo>
                    <a:pt x="1960" y="22905"/>
                  </a:moveTo>
                  <a:cubicBezTo>
                    <a:pt x="1996" y="22905"/>
                    <a:pt x="1943" y="22940"/>
                    <a:pt x="1890" y="22967"/>
                  </a:cubicBezTo>
                  <a:cubicBezTo>
                    <a:pt x="1978" y="22958"/>
                    <a:pt x="1846" y="23064"/>
                    <a:pt x="1951" y="23046"/>
                  </a:cubicBezTo>
                  <a:cubicBezTo>
                    <a:pt x="2013" y="23020"/>
                    <a:pt x="2057" y="22958"/>
                    <a:pt x="2066" y="22914"/>
                  </a:cubicBezTo>
                  <a:cubicBezTo>
                    <a:pt x="2075" y="22870"/>
                    <a:pt x="2057" y="22852"/>
                    <a:pt x="1960" y="22905"/>
                  </a:cubicBezTo>
                  <a:close/>
                  <a:moveTo>
                    <a:pt x="16061" y="21978"/>
                  </a:moveTo>
                  <a:cubicBezTo>
                    <a:pt x="16097" y="21969"/>
                    <a:pt x="16150" y="21978"/>
                    <a:pt x="16150" y="21943"/>
                  </a:cubicBezTo>
                  <a:cubicBezTo>
                    <a:pt x="16035" y="21943"/>
                    <a:pt x="16212" y="21792"/>
                    <a:pt x="16079" y="21837"/>
                  </a:cubicBezTo>
                  <a:cubicBezTo>
                    <a:pt x="16044" y="21872"/>
                    <a:pt x="16070" y="21890"/>
                    <a:pt x="16061" y="21978"/>
                  </a:cubicBezTo>
                  <a:close/>
                  <a:moveTo>
                    <a:pt x="14454" y="21501"/>
                  </a:moveTo>
                  <a:cubicBezTo>
                    <a:pt x="14587" y="21492"/>
                    <a:pt x="14666" y="21519"/>
                    <a:pt x="14755" y="21430"/>
                  </a:cubicBezTo>
                  <a:cubicBezTo>
                    <a:pt x="14719" y="21422"/>
                    <a:pt x="14507" y="21448"/>
                    <a:pt x="14454" y="21501"/>
                  </a:cubicBezTo>
                  <a:close/>
                  <a:moveTo>
                    <a:pt x="13112" y="22402"/>
                  </a:moveTo>
                  <a:cubicBezTo>
                    <a:pt x="13201" y="22375"/>
                    <a:pt x="13227" y="22419"/>
                    <a:pt x="13298" y="22411"/>
                  </a:cubicBezTo>
                  <a:cubicBezTo>
                    <a:pt x="13289" y="22331"/>
                    <a:pt x="13103" y="22322"/>
                    <a:pt x="13112" y="22402"/>
                  </a:cubicBezTo>
                  <a:close/>
                  <a:moveTo>
                    <a:pt x="12662" y="22490"/>
                  </a:moveTo>
                  <a:cubicBezTo>
                    <a:pt x="12733" y="22419"/>
                    <a:pt x="12839" y="22516"/>
                    <a:pt x="12900" y="22437"/>
                  </a:cubicBezTo>
                  <a:cubicBezTo>
                    <a:pt x="12865" y="22411"/>
                    <a:pt x="12627" y="22393"/>
                    <a:pt x="12662" y="22490"/>
                  </a:cubicBezTo>
                  <a:close/>
                  <a:moveTo>
                    <a:pt x="9731" y="22887"/>
                  </a:moveTo>
                  <a:cubicBezTo>
                    <a:pt x="9757" y="22843"/>
                    <a:pt x="9748" y="22781"/>
                    <a:pt x="9775" y="22737"/>
                  </a:cubicBezTo>
                  <a:lnTo>
                    <a:pt x="9651" y="22755"/>
                  </a:lnTo>
                  <a:cubicBezTo>
                    <a:pt x="9660" y="22826"/>
                    <a:pt x="9669" y="22887"/>
                    <a:pt x="9731" y="22887"/>
                  </a:cubicBezTo>
                  <a:close/>
                  <a:moveTo>
                    <a:pt x="8256" y="22499"/>
                  </a:moveTo>
                  <a:cubicBezTo>
                    <a:pt x="8371" y="22472"/>
                    <a:pt x="8335" y="22614"/>
                    <a:pt x="8486" y="22552"/>
                  </a:cubicBezTo>
                  <a:cubicBezTo>
                    <a:pt x="8486" y="22464"/>
                    <a:pt x="8371" y="22499"/>
                    <a:pt x="8433" y="22419"/>
                  </a:cubicBezTo>
                  <a:cubicBezTo>
                    <a:pt x="8344" y="22428"/>
                    <a:pt x="8282" y="22446"/>
                    <a:pt x="8256" y="22499"/>
                  </a:cubicBezTo>
                  <a:close/>
                  <a:moveTo>
                    <a:pt x="7859" y="23249"/>
                  </a:moveTo>
                  <a:cubicBezTo>
                    <a:pt x="7947" y="23205"/>
                    <a:pt x="7938" y="23276"/>
                    <a:pt x="7991" y="23285"/>
                  </a:cubicBezTo>
                  <a:cubicBezTo>
                    <a:pt x="7982" y="23205"/>
                    <a:pt x="7920" y="23196"/>
                    <a:pt x="7876" y="23161"/>
                  </a:cubicBezTo>
                  <a:cubicBezTo>
                    <a:pt x="7876" y="23108"/>
                    <a:pt x="7956" y="23117"/>
                    <a:pt x="7929" y="23046"/>
                  </a:cubicBezTo>
                  <a:cubicBezTo>
                    <a:pt x="7744" y="23055"/>
                    <a:pt x="7867" y="23126"/>
                    <a:pt x="7859" y="23249"/>
                  </a:cubicBezTo>
                  <a:close/>
                  <a:moveTo>
                    <a:pt x="6110" y="23399"/>
                  </a:moveTo>
                  <a:cubicBezTo>
                    <a:pt x="6199" y="23391"/>
                    <a:pt x="6269" y="23373"/>
                    <a:pt x="6287" y="23320"/>
                  </a:cubicBezTo>
                  <a:cubicBezTo>
                    <a:pt x="6172" y="23355"/>
                    <a:pt x="6101" y="23267"/>
                    <a:pt x="6110" y="23399"/>
                  </a:cubicBezTo>
                  <a:close/>
                  <a:moveTo>
                    <a:pt x="5042" y="22984"/>
                  </a:moveTo>
                  <a:lnTo>
                    <a:pt x="5245" y="22958"/>
                  </a:lnTo>
                  <a:cubicBezTo>
                    <a:pt x="5289" y="22843"/>
                    <a:pt x="5024" y="22879"/>
                    <a:pt x="5042" y="22984"/>
                  </a:cubicBezTo>
                  <a:close/>
                  <a:moveTo>
                    <a:pt x="4618" y="23461"/>
                  </a:moveTo>
                  <a:cubicBezTo>
                    <a:pt x="4742" y="23444"/>
                    <a:pt x="4892" y="23444"/>
                    <a:pt x="4901" y="23373"/>
                  </a:cubicBezTo>
                  <a:cubicBezTo>
                    <a:pt x="4812" y="23399"/>
                    <a:pt x="4600" y="23364"/>
                    <a:pt x="4618" y="23461"/>
                  </a:cubicBezTo>
                  <a:close/>
                  <a:moveTo>
                    <a:pt x="3929" y="23479"/>
                  </a:moveTo>
                  <a:cubicBezTo>
                    <a:pt x="4071" y="23479"/>
                    <a:pt x="4318" y="23364"/>
                    <a:pt x="4238" y="23320"/>
                  </a:cubicBezTo>
                  <a:cubicBezTo>
                    <a:pt x="4203" y="23364"/>
                    <a:pt x="3929" y="23311"/>
                    <a:pt x="3929" y="23479"/>
                  </a:cubicBezTo>
                  <a:close/>
                  <a:moveTo>
                    <a:pt x="3214" y="23152"/>
                  </a:moveTo>
                  <a:cubicBezTo>
                    <a:pt x="3188" y="23241"/>
                    <a:pt x="3258" y="23267"/>
                    <a:pt x="3417" y="23241"/>
                  </a:cubicBezTo>
                  <a:cubicBezTo>
                    <a:pt x="3576" y="23064"/>
                    <a:pt x="3355" y="23143"/>
                    <a:pt x="3214" y="23152"/>
                  </a:cubicBezTo>
                  <a:close/>
                  <a:moveTo>
                    <a:pt x="1934" y="23894"/>
                  </a:moveTo>
                  <a:cubicBezTo>
                    <a:pt x="1969" y="23929"/>
                    <a:pt x="2049" y="23920"/>
                    <a:pt x="2119" y="23912"/>
                  </a:cubicBezTo>
                  <a:cubicBezTo>
                    <a:pt x="2199" y="23894"/>
                    <a:pt x="2278" y="23885"/>
                    <a:pt x="2322" y="23929"/>
                  </a:cubicBezTo>
                  <a:cubicBezTo>
                    <a:pt x="2411" y="23841"/>
                    <a:pt x="2269" y="23903"/>
                    <a:pt x="2234" y="23885"/>
                  </a:cubicBezTo>
                  <a:cubicBezTo>
                    <a:pt x="2155" y="23859"/>
                    <a:pt x="2093" y="23761"/>
                    <a:pt x="1934" y="23894"/>
                  </a:cubicBezTo>
                  <a:close/>
                  <a:moveTo>
                    <a:pt x="2163" y="23046"/>
                  </a:moveTo>
                  <a:cubicBezTo>
                    <a:pt x="2340" y="23002"/>
                    <a:pt x="2499" y="22914"/>
                    <a:pt x="2658" y="22808"/>
                  </a:cubicBezTo>
                  <a:cubicBezTo>
                    <a:pt x="2552" y="22834"/>
                    <a:pt x="2517" y="22746"/>
                    <a:pt x="2358" y="22852"/>
                  </a:cubicBezTo>
                  <a:cubicBezTo>
                    <a:pt x="2419" y="22852"/>
                    <a:pt x="2216" y="23020"/>
                    <a:pt x="2163" y="23046"/>
                  </a:cubicBezTo>
                  <a:close/>
                  <a:moveTo>
                    <a:pt x="3143" y="22799"/>
                  </a:moveTo>
                  <a:cubicBezTo>
                    <a:pt x="3258" y="22675"/>
                    <a:pt x="2985" y="22790"/>
                    <a:pt x="2923" y="22773"/>
                  </a:cubicBezTo>
                  <a:cubicBezTo>
                    <a:pt x="2870" y="22790"/>
                    <a:pt x="2817" y="22826"/>
                    <a:pt x="2764" y="22826"/>
                  </a:cubicBezTo>
                  <a:cubicBezTo>
                    <a:pt x="2852" y="22737"/>
                    <a:pt x="2852" y="22711"/>
                    <a:pt x="2746" y="22746"/>
                  </a:cubicBezTo>
                  <a:cubicBezTo>
                    <a:pt x="2631" y="22843"/>
                    <a:pt x="2781" y="22790"/>
                    <a:pt x="2667" y="22896"/>
                  </a:cubicBezTo>
                  <a:cubicBezTo>
                    <a:pt x="2561" y="22887"/>
                    <a:pt x="2472" y="22967"/>
                    <a:pt x="2375" y="23020"/>
                  </a:cubicBezTo>
                  <a:cubicBezTo>
                    <a:pt x="2499" y="22984"/>
                    <a:pt x="2658" y="22931"/>
                    <a:pt x="2799" y="22879"/>
                  </a:cubicBezTo>
                  <a:cubicBezTo>
                    <a:pt x="2940" y="22826"/>
                    <a:pt x="3064" y="22790"/>
                    <a:pt x="3143" y="22799"/>
                  </a:cubicBezTo>
                  <a:close/>
                  <a:moveTo>
                    <a:pt x="4962" y="22578"/>
                  </a:moveTo>
                  <a:cubicBezTo>
                    <a:pt x="4936" y="22578"/>
                    <a:pt x="4927" y="22561"/>
                    <a:pt x="4936" y="22534"/>
                  </a:cubicBezTo>
                  <a:cubicBezTo>
                    <a:pt x="4830" y="22561"/>
                    <a:pt x="4865" y="22561"/>
                    <a:pt x="4759" y="22552"/>
                  </a:cubicBezTo>
                  <a:cubicBezTo>
                    <a:pt x="4706" y="22640"/>
                    <a:pt x="4980" y="22596"/>
                    <a:pt x="4962" y="22578"/>
                  </a:cubicBezTo>
                  <a:close/>
                  <a:moveTo>
                    <a:pt x="5625" y="22437"/>
                  </a:moveTo>
                  <a:cubicBezTo>
                    <a:pt x="5545" y="22437"/>
                    <a:pt x="5492" y="22464"/>
                    <a:pt x="5483" y="22508"/>
                  </a:cubicBezTo>
                  <a:cubicBezTo>
                    <a:pt x="5536" y="22508"/>
                    <a:pt x="5554" y="22543"/>
                    <a:pt x="5633" y="22516"/>
                  </a:cubicBezTo>
                  <a:cubicBezTo>
                    <a:pt x="5625" y="22490"/>
                    <a:pt x="5625" y="22464"/>
                    <a:pt x="5625" y="22437"/>
                  </a:cubicBezTo>
                  <a:close/>
                  <a:moveTo>
                    <a:pt x="5863" y="22428"/>
                  </a:moveTo>
                  <a:cubicBezTo>
                    <a:pt x="5819" y="22358"/>
                    <a:pt x="5792" y="22260"/>
                    <a:pt x="5651" y="22296"/>
                  </a:cubicBezTo>
                  <a:cubicBezTo>
                    <a:pt x="5625" y="22402"/>
                    <a:pt x="5695" y="22340"/>
                    <a:pt x="5722" y="22393"/>
                  </a:cubicBezTo>
                  <a:cubicBezTo>
                    <a:pt x="5722" y="22384"/>
                    <a:pt x="5678" y="22437"/>
                    <a:pt x="5731" y="22446"/>
                  </a:cubicBezTo>
                  <a:close/>
                  <a:moveTo>
                    <a:pt x="7885" y="21996"/>
                  </a:moveTo>
                  <a:cubicBezTo>
                    <a:pt x="7797" y="21996"/>
                    <a:pt x="7726" y="22022"/>
                    <a:pt x="7708" y="22075"/>
                  </a:cubicBezTo>
                  <a:cubicBezTo>
                    <a:pt x="7797" y="22057"/>
                    <a:pt x="7806" y="22119"/>
                    <a:pt x="7894" y="22101"/>
                  </a:cubicBezTo>
                  <a:close/>
                  <a:moveTo>
                    <a:pt x="19434" y="20751"/>
                  </a:moveTo>
                  <a:cubicBezTo>
                    <a:pt x="19452" y="20804"/>
                    <a:pt x="19381" y="20839"/>
                    <a:pt x="19302" y="20883"/>
                  </a:cubicBezTo>
                  <a:cubicBezTo>
                    <a:pt x="19364" y="20874"/>
                    <a:pt x="19346" y="20945"/>
                    <a:pt x="19426" y="20918"/>
                  </a:cubicBezTo>
                  <a:cubicBezTo>
                    <a:pt x="19443" y="20883"/>
                    <a:pt x="19558" y="20724"/>
                    <a:pt x="19434" y="20751"/>
                  </a:cubicBezTo>
                  <a:close/>
                  <a:moveTo>
                    <a:pt x="20150" y="20600"/>
                  </a:moveTo>
                  <a:cubicBezTo>
                    <a:pt x="20114" y="20600"/>
                    <a:pt x="20097" y="20583"/>
                    <a:pt x="20097" y="20547"/>
                  </a:cubicBezTo>
                  <a:cubicBezTo>
                    <a:pt x="20035" y="20547"/>
                    <a:pt x="20008" y="20565"/>
                    <a:pt x="19982" y="20592"/>
                  </a:cubicBezTo>
                  <a:cubicBezTo>
                    <a:pt x="19973" y="20600"/>
                    <a:pt x="19964" y="20618"/>
                    <a:pt x="19955" y="20627"/>
                  </a:cubicBezTo>
                  <a:cubicBezTo>
                    <a:pt x="19947" y="20645"/>
                    <a:pt x="19929" y="20653"/>
                    <a:pt x="19920" y="20662"/>
                  </a:cubicBezTo>
                  <a:cubicBezTo>
                    <a:pt x="19982" y="20636"/>
                    <a:pt x="20159" y="20662"/>
                    <a:pt x="20150" y="20600"/>
                  </a:cubicBezTo>
                  <a:close/>
                  <a:moveTo>
                    <a:pt x="17112" y="9961"/>
                  </a:moveTo>
                  <a:cubicBezTo>
                    <a:pt x="17174" y="10014"/>
                    <a:pt x="17095" y="10137"/>
                    <a:pt x="17201" y="10128"/>
                  </a:cubicBezTo>
                  <a:cubicBezTo>
                    <a:pt x="17201" y="10093"/>
                    <a:pt x="17209" y="9952"/>
                    <a:pt x="17112" y="9961"/>
                  </a:cubicBezTo>
                  <a:close/>
                  <a:moveTo>
                    <a:pt x="17006" y="9475"/>
                  </a:moveTo>
                  <a:cubicBezTo>
                    <a:pt x="17042" y="9519"/>
                    <a:pt x="17024" y="9546"/>
                    <a:pt x="16971" y="9572"/>
                  </a:cubicBezTo>
                  <a:cubicBezTo>
                    <a:pt x="17015" y="9660"/>
                    <a:pt x="17077" y="9634"/>
                    <a:pt x="17121" y="9731"/>
                  </a:cubicBezTo>
                  <a:cubicBezTo>
                    <a:pt x="17165" y="9713"/>
                    <a:pt x="17130" y="9537"/>
                    <a:pt x="17103" y="9519"/>
                  </a:cubicBezTo>
                  <a:cubicBezTo>
                    <a:pt x="17095" y="9510"/>
                    <a:pt x="17050" y="9563"/>
                    <a:pt x="17042" y="9528"/>
                  </a:cubicBezTo>
                  <a:cubicBezTo>
                    <a:pt x="17077" y="9501"/>
                    <a:pt x="17068" y="9404"/>
                    <a:pt x="17006" y="9475"/>
                  </a:cubicBezTo>
                  <a:close/>
                  <a:moveTo>
                    <a:pt x="16565" y="9148"/>
                  </a:moveTo>
                  <a:cubicBezTo>
                    <a:pt x="16503" y="9175"/>
                    <a:pt x="16574" y="9342"/>
                    <a:pt x="16627" y="9325"/>
                  </a:cubicBezTo>
                  <a:cubicBezTo>
                    <a:pt x="16609" y="9272"/>
                    <a:pt x="16600" y="9210"/>
                    <a:pt x="16565" y="9148"/>
                  </a:cubicBezTo>
                  <a:close/>
                  <a:moveTo>
                    <a:pt x="11073" y="1925"/>
                  </a:moveTo>
                  <a:cubicBezTo>
                    <a:pt x="11020" y="1820"/>
                    <a:pt x="10896" y="1908"/>
                    <a:pt x="10984" y="1987"/>
                  </a:cubicBezTo>
                  <a:close/>
                  <a:moveTo>
                    <a:pt x="11602" y="2561"/>
                  </a:moveTo>
                  <a:cubicBezTo>
                    <a:pt x="11673" y="2517"/>
                    <a:pt x="11611" y="2446"/>
                    <a:pt x="11567" y="2367"/>
                  </a:cubicBezTo>
                  <a:cubicBezTo>
                    <a:pt x="11470" y="2411"/>
                    <a:pt x="11549" y="2491"/>
                    <a:pt x="11602" y="2561"/>
                  </a:cubicBezTo>
                  <a:close/>
                  <a:moveTo>
                    <a:pt x="10110" y="4080"/>
                  </a:moveTo>
                  <a:cubicBezTo>
                    <a:pt x="10128" y="4018"/>
                    <a:pt x="10260" y="3983"/>
                    <a:pt x="10198" y="3903"/>
                  </a:cubicBezTo>
                  <a:cubicBezTo>
                    <a:pt x="10154" y="3903"/>
                    <a:pt x="10110" y="3921"/>
                    <a:pt x="10066" y="3965"/>
                  </a:cubicBezTo>
                  <a:cubicBezTo>
                    <a:pt x="10101" y="4009"/>
                    <a:pt x="10084" y="4036"/>
                    <a:pt x="10110" y="4080"/>
                  </a:cubicBezTo>
                  <a:close/>
                  <a:moveTo>
                    <a:pt x="10534" y="4760"/>
                  </a:moveTo>
                  <a:cubicBezTo>
                    <a:pt x="10587" y="4733"/>
                    <a:pt x="10552" y="4689"/>
                    <a:pt x="10569" y="4663"/>
                  </a:cubicBezTo>
                  <a:cubicBezTo>
                    <a:pt x="10631" y="4636"/>
                    <a:pt x="10719" y="4627"/>
                    <a:pt x="10640" y="4530"/>
                  </a:cubicBezTo>
                  <a:cubicBezTo>
                    <a:pt x="10613" y="4548"/>
                    <a:pt x="10605" y="4574"/>
                    <a:pt x="10596" y="4601"/>
                  </a:cubicBezTo>
                  <a:cubicBezTo>
                    <a:pt x="10561" y="4548"/>
                    <a:pt x="10516" y="4539"/>
                    <a:pt x="10472" y="4574"/>
                  </a:cubicBezTo>
                  <a:cubicBezTo>
                    <a:pt x="10552" y="4654"/>
                    <a:pt x="10525" y="4698"/>
                    <a:pt x="10534" y="4760"/>
                  </a:cubicBezTo>
                  <a:close/>
                  <a:moveTo>
                    <a:pt x="12680" y="3347"/>
                  </a:moveTo>
                  <a:cubicBezTo>
                    <a:pt x="12609" y="3294"/>
                    <a:pt x="12556" y="3082"/>
                    <a:pt x="12468" y="3153"/>
                  </a:cubicBezTo>
                  <a:cubicBezTo>
                    <a:pt x="12415" y="3223"/>
                    <a:pt x="12547" y="3153"/>
                    <a:pt x="12565" y="3241"/>
                  </a:cubicBezTo>
                  <a:cubicBezTo>
                    <a:pt x="12538" y="3259"/>
                    <a:pt x="12512" y="3285"/>
                    <a:pt x="12556" y="3321"/>
                  </a:cubicBezTo>
                  <a:cubicBezTo>
                    <a:pt x="12609" y="3223"/>
                    <a:pt x="12627" y="3400"/>
                    <a:pt x="12680" y="3347"/>
                  </a:cubicBezTo>
                  <a:close/>
                  <a:moveTo>
                    <a:pt x="10878" y="4857"/>
                  </a:moveTo>
                  <a:cubicBezTo>
                    <a:pt x="10825" y="4795"/>
                    <a:pt x="10719" y="4733"/>
                    <a:pt x="10675" y="4813"/>
                  </a:cubicBezTo>
                  <a:cubicBezTo>
                    <a:pt x="10755" y="4901"/>
                    <a:pt x="10923" y="4857"/>
                    <a:pt x="10923" y="5016"/>
                  </a:cubicBezTo>
                  <a:cubicBezTo>
                    <a:pt x="11002" y="4989"/>
                    <a:pt x="10914" y="4901"/>
                    <a:pt x="10878" y="4857"/>
                  </a:cubicBezTo>
                  <a:close/>
                  <a:moveTo>
                    <a:pt x="11205" y="5078"/>
                  </a:moveTo>
                  <a:cubicBezTo>
                    <a:pt x="11126" y="5078"/>
                    <a:pt x="11064" y="4989"/>
                    <a:pt x="10976" y="5051"/>
                  </a:cubicBezTo>
                  <a:cubicBezTo>
                    <a:pt x="11037" y="5184"/>
                    <a:pt x="11240" y="5210"/>
                    <a:pt x="11205" y="5078"/>
                  </a:cubicBezTo>
                  <a:close/>
                  <a:moveTo>
                    <a:pt x="14075" y="5298"/>
                  </a:moveTo>
                  <a:cubicBezTo>
                    <a:pt x="14110" y="5360"/>
                    <a:pt x="14031" y="5396"/>
                    <a:pt x="14092" y="5475"/>
                  </a:cubicBezTo>
                  <a:cubicBezTo>
                    <a:pt x="14163" y="5440"/>
                    <a:pt x="14137" y="5290"/>
                    <a:pt x="14075" y="5298"/>
                  </a:cubicBezTo>
                  <a:close/>
                  <a:moveTo>
                    <a:pt x="14816" y="7603"/>
                  </a:moveTo>
                  <a:lnTo>
                    <a:pt x="14719" y="7665"/>
                  </a:lnTo>
                  <a:lnTo>
                    <a:pt x="14781" y="7744"/>
                  </a:lnTo>
                  <a:cubicBezTo>
                    <a:pt x="14843" y="7709"/>
                    <a:pt x="14869" y="7665"/>
                    <a:pt x="14816" y="7603"/>
                  </a:cubicBezTo>
                  <a:close/>
                  <a:moveTo>
                    <a:pt x="17183" y="10667"/>
                  </a:moveTo>
                  <a:cubicBezTo>
                    <a:pt x="17139" y="10587"/>
                    <a:pt x="16989" y="10446"/>
                    <a:pt x="16997" y="10499"/>
                  </a:cubicBezTo>
                  <a:cubicBezTo>
                    <a:pt x="17050" y="10535"/>
                    <a:pt x="17183" y="10738"/>
                    <a:pt x="17183" y="10667"/>
                  </a:cubicBezTo>
                  <a:close/>
                  <a:moveTo>
                    <a:pt x="17262" y="11108"/>
                  </a:moveTo>
                  <a:cubicBezTo>
                    <a:pt x="17227" y="11038"/>
                    <a:pt x="17306" y="10994"/>
                    <a:pt x="17218" y="10905"/>
                  </a:cubicBezTo>
                  <a:cubicBezTo>
                    <a:pt x="17165" y="10949"/>
                    <a:pt x="17174" y="11108"/>
                    <a:pt x="17262" y="11108"/>
                  </a:cubicBezTo>
                  <a:close/>
                  <a:moveTo>
                    <a:pt x="17730" y="11108"/>
                  </a:moveTo>
                  <a:cubicBezTo>
                    <a:pt x="17633" y="11161"/>
                    <a:pt x="17819" y="11259"/>
                    <a:pt x="17863" y="11285"/>
                  </a:cubicBezTo>
                  <a:cubicBezTo>
                    <a:pt x="17827" y="11214"/>
                    <a:pt x="17810" y="11126"/>
                    <a:pt x="17730" y="11108"/>
                  </a:cubicBezTo>
                  <a:close/>
                  <a:moveTo>
                    <a:pt x="18172" y="12194"/>
                  </a:moveTo>
                  <a:cubicBezTo>
                    <a:pt x="18110" y="12133"/>
                    <a:pt x="18181" y="12106"/>
                    <a:pt x="18189" y="12071"/>
                  </a:cubicBezTo>
                  <a:cubicBezTo>
                    <a:pt x="18119" y="11965"/>
                    <a:pt x="18057" y="11885"/>
                    <a:pt x="17978" y="11877"/>
                  </a:cubicBezTo>
                  <a:cubicBezTo>
                    <a:pt x="18004" y="11850"/>
                    <a:pt x="17969" y="11806"/>
                    <a:pt x="17969" y="11771"/>
                  </a:cubicBezTo>
                  <a:cubicBezTo>
                    <a:pt x="17801" y="11682"/>
                    <a:pt x="17695" y="11470"/>
                    <a:pt x="17607" y="11312"/>
                  </a:cubicBezTo>
                  <a:cubicBezTo>
                    <a:pt x="17580" y="11364"/>
                    <a:pt x="17492" y="11179"/>
                    <a:pt x="17527" y="11294"/>
                  </a:cubicBezTo>
                  <a:cubicBezTo>
                    <a:pt x="17554" y="11347"/>
                    <a:pt x="17589" y="11329"/>
                    <a:pt x="17624" y="11373"/>
                  </a:cubicBezTo>
                  <a:cubicBezTo>
                    <a:pt x="17571" y="11426"/>
                    <a:pt x="17616" y="11532"/>
                    <a:pt x="17642" y="11594"/>
                  </a:cubicBezTo>
                  <a:cubicBezTo>
                    <a:pt x="17660" y="11638"/>
                    <a:pt x="17704" y="11638"/>
                    <a:pt x="17748" y="11700"/>
                  </a:cubicBezTo>
                  <a:cubicBezTo>
                    <a:pt x="17792" y="11762"/>
                    <a:pt x="17810" y="11877"/>
                    <a:pt x="17854" y="11930"/>
                  </a:cubicBezTo>
                  <a:cubicBezTo>
                    <a:pt x="17872" y="11965"/>
                    <a:pt x="17907" y="11947"/>
                    <a:pt x="17925" y="11991"/>
                  </a:cubicBezTo>
                  <a:cubicBezTo>
                    <a:pt x="17969" y="12062"/>
                    <a:pt x="18075" y="12256"/>
                    <a:pt x="18172" y="12194"/>
                  </a:cubicBezTo>
                  <a:close/>
                  <a:moveTo>
                    <a:pt x="20432" y="15144"/>
                  </a:moveTo>
                  <a:cubicBezTo>
                    <a:pt x="20397" y="15082"/>
                    <a:pt x="20406" y="14985"/>
                    <a:pt x="20370" y="14923"/>
                  </a:cubicBezTo>
                  <a:cubicBezTo>
                    <a:pt x="20335" y="14852"/>
                    <a:pt x="20282" y="14879"/>
                    <a:pt x="20238" y="14835"/>
                  </a:cubicBezTo>
                  <a:cubicBezTo>
                    <a:pt x="20220" y="14808"/>
                    <a:pt x="20247" y="14799"/>
                    <a:pt x="20247" y="14790"/>
                  </a:cubicBezTo>
                  <a:cubicBezTo>
                    <a:pt x="20229" y="14764"/>
                    <a:pt x="20203" y="14782"/>
                    <a:pt x="20203" y="14782"/>
                  </a:cubicBezTo>
                  <a:cubicBezTo>
                    <a:pt x="20106" y="14658"/>
                    <a:pt x="20035" y="14596"/>
                    <a:pt x="19955" y="14623"/>
                  </a:cubicBezTo>
                  <a:cubicBezTo>
                    <a:pt x="20000" y="14729"/>
                    <a:pt x="20159" y="14826"/>
                    <a:pt x="20264" y="14958"/>
                  </a:cubicBezTo>
                  <a:cubicBezTo>
                    <a:pt x="20326" y="15029"/>
                    <a:pt x="20317" y="15188"/>
                    <a:pt x="20432" y="15144"/>
                  </a:cubicBezTo>
                  <a:close/>
                  <a:moveTo>
                    <a:pt x="24547" y="18905"/>
                  </a:moveTo>
                  <a:cubicBezTo>
                    <a:pt x="24503" y="18834"/>
                    <a:pt x="24520" y="18781"/>
                    <a:pt x="24397" y="18702"/>
                  </a:cubicBezTo>
                  <a:cubicBezTo>
                    <a:pt x="24220" y="18640"/>
                    <a:pt x="24459" y="18905"/>
                    <a:pt x="24547" y="18905"/>
                  </a:cubicBezTo>
                  <a:close/>
                  <a:moveTo>
                    <a:pt x="23823" y="18243"/>
                  </a:moveTo>
                  <a:cubicBezTo>
                    <a:pt x="23832" y="18349"/>
                    <a:pt x="24097" y="18402"/>
                    <a:pt x="24061" y="18340"/>
                  </a:cubicBezTo>
                  <a:cubicBezTo>
                    <a:pt x="23964" y="18349"/>
                    <a:pt x="23929" y="18216"/>
                    <a:pt x="23823" y="18243"/>
                  </a:cubicBezTo>
                  <a:close/>
                  <a:moveTo>
                    <a:pt x="23743" y="18366"/>
                  </a:moveTo>
                  <a:cubicBezTo>
                    <a:pt x="23699" y="18296"/>
                    <a:pt x="23832" y="18331"/>
                    <a:pt x="23743" y="18234"/>
                  </a:cubicBezTo>
                  <a:cubicBezTo>
                    <a:pt x="23629" y="18137"/>
                    <a:pt x="23576" y="18155"/>
                    <a:pt x="23576" y="18199"/>
                  </a:cubicBezTo>
                  <a:cubicBezTo>
                    <a:pt x="23567" y="18252"/>
                    <a:pt x="23620" y="18322"/>
                    <a:pt x="23743" y="18366"/>
                  </a:cubicBezTo>
                  <a:close/>
                  <a:moveTo>
                    <a:pt x="20556" y="15135"/>
                  </a:moveTo>
                  <a:cubicBezTo>
                    <a:pt x="20485" y="15179"/>
                    <a:pt x="20529" y="15241"/>
                    <a:pt x="20459" y="15276"/>
                  </a:cubicBezTo>
                  <a:cubicBezTo>
                    <a:pt x="20441" y="15267"/>
                    <a:pt x="20423" y="15232"/>
                    <a:pt x="20397" y="15250"/>
                  </a:cubicBezTo>
                  <a:cubicBezTo>
                    <a:pt x="20503" y="15373"/>
                    <a:pt x="20662" y="15294"/>
                    <a:pt x="20556" y="15135"/>
                  </a:cubicBezTo>
                  <a:close/>
                  <a:moveTo>
                    <a:pt x="20415" y="17157"/>
                  </a:moveTo>
                  <a:cubicBezTo>
                    <a:pt x="20441" y="17104"/>
                    <a:pt x="20370" y="17077"/>
                    <a:pt x="20326" y="17077"/>
                  </a:cubicBezTo>
                  <a:cubicBezTo>
                    <a:pt x="20362" y="17122"/>
                    <a:pt x="20317" y="17174"/>
                    <a:pt x="20415" y="17157"/>
                  </a:cubicBezTo>
                  <a:close/>
                  <a:moveTo>
                    <a:pt x="20679" y="17439"/>
                  </a:moveTo>
                  <a:cubicBezTo>
                    <a:pt x="20582" y="17413"/>
                    <a:pt x="20688" y="17395"/>
                    <a:pt x="20679" y="17342"/>
                  </a:cubicBezTo>
                  <a:cubicBezTo>
                    <a:pt x="20609" y="17360"/>
                    <a:pt x="20574" y="17351"/>
                    <a:pt x="20529" y="17378"/>
                  </a:cubicBezTo>
                  <a:cubicBezTo>
                    <a:pt x="20591" y="17386"/>
                    <a:pt x="20565" y="17466"/>
                    <a:pt x="20679" y="17439"/>
                  </a:cubicBezTo>
                  <a:close/>
                  <a:moveTo>
                    <a:pt x="21245" y="18110"/>
                  </a:moveTo>
                  <a:cubicBezTo>
                    <a:pt x="21289" y="18110"/>
                    <a:pt x="21271" y="18066"/>
                    <a:pt x="21156" y="18049"/>
                  </a:cubicBezTo>
                  <a:cubicBezTo>
                    <a:pt x="21112" y="18049"/>
                    <a:pt x="21130" y="18084"/>
                    <a:pt x="21245" y="18110"/>
                  </a:cubicBezTo>
                  <a:close/>
                  <a:moveTo>
                    <a:pt x="23426" y="18596"/>
                  </a:moveTo>
                  <a:cubicBezTo>
                    <a:pt x="23434" y="18517"/>
                    <a:pt x="23311" y="18472"/>
                    <a:pt x="23222" y="18375"/>
                  </a:cubicBezTo>
                  <a:cubicBezTo>
                    <a:pt x="23408" y="18428"/>
                    <a:pt x="23187" y="18278"/>
                    <a:pt x="23187" y="18269"/>
                  </a:cubicBezTo>
                  <a:cubicBezTo>
                    <a:pt x="23152" y="18216"/>
                    <a:pt x="23249" y="18216"/>
                    <a:pt x="23205" y="18155"/>
                  </a:cubicBezTo>
                  <a:cubicBezTo>
                    <a:pt x="23046" y="18146"/>
                    <a:pt x="23019" y="17987"/>
                    <a:pt x="22896" y="17960"/>
                  </a:cubicBezTo>
                  <a:cubicBezTo>
                    <a:pt x="22869" y="17916"/>
                    <a:pt x="22763" y="17828"/>
                    <a:pt x="22896" y="17863"/>
                  </a:cubicBezTo>
                  <a:cubicBezTo>
                    <a:pt x="22975" y="17951"/>
                    <a:pt x="22887" y="17960"/>
                    <a:pt x="23028" y="18004"/>
                  </a:cubicBezTo>
                  <a:cubicBezTo>
                    <a:pt x="23028" y="17960"/>
                    <a:pt x="23019" y="17916"/>
                    <a:pt x="22966" y="17863"/>
                  </a:cubicBezTo>
                  <a:cubicBezTo>
                    <a:pt x="22940" y="17837"/>
                    <a:pt x="22834" y="17775"/>
                    <a:pt x="22754" y="17722"/>
                  </a:cubicBezTo>
                  <a:cubicBezTo>
                    <a:pt x="22675" y="17669"/>
                    <a:pt x="22631" y="17625"/>
                    <a:pt x="22710" y="17616"/>
                  </a:cubicBezTo>
                  <a:cubicBezTo>
                    <a:pt x="22728" y="17634"/>
                    <a:pt x="22763" y="17642"/>
                    <a:pt x="22746" y="17616"/>
                  </a:cubicBezTo>
                  <a:cubicBezTo>
                    <a:pt x="22684" y="17598"/>
                    <a:pt x="22693" y="17554"/>
                    <a:pt x="22693" y="17519"/>
                  </a:cubicBezTo>
                  <a:cubicBezTo>
                    <a:pt x="22684" y="17475"/>
                    <a:pt x="22675" y="17431"/>
                    <a:pt x="22578" y="17422"/>
                  </a:cubicBezTo>
                  <a:cubicBezTo>
                    <a:pt x="22543" y="17439"/>
                    <a:pt x="22649" y="17528"/>
                    <a:pt x="22587" y="17536"/>
                  </a:cubicBezTo>
                  <a:cubicBezTo>
                    <a:pt x="22481" y="17404"/>
                    <a:pt x="22507" y="17298"/>
                    <a:pt x="22339" y="17236"/>
                  </a:cubicBezTo>
                  <a:cubicBezTo>
                    <a:pt x="22331" y="17219"/>
                    <a:pt x="22401" y="17183"/>
                    <a:pt x="22392" y="17174"/>
                  </a:cubicBezTo>
                  <a:cubicBezTo>
                    <a:pt x="22392" y="17148"/>
                    <a:pt x="22251" y="16998"/>
                    <a:pt x="22251" y="16980"/>
                  </a:cubicBezTo>
                  <a:cubicBezTo>
                    <a:pt x="22251" y="16971"/>
                    <a:pt x="22313" y="16971"/>
                    <a:pt x="22313" y="16963"/>
                  </a:cubicBezTo>
                  <a:cubicBezTo>
                    <a:pt x="22278" y="16910"/>
                    <a:pt x="22172" y="16865"/>
                    <a:pt x="22163" y="16804"/>
                  </a:cubicBezTo>
                  <a:cubicBezTo>
                    <a:pt x="22189" y="16786"/>
                    <a:pt x="22251" y="16786"/>
                    <a:pt x="22225" y="16751"/>
                  </a:cubicBezTo>
                  <a:cubicBezTo>
                    <a:pt x="22128" y="16707"/>
                    <a:pt x="22136" y="16777"/>
                    <a:pt x="22110" y="16821"/>
                  </a:cubicBezTo>
                  <a:cubicBezTo>
                    <a:pt x="21995" y="16715"/>
                    <a:pt x="21977" y="16821"/>
                    <a:pt x="21854" y="16707"/>
                  </a:cubicBezTo>
                  <a:cubicBezTo>
                    <a:pt x="21819" y="16654"/>
                    <a:pt x="21898" y="16645"/>
                    <a:pt x="21827" y="16574"/>
                  </a:cubicBezTo>
                  <a:cubicBezTo>
                    <a:pt x="21774" y="16574"/>
                    <a:pt x="21730" y="16530"/>
                    <a:pt x="21704" y="16495"/>
                  </a:cubicBezTo>
                  <a:cubicBezTo>
                    <a:pt x="21562" y="16353"/>
                    <a:pt x="21421" y="16168"/>
                    <a:pt x="21333" y="15982"/>
                  </a:cubicBezTo>
                  <a:cubicBezTo>
                    <a:pt x="21280" y="15982"/>
                    <a:pt x="21236" y="15991"/>
                    <a:pt x="21192" y="15929"/>
                  </a:cubicBezTo>
                  <a:cubicBezTo>
                    <a:pt x="20980" y="15673"/>
                    <a:pt x="20874" y="15559"/>
                    <a:pt x="20662" y="15285"/>
                  </a:cubicBezTo>
                  <a:cubicBezTo>
                    <a:pt x="20494" y="15382"/>
                    <a:pt x="20750" y="15506"/>
                    <a:pt x="20821" y="15594"/>
                  </a:cubicBezTo>
                  <a:cubicBezTo>
                    <a:pt x="20927" y="15744"/>
                    <a:pt x="20989" y="15912"/>
                    <a:pt x="21077" y="16044"/>
                  </a:cubicBezTo>
                  <a:cubicBezTo>
                    <a:pt x="21112" y="16018"/>
                    <a:pt x="21147" y="16027"/>
                    <a:pt x="21183" y="16053"/>
                  </a:cubicBezTo>
                  <a:cubicBezTo>
                    <a:pt x="21298" y="16292"/>
                    <a:pt x="21430" y="16362"/>
                    <a:pt x="21598" y="16548"/>
                  </a:cubicBezTo>
                  <a:cubicBezTo>
                    <a:pt x="21554" y="16583"/>
                    <a:pt x="21474" y="16512"/>
                    <a:pt x="21545" y="16601"/>
                  </a:cubicBezTo>
                  <a:cubicBezTo>
                    <a:pt x="21607" y="16609"/>
                    <a:pt x="21668" y="16671"/>
                    <a:pt x="21739" y="16680"/>
                  </a:cubicBezTo>
                  <a:cubicBezTo>
                    <a:pt x="21792" y="16777"/>
                    <a:pt x="21871" y="16865"/>
                    <a:pt x="21933" y="16945"/>
                  </a:cubicBezTo>
                  <a:cubicBezTo>
                    <a:pt x="21995" y="17024"/>
                    <a:pt x="22039" y="17086"/>
                    <a:pt x="22030" y="17139"/>
                  </a:cubicBezTo>
                  <a:cubicBezTo>
                    <a:pt x="22163" y="17227"/>
                    <a:pt x="22234" y="17342"/>
                    <a:pt x="22225" y="17413"/>
                  </a:cubicBezTo>
                  <a:cubicBezTo>
                    <a:pt x="22366" y="17378"/>
                    <a:pt x="22392" y="17536"/>
                    <a:pt x="22490" y="17589"/>
                  </a:cubicBezTo>
                  <a:cubicBezTo>
                    <a:pt x="22410" y="17581"/>
                    <a:pt x="22375" y="17519"/>
                    <a:pt x="22295" y="17510"/>
                  </a:cubicBezTo>
                  <a:cubicBezTo>
                    <a:pt x="22419" y="17598"/>
                    <a:pt x="22375" y="17634"/>
                    <a:pt x="22454" y="17740"/>
                  </a:cubicBezTo>
                  <a:cubicBezTo>
                    <a:pt x="22622" y="17784"/>
                    <a:pt x="22392" y="17625"/>
                    <a:pt x="22490" y="17642"/>
                  </a:cubicBezTo>
                  <a:cubicBezTo>
                    <a:pt x="22631" y="17660"/>
                    <a:pt x="22569" y="17757"/>
                    <a:pt x="22693" y="17872"/>
                  </a:cubicBezTo>
                  <a:cubicBezTo>
                    <a:pt x="22737" y="17881"/>
                    <a:pt x="22781" y="17881"/>
                    <a:pt x="22799" y="17925"/>
                  </a:cubicBezTo>
                  <a:cubicBezTo>
                    <a:pt x="22649" y="17872"/>
                    <a:pt x="22781" y="17934"/>
                    <a:pt x="22816" y="18004"/>
                  </a:cubicBezTo>
                  <a:cubicBezTo>
                    <a:pt x="22878" y="18110"/>
                    <a:pt x="22931" y="18190"/>
                    <a:pt x="23064" y="18252"/>
                  </a:cubicBezTo>
                  <a:cubicBezTo>
                    <a:pt x="23002" y="18243"/>
                    <a:pt x="22940" y="18225"/>
                    <a:pt x="22887" y="18199"/>
                  </a:cubicBezTo>
                  <a:cubicBezTo>
                    <a:pt x="22913" y="18287"/>
                    <a:pt x="23037" y="18296"/>
                    <a:pt x="23099" y="18349"/>
                  </a:cubicBezTo>
                  <a:cubicBezTo>
                    <a:pt x="23196" y="18508"/>
                    <a:pt x="23311" y="18667"/>
                    <a:pt x="23231" y="18676"/>
                  </a:cubicBezTo>
                  <a:cubicBezTo>
                    <a:pt x="23178" y="18658"/>
                    <a:pt x="23108" y="18605"/>
                    <a:pt x="23108" y="18640"/>
                  </a:cubicBezTo>
                  <a:cubicBezTo>
                    <a:pt x="23178" y="18693"/>
                    <a:pt x="23293" y="18720"/>
                    <a:pt x="23373" y="18773"/>
                  </a:cubicBezTo>
                  <a:cubicBezTo>
                    <a:pt x="23426" y="18843"/>
                    <a:pt x="23275" y="18834"/>
                    <a:pt x="23487" y="18932"/>
                  </a:cubicBezTo>
                  <a:cubicBezTo>
                    <a:pt x="23470" y="18834"/>
                    <a:pt x="23302" y="18720"/>
                    <a:pt x="23408" y="18720"/>
                  </a:cubicBezTo>
                  <a:cubicBezTo>
                    <a:pt x="23479" y="18781"/>
                    <a:pt x="23549" y="18861"/>
                    <a:pt x="23629" y="18932"/>
                  </a:cubicBezTo>
                  <a:cubicBezTo>
                    <a:pt x="23761" y="19064"/>
                    <a:pt x="23637" y="18967"/>
                    <a:pt x="23682" y="19055"/>
                  </a:cubicBezTo>
                  <a:cubicBezTo>
                    <a:pt x="24088" y="19294"/>
                    <a:pt x="23523" y="18614"/>
                    <a:pt x="23426" y="18596"/>
                  </a:cubicBezTo>
                  <a:close/>
                  <a:moveTo>
                    <a:pt x="23955" y="19717"/>
                  </a:moveTo>
                  <a:cubicBezTo>
                    <a:pt x="23823" y="19647"/>
                    <a:pt x="23673" y="19664"/>
                    <a:pt x="23690" y="19700"/>
                  </a:cubicBezTo>
                  <a:cubicBezTo>
                    <a:pt x="23814" y="19779"/>
                    <a:pt x="23973" y="19762"/>
                    <a:pt x="23955" y="19717"/>
                  </a:cubicBezTo>
                  <a:close/>
                  <a:moveTo>
                    <a:pt x="23593" y="20344"/>
                  </a:moveTo>
                  <a:cubicBezTo>
                    <a:pt x="23726" y="20327"/>
                    <a:pt x="23858" y="20291"/>
                    <a:pt x="23982" y="20318"/>
                  </a:cubicBezTo>
                  <a:cubicBezTo>
                    <a:pt x="23885" y="20283"/>
                    <a:pt x="23593" y="20203"/>
                    <a:pt x="23620" y="20256"/>
                  </a:cubicBezTo>
                  <a:cubicBezTo>
                    <a:pt x="23646" y="20256"/>
                    <a:pt x="23673" y="20256"/>
                    <a:pt x="23699" y="20274"/>
                  </a:cubicBezTo>
                  <a:cubicBezTo>
                    <a:pt x="23620" y="20291"/>
                    <a:pt x="23576" y="20309"/>
                    <a:pt x="23593" y="20344"/>
                  </a:cubicBezTo>
                  <a:close/>
                  <a:moveTo>
                    <a:pt x="22984" y="20150"/>
                  </a:moveTo>
                  <a:cubicBezTo>
                    <a:pt x="23099" y="20185"/>
                    <a:pt x="23214" y="20150"/>
                    <a:pt x="23187" y="20097"/>
                  </a:cubicBezTo>
                  <a:cubicBezTo>
                    <a:pt x="23064" y="20071"/>
                    <a:pt x="22958" y="20106"/>
                    <a:pt x="22984" y="20150"/>
                  </a:cubicBezTo>
                  <a:close/>
                  <a:moveTo>
                    <a:pt x="22710" y="20053"/>
                  </a:moveTo>
                  <a:cubicBezTo>
                    <a:pt x="22825" y="20150"/>
                    <a:pt x="22896" y="20106"/>
                    <a:pt x="22966" y="20071"/>
                  </a:cubicBezTo>
                  <a:cubicBezTo>
                    <a:pt x="22896" y="19991"/>
                    <a:pt x="22799" y="20053"/>
                    <a:pt x="22710" y="20053"/>
                  </a:cubicBezTo>
                  <a:close/>
                  <a:moveTo>
                    <a:pt x="20900" y="18737"/>
                  </a:moveTo>
                  <a:cubicBezTo>
                    <a:pt x="21033" y="18790"/>
                    <a:pt x="20927" y="18684"/>
                    <a:pt x="20927" y="18658"/>
                  </a:cubicBezTo>
                  <a:cubicBezTo>
                    <a:pt x="20865" y="18658"/>
                    <a:pt x="20856" y="18684"/>
                    <a:pt x="20900" y="18737"/>
                  </a:cubicBezTo>
                  <a:close/>
                  <a:moveTo>
                    <a:pt x="20697" y="18605"/>
                  </a:moveTo>
                  <a:cubicBezTo>
                    <a:pt x="20609" y="18525"/>
                    <a:pt x="20574" y="18534"/>
                    <a:pt x="20538" y="18543"/>
                  </a:cubicBezTo>
                  <a:cubicBezTo>
                    <a:pt x="20618" y="18614"/>
                    <a:pt x="20653" y="18614"/>
                    <a:pt x="20697" y="18605"/>
                  </a:cubicBezTo>
                  <a:close/>
                  <a:moveTo>
                    <a:pt x="20626" y="18773"/>
                  </a:moveTo>
                  <a:cubicBezTo>
                    <a:pt x="20679" y="18773"/>
                    <a:pt x="20715" y="18764"/>
                    <a:pt x="20662" y="18711"/>
                  </a:cubicBezTo>
                  <a:cubicBezTo>
                    <a:pt x="20600" y="18676"/>
                    <a:pt x="20538" y="18693"/>
                    <a:pt x="20626" y="18773"/>
                  </a:cubicBezTo>
                  <a:close/>
                  <a:moveTo>
                    <a:pt x="21430" y="20009"/>
                  </a:moveTo>
                  <a:cubicBezTo>
                    <a:pt x="21589" y="20026"/>
                    <a:pt x="21439" y="19929"/>
                    <a:pt x="21562" y="19938"/>
                  </a:cubicBezTo>
                  <a:cubicBezTo>
                    <a:pt x="21598" y="19947"/>
                    <a:pt x="21713" y="19956"/>
                    <a:pt x="21810" y="19956"/>
                  </a:cubicBezTo>
                  <a:cubicBezTo>
                    <a:pt x="21898" y="19956"/>
                    <a:pt x="21977" y="19947"/>
                    <a:pt x="21933" y="19885"/>
                  </a:cubicBezTo>
                  <a:cubicBezTo>
                    <a:pt x="21792" y="19885"/>
                    <a:pt x="21713" y="19965"/>
                    <a:pt x="21607" y="19903"/>
                  </a:cubicBezTo>
                  <a:cubicBezTo>
                    <a:pt x="21624" y="19912"/>
                    <a:pt x="21695" y="19868"/>
                    <a:pt x="21615" y="19876"/>
                  </a:cubicBezTo>
                  <a:cubicBezTo>
                    <a:pt x="21607" y="19938"/>
                    <a:pt x="21298" y="19894"/>
                    <a:pt x="21430" y="20009"/>
                  </a:cubicBezTo>
                  <a:close/>
                  <a:moveTo>
                    <a:pt x="20406" y="18799"/>
                  </a:moveTo>
                  <a:cubicBezTo>
                    <a:pt x="20441" y="18773"/>
                    <a:pt x="20485" y="18826"/>
                    <a:pt x="20512" y="18808"/>
                  </a:cubicBezTo>
                  <a:cubicBezTo>
                    <a:pt x="20476" y="18773"/>
                    <a:pt x="20441" y="18737"/>
                    <a:pt x="20415" y="18720"/>
                  </a:cubicBezTo>
                  <a:cubicBezTo>
                    <a:pt x="20370" y="18720"/>
                    <a:pt x="20397" y="18764"/>
                    <a:pt x="20406" y="18799"/>
                  </a:cubicBezTo>
                  <a:close/>
                  <a:moveTo>
                    <a:pt x="20397" y="20230"/>
                  </a:moveTo>
                  <a:cubicBezTo>
                    <a:pt x="20476" y="20185"/>
                    <a:pt x="20547" y="20194"/>
                    <a:pt x="20618" y="20203"/>
                  </a:cubicBezTo>
                  <a:cubicBezTo>
                    <a:pt x="20679" y="20203"/>
                    <a:pt x="20724" y="20212"/>
                    <a:pt x="20741" y="20159"/>
                  </a:cubicBezTo>
                  <a:cubicBezTo>
                    <a:pt x="20618" y="20150"/>
                    <a:pt x="20574" y="20044"/>
                    <a:pt x="20441" y="20062"/>
                  </a:cubicBezTo>
                  <a:cubicBezTo>
                    <a:pt x="20423" y="20106"/>
                    <a:pt x="20432" y="20132"/>
                    <a:pt x="20485" y="20168"/>
                  </a:cubicBezTo>
                  <a:cubicBezTo>
                    <a:pt x="20423" y="20168"/>
                    <a:pt x="20406" y="20194"/>
                    <a:pt x="20397" y="20230"/>
                  </a:cubicBezTo>
                  <a:close/>
                  <a:moveTo>
                    <a:pt x="20008" y="20088"/>
                  </a:moveTo>
                  <a:cubicBezTo>
                    <a:pt x="20097" y="20088"/>
                    <a:pt x="20106" y="20035"/>
                    <a:pt x="20088" y="19974"/>
                  </a:cubicBezTo>
                  <a:cubicBezTo>
                    <a:pt x="20000" y="19982"/>
                    <a:pt x="19947" y="20053"/>
                    <a:pt x="20008" y="20088"/>
                  </a:cubicBezTo>
                  <a:close/>
                  <a:moveTo>
                    <a:pt x="18322" y="20291"/>
                  </a:moveTo>
                  <a:cubicBezTo>
                    <a:pt x="18348" y="20291"/>
                    <a:pt x="18366" y="20309"/>
                    <a:pt x="18357" y="20344"/>
                  </a:cubicBezTo>
                  <a:cubicBezTo>
                    <a:pt x="18454" y="20353"/>
                    <a:pt x="18560" y="20265"/>
                    <a:pt x="18578" y="20309"/>
                  </a:cubicBezTo>
                  <a:cubicBezTo>
                    <a:pt x="18569" y="20371"/>
                    <a:pt x="18437" y="20336"/>
                    <a:pt x="18463" y="20406"/>
                  </a:cubicBezTo>
                  <a:cubicBezTo>
                    <a:pt x="18578" y="20450"/>
                    <a:pt x="18569" y="20389"/>
                    <a:pt x="18675" y="20353"/>
                  </a:cubicBezTo>
                  <a:cubicBezTo>
                    <a:pt x="18613" y="20274"/>
                    <a:pt x="18666" y="20247"/>
                    <a:pt x="18622" y="20194"/>
                  </a:cubicBezTo>
                  <a:cubicBezTo>
                    <a:pt x="18516" y="20247"/>
                    <a:pt x="18401" y="20265"/>
                    <a:pt x="18322" y="20291"/>
                  </a:cubicBezTo>
                  <a:close/>
                  <a:moveTo>
                    <a:pt x="16521" y="20751"/>
                  </a:moveTo>
                  <a:cubicBezTo>
                    <a:pt x="16582" y="20742"/>
                    <a:pt x="16600" y="20777"/>
                    <a:pt x="16653" y="20759"/>
                  </a:cubicBezTo>
                  <a:cubicBezTo>
                    <a:pt x="16618" y="20689"/>
                    <a:pt x="16688" y="20689"/>
                    <a:pt x="16662" y="20627"/>
                  </a:cubicBezTo>
                  <a:cubicBezTo>
                    <a:pt x="16574" y="20636"/>
                    <a:pt x="16556" y="20698"/>
                    <a:pt x="16521" y="20751"/>
                  </a:cubicBezTo>
                  <a:close/>
                  <a:moveTo>
                    <a:pt x="16097" y="20812"/>
                  </a:moveTo>
                  <a:cubicBezTo>
                    <a:pt x="16167" y="20821"/>
                    <a:pt x="16229" y="20883"/>
                    <a:pt x="16291" y="20839"/>
                  </a:cubicBezTo>
                  <a:cubicBezTo>
                    <a:pt x="16282" y="20804"/>
                    <a:pt x="16265" y="20786"/>
                    <a:pt x="16247" y="20759"/>
                  </a:cubicBezTo>
                  <a:cubicBezTo>
                    <a:pt x="16344" y="20662"/>
                    <a:pt x="16441" y="20795"/>
                    <a:pt x="16494" y="20733"/>
                  </a:cubicBezTo>
                  <a:cubicBezTo>
                    <a:pt x="16450" y="20653"/>
                    <a:pt x="16291" y="20715"/>
                    <a:pt x="16203" y="20680"/>
                  </a:cubicBezTo>
                  <a:cubicBezTo>
                    <a:pt x="16203" y="20724"/>
                    <a:pt x="16229" y="20786"/>
                    <a:pt x="16185" y="20795"/>
                  </a:cubicBezTo>
                  <a:cubicBezTo>
                    <a:pt x="16176" y="20751"/>
                    <a:pt x="16079" y="20795"/>
                    <a:pt x="16061" y="20759"/>
                  </a:cubicBezTo>
                  <a:cubicBezTo>
                    <a:pt x="15876" y="20865"/>
                    <a:pt x="15991" y="20795"/>
                    <a:pt x="16097" y="20812"/>
                  </a:cubicBezTo>
                  <a:close/>
                  <a:moveTo>
                    <a:pt x="11850" y="19629"/>
                  </a:moveTo>
                  <a:cubicBezTo>
                    <a:pt x="11982" y="19603"/>
                    <a:pt x="12026" y="19656"/>
                    <a:pt x="12097" y="19567"/>
                  </a:cubicBezTo>
                  <a:cubicBezTo>
                    <a:pt x="12053" y="19567"/>
                    <a:pt x="12070" y="19541"/>
                    <a:pt x="12088" y="19514"/>
                  </a:cubicBezTo>
                  <a:cubicBezTo>
                    <a:pt x="11991" y="19576"/>
                    <a:pt x="11867" y="19453"/>
                    <a:pt x="11850" y="19629"/>
                  </a:cubicBezTo>
                  <a:close/>
                  <a:moveTo>
                    <a:pt x="11797" y="19691"/>
                  </a:moveTo>
                  <a:cubicBezTo>
                    <a:pt x="11806" y="19717"/>
                    <a:pt x="11858" y="19717"/>
                    <a:pt x="11858" y="19682"/>
                  </a:cubicBezTo>
                  <a:cubicBezTo>
                    <a:pt x="11797" y="19664"/>
                    <a:pt x="11779" y="19585"/>
                    <a:pt x="11691" y="19594"/>
                  </a:cubicBezTo>
                  <a:cubicBezTo>
                    <a:pt x="11682" y="19682"/>
                    <a:pt x="11779" y="19638"/>
                    <a:pt x="11797" y="19691"/>
                  </a:cubicBezTo>
                  <a:close/>
                  <a:moveTo>
                    <a:pt x="11364" y="19691"/>
                  </a:moveTo>
                  <a:cubicBezTo>
                    <a:pt x="11408" y="19726"/>
                    <a:pt x="11549" y="19691"/>
                    <a:pt x="11541" y="19611"/>
                  </a:cubicBezTo>
                  <a:cubicBezTo>
                    <a:pt x="11461" y="19673"/>
                    <a:pt x="11391" y="19594"/>
                    <a:pt x="11364" y="19691"/>
                  </a:cubicBezTo>
                  <a:close/>
                  <a:moveTo>
                    <a:pt x="10914" y="20724"/>
                  </a:moveTo>
                  <a:cubicBezTo>
                    <a:pt x="10984" y="20698"/>
                    <a:pt x="11081" y="20680"/>
                    <a:pt x="11117" y="20618"/>
                  </a:cubicBezTo>
                  <a:cubicBezTo>
                    <a:pt x="10976" y="20600"/>
                    <a:pt x="10958" y="20636"/>
                    <a:pt x="10914" y="20724"/>
                  </a:cubicBezTo>
                  <a:close/>
                  <a:moveTo>
                    <a:pt x="10640" y="19823"/>
                  </a:moveTo>
                  <a:cubicBezTo>
                    <a:pt x="10755" y="19815"/>
                    <a:pt x="10781" y="19832"/>
                    <a:pt x="10817" y="19744"/>
                  </a:cubicBezTo>
                  <a:cubicBezTo>
                    <a:pt x="10737" y="19691"/>
                    <a:pt x="10649" y="19753"/>
                    <a:pt x="10640" y="19823"/>
                  </a:cubicBezTo>
                  <a:close/>
                  <a:moveTo>
                    <a:pt x="8671" y="20892"/>
                  </a:moveTo>
                  <a:cubicBezTo>
                    <a:pt x="8742" y="20883"/>
                    <a:pt x="8812" y="20874"/>
                    <a:pt x="8848" y="20839"/>
                  </a:cubicBezTo>
                  <a:cubicBezTo>
                    <a:pt x="8839" y="20786"/>
                    <a:pt x="8812" y="20751"/>
                    <a:pt x="8768" y="20733"/>
                  </a:cubicBezTo>
                  <a:cubicBezTo>
                    <a:pt x="8830" y="20848"/>
                    <a:pt x="8697" y="20830"/>
                    <a:pt x="8671" y="20892"/>
                  </a:cubicBezTo>
                  <a:close/>
                  <a:moveTo>
                    <a:pt x="8477" y="20856"/>
                  </a:moveTo>
                  <a:cubicBezTo>
                    <a:pt x="8503" y="20874"/>
                    <a:pt x="8583" y="20954"/>
                    <a:pt x="8600" y="20865"/>
                  </a:cubicBezTo>
                  <a:cubicBezTo>
                    <a:pt x="8512" y="20759"/>
                    <a:pt x="8680" y="20839"/>
                    <a:pt x="8715" y="20795"/>
                  </a:cubicBezTo>
                  <a:cubicBezTo>
                    <a:pt x="8689" y="20636"/>
                    <a:pt x="8503" y="20795"/>
                    <a:pt x="8477" y="20856"/>
                  </a:cubicBezTo>
                  <a:close/>
                  <a:moveTo>
                    <a:pt x="7143" y="20592"/>
                  </a:moveTo>
                  <a:cubicBezTo>
                    <a:pt x="7188" y="20627"/>
                    <a:pt x="7364" y="20618"/>
                    <a:pt x="7355" y="20539"/>
                  </a:cubicBezTo>
                  <a:cubicBezTo>
                    <a:pt x="7276" y="20609"/>
                    <a:pt x="7188" y="20521"/>
                    <a:pt x="7143" y="20592"/>
                  </a:cubicBezTo>
                  <a:close/>
                  <a:moveTo>
                    <a:pt x="5987" y="20777"/>
                  </a:moveTo>
                  <a:cubicBezTo>
                    <a:pt x="5996" y="20742"/>
                    <a:pt x="6022" y="20715"/>
                    <a:pt x="6075" y="20706"/>
                  </a:cubicBezTo>
                  <a:cubicBezTo>
                    <a:pt x="6075" y="20618"/>
                    <a:pt x="6022" y="20600"/>
                    <a:pt x="5960" y="20583"/>
                  </a:cubicBezTo>
                  <a:cubicBezTo>
                    <a:pt x="5969" y="20636"/>
                    <a:pt x="5943" y="20653"/>
                    <a:pt x="5881" y="20653"/>
                  </a:cubicBezTo>
                  <a:cubicBezTo>
                    <a:pt x="5872" y="20742"/>
                    <a:pt x="5934" y="20759"/>
                    <a:pt x="5987" y="20777"/>
                  </a:cubicBezTo>
                  <a:close/>
                  <a:moveTo>
                    <a:pt x="5695" y="20680"/>
                  </a:moveTo>
                  <a:cubicBezTo>
                    <a:pt x="5722" y="20742"/>
                    <a:pt x="5766" y="20777"/>
                    <a:pt x="5810" y="20830"/>
                  </a:cubicBezTo>
                  <a:cubicBezTo>
                    <a:pt x="5792" y="20751"/>
                    <a:pt x="5828" y="20618"/>
                    <a:pt x="5695" y="20680"/>
                  </a:cubicBezTo>
                  <a:close/>
                  <a:moveTo>
                    <a:pt x="5766" y="21219"/>
                  </a:moveTo>
                  <a:cubicBezTo>
                    <a:pt x="5872" y="21166"/>
                    <a:pt x="6101" y="21183"/>
                    <a:pt x="6119" y="21068"/>
                  </a:cubicBezTo>
                  <a:cubicBezTo>
                    <a:pt x="6057" y="21033"/>
                    <a:pt x="6084" y="21086"/>
                    <a:pt x="6031" y="21104"/>
                  </a:cubicBezTo>
                  <a:cubicBezTo>
                    <a:pt x="5943" y="21130"/>
                    <a:pt x="5739" y="21104"/>
                    <a:pt x="5766" y="21219"/>
                  </a:cubicBezTo>
                  <a:close/>
                  <a:moveTo>
                    <a:pt x="5113" y="21077"/>
                  </a:moveTo>
                  <a:cubicBezTo>
                    <a:pt x="5068" y="21113"/>
                    <a:pt x="5024" y="21130"/>
                    <a:pt x="4998" y="21210"/>
                  </a:cubicBezTo>
                  <a:cubicBezTo>
                    <a:pt x="5051" y="21174"/>
                    <a:pt x="5033" y="21245"/>
                    <a:pt x="5077" y="21227"/>
                  </a:cubicBezTo>
                  <a:close/>
                  <a:moveTo>
                    <a:pt x="5218" y="20901"/>
                  </a:moveTo>
                  <a:cubicBezTo>
                    <a:pt x="5245" y="20909"/>
                    <a:pt x="5271" y="20892"/>
                    <a:pt x="5289" y="20865"/>
                  </a:cubicBezTo>
                  <a:cubicBezTo>
                    <a:pt x="5307" y="20795"/>
                    <a:pt x="5298" y="20671"/>
                    <a:pt x="5280" y="20751"/>
                  </a:cubicBezTo>
                  <a:cubicBezTo>
                    <a:pt x="5307" y="20786"/>
                    <a:pt x="5236" y="20865"/>
                    <a:pt x="5218" y="20901"/>
                  </a:cubicBezTo>
                  <a:close/>
                  <a:moveTo>
                    <a:pt x="5024" y="20839"/>
                  </a:moveTo>
                  <a:cubicBezTo>
                    <a:pt x="5060" y="20812"/>
                    <a:pt x="5121" y="20883"/>
                    <a:pt x="5139" y="20768"/>
                  </a:cubicBezTo>
                  <a:cubicBezTo>
                    <a:pt x="5104" y="20795"/>
                    <a:pt x="5060" y="20724"/>
                    <a:pt x="5024" y="20839"/>
                  </a:cubicBezTo>
                  <a:close/>
                  <a:moveTo>
                    <a:pt x="5015" y="20865"/>
                  </a:moveTo>
                  <a:cubicBezTo>
                    <a:pt x="4998" y="20927"/>
                    <a:pt x="5024" y="20936"/>
                    <a:pt x="5060" y="20927"/>
                  </a:cubicBezTo>
                  <a:cubicBezTo>
                    <a:pt x="5095" y="20918"/>
                    <a:pt x="5139" y="20892"/>
                    <a:pt x="5166" y="20909"/>
                  </a:cubicBezTo>
                  <a:cubicBezTo>
                    <a:pt x="5174" y="20856"/>
                    <a:pt x="5210" y="20883"/>
                    <a:pt x="5218" y="20812"/>
                  </a:cubicBezTo>
                  <a:cubicBezTo>
                    <a:pt x="5130" y="20839"/>
                    <a:pt x="5095" y="20909"/>
                    <a:pt x="5015" y="20865"/>
                  </a:cubicBezTo>
                  <a:close/>
                  <a:moveTo>
                    <a:pt x="22225" y="16980"/>
                  </a:moveTo>
                  <a:cubicBezTo>
                    <a:pt x="22136" y="16989"/>
                    <a:pt x="22057" y="16936"/>
                    <a:pt x="21995" y="16848"/>
                  </a:cubicBezTo>
                  <a:cubicBezTo>
                    <a:pt x="22039" y="16857"/>
                    <a:pt x="22075" y="16865"/>
                    <a:pt x="22110" y="16918"/>
                  </a:cubicBezTo>
                  <a:cubicBezTo>
                    <a:pt x="22136" y="16918"/>
                    <a:pt x="22128" y="16901"/>
                    <a:pt x="22119" y="16883"/>
                  </a:cubicBezTo>
                  <a:cubicBezTo>
                    <a:pt x="22163" y="16883"/>
                    <a:pt x="22189" y="16945"/>
                    <a:pt x="22225" y="16980"/>
                  </a:cubicBezTo>
                  <a:close/>
                  <a:moveTo>
                    <a:pt x="5475" y="10976"/>
                  </a:moveTo>
                  <a:cubicBezTo>
                    <a:pt x="5554" y="11020"/>
                    <a:pt x="5475" y="11100"/>
                    <a:pt x="5439" y="11161"/>
                  </a:cubicBezTo>
                  <a:cubicBezTo>
                    <a:pt x="5377" y="11100"/>
                    <a:pt x="5448" y="11029"/>
                    <a:pt x="5475" y="10976"/>
                  </a:cubicBezTo>
                  <a:close/>
                  <a:moveTo>
                    <a:pt x="15593" y="20989"/>
                  </a:moveTo>
                  <a:cubicBezTo>
                    <a:pt x="15523" y="21051"/>
                    <a:pt x="15276" y="21121"/>
                    <a:pt x="15170" y="21068"/>
                  </a:cubicBezTo>
                  <a:cubicBezTo>
                    <a:pt x="15152" y="20954"/>
                    <a:pt x="15214" y="21068"/>
                    <a:pt x="15267" y="21060"/>
                  </a:cubicBezTo>
                  <a:cubicBezTo>
                    <a:pt x="15337" y="20989"/>
                    <a:pt x="15505" y="20998"/>
                    <a:pt x="15593" y="20989"/>
                  </a:cubicBezTo>
                  <a:close/>
                  <a:moveTo>
                    <a:pt x="11302" y="21563"/>
                  </a:moveTo>
                  <a:cubicBezTo>
                    <a:pt x="11214" y="21607"/>
                    <a:pt x="11081" y="21607"/>
                    <a:pt x="10905" y="21642"/>
                  </a:cubicBezTo>
                  <a:cubicBezTo>
                    <a:pt x="11011" y="21589"/>
                    <a:pt x="11187" y="21545"/>
                    <a:pt x="11302" y="21563"/>
                  </a:cubicBezTo>
                  <a:close/>
                  <a:moveTo>
                    <a:pt x="5978" y="14058"/>
                  </a:moveTo>
                  <a:cubicBezTo>
                    <a:pt x="6101" y="14146"/>
                    <a:pt x="5943" y="14331"/>
                    <a:pt x="5890" y="14446"/>
                  </a:cubicBezTo>
                  <a:cubicBezTo>
                    <a:pt x="5845" y="14526"/>
                    <a:pt x="5854" y="14676"/>
                    <a:pt x="5748" y="14658"/>
                  </a:cubicBezTo>
                  <a:cubicBezTo>
                    <a:pt x="5881" y="14473"/>
                    <a:pt x="5934" y="14217"/>
                    <a:pt x="5978" y="14058"/>
                  </a:cubicBezTo>
                  <a:close/>
                  <a:moveTo>
                    <a:pt x="6402" y="10305"/>
                  </a:moveTo>
                  <a:cubicBezTo>
                    <a:pt x="6375" y="10358"/>
                    <a:pt x="6411" y="10376"/>
                    <a:pt x="6384" y="10429"/>
                  </a:cubicBezTo>
                  <a:cubicBezTo>
                    <a:pt x="6313" y="10437"/>
                    <a:pt x="6243" y="10429"/>
                    <a:pt x="6154" y="10411"/>
                  </a:cubicBezTo>
                  <a:cubicBezTo>
                    <a:pt x="6225" y="10331"/>
                    <a:pt x="6296" y="10278"/>
                    <a:pt x="6402" y="10305"/>
                  </a:cubicBezTo>
                  <a:close/>
                  <a:moveTo>
                    <a:pt x="6269" y="13510"/>
                  </a:moveTo>
                  <a:cubicBezTo>
                    <a:pt x="6305" y="13598"/>
                    <a:pt x="6181" y="13766"/>
                    <a:pt x="6154" y="13890"/>
                  </a:cubicBezTo>
                  <a:cubicBezTo>
                    <a:pt x="6119" y="13784"/>
                    <a:pt x="6234" y="13616"/>
                    <a:pt x="6269" y="13510"/>
                  </a:cubicBezTo>
                  <a:close/>
                  <a:moveTo>
                    <a:pt x="5210" y="16035"/>
                  </a:moveTo>
                  <a:cubicBezTo>
                    <a:pt x="5271" y="15868"/>
                    <a:pt x="5342" y="15673"/>
                    <a:pt x="5395" y="15541"/>
                  </a:cubicBezTo>
                  <a:cubicBezTo>
                    <a:pt x="5413" y="15859"/>
                    <a:pt x="5183" y="16044"/>
                    <a:pt x="5086" y="16442"/>
                  </a:cubicBezTo>
                  <a:cubicBezTo>
                    <a:pt x="5024" y="16486"/>
                    <a:pt x="5166" y="16150"/>
                    <a:pt x="5210" y="16035"/>
                  </a:cubicBezTo>
                  <a:close/>
                  <a:moveTo>
                    <a:pt x="6596" y="10181"/>
                  </a:moveTo>
                  <a:lnTo>
                    <a:pt x="6490" y="10473"/>
                  </a:lnTo>
                  <a:cubicBezTo>
                    <a:pt x="6490" y="10411"/>
                    <a:pt x="6472" y="10155"/>
                    <a:pt x="6596" y="10181"/>
                  </a:cubicBezTo>
                  <a:close/>
                  <a:moveTo>
                    <a:pt x="6817" y="9342"/>
                  </a:moveTo>
                  <a:cubicBezTo>
                    <a:pt x="6861" y="9413"/>
                    <a:pt x="6826" y="9457"/>
                    <a:pt x="6781" y="9528"/>
                  </a:cubicBezTo>
                  <a:cubicBezTo>
                    <a:pt x="6728" y="9466"/>
                    <a:pt x="6773" y="9413"/>
                    <a:pt x="6817" y="9342"/>
                  </a:cubicBezTo>
                  <a:close/>
                  <a:moveTo>
                    <a:pt x="6693" y="9828"/>
                  </a:moveTo>
                  <a:cubicBezTo>
                    <a:pt x="6711" y="9961"/>
                    <a:pt x="6640" y="10005"/>
                    <a:pt x="6561" y="10102"/>
                  </a:cubicBezTo>
                  <a:cubicBezTo>
                    <a:pt x="6534" y="10040"/>
                    <a:pt x="6552" y="9952"/>
                    <a:pt x="6596" y="9855"/>
                  </a:cubicBezTo>
                  <a:cubicBezTo>
                    <a:pt x="6640" y="9872"/>
                    <a:pt x="6675" y="9855"/>
                    <a:pt x="6693" y="9828"/>
                  </a:cubicBezTo>
                  <a:close/>
                  <a:moveTo>
                    <a:pt x="5113" y="12345"/>
                  </a:moveTo>
                  <a:cubicBezTo>
                    <a:pt x="5042" y="12459"/>
                    <a:pt x="5121" y="12477"/>
                    <a:pt x="5086" y="12565"/>
                  </a:cubicBezTo>
                  <a:cubicBezTo>
                    <a:pt x="4909" y="12583"/>
                    <a:pt x="5033" y="12760"/>
                    <a:pt x="4962" y="12821"/>
                  </a:cubicBezTo>
                  <a:cubicBezTo>
                    <a:pt x="4954" y="12795"/>
                    <a:pt x="4936" y="12768"/>
                    <a:pt x="4901" y="12760"/>
                  </a:cubicBezTo>
                  <a:cubicBezTo>
                    <a:pt x="4936" y="12707"/>
                    <a:pt x="4936" y="12557"/>
                    <a:pt x="4998" y="12565"/>
                  </a:cubicBezTo>
                  <a:cubicBezTo>
                    <a:pt x="4998" y="12495"/>
                    <a:pt x="4980" y="12292"/>
                    <a:pt x="5113" y="12345"/>
                  </a:cubicBezTo>
                  <a:close/>
                  <a:moveTo>
                    <a:pt x="19576" y="12212"/>
                  </a:moveTo>
                  <a:cubicBezTo>
                    <a:pt x="19726" y="12353"/>
                    <a:pt x="19832" y="12530"/>
                    <a:pt x="19955" y="12733"/>
                  </a:cubicBezTo>
                  <a:cubicBezTo>
                    <a:pt x="19823" y="12627"/>
                    <a:pt x="19691" y="12468"/>
                    <a:pt x="19567" y="12292"/>
                  </a:cubicBezTo>
                  <a:cubicBezTo>
                    <a:pt x="19532" y="12256"/>
                    <a:pt x="19549" y="12230"/>
                    <a:pt x="19576" y="12212"/>
                  </a:cubicBezTo>
                  <a:close/>
                  <a:moveTo>
                    <a:pt x="18887" y="18437"/>
                  </a:moveTo>
                  <a:lnTo>
                    <a:pt x="19099" y="18411"/>
                  </a:lnTo>
                  <a:cubicBezTo>
                    <a:pt x="19099" y="18455"/>
                    <a:pt x="18887" y="18552"/>
                    <a:pt x="18887" y="18437"/>
                  </a:cubicBezTo>
                  <a:close/>
                  <a:moveTo>
                    <a:pt x="14101" y="9351"/>
                  </a:moveTo>
                  <a:cubicBezTo>
                    <a:pt x="14066" y="9378"/>
                    <a:pt x="13960" y="9298"/>
                    <a:pt x="13925" y="9254"/>
                  </a:cubicBezTo>
                  <a:cubicBezTo>
                    <a:pt x="13898" y="9210"/>
                    <a:pt x="13845" y="9095"/>
                    <a:pt x="13907" y="9078"/>
                  </a:cubicBezTo>
                  <a:cubicBezTo>
                    <a:pt x="13951" y="9210"/>
                    <a:pt x="14013" y="9210"/>
                    <a:pt x="14101" y="9351"/>
                  </a:cubicBezTo>
                  <a:close/>
                  <a:moveTo>
                    <a:pt x="19814" y="18296"/>
                  </a:moveTo>
                  <a:cubicBezTo>
                    <a:pt x="19858" y="18340"/>
                    <a:pt x="19894" y="18305"/>
                    <a:pt x="19938" y="18305"/>
                  </a:cubicBezTo>
                  <a:cubicBezTo>
                    <a:pt x="19982" y="18314"/>
                    <a:pt x="19991" y="18261"/>
                    <a:pt x="20070" y="18349"/>
                  </a:cubicBezTo>
                  <a:cubicBezTo>
                    <a:pt x="20026" y="18331"/>
                    <a:pt x="19991" y="18358"/>
                    <a:pt x="19947" y="18366"/>
                  </a:cubicBezTo>
                  <a:cubicBezTo>
                    <a:pt x="19911" y="18375"/>
                    <a:pt x="19867" y="18375"/>
                    <a:pt x="19814" y="18296"/>
                  </a:cubicBezTo>
                  <a:close/>
                  <a:moveTo>
                    <a:pt x="19752" y="16609"/>
                  </a:moveTo>
                  <a:cubicBezTo>
                    <a:pt x="19735" y="16751"/>
                    <a:pt x="19593" y="16442"/>
                    <a:pt x="19523" y="16433"/>
                  </a:cubicBezTo>
                  <a:cubicBezTo>
                    <a:pt x="19549" y="16406"/>
                    <a:pt x="19514" y="16380"/>
                    <a:pt x="19496" y="16344"/>
                  </a:cubicBezTo>
                  <a:cubicBezTo>
                    <a:pt x="19611" y="16309"/>
                    <a:pt x="19691" y="16601"/>
                    <a:pt x="19752" y="16609"/>
                  </a:cubicBezTo>
                  <a:close/>
                  <a:moveTo>
                    <a:pt x="20759" y="18464"/>
                  </a:moveTo>
                  <a:cubicBezTo>
                    <a:pt x="20803" y="18464"/>
                    <a:pt x="20838" y="18455"/>
                    <a:pt x="20936" y="18517"/>
                  </a:cubicBezTo>
                  <a:cubicBezTo>
                    <a:pt x="20900" y="18525"/>
                    <a:pt x="20865" y="18534"/>
                    <a:pt x="20759" y="18464"/>
                  </a:cubicBezTo>
                  <a:close/>
                  <a:moveTo>
                    <a:pt x="19849" y="18534"/>
                  </a:moveTo>
                  <a:cubicBezTo>
                    <a:pt x="19814" y="18464"/>
                    <a:pt x="19920" y="18552"/>
                    <a:pt x="19885" y="18472"/>
                  </a:cubicBezTo>
                  <a:cubicBezTo>
                    <a:pt x="19929" y="18543"/>
                    <a:pt x="19964" y="18437"/>
                    <a:pt x="20008" y="18543"/>
                  </a:cubicBezTo>
                  <a:cubicBezTo>
                    <a:pt x="19955" y="18552"/>
                    <a:pt x="19902" y="18508"/>
                    <a:pt x="19849" y="18534"/>
                  </a:cubicBezTo>
                  <a:close/>
                  <a:moveTo>
                    <a:pt x="19223" y="18614"/>
                  </a:moveTo>
                  <a:cubicBezTo>
                    <a:pt x="19355" y="18578"/>
                    <a:pt x="19399" y="18658"/>
                    <a:pt x="19505" y="18658"/>
                  </a:cubicBezTo>
                  <a:cubicBezTo>
                    <a:pt x="19505" y="18667"/>
                    <a:pt x="19205" y="18746"/>
                    <a:pt x="19223" y="18614"/>
                  </a:cubicBezTo>
                  <a:close/>
                  <a:moveTo>
                    <a:pt x="19929" y="18631"/>
                  </a:moveTo>
                  <a:cubicBezTo>
                    <a:pt x="19982" y="18631"/>
                    <a:pt x="20026" y="18614"/>
                    <a:pt x="20070" y="18702"/>
                  </a:cubicBezTo>
                  <a:cubicBezTo>
                    <a:pt x="20026" y="18658"/>
                    <a:pt x="19973" y="18729"/>
                    <a:pt x="19929" y="18631"/>
                  </a:cubicBezTo>
                  <a:close/>
                  <a:moveTo>
                    <a:pt x="20159" y="18693"/>
                  </a:moveTo>
                  <a:cubicBezTo>
                    <a:pt x="20114" y="18605"/>
                    <a:pt x="20079" y="18667"/>
                    <a:pt x="20044" y="18570"/>
                  </a:cubicBezTo>
                  <a:cubicBezTo>
                    <a:pt x="20088" y="18561"/>
                    <a:pt x="20141" y="18649"/>
                    <a:pt x="20185" y="18631"/>
                  </a:cubicBezTo>
                  <a:cubicBezTo>
                    <a:pt x="20211" y="18676"/>
                    <a:pt x="20203" y="18693"/>
                    <a:pt x="20159" y="18693"/>
                  </a:cubicBezTo>
                  <a:close/>
                  <a:moveTo>
                    <a:pt x="18631" y="11038"/>
                  </a:moveTo>
                  <a:cubicBezTo>
                    <a:pt x="18746" y="11020"/>
                    <a:pt x="18808" y="11197"/>
                    <a:pt x="18869" y="11276"/>
                  </a:cubicBezTo>
                  <a:cubicBezTo>
                    <a:pt x="19046" y="11506"/>
                    <a:pt x="19178" y="11691"/>
                    <a:pt x="19320" y="11903"/>
                  </a:cubicBezTo>
                  <a:cubicBezTo>
                    <a:pt x="19390" y="12009"/>
                    <a:pt x="19576" y="12080"/>
                    <a:pt x="19496" y="12194"/>
                  </a:cubicBezTo>
                  <a:cubicBezTo>
                    <a:pt x="19399" y="11956"/>
                    <a:pt x="19178" y="11797"/>
                    <a:pt x="19028" y="11585"/>
                  </a:cubicBezTo>
                  <a:cubicBezTo>
                    <a:pt x="18914" y="11417"/>
                    <a:pt x="18790" y="11223"/>
                    <a:pt x="18631" y="11038"/>
                  </a:cubicBezTo>
                  <a:close/>
                  <a:moveTo>
                    <a:pt x="20256" y="13157"/>
                  </a:moveTo>
                  <a:cubicBezTo>
                    <a:pt x="20300" y="13201"/>
                    <a:pt x="20423" y="13325"/>
                    <a:pt x="20441" y="13404"/>
                  </a:cubicBezTo>
                  <a:cubicBezTo>
                    <a:pt x="20326" y="13395"/>
                    <a:pt x="20282" y="13263"/>
                    <a:pt x="20256" y="13157"/>
                  </a:cubicBezTo>
                  <a:close/>
                  <a:moveTo>
                    <a:pt x="21271" y="14623"/>
                  </a:moveTo>
                  <a:cubicBezTo>
                    <a:pt x="21333" y="14640"/>
                    <a:pt x="21386" y="14711"/>
                    <a:pt x="21448" y="14764"/>
                  </a:cubicBezTo>
                  <a:cubicBezTo>
                    <a:pt x="21377" y="14843"/>
                    <a:pt x="21333" y="14667"/>
                    <a:pt x="21271" y="14623"/>
                  </a:cubicBezTo>
                  <a:close/>
                  <a:moveTo>
                    <a:pt x="20450" y="13475"/>
                  </a:moveTo>
                  <a:cubicBezTo>
                    <a:pt x="20529" y="13404"/>
                    <a:pt x="20688" y="13713"/>
                    <a:pt x="20706" y="13784"/>
                  </a:cubicBezTo>
                  <a:cubicBezTo>
                    <a:pt x="20609" y="13757"/>
                    <a:pt x="20538" y="13563"/>
                    <a:pt x="20450" y="13475"/>
                  </a:cubicBezTo>
                  <a:close/>
                  <a:moveTo>
                    <a:pt x="17218" y="9210"/>
                  </a:moveTo>
                  <a:cubicBezTo>
                    <a:pt x="17333" y="9245"/>
                    <a:pt x="17351" y="9334"/>
                    <a:pt x="17421" y="9440"/>
                  </a:cubicBezTo>
                  <a:cubicBezTo>
                    <a:pt x="17342" y="9448"/>
                    <a:pt x="17289" y="9272"/>
                    <a:pt x="17218" y="9210"/>
                  </a:cubicBezTo>
                  <a:close/>
                  <a:moveTo>
                    <a:pt x="15673" y="7294"/>
                  </a:moveTo>
                  <a:cubicBezTo>
                    <a:pt x="15770" y="7267"/>
                    <a:pt x="15752" y="7365"/>
                    <a:pt x="15805" y="7426"/>
                  </a:cubicBezTo>
                  <a:cubicBezTo>
                    <a:pt x="15973" y="7630"/>
                    <a:pt x="16212" y="7912"/>
                    <a:pt x="16371" y="8115"/>
                  </a:cubicBezTo>
                  <a:cubicBezTo>
                    <a:pt x="16220" y="8168"/>
                    <a:pt x="16212" y="7983"/>
                    <a:pt x="16159" y="7921"/>
                  </a:cubicBezTo>
                  <a:cubicBezTo>
                    <a:pt x="16026" y="7753"/>
                    <a:pt x="15876" y="7577"/>
                    <a:pt x="15673" y="7294"/>
                  </a:cubicBezTo>
                  <a:close/>
                  <a:moveTo>
                    <a:pt x="18401" y="10711"/>
                  </a:moveTo>
                  <a:cubicBezTo>
                    <a:pt x="18499" y="10685"/>
                    <a:pt x="18675" y="10967"/>
                    <a:pt x="18596" y="10985"/>
                  </a:cubicBezTo>
                  <a:cubicBezTo>
                    <a:pt x="18569" y="10888"/>
                    <a:pt x="18472" y="10844"/>
                    <a:pt x="18401" y="10711"/>
                  </a:cubicBezTo>
                  <a:close/>
                  <a:moveTo>
                    <a:pt x="17439" y="9510"/>
                  </a:moveTo>
                  <a:cubicBezTo>
                    <a:pt x="17501" y="9466"/>
                    <a:pt x="17571" y="9590"/>
                    <a:pt x="17563" y="9643"/>
                  </a:cubicBezTo>
                  <a:cubicBezTo>
                    <a:pt x="17510" y="9678"/>
                    <a:pt x="17483" y="9546"/>
                    <a:pt x="17439" y="9510"/>
                  </a:cubicBezTo>
                  <a:close/>
                  <a:moveTo>
                    <a:pt x="16123" y="18887"/>
                  </a:moveTo>
                  <a:cubicBezTo>
                    <a:pt x="16185" y="18817"/>
                    <a:pt x="16379" y="18843"/>
                    <a:pt x="16485" y="18808"/>
                  </a:cubicBezTo>
                  <a:cubicBezTo>
                    <a:pt x="16432" y="18887"/>
                    <a:pt x="16238" y="18861"/>
                    <a:pt x="16123" y="18887"/>
                  </a:cubicBezTo>
                  <a:close/>
                  <a:moveTo>
                    <a:pt x="4150" y="20177"/>
                  </a:moveTo>
                  <a:cubicBezTo>
                    <a:pt x="4203" y="20177"/>
                    <a:pt x="4177" y="20212"/>
                    <a:pt x="4221" y="20212"/>
                  </a:cubicBezTo>
                  <a:cubicBezTo>
                    <a:pt x="4256" y="20194"/>
                    <a:pt x="4283" y="20185"/>
                    <a:pt x="4300" y="20168"/>
                  </a:cubicBezTo>
                  <a:cubicBezTo>
                    <a:pt x="4415" y="20141"/>
                    <a:pt x="4212" y="20212"/>
                    <a:pt x="4247" y="20230"/>
                  </a:cubicBezTo>
                  <a:cubicBezTo>
                    <a:pt x="4185" y="20230"/>
                    <a:pt x="4088" y="20221"/>
                    <a:pt x="4150" y="20177"/>
                  </a:cubicBezTo>
                  <a:close/>
                  <a:moveTo>
                    <a:pt x="4336" y="19859"/>
                  </a:moveTo>
                  <a:cubicBezTo>
                    <a:pt x="4486" y="19859"/>
                    <a:pt x="4362" y="19912"/>
                    <a:pt x="4327" y="19956"/>
                  </a:cubicBezTo>
                  <a:cubicBezTo>
                    <a:pt x="4256" y="19956"/>
                    <a:pt x="4336" y="19885"/>
                    <a:pt x="4336" y="19859"/>
                  </a:cubicBezTo>
                  <a:close/>
                  <a:moveTo>
                    <a:pt x="4583" y="20097"/>
                  </a:moveTo>
                  <a:cubicBezTo>
                    <a:pt x="4574" y="20124"/>
                    <a:pt x="4565" y="20150"/>
                    <a:pt x="4459" y="20194"/>
                  </a:cubicBezTo>
                  <a:cubicBezTo>
                    <a:pt x="4539" y="20159"/>
                    <a:pt x="4450" y="20150"/>
                    <a:pt x="4583" y="20097"/>
                  </a:cubicBezTo>
                  <a:close/>
                  <a:moveTo>
                    <a:pt x="4565" y="19929"/>
                  </a:moveTo>
                  <a:cubicBezTo>
                    <a:pt x="4645" y="19929"/>
                    <a:pt x="4547" y="19982"/>
                    <a:pt x="4503" y="20000"/>
                  </a:cubicBezTo>
                  <a:cubicBezTo>
                    <a:pt x="4503" y="20026"/>
                    <a:pt x="4556" y="20009"/>
                    <a:pt x="4486" y="20053"/>
                  </a:cubicBezTo>
                  <a:cubicBezTo>
                    <a:pt x="4450" y="20044"/>
                    <a:pt x="4459" y="20026"/>
                    <a:pt x="4486" y="20000"/>
                  </a:cubicBezTo>
                  <a:cubicBezTo>
                    <a:pt x="4512" y="19974"/>
                    <a:pt x="4547" y="19947"/>
                    <a:pt x="4565" y="19929"/>
                  </a:cubicBezTo>
                  <a:close/>
                  <a:moveTo>
                    <a:pt x="4309" y="20194"/>
                  </a:moveTo>
                  <a:cubicBezTo>
                    <a:pt x="4388" y="20177"/>
                    <a:pt x="4309" y="20230"/>
                    <a:pt x="4327" y="20238"/>
                  </a:cubicBezTo>
                  <a:cubicBezTo>
                    <a:pt x="4327" y="20238"/>
                    <a:pt x="4388" y="20212"/>
                    <a:pt x="4388" y="20221"/>
                  </a:cubicBezTo>
                  <a:cubicBezTo>
                    <a:pt x="4397" y="20230"/>
                    <a:pt x="4336" y="20256"/>
                    <a:pt x="4344" y="20265"/>
                  </a:cubicBezTo>
                  <a:cubicBezTo>
                    <a:pt x="4344" y="20274"/>
                    <a:pt x="4477" y="20221"/>
                    <a:pt x="4424" y="20274"/>
                  </a:cubicBezTo>
                  <a:cubicBezTo>
                    <a:pt x="4309" y="20336"/>
                    <a:pt x="4371" y="20283"/>
                    <a:pt x="4371" y="20265"/>
                  </a:cubicBezTo>
                  <a:cubicBezTo>
                    <a:pt x="4256" y="20327"/>
                    <a:pt x="4238" y="20309"/>
                    <a:pt x="4185" y="20362"/>
                  </a:cubicBezTo>
                  <a:cubicBezTo>
                    <a:pt x="4071" y="20415"/>
                    <a:pt x="4230" y="20327"/>
                    <a:pt x="4238" y="20318"/>
                  </a:cubicBezTo>
                  <a:cubicBezTo>
                    <a:pt x="4247" y="20300"/>
                    <a:pt x="4177" y="20336"/>
                    <a:pt x="4168" y="20336"/>
                  </a:cubicBezTo>
                  <a:cubicBezTo>
                    <a:pt x="4150" y="20327"/>
                    <a:pt x="4274" y="20247"/>
                    <a:pt x="4238" y="20238"/>
                  </a:cubicBezTo>
                  <a:cubicBezTo>
                    <a:pt x="4283" y="20221"/>
                    <a:pt x="4300" y="20212"/>
                    <a:pt x="4309" y="20194"/>
                  </a:cubicBezTo>
                  <a:close/>
                  <a:moveTo>
                    <a:pt x="4097" y="20804"/>
                  </a:moveTo>
                  <a:cubicBezTo>
                    <a:pt x="4088" y="20830"/>
                    <a:pt x="4097" y="20830"/>
                    <a:pt x="4115" y="20821"/>
                  </a:cubicBezTo>
                  <a:cubicBezTo>
                    <a:pt x="4168" y="20795"/>
                    <a:pt x="4230" y="20751"/>
                    <a:pt x="4238" y="20777"/>
                  </a:cubicBezTo>
                  <a:cubicBezTo>
                    <a:pt x="4150" y="20848"/>
                    <a:pt x="4177" y="20839"/>
                    <a:pt x="4194" y="20839"/>
                  </a:cubicBezTo>
                  <a:cubicBezTo>
                    <a:pt x="4026" y="20971"/>
                    <a:pt x="3938" y="20989"/>
                    <a:pt x="3991" y="20927"/>
                  </a:cubicBezTo>
                  <a:cubicBezTo>
                    <a:pt x="4009" y="20909"/>
                    <a:pt x="4026" y="20892"/>
                    <a:pt x="4044" y="20865"/>
                  </a:cubicBezTo>
                  <a:cubicBezTo>
                    <a:pt x="3938" y="20954"/>
                    <a:pt x="3903" y="20998"/>
                    <a:pt x="3841" y="21033"/>
                  </a:cubicBezTo>
                  <a:cubicBezTo>
                    <a:pt x="3841" y="21042"/>
                    <a:pt x="3841" y="21042"/>
                    <a:pt x="3841" y="21051"/>
                  </a:cubicBezTo>
                  <a:cubicBezTo>
                    <a:pt x="3921" y="21024"/>
                    <a:pt x="4018" y="21033"/>
                    <a:pt x="3850" y="21201"/>
                  </a:cubicBezTo>
                  <a:cubicBezTo>
                    <a:pt x="3797" y="21201"/>
                    <a:pt x="3868" y="21121"/>
                    <a:pt x="3823" y="21113"/>
                  </a:cubicBezTo>
                  <a:cubicBezTo>
                    <a:pt x="3823" y="21104"/>
                    <a:pt x="3656" y="21219"/>
                    <a:pt x="3691" y="21219"/>
                  </a:cubicBezTo>
                  <a:cubicBezTo>
                    <a:pt x="3647" y="21245"/>
                    <a:pt x="3611" y="21254"/>
                    <a:pt x="3576" y="21263"/>
                  </a:cubicBezTo>
                  <a:cubicBezTo>
                    <a:pt x="3585" y="21227"/>
                    <a:pt x="3629" y="21157"/>
                    <a:pt x="3656" y="21095"/>
                  </a:cubicBezTo>
                  <a:cubicBezTo>
                    <a:pt x="3691" y="21033"/>
                    <a:pt x="3717" y="20980"/>
                    <a:pt x="3691" y="20971"/>
                  </a:cubicBezTo>
                  <a:cubicBezTo>
                    <a:pt x="3832" y="20901"/>
                    <a:pt x="3770" y="20989"/>
                    <a:pt x="3806" y="20989"/>
                  </a:cubicBezTo>
                  <a:cubicBezTo>
                    <a:pt x="3885" y="20927"/>
                    <a:pt x="3982" y="20812"/>
                    <a:pt x="3903" y="20874"/>
                  </a:cubicBezTo>
                  <a:cubicBezTo>
                    <a:pt x="4018" y="20751"/>
                    <a:pt x="3965" y="20865"/>
                    <a:pt x="3956" y="20892"/>
                  </a:cubicBezTo>
                  <a:cubicBezTo>
                    <a:pt x="3868" y="20971"/>
                    <a:pt x="3832" y="20980"/>
                    <a:pt x="3753" y="21033"/>
                  </a:cubicBezTo>
                  <a:cubicBezTo>
                    <a:pt x="3762" y="21068"/>
                    <a:pt x="3691" y="21139"/>
                    <a:pt x="3664" y="21192"/>
                  </a:cubicBezTo>
                  <a:lnTo>
                    <a:pt x="3673" y="21192"/>
                  </a:lnTo>
                  <a:cubicBezTo>
                    <a:pt x="3726" y="21148"/>
                    <a:pt x="3753" y="21130"/>
                    <a:pt x="3762" y="21113"/>
                  </a:cubicBezTo>
                  <a:cubicBezTo>
                    <a:pt x="3797" y="21068"/>
                    <a:pt x="3788" y="21060"/>
                    <a:pt x="3806" y="21042"/>
                  </a:cubicBezTo>
                  <a:cubicBezTo>
                    <a:pt x="3823" y="21024"/>
                    <a:pt x="3868" y="21007"/>
                    <a:pt x="3885" y="20989"/>
                  </a:cubicBezTo>
                  <a:cubicBezTo>
                    <a:pt x="3912" y="20962"/>
                    <a:pt x="3894" y="20945"/>
                    <a:pt x="4026" y="20848"/>
                  </a:cubicBezTo>
                  <a:cubicBezTo>
                    <a:pt x="4018" y="20865"/>
                    <a:pt x="4071" y="20821"/>
                    <a:pt x="4097" y="20804"/>
                  </a:cubicBezTo>
                  <a:close/>
                  <a:moveTo>
                    <a:pt x="4821" y="20000"/>
                  </a:moveTo>
                  <a:cubicBezTo>
                    <a:pt x="4830" y="20018"/>
                    <a:pt x="4936" y="19982"/>
                    <a:pt x="4971" y="19974"/>
                  </a:cubicBezTo>
                  <a:cubicBezTo>
                    <a:pt x="4998" y="19974"/>
                    <a:pt x="4909" y="20009"/>
                    <a:pt x="4962" y="19991"/>
                  </a:cubicBezTo>
                  <a:cubicBezTo>
                    <a:pt x="5068" y="19956"/>
                    <a:pt x="5086" y="19965"/>
                    <a:pt x="5104" y="19974"/>
                  </a:cubicBezTo>
                  <a:cubicBezTo>
                    <a:pt x="5051" y="20009"/>
                    <a:pt x="5042" y="20018"/>
                    <a:pt x="4980" y="20071"/>
                  </a:cubicBezTo>
                  <a:cubicBezTo>
                    <a:pt x="4795" y="20203"/>
                    <a:pt x="4883" y="20115"/>
                    <a:pt x="4715" y="20247"/>
                  </a:cubicBezTo>
                  <a:cubicBezTo>
                    <a:pt x="4662" y="20265"/>
                    <a:pt x="4742" y="20203"/>
                    <a:pt x="4698" y="20221"/>
                  </a:cubicBezTo>
                  <a:cubicBezTo>
                    <a:pt x="4530" y="20327"/>
                    <a:pt x="4574" y="20336"/>
                    <a:pt x="4547" y="20371"/>
                  </a:cubicBezTo>
                  <a:cubicBezTo>
                    <a:pt x="4477" y="20424"/>
                    <a:pt x="4468" y="20424"/>
                    <a:pt x="4397" y="20477"/>
                  </a:cubicBezTo>
                  <a:cubicBezTo>
                    <a:pt x="4477" y="20397"/>
                    <a:pt x="4494" y="20371"/>
                    <a:pt x="4494" y="20353"/>
                  </a:cubicBezTo>
                  <a:cubicBezTo>
                    <a:pt x="4494" y="20336"/>
                    <a:pt x="4486" y="20318"/>
                    <a:pt x="4503" y="20283"/>
                  </a:cubicBezTo>
                  <a:cubicBezTo>
                    <a:pt x="4583" y="20230"/>
                    <a:pt x="4565" y="20256"/>
                    <a:pt x="4565" y="20265"/>
                  </a:cubicBezTo>
                  <a:cubicBezTo>
                    <a:pt x="4583" y="20265"/>
                    <a:pt x="4671" y="20221"/>
                    <a:pt x="4742" y="20177"/>
                  </a:cubicBezTo>
                  <a:cubicBezTo>
                    <a:pt x="4856" y="20088"/>
                    <a:pt x="4715" y="20177"/>
                    <a:pt x="4680" y="20194"/>
                  </a:cubicBezTo>
                  <a:cubicBezTo>
                    <a:pt x="4698" y="20159"/>
                    <a:pt x="4742" y="20115"/>
                    <a:pt x="4759" y="20088"/>
                  </a:cubicBezTo>
                  <a:cubicBezTo>
                    <a:pt x="4786" y="20062"/>
                    <a:pt x="4795" y="20044"/>
                    <a:pt x="4742" y="20053"/>
                  </a:cubicBezTo>
                  <a:cubicBezTo>
                    <a:pt x="4795" y="20026"/>
                    <a:pt x="4812" y="20009"/>
                    <a:pt x="4821" y="20000"/>
                  </a:cubicBezTo>
                  <a:close/>
                  <a:moveTo>
                    <a:pt x="4848" y="20071"/>
                  </a:moveTo>
                  <a:cubicBezTo>
                    <a:pt x="4795" y="20106"/>
                    <a:pt x="4795" y="20106"/>
                    <a:pt x="4759" y="20132"/>
                  </a:cubicBezTo>
                  <a:cubicBezTo>
                    <a:pt x="4909" y="20053"/>
                    <a:pt x="4874" y="20053"/>
                    <a:pt x="4892" y="20035"/>
                  </a:cubicBezTo>
                  <a:cubicBezTo>
                    <a:pt x="4892" y="20000"/>
                    <a:pt x="4830" y="20071"/>
                    <a:pt x="4848" y="20071"/>
                  </a:cubicBezTo>
                  <a:close/>
                  <a:moveTo>
                    <a:pt x="4221" y="20645"/>
                  </a:moveTo>
                  <a:cubicBezTo>
                    <a:pt x="4177" y="20671"/>
                    <a:pt x="4203" y="20645"/>
                    <a:pt x="4150" y="20680"/>
                  </a:cubicBezTo>
                  <a:cubicBezTo>
                    <a:pt x="4062" y="20742"/>
                    <a:pt x="4115" y="20742"/>
                    <a:pt x="4079" y="20777"/>
                  </a:cubicBezTo>
                  <a:cubicBezTo>
                    <a:pt x="4124" y="20751"/>
                    <a:pt x="4115" y="20742"/>
                    <a:pt x="4132" y="20724"/>
                  </a:cubicBezTo>
                  <a:cubicBezTo>
                    <a:pt x="4256" y="20627"/>
                    <a:pt x="4300" y="20618"/>
                    <a:pt x="4300" y="20583"/>
                  </a:cubicBezTo>
                  <a:cubicBezTo>
                    <a:pt x="4397" y="20530"/>
                    <a:pt x="4353" y="20565"/>
                    <a:pt x="4318" y="20609"/>
                  </a:cubicBezTo>
                  <a:cubicBezTo>
                    <a:pt x="4300" y="20627"/>
                    <a:pt x="4265" y="20636"/>
                    <a:pt x="4283" y="20627"/>
                  </a:cubicBezTo>
                  <a:cubicBezTo>
                    <a:pt x="4247" y="20645"/>
                    <a:pt x="4274" y="20671"/>
                    <a:pt x="4256" y="20689"/>
                  </a:cubicBezTo>
                  <a:cubicBezTo>
                    <a:pt x="4168" y="20768"/>
                    <a:pt x="4185" y="20742"/>
                    <a:pt x="4185" y="20724"/>
                  </a:cubicBezTo>
                  <a:cubicBezTo>
                    <a:pt x="4035" y="20821"/>
                    <a:pt x="3973" y="20830"/>
                    <a:pt x="4009" y="20742"/>
                  </a:cubicBezTo>
                  <a:cubicBezTo>
                    <a:pt x="4044" y="20724"/>
                    <a:pt x="4071" y="20706"/>
                    <a:pt x="4124" y="20671"/>
                  </a:cubicBezTo>
                  <a:cubicBezTo>
                    <a:pt x="4079" y="20689"/>
                    <a:pt x="3947" y="20786"/>
                    <a:pt x="4000" y="20706"/>
                  </a:cubicBezTo>
                  <a:cubicBezTo>
                    <a:pt x="4097" y="20645"/>
                    <a:pt x="4168" y="20592"/>
                    <a:pt x="4168" y="20565"/>
                  </a:cubicBezTo>
                  <a:cubicBezTo>
                    <a:pt x="4380" y="20433"/>
                    <a:pt x="4274" y="20547"/>
                    <a:pt x="4309" y="20547"/>
                  </a:cubicBezTo>
                  <a:cubicBezTo>
                    <a:pt x="4203" y="20618"/>
                    <a:pt x="4238" y="20583"/>
                    <a:pt x="4159" y="20653"/>
                  </a:cubicBezTo>
                  <a:cubicBezTo>
                    <a:pt x="4168" y="20662"/>
                    <a:pt x="4274" y="20574"/>
                    <a:pt x="4221" y="20645"/>
                  </a:cubicBezTo>
                  <a:close/>
                  <a:moveTo>
                    <a:pt x="4141" y="19832"/>
                  </a:moveTo>
                  <a:cubicBezTo>
                    <a:pt x="4177" y="19832"/>
                    <a:pt x="4132" y="19876"/>
                    <a:pt x="4185" y="19876"/>
                  </a:cubicBezTo>
                  <a:cubicBezTo>
                    <a:pt x="4168" y="19912"/>
                    <a:pt x="4150" y="19956"/>
                    <a:pt x="4141" y="19982"/>
                  </a:cubicBezTo>
                  <a:cubicBezTo>
                    <a:pt x="4115" y="20035"/>
                    <a:pt x="4097" y="20088"/>
                    <a:pt x="4000" y="20115"/>
                  </a:cubicBezTo>
                  <a:cubicBezTo>
                    <a:pt x="4000" y="20088"/>
                    <a:pt x="4071" y="20071"/>
                    <a:pt x="4062" y="20035"/>
                  </a:cubicBezTo>
                  <a:cubicBezTo>
                    <a:pt x="4026" y="20044"/>
                    <a:pt x="4000" y="20053"/>
                    <a:pt x="3965" y="20053"/>
                  </a:cubicBezTo>
                  <a:cubicBezTo>
                    <a:pt x="3841" y="20124"/>
                    <a:pt x="3921" y="20150"/>
                    <a:pt x="3868" y="20238"/>
                  </a:cubicBezTo>
                  <a:cubicBezTo>
                    <a:pt x="3735" y="20291"/>
                    <a:pt x="3832" y="20203"/>
                    <a:pt x="3832" y="20168"/>
                  </a:cubicBezTo>
                  <a:cubicBezTo>
                    <a:pt x="3832" y="20150"/>
                    <a:pt x="3797" y="20124"/>
                    <a:pt x="3806" y="20097"/>
                  </a:cubicBezTo>
                  <a:cubicBezTo>
                    <a:pt x="3815" y="20018"/>
                    <a:pt x="3876" y="19921"/>
                    <a:pt x="3868" y="19859"/>
                  </a:cubicBezTo>
                  <a:cubicBezTo>
                    <a:pt x="3956" y="19815"/>
                    <a:pt x="3912" y="19885"/>
                    <a:pt x="4009" y="19868"/>
                  </a:cubicBezTo>
                  <a:cubicBezTo>
                    <a:pt x="3885" y="19894"/>
                    <a:pt x="3850" y="20026"/>
                    <a:pt x="3876" y="20071"/>
                  </a:cubicBezTo>
                  <a:cubicBezTo>
                    <a:pt x="3965" y="20044"/>
                    <a:pt x="4035" y="20000"/>
                    <a:pt x="4062" y="19956"/>
                  </a:cubicBezTo>
                  <a:cubicBezTo>
                    <a:pt x="3991" y="19956"/>
                    <a:pt x="3947" y="19974"/>
                    <a:pt x="3956" y="20009"/>
                  </a:cubicBezTo>
                  <a:cubicBezTo>
                    <a:pt x="3921" y="19991"/>
                    <a:pt x="3965" y="19956"/>
                    <a:pt x="4009" y="19921"/>
                  </a:cubicBezTo>
                  <a:cubicBezTo>
                    <a:pt x="4062" y="19894"/>
                    <a:pt x="4124" y="19859"/>
                    <a:pt x="4141" y="19832"/>
                  </a:cubicBezTo>
                  <a:close/>
                  <a:moveTo>
                    <a:pt x="4265" y="20777"/>
                  </a:moveTo>
                  <a:cubicBezTo>
                    <a:pt x="4371" y="20698"/>
                    <a:pt x="4362" y="20715"/>
                    <a:pt x="4344" y="20742"/>
                  </a:cubicBezTo>
                  <a:cubicBezTo>
                    <a:pt x="4327" y="20777"/>
                    <a:pt x="4300" y="20812"/>
                    <a:pt x="4344" y="20795"/>
                  </a:cubicBezTo>
                  <a:cubicBezTo>
                    <a:pt x="4344" y="20759"/>
                    <a:pt x="4441" y="20680"/>
                    <a:pt x="4494" y="20662"/>
                  </a:cubicBezTo>
                  <a:cubicBezTo>
                    <a:pt x="4336" y="20821"/>
                    <a:pt x="4486" y="20706"/>
                    <a:pt x="4397" y="20821"/>
                  </a:cubicBezTo>
                  <a:cubicBezTo>
                    <a:pt x="4371" y="20848"/>
                    <a:pt x="4247" y="20927"/>
                    <a:pt x="4309" y="20918"/>
                  </a:cubicBezTo>
                  <a:cubicBezTo>
                    <a:pt x="4168" y="21042"/>
                    <a:pt x="4212" y="20945"/>
                    <a:pt x="4177" y="20962"/>
                  </a:cubicBezTo>
                  <a:cubicBezTo>
                    <a:pt x="4265" y="20883"/>
                    <a:pt x="4265" y="20927"/>
                    <a:pt x="4388" y="20786"/>
                  </a:cubicBezTo>
                  <a:cubicBezTo>
                    <a:pt x="4380" y="20795"/>
                    <a:pt x="4336" y="20830"/>
                    <a:pt x="4309" y="20856"/>
                  </a:cubicBezTo>
                  <a:lnTo>
                    <a:pt x="4230" y="20865"/>
                  </a:lnTo>
                  <a:cubicBezTo>
                    <a:pt x="4203" y="20874"/>
                    <a:pt x="4088" y="21024"/>
                    <a:pt x="4053" y="20998"/>
                  </a:cubicBezTo>
                  <a:cubicBezTo>
                    <a:pt x="4097" y="20954"/>
                    <a:pt x="4177" y="20892"/>
                    <a:pt x="4230" y="20839"/>
                  </a:cubicBezTo>
                  <a:cubicBezTo>
                    <a:pt x="4283" y="20795"/>
                    <a:pt x="4309" y="20768"/>
                    <a:pt x="4265" y="20777"/>
                  </a:cubicBezTo>
                  <a:close/>
                  <a:moveTo>
                    <a:pt x="4539" y="19488"/>
                  </a:moveTo>
                  <a:cubicBezTo>
                    <a:pt x="4539" y="19488"/>
                    <a:pt x="4547" y="19479"/>
                    <a:pt x="4547" y="19479"/>
                  </a:cubicBezTo>
                  <a:cubicBezTo>
                    <a:pt x="4547" y="19479"/>
                    <a:pt x="4556" y="19479"/>
                    <a:pt x="4565" y="19470"/>
                  </a:cubicBezTo>
                  <a:cubicBezTo>
                    <a:pt x="4574" y="19461"/>
                    <a:pt x="4583" y="19453"/>
                    <a:pt x="4592" y="19444"/>
                  </a:cubicBezTo>
                  <a:cubicBezTo>
                    <a:pt x="4609" y="19435"/>
                    <a:pt x="4627" y="19417"/>
                    <a:pt x="4618" y="19355"/>
                  </a:cubicBezTo>
                  <a:cubicBezTo>
                    <a:pt x="4671" y="19364"/>
                    <a:pt x="4662" y="19417"/>
                    <a:pt x="4636" y="19461"/>
                  </a:cubicBezTo>
                  <a:cubicBezTo>
                    <a:pt x="4627" y="19470"/>
                    <a:pt x="4618" y="19479"/>
                    <a:pt x="4609" y="19488"/>
                  </a:cubicBezTo>
                  <a:cubicBezTo>
                    <a:pt x="4600" y="19497"/>
                    <a:pt x="4600" y="19497"/>
                    <a:pt x="4592" y="19497"/>
                  </a:cubicBezTo>
                  <a:cubicBezTo>
                    <a:pt x="4574" y="19497"/>
                    <a:pt x="4556" y="19497"/>
                    <a:pt x="4539" y="19488"/>
                  </a:cubicBezTo>
                  <a:close/>
                  <a:moveTo>
                    <a:pt x="9289" y="1669"/>
                  </a:moveTo>
                  <a:cubicBezTo>
                    <a:pt x="9254" y="1581"/>
                    <a:pt x="9377" y="1405"/>
                    <a:pt x="9404" y="1281"/>
                  </a:cubicBezTo>
                  <a:cubicBezTo>
                    <a:pt x="9439" y="1378"/>
                    <a:pt x="9316" y="1546"/>
                    <a:pt x="9289" y="1669"/>
                  </a:cubicBezTo>
                  <a:close/>
                  <a:moveTo>
                    <a:pt x="4494" y="19461"/>
                  </a:moveTo>
                  <a:cubicBezTo>
                    <a:pt x="4521" y="19497"/>
                    <a:pt x="4521" y="19532"/>
                    <a:pt x="4600" y="19559"/>
                  </a:cubicBezTo>
                  <a:cubicBezTo>
                    <a:pt x="4583" y="19585"/>
                    <a:pt x="4583" y="19629"/>
                    <a:pt x="4486" y="19620"/>
                  </a:cubicBezTo>
                  <a:cubicBezTo>
                    <a:pt x="4547" y="19611"/>
                    <a:pt x="4539" y="19559"/>
                    <a:pt x="4530" y="19523"/>
                  </a:cubicBezTo>
                  <a:cubicBezTo>
                    <a:pt x="4503" y="19514"/>
                    <a:pt x="4503" y="19532"/>
                    <a:pt x="4494" y="19532"/>
                  </a:cubicBezTo>
                  <a:cubicBezTo>
                    <a:pt x="4441" y="19514"/>
                    <a:pt x="4441" y="19461"/>
                    <a:pt x="4494" y="19461"/>
                  </a:cubicBezTo>
                  <a:close/>
                  <a:moveTo>
                    <a:pt x="10746" y="1696"/>
                  </a:moveTo>
                  <a:cubicBezTo>
                    <a:pt x="10790" y="1722"/>
                    <a:pt x="10790" y="1767"/>
                    <a:pt x="10755" y="1828"/>
                  </a:cubicBezTo>
                  <a:cubicBezTo>
                    <a:pt x="10825" y="1855"/>
                    <a:pt x="10825" y="1802"/>
                    <a:pt x="10861" y="1864"/>
                  </a:cubicBezTo>
                  <a:cubicBezTo>
                    <a:pt x="10870" y="1987"/>
                    <a:pt x="10817" y="2102"/>
                    <a:pt x="10781" y="2235"/>
                  </a:cubicBezTo>
                  <a:cubicBezTo>
                    <a:pt x="10737" y="2429"/>
                    <a:pt x="10711" y="2632"/>
                    <a:pt x="10649" y="2835"/>
                  </a:cubicBezTo>
                  <a:cubicBezTo>
                    <a:pt x="10631" y="2879"/>
                    <a:pt x="10596" y="2906"/>
                    <a:pt x="10587" y="2914"/>
                  </a:cubicBezTo>
                  <a:cubicBezTo>
                    <a:pt x="10481" y="3206"/>
                    <a:pt x="10455" y="3524"/>
                    <a:pt x="10366" y="3815"/>
                  </a:cubicBezTo>
                  <a:cubicBezTo>
                    <a:pt x="10357" y="3868"/>
                    <a:pt x="10296" y="3921"/>
                    <a:pt x="10278" y="3983"/>
                  </a:cubicBezTo>
                  <a:cubicBezTo>
                    <a:pt x="10269" y="4009"/>
                    <a:pt x="10304" y="4080"/>
                    <a:pt x="10287" y="4115"/>
                  </a:cubicBezTo>
                  <a:cubicBezTo>
                    <a:pt x="10269" y="4159"/>
                    <a:pt x="10225" y="4204"/>
                    <a:pt x="10207" y="4248"/>
                  </a:cubicBezTo>
                  <a:cubicBezTo>
                    <a:pt x="10146" y="4451"/>
                    <a:pt x="10093" y="4716"/>
                    <a:pt x="9987" y="4919"/>
                  </a:cubicBezTo>
                  <a:cubicBezTo>
                    <a:pt x="9925" y="4875"/>
                    <a:pt x="9907" y="4936"/>
                    <a:pt x="9845" y="4901"/>
                  </a:cubicBezTo>
                  <a:cubicBezTo>
                    <a:pt x="9836" y="5034"/>
                    <a:pt x="9907" y="4910"/>
                    <a:pt x="9978" y="4954"/>
                  </a:cubicBezTo>
                  <a:cubicBezTo>
                    <a:pt x="9925" y="5175"/>
                    <a:pt x="9854" y="5263"/>
                    <a:pt x="9907" y="5387"/>
                  </a:cubicBezTo>
                  <a:cubicBezTo>
                    <a:pt x="9942" y="5466"/>
                    <a:pt x="9845" y="5457"/>
                    <a:pt x="9836" y="5493"/>
                  </a:cubicBezTo>
                  <a:cubicBezTo>
                    <a:pt x="9810" y="5555"/>
                    <a:pt x="9872" y="5643"/>
                    <a:pt x="9766" y="5687"/>
                  </a:cubicBezTo>
                  <a:cubicBezTo>
                    <a:pt x="9942" y="5722"/>
                    <a:pt x="9775" y="5793"/>
                    <a:pt x="9810" y="5872"/>
                  </a:cubicBezTo>
                  <a:cubicBezTo>
                    <a:pt x="9854" y="5828"/>
                    <a:pt x="9925" y="5828"/>
                    <a:pt x="9987" y="5811"/>
                  </a:cubicBezTo>
                  <a:cubicBezTo>
                    <a:pt x="9960" y="5740"/>
                    <a:pt x="9881" y="5784"/>
                    <a:pt x="9845" y="5687"/>
                  </a:cubicBezTo>
                  <a:cubicBezTo>
                    <a:pt x="9872" y="5599"/>
                    <a:pt x="9934" y="5607"/>
                    <a:pt x="9951" y="5502"/>
                  </a:cubicBezTo>
                  <a:lnTo>
                    <a:pt x="10057" y="5537"/>
                  </a:lnTo>
                  <a:cubicBezTo>
                    <a:pt x="10101" y="5449"/>
                    <a:pt x="9925" y="5466"/>
                    <a:pt x="9951" y="5334"/>
                  </a:cubicBezTo>
                  <a:cubicBezTo>
                    <a:pt x="10004" y="5351"/>
                    <a:pt x="9995" y="5396"/>
                    <a:pt x="10048" y="5404"/>
                  </a:cubicBezTo>
                  <a:cubicBezTo>
                    <a:pt x="10110" y="5298"/>
                    <a:pt x="10004" y="5219"/>
                    <a:pt x="10101" y="5166"/>
                  </a:cubicBezTo>
                  <a:cubicBezTo>
                    <a:pt x="10075" y="5060"/>
                    <a:pt x="10048" y="4963"/>
                    <a:pt x="10119" y="4804"/>
                  </a:cubicBezTo>
                  <a:cubicBezTo>
                    <a:pt x="10146" y="4866"/>
                    <a:pt x="10146" y="4928"/>
                    <a:pt x="10128" y="5007"/>
                  </a:cubicBezTo>
                  <a:cubicBezTo>
                    <a:pt x="10181" y="4989"/>
                    <a:pt x="10207" y="4954"/>
                    <a:pt x="10251" y="4919"/>
                  </a:cubicBezTo>
                  <a:cubicBezTo>
                    <a:pt x="10269" y="4857"/>
                    <a:pt x="10190" y="4928"/>
                    <a:pt x="10190" y="4928"/>
                  </a:cubicBezTo>
                  <a:cubicBezTo>
                    <a:pt x="10154" y="4901"/>
                    <a:pt x="10207" y="4875"/>
                    <a:pt x="10198" y="4839"/>
                  </a:cubicBezTo>
                  <a:cubicBezTo>
                    <a:pt x="10190" y="4777"/>
                    <a:pt x="10084" y="4742"/>
                    <a:pt x="10198" y="4672"/>
                  </a:cubicBezTo>
                  <a:cubicBezTo>
                    <a:pt x="10278" y="4672"/>
                    <a:pt x="10207" y="4742"/>
                    <a:pt x="10216" y="4777"/>
                  </a:cubicBezTo>
                  <a:cubicBezTo>
                    <a:pt x="10234" y="4813"/>
                    <a:pt x="10313" y="4804"/>
                    <a:pt x="10304" y="4875"/>
                  </a:cubicBezTo>
                  <a:cubicBezTo>
                    <a:pt x="10446" y="4804"/>
                    <a:pt x="10393" y="4716"/>
                    <a:pt x="10463" y="4610"/>
                  </a:cubicBezTo>
                  <a:cubicBezTo>
                    <a:pt x="10340" y="4557"/>
                    <a:pt x="10402" y="4716"/>
                    <a:pt x="10331" y="4725"/>
                  </a:cubicBezTo>
                  <a:cubicBezTo>
                    <a:pt x="10207" y="4716"/>
                    <a:pt x="10296" y="4601"/>
                    <a:pt x="10243" y="4557"/>
                  </a:cubicBezTo>
                  <a:cubicBezTo>
                    <a:pt x="10304" y="4468"/>
                    <a:pt x="10296" y="4557"/>
                    <a:pt x="10384" y="4574"/>
                  </a:cubicBezTo>
                  <a:cubicBezTo>
                    <a:pt x="10446" y="4539"/>
                    <a:pt x="10534" y="4539"/>
                    <a:pt x="10561" y="4415"/>
                  </a:cubicBezTo>
                  <a:cubicBezTo>
                    <a:pt x="10649" y="4451"/>
                    <a:pt x="10684" y="4583"/>
                    <a:pt x="10587" y="4583"/>
                  </a:cubicBezTo>
                  <a:cubicBezTo>
                    <a:pt x="10578" y="4672"/>
                    <a:pt x="10658" y="4530"/>
                    <a:pt x="10719" y="4610"/>
                  </a:cubicBezTo>
                  <a:cubicBezTo>
                    <a:pt x="10764" y="4689"/>
                    <a:pt x="10675" y="4742"/>
                    <a:pt x="10649" y="4813"/>
                  </a:cubicBezTo>
                  <a:cubicBezTo>
                    <a:pt x="10640" y="4839"/>
                    <a:pt x="10649" y="4883"/>
                    <a:pt x="10631" y="4936"/>
                  </a:cubicBezTo>
                  <a:cubicBezTo>
                    <a:pt x="10578" y="5060"/>
                    <a:pt x="10472" y="5201"/>
                    <a:pt x="10419" y="5343"/>
                  </a:cubicBezTo>
                  <a:cubicBezTo>
                    <a:pt x="10402" y="5404"/>
                    <a:pt x="10419" y="5431"/>
                    <a:pt x="10402" y="5475"/>
                  </a:cubicBezTo>
                  <a:cubicBezTo>
                    <a:pt x="10322" y="5678"/>
                    <a:pt x="10190" y="5917"/>
                    <a:pt x="10128" y="6128"/>
                  </a:cubicBezTo>
                  <a:cubicBezTo>
                    <a:pt x="10101" y="6217"/>
                    <a:pt x="10057" y="6270"/>
                    <a:pt x="10022" y="6349"/>
                  </a:cubicBezTo>
                  <a:cubicBezTo>
                    <a:pt x="9792" y="6817"/>
                    <a:pt x="9598" y="7320"/>
                    <a:pt x="9342" y="7762"/>
                  </a:cubicBezTo>
                  <a:cubicBezTo>
                    <a:pt x="9316" y="7806"/>
                    <a:pt x="9271" y="7824"/>
                    <a:pt x="9245" y="7859"/>
                  </a:cubicBezTo>
                  <a:cubicBezTo>
                    <a:pt x="9183" y="7947"/>
                    <a:pt x="9174" y="8062"/>
                    <a:pt x="9130" y="8177"/>
                  </a:cubicBezTo>
                  <a:cubicBezTo>
                    <a:pt x="9095" y="8274"/>
                    <a:pt x="9033" y="8292"/>
                    <a:pt x="9042" y="8407"/>
                  </a:cubicBezTo>
                  <a:cubicBezTo>
                    <a:pt x="9024" y="8504"/>
                    <a:pt x="8945" y="8460"/>
                    <a:pt x="8918" y="8521"/>
                  </a:cubicBezTo>
                  <a:cubicBezTo>
                    <a:pt x="8909" y="8689"/>
                    <a:pt x="8768" y="8813"/>
                    <a:pt x="8768" y="8998"/>
                  </a:cubicBezTo>
                  <a:cubicBezTo>
                    <a:pt x="8759" y="9051"/>
                    <a:pt x="8671" y="8963"/>
                    <a:pt x="8715" y="8910"/>
                  </a:cubicBezTo>
                  <a:cubicBezTo>
                    <a:pt x="8583" y="8980"/>
                    <a:pt x="8653" y="9175"/>
                    <a:pt x="8706" y="9166"/>
                  </a:cubicBezTo>
                  <a:cubicBezTo>
                    <a:pt x="8636" y="9263"/>
                    <a:pt x="8591" y="9395"/>
                    <a:pt x="8477" y="9378"/>
                  </a:cubicBezTo>
                  <a:cubicBezTo>
                    <a:pt x="8547" y="9554"/>
                    <a:pt x="8256" y="9713"/>
                    <a:pt x="8344" y="9890"/>
                  </a:cubicBezTo>
                  <a:cubicBezTo>
                    <a:pt x="8353" y="9952"/>
                    <a:pt x="8274" y="9934"/>
                    <a:pt x="8265" y="9952"/>
                  </a:cubicBezTo>
                  <a:cubicBezTo>
                    <a:pt x="8256" y="9969"/>
                    <a:pt x="8274" y="10014"/>
                    <a:pt x="8256" y="10049"/>
                  </a:cubicBezTo>
                  <a:cubicBezTo>
                    <a:pt x="8194" y="10164"/>
                    <a:pt x="8053" y="10367"/>
                    <a:pt x="7982" y="10535"/>
                  </a:cubicBezTo>
                  <a:cubicBezTo>
                    <a:pt x="7973" y="10579"/>
                    <a:pt x="7938" y="10685"/>
                    <a:pt x="7982" y="10702"/>
                  </a:cubicBezTo>
                  <a:cubicBezTo>
                    <a:pt x="7965" y="10738"/>
                    <a:pt x="7929" y="10711"/>
                    <a:pt x="7894" y="10702"/>
                  </a:cubicBezTo>
                  <a:cubicBezTo>
                    <a:pt x="7867" y="10870"/>
                    <a:pt x="7823" y="10994"/>
                    <a:pt x="7744" y="11108"/>
                  </a:cubicBezTo>
                  <a:cubicBezTo>
                    <a:pt x="7735" y="11135"/>
                    <a:pt x="7770" y="11135"/>
                    <a:pt x="7788" y="11153"/>
                  </a:cubicBezTo>
                  <a:cubicBezTo>
                    <a:pt x="7700" y="11241"/>
                    <a:pt x="7744" y="11320"/>
                    <a:pt x="7647" y="11364"/>
                  </a:cubicBezTo>
                  <a:cubicBezTo>
                    <a:pt x="7611" y="11426"/>
                    <a:pt x="7682" y="11426"/>
                    <a:pt x="7673" y="11470"/>
                  </a:cubicBezTo>
                  <a:cubicBezTo>
                    <a:pt x="7611" y="11523"/>
                    <a:pt x="7550" y="11647"/>
                    <a:pt x="7497" y="11771"/>
                  </a:cubicBezTo>
                  <a:cubicBezTo>
                    <a:pt x="7470" y="11841"/>
                    <a:pt x="7444" y="11991"/>
                    <a:pt x="7426" y="12036"/>
                  </a:cubicBezTo>
                  <a:cubicBezTo>
                    <a:pt x="7417" y="12097"/>
                    <a:pt x="7435" y="12168"/>
                    <a:pt x="7417" y="12230"/>
                  </a:cubicBezTo>
                  <a:cubicBezTo>
                    <a:pt x="7355" y="12451"/>
                    <a:pt x="7267" y="12654"/>
                    <a:pt x="7188" y="12830"/>
                  </a:cubicBezTo>
                  <a:cubicBezTo>
                    <a:pt x="7117" y="12998"/>
                    <a:pt x="7161" y="13219"/>
                    <a:pt x="7020" y="13298"/>
                  </a:cubicBezTo>
                  <a:cubicBezTo>
                    <a:pt x="7011" y="13351"/>
                    <a:pt x="7046" y="13378"/>
                    <a:pt x="7029" y="13431"/>
                  </a:cubicBezTo>
                  <a:cubicBezTo>
                    <a:pt x="7011" y="13475"/>
                    <a:pt x="6976" y="13466"/>
                    <a:pt x="6967" y="13510"/>
                  </a:cubicBezTo>
                  <a:cubicBezTo>
                    <a:pt x="6949" y="13572"/>
                    <a:pt x="6958" y="13687"/>
                    <a:pt x="6940" y="13757"/>
                  </a:cubicBezTo>
                  <a:cubicBezTo>
                    <a:pt x="6878" y="13925"/>
                    <a:pt x="6773" y="14058"/>
                    <a:pt x="6728" y="14234"/>
                  </a:cubicBezTo>
                  <a:cubicBezTo>
                    <a:pt x="6720" y="14278"/>
                    <a:pt x="6737" y="14296"/>
                    <a:pt x="6720" y="14331"/>
                  </a:cubicBezTo>
                  <a:cubicBezTo>
                    <a:pt x="6702" y="14384"/>
                    <a:pt x="6658" y="14420"/>
                    <a:pt x="6640" y="14464"/>
                  </a:cubicBezTo>
                  <a:cubicBezTo>
                    <a:pt x="6631" y="14508"/>
                    <a:pt x="6658" y="14570"/>
                    <a:pt x="6649" y="14605"/>
                  </a:cubicBezTo>
                  <a:cubicBezTo>
                    <a:pt x="6649" y="14614"/>
                    <a:pt x="6605" y="14649"/>
                    <a:pt x="6596" y="14676"/>
                  </a:cubicBezTo>
                  <a:cubicBezTo>
                    <a:pt x="6569" y="14729"/>
                    <a:pt x="6596" y="14746"/>
                    <a:pt x="6578" y="14808"/>
                  </a:cubicBezTo>
                  <a:cubicBezTo>
                    <a:pt x="6490" y="15029"/>
                    <a:pt x="6375" y="15258"/>
                    <a:pt x="6331" y="15470"/>
                  </a:cubicBezTo>
                  <a:cubicBezTo>
                    <a:pt x="6322" y="15514"/>
                    <a:pt x="6278" y="15506"/>
                    <a:pt x="6269" y="15541"/>
                  </a:cubicBezTo>
                  <a:cubicBezTo>
                    <a:pt x="6243" y="15656"/>
                    <a:pt x="6287" y="15824"/>
                    <a:pt x="6146" y="15956"/>
                  </a:cubicBezTo>
                  <a:cubicBezTo>
                    <a:pt x="6181" y="16097"/>
                    <a:pt x="6048" y="16239"/>
                    <a:pt x="5987" y="16459"/>
                  </a:cubicBezTo>
                  <a:cubicBezTo>
                    <a:pt x="5943" y="16433"/>
                    <a:pt x="6004" y="16353"/>
                    <a:pt x="5943" y="16344"/>
                  </a:cubicBezTo>
                  <a:cubicBezTo>
                    <a:pt x="5916" y="16415"/>
                    <a:pt x="5951" y="16442"/>
                    <a:pt x="5978" y="16486"/>
                  </a:cubicBezTo>
                  <a:cubicBezTo>
                    <a:pt x="5916" y="16521"/>
                    <a:pt x="5890" y="16671"/>
                    <a:pt x="5845" y="16759"/>
                  </a:cubicBezTo>
                  <a:cubicBezTo>
                    <a:pt x="5810" y="16830"/>
                    <a:pt x="5907" y="16821"/>
                    <a:pt x="5890" y="16883"/>
                  </a:cubicBezTo>
                  <a:cubicBezTo>
                    <a:pt x="5801" y="17183"/>
                    <a:pt x="5651" y="17422"/>
                    <a:pt x="5589" y="17687"/>
                  </a:cubicBezTo>
                  <a:cubicBezTo>
                    <a:pt x="5572" y="17757"/>
                    <a:pt x="5598" y="17810"/>
                    <a:pt x="5581" y="17881"/>
                  </a:cubicBezTo>
                  <a:cubicBezTo>
                    <a:pt x="5528" y="18066"/>
                    <a:pt x="5413" y="18234"/>
                    <a:pt x="5351" y="18419"/>
                  </a:cubicBezTo>
                  <a:cubicBezTo>
                    <a:pt x="5324" y="18472"/>
                    <a:pt x="5333" y="18543"/>
                    <a:pt x="5307" y="18596"/>
                  </a:cubicBezTo>
                  <a:cubicBezTo>
                    <a:pt x="5289" y="18649"/>
                    <a:pt x="5236" y="18667"/>
                    <a:pt x="5201" y="18720"/>
                  </a:cubicBezTo>
                  <a:cubicBezTo>
                    <a:pt x="5174" y="18773"/>
                    <a:pt x="5201" y="18817"/>
                    <a:pt x="5174" y="18879"/>
                  </a:cubicBezTo>
                  <a:cubicBezTo>
                    <a:pt x="5095" y="19091"/>
                    <a:pt x="4971" y="19329"/>
                    <a:pt x="4865" y="19550"/>
                  </a:cubicBezTo>
                  <a:cubicBezTo>
                    <a:pt x="4786" y="19532"/>
                    <a:pt x="4901" y="19435"/>
                    <a:pt x="4918" y="19338"/>
                  </a:cubicBezTo>
                  <a:cubicBezTo>
                    <a:pt x="4927" y="19276"/>
                    <a:pt x="4865" y="19108"/>
                    <a:pt x="4989" y="19135"/>
                  </a:cubicBezTo>
                  <a:cubicBezTo>
                    <a:pt x="5042" y="19038"/>
                    <a:pt x="4927" y="19029"/>
                    <a:pt x="4980" y="18932"/>
                  </a:cubicBezTo>
                  <a:cubicBezTo>
                    <a:pt x="5024" y="18949"/>
                    <a:pt x="5060" y="18932"/>
                    <a:pt x="5077" y="18905"/>
                  </a:cubicBezTo>
                  <a:cubicBezTo>
                    <a:pt x="5015" y="18896"/>
                    <a:pt x="4998" y="18764"/>
                    <a:pt x="5121" y="18720"/>
                  </a:cubicBezTo>
                  <a:cubicBezTo>
                    <a:pt x="5033" y="18658"/>
                    <a:pt x="5033" y="18817"/>
                    <a:pt x="4954" y="18755"/>
                  </a:cubicBezTo>
                  <a:cubicBezTo>
                    <a:pt x="5015" y="18561"/>
                    <a:pt x="5051" y="18481"/>
                    <a:pt x="5095" y="18314"/>
                  </a:cubicBezTo>
                  <a:cubicBezTo>
                    <a:pt x="4998" y="18252"/>
                    <a:pt x="4998" y="18428"/>
                    <a:pt x="4901" y="18349"/>
                  </a:cubicBezTo>
                  <a:cubicBezTo>
                    <a:pt x="5033" y="18163"/>
                    <a:pt x="4936" y="17969"/>
                    <a:pt x="5113" y="17863"/>
                  </a:cubicBezTo>
                  <a:cubicBezTo>
                    <a:pt x="5121" y="17801"/>
                    <a:pt x="5095" y="17793"/>
                    <a:pt x="5042" y="17810"/>
                  </a:cubicBezTo>
                  <a:cubicBezTo>
                    <a:pt x="5033" y="17731"/>
                    <a:pt x="5157" y="17722"/>
                    <a:pt x="5086" y="17695"/>
                  </a:cubicBezTo>
                  <a:cubicBezTo>
                    <a:pt x="5121" y="17625"/>
                    <a:pt x="5148" y="17748"/>
                    <a:pt x="5183" y="17757"/>
                  </a:cubicBezTo>
                  <a:cubicBezTo>
                    <a:pt x="5201" y="17536"/>
                    <a:pt x="5210" y="17395"/>
                    <a:pt x="5333" y="17192"/>
                  </a:cubicBezTo>
                  <a:cubicBezTo>
                    <a:pt x="5307" y="17183"/>
                    <a:pt x="5298" y="17219"/>
                    <a:pt x="5289" y="17245"/>
                  </a:cubicBezTo>
                  <a:cubicBezTo>
                    <a:pt x="5324" y="17139"/>
                    <a:pt x="5360" y="16848"/>
                    <a:pt x="5483" y="16724"/>
                  </a:cubicBezTo>
                  <a:cubicBezTo>
                    <a:pt x="5528" y="16627"/>
                    <a:pt x="5413" y="16618"/>
                    <a:pt x="5466" y="16521"/>
                  </a:cubicBezTo>
                  <a:cubicBezTo>
                    <a:pt x="5519" y="16503"/>
                    <a:pt x="5554" y="16442"/>
                    <a:pt x="5581" y="16371"/>
                  </a:cubicBezTo>
                  <a:cubicBezTo>
                    <a:pt x="5607" y="16318"/>
                    <a:pt x="5581" y="16309"/>
                    <a:pt x="5554" y="16292"/>
                  </a:cubicBezTo>
                  <a:cubicBezTo>
                    <a:pt x="5589" y="16230"/>
                    <a:pt x="5669" y="16159"/>
                    <a:pt x="5589" y="16106"/>
                  </a:cubicBezTo>
                  <a:cubicBezTo>
                    <a:pt x="5528" y="16106"/>
                    <a:pt x="5519" y="16265"/>
                    <a:pt x="5483" y="16327"/>
                  </a:cubicBezTo>
                  <a:cubicBezTo>
                    <a:pt x="5413" y="16292"/>
                    <a:pt x="5369" y="16300"/>
                    <a:pt x="5342" y="16380"/>
                  </a:cubicBezTo>
                  <a:cubicBezTo>
                    <a:pt x="5342" y="16397"/>
                    <a:pt x="5360" y="16415"/>
                    <a:pt x="5351" y="16442"/>
                  </a:cubicBezTo>
                  <a:cubicBezTo>
                    <a:pt x="5386" y="16433"/>
                    <a:pt x="5404" y="16389"/>
                    <a:pt x="5448" y="16415"/>
                  </a:cubicBezTo>
                  <a:cubicBezTo>
                    <a:pt x="5121" y="17104"/>
                    <a:pt x="5095" y="17448"/>
                    <a:pt x="4795" y="18102"/>
                  </a:cubicBezTo>
                  <a:cubicBezTo>
                    <a:pt x="4742" y="18128"/>
                    <a:pt x="4751" y="18102"/>
                    <a:pt x="4715" y="18075"/>
                  </a:cubicBezTo>
                  <a:cubicBezTo>
                    <a:pt x="4645" y="18261"/>
                    <a:pt x="4609" y="18428"/>
                    <a:pt x="4530" y="18570"/>
                  </a:cubicBezTo>
                  <a:cubicBezTo>
                    <a:pt x="4530" y="18596"/>
                    <a:pt x="4574" y="18605"/>
                    <a:pt x="4565" y="18640"/>
                  </a:cubicBezTo>
                  <a:cubicBezTo>
                    <a:pt x="4521" y="18720"/>
                    <a:pt x="4477" y="18790"/>
                    <a:pt x="4380" y="18737"/>
                  </a:cubicBezTo>
                  <a:cubicBezTo>
                    <a:pt x="4380" y="18826"/>
                    <a:pt x="4371" y="18834"/>
                    <a:pt x="4459" y="18834"/>
                  </a:cubicBezTo>
                  <a:cubicBezTo>
                    <a:pt x="4433" y="18861"/>
                    <a:pt x="4388" y="18843"/>
                    <a:pt x="4380" y="18905"/>
                  </a:cubicBezTo>
                  <a:cubicBezTo>
                    <a:pt x="4291" y="18852"/>
                    <a:pt x="4327" y="18746"/>
                    <a:pt x="4283" y="18667"/>
                  </a:cubicBezTo>
                  <a:cubicBezTo>
                    <a:pt x="4371" y="18578"/>
                    <a:pt x="4362" y="18578"/>
                    <a:pt x="4406" y="18419"/>
                  </a:cubicBezTo>
                  <a:cubicBezTo>
                    <a:pt x="4521" y="18411"/>
                    <a:pt x="4388" y="18525"/>
                    <a:pt x="4450" y="18534"/>
                  </a:cubicBezTo>
                  <a:cubicBezTo>
                    <a:pt x="4539" y="18499"/>
                    <a:pt x="4547" y="18314"/>
                    <a:pt x="4433" y="18366"/>
                  </a:cubicBezTo>
                  <a:cubicBezTo>
                    <a:pt x="4494" y="18261"/>
                    <a:pt x="4433" y="18172"/>
                    <a:pt x="4512" y="18137"/>
                  </a:cubicBezTo>
                  <a:cubicBezTo>
                    <a:pt x="4574" y="18137"/>
                    <a:pt x="4547" y="18190"/>
                    <a:pt x="4539" y="18243"/>
                  </a:cubicBezTo>
                  <a:cubicBezTo>
                    <a:pt x="4618" y="18225"/>
                    <a:pt x="4618" y="18057"/>
                    <a:pt x="4547" y="18049"/>
                  </a:cubicBezTo>
                  <a:cubicBezTo>
                    <a:pt x="4627" y="17907"/>
                    <a:pt x="4698" y="17748"/>
                    <a:pt x="4733" y="17554"/>
                  </a:cubicBezTo>
                  <a:cubicBezTo>
                    <a:pt x="4777" y="17484"/>
                    <a:pt x="4839" y="17457"/>
                    <a:pt x="4883" y="17386"/>
                  </a:cubicBezTo>
                  <a:cubicBezTo>
                    <a:pt x="4892" y="17351"/>
                    <a:pt x="4839" y="17342"/>
                    <a:pt x="4856" y="17307"/>
                  </a:cubicBezTo>
                  <a:cubicBezTo>
                    <a:pt x="4971" y="17042"/>
                    <a:pt x="5051" y="16680"/>
                    <a:pt x="5192" y="16486"/>
                  </a:cubicBezTo>
                  <a:cubicBezTo>
                    <a:pt x="5289" y="16486"/>
                    <a:pt x="5201" y="16583"/>
                    <a:pt x="5192" y="16645"/>
                  </a:cubicBezTo>
                  <a:cubicBezTo>
                    <a:pt x="5316" y="16574"/>
                    <a:pt x="5236" y="16424"/>
                    <a:pt x="5210" y="16353"/>
                  </a:cubicBezTo>
                  <a:cubicBezTo>
                    <a:pt x="5404" y="16018"/>
                    <a:pt x="5483" y="15744"/>
                    <a:pt x="5598" y="15391"/>
                  </a:cubicBezTo>
                  <a:cubicBezTo>
                    <a:pt x="5651" y="15382"/>
                    <a:pt x="5651" y="15311"/>
                    <a:pt x="5686" y="15391"/>
                  </a:cubicBezTo>
                  <a:cubicBezTo>
                    <a:pt x="5748" y="15311"/>
                    <a:pt x="5669" y="15303"/>
                    <a:pt x="5678" y="15250"/>
                  </a:cubicBezTo>
                  <a:cubicBezTo>
                    <a:pt x="5801" y="15038"/>
                    <a:pt x="5907" y="14782"/>
                    <a:pt x="5960" y="14570"/>
                  </a:cubicBezTo>
                  <a:cubicBezTo>
                    <a:pt x="5987" y="14455"/>
                    <a:pt x="6022" y="14322"/>
                    <a:pt x="6066" y="14217"/>
                  </a:cubicBezTo>
                  <a:cubicBezTo>
                    <a:pt x="6093" y="14128"/>
                    <a:pt x="6146" y="14075"/>
                    <a:pt x="6172" y="13996"/>
                  </a:cubicBezTo>
                  <a:cubicBezTo>
                    <a:pt x="6190" y="13952"/>
                    <a:pt x="6181" y="13890"/>
                    <a:pt x="6199" y="13837"/>
                  </a:cubicBezTo>
                  <a:cubicBezTo>
                    <a:pt x="6216" y="13793"/>
                    <a:pt x="6278" y="13793"/>
                    <a:pt x="6296" y="13749"/>
                  </a:cubicBezTo>
                  <a:cubicBezTo>
                    <a:pt x="6313" y="13704"/>
                    <a:pt x="6366" y="13457"/>
                    <a:pt x="6375" y="13378"/>
                  </a:cubicBezTo>
                  <a:cubicBezTo>
                    <a:pt x="6375" y="13342"/>
                    <a:pt x="6331" y="13342"/>
                    <a:pt x="6340" y="13298"/>
                  </a:cubicBezTo>
                  <a:cubicBezTo>
                    <a:pt x="6411" y="13245"/>
                    <a:pt x="6411" y="13219"/>
                    <a:pt x="6446" y="13113"/>
                  </a:cubicBezTo>
                  <a:cubicBezTo>
                    <a:pt x="6472" y="13016"/>
                    <a:pt x="6552" y="13007"/>
                    <a:pt x="6481" y="12927"/>
                  </a:cubicBezTo>
                  <a:cubicBezTo>
                    <a:pt x="6516" y="12839"/>
                    <a:pt x="6587" y="12857"/>
                    <a:pt x="6614" y="12742"/>
                  </a:cubicBezTo>
                  <a:cubicBezTo>
                    <a:pt x="6578" y="12742"/>
                    <a:pt x="6569" y="12786"/>
                    <a:pt x="6552" y="12821"/>
                  </a:cubicBezTo>
                  <a:cubicBezTo>
                    <a:pt x="6463" y="12751"/>
                    <a:pt x="6569" y="12707"/>
                    <a:pt x="6587" y="12636"/>
                  </a:cubicBezTo>
                  <a:cubicBezTo>
                    <a:pt x="6728" y="12283"/>
                    <a:pt x="6808" y="11947"/>
                    <a:pt x="7011" y="11515"/>
                  </a:cubicBezTo>
                  <a:cubicBezTo>
                    <a:pt x="7073" y="11382"/>
                    <a:pt x="7161" y="11135"/>
                    <a:pt x="7223" y="10941"/>
                  </a:cubicBezTo>
                  <a:cubicBezTo>
                    <a:pt x="7241" y="10888"/>
                    <a:pt x="7276" y="10888"/>
                    <a:pt x="7293" y="10835"/>
                  </a:cubicBezTo>
                  <a:cubicBezTo>
                    <a:pt x="7329" y="10720"/>
                    <a:pt x="7311" y="10543"/>
                    <a:pt x="7435" y="10526"/>
                  </a:cubicBezTo>
                  <a:cubicBezTo>
                    <a:pt x="7382" y="10482"/>
                    <a:pt x="7452" y="10208"/>
                    <a:pt x="7514" y="10164"/>
                  </a:cubicBezTo>
                  <a:cubicBezTo>
                    <a:pt x="7523" y="10155"/>
                    <a:pt x="7523" y="10243"/>
                    <a:pt x="7505" y="10261"/>
                  </a:cubicBezTo>
                  <a:cubicBezTo>
                    <a:pt x="7550" y="10287"/>
                    <a:pt x="7611" y="10111"/>
                    <a:pt x="7523" y="10137"/>
                  </a:cubicBezTo>
                  <a:cubicBezTo>
                    <a:pt x="7585" y="10102"/>
                    <a:pt x="7629" y="10040"/>
                    <a:pt x="7656" y="9925"/>
                  </a:cubicBezTo>
                  <a:cubicBezTo>
                    <a:pt x="7638" y="9916"/>
                    <a:pt x="7629" y="9952"/>
                    <a:pt x="7611" y="9969"/>
                  </a:cubicBezTo>
                  <a:cubicBezTo>
                    <a:pt x="7594" y="9828"/>
                    <a:pt x="7735" y="9607"/>
                    <a:pt x="7779" y="9440"/>
                  </a:cubicBezTo>
                  <a:cubicBezTo>
                    <a:pt x="7885" y="9360"/>
                    <a:pt x="7982" y="9263"/>
                    <a:pt x="8044" y="9051"/>
                  </a:cubicBezTo>
                  <a:cubicBezTo>
                    <a:pt x="7982" y="9042"/>
                    <a:pt x="7982" y="9192"/>
                    <a:pt x="7894" y="9122"/>
                  </a:cubicBezTo>
                  <a:cubicBezTo>
                    <a:pt x="7982" y="8972"/>
                    <a:pt x="7894" y="8910"/>
                    <a:pt x="7982" y="8733"/>
                  </a:cubicBezTo>
                  <a:cubicBezTo>
                    <a:pt x="8035" y="8627"/>
                    <a:pt x="8123" y="8530"/>
                    <a:pt x="8168" y="8407"/>
                  </a:cubicBezTo>
                  <a:cubicBezTo>
                    <a:pt x="8194" y="8424"/>
                    <a:pt x="8168" y="8468"/>
                    <a:pt x="8159" y="8504"/>
                  </a:cubicBezTo>
                  <a:cubicBezTo>
                    <a:pt x="8247" y="8460"/>
                    <a:pt x="8229" y="8309"/>
                    <a:pt x="8123" y="8354"/>
                  </a:cubicBezTo>
                  <a:cubicBezTo>
                    <a:pt x="8141" y="8283"/>
                    <a:pt x="8168" y="8248"/>
                    <a:pt x="8221" y="8256"/>
                  </a:cubicBezTo>
                  <a:cubicBezTo>
                    <a:pt x="8203" y="8062"/>
                    <a:pt x="8371" y="7806"/>
                    <a:pt x="8415" y="7577"/>
                  </a:cubicBezTo>
                  <a:cubicBezTo>
                    <a:pt x="8459" y="7700"/>
                    <a:pt x="8565" y="7488"/>
                    <a:pt x="8530" y="7426"/>
                  </a:cubicBezTo>
                  <a:cubicBezTo>
                    <a:pt x="8433" y="7409"/>
                    <a:pt x="8547" y="7594"/>
                    <a:pt x="8433" y="7524"/>
                  </a:cubicBezTo>
                  <a:cubicBezTo>
                    <a:pt x="8530" y="7241"/>
                    <a:pt x="8680" y="6914"/>
                    <a:pt x="8733" y="6711"/>
                  </a:cubicBezTo>
                  <a:cubicBezTo>
                    <a:pt x="8777" y="6738"/>
                    <a:pt x="8786" y="6702"/>
                    <a:pt x="8821" y="6711"/>
                  </a:cubicBezTo>
                  <a:cubicBezTo>
                    <a:pt x="8812" y="6676"/>
                    <a:pt x="8795" y="6632"/>
                    <a:pt x="8777" y="6596"/>
                  </a:cubicBezTo>
                  <a:cubicBezTo>
                    <a:pt x="8821" y="6473"/>
                    <a:pt x="8883" y="6349"/>
                    <a:pt x="8918" y="6226"/>
                  </a:cubicBezTo>
                  <a:cubicBezTo>
                    <a:pt x="8971" y="6005"/>
                    <a:pt x="9104" y="5802"/>
                    <a:pt x="9192" y="5572"/>
                  </a:cubicBezTo>
                  <a:cubicBezTo>
                    <a:pt x="9210" y="5519"/>
                    <a:pt x="9210" y="5440"/>
                    <a:pt x="9227" y="5387"/>
                  </a:cubicBezTo>
                  <a:cubicBezTo>
                    <a:pt x="9316" y="5140"/>
                    <a:pt x="9501" y="4725"/>
                    <a:pt x="9589" y="4407"/>
                  </a:cubicBezTo>
                  <a:cubicBezTo>
                    <a:pt x="9625" y="4310"/>
                    <a:pt x="9616" y="4221"/>
                    <a:pt x="9633" y="4124"/>
                  </a:cubicBezTo>
                  <a:cubicBezTo>
                    <a:pt x="9686" y="3939"/>
                    <a:pt x="9783" y="3762"/>
                    <a:pt x="9845" y="3577"/>
                  </a:cubicBezTo>
                  <a:cubicBezTo>
                    <a:pt x="9916" y="3347"/>
                    <a:pt x="9960" y="3109"/>
                    <a:pt x="10040" y="2897"/>
                  </a:cubicBezTo>
                  <a:cubicBezTo>
                    <a:pt x="10057" y="2844"/>
                    <a:pt x="10084" y="2853"/>
                    <a:pt x="10101" y="2791"/>
                  </a:cubicBezTo>
                  <a:cubicBezTo>
                    <a:pt x="10128" y="2738"/>
                    <a:pt x="10110" y="2703"/>
                    <a:pt x="10119" y="2667"/>
                  </a:cubicBezTo>
                  <a:cubicBezTo>
                    <a:pt x="10154" y="2597"/>
                    <a:pt x="10243" y="2535"/>
                    <a:pt x="10181" y="2429"/>
                  </a:cubicBezTo>
                  <a:cubicBezTo>
                    <a:pt x="10322" y="2076"/>
                    <a:pt x="10322" y="2023"/>
                    <a:pt x="10463" y="1678"/>
                  </a:cubicBezTo>
                  <a:cubicBezTo>
                    <a:pt x="10508" y="1687"/>
                    <a:pt x="10499" y="1731"/>
                    <a:pt x="10552" y="1749"/>
                  </a:cubicBezTo>
                  <a:lnTo>
                    <a:pt x="10472" y="1978"/>
                  </a:lnTo>
                  <a:cubicBezTo>
                    <a:pt x="10437" y="2040"/>
                    <a:pt x="10552" y="2023"/>
                    <a:pt x="10587" y="2049"/>
                  </a:cubicBezTo>
                  <a:cubicBezTo>
                    <a:pt x="10622" y="1996"/>
                    <a:pt x="10552" y="1996"/>
                    <a:pt x="10569" y="1943"/>
                  </a:cubicBezTo>
                  <a:cubicBezTo>
                    <a:pt x="10587" y="1873"/>
                    <a:pt x="10622" y="1934"/>
                    <a:pt x="10640" y="1908"/>
                  </a:cubicBezTo>
                  <a:cubicBezTo>
                    <a:pt x="10675" y="1864"/>
                    <a:pt x="10640" y="1820"/>
                    <a:pt x="10649" y="1811"/>
                  </a:cubicBezTo>
                  <a:cubicBezTo>
                    <a:pt x="10675" y="1749"/>
                    <a:pt x="10781" y="1775"/>
                    <a:pt x="10746" y="1696"/>
                  </a:cubicBezTo>
                  <a:close/>
                  <a:moveTo>
                    <a:pt x="5192" y="16715"/>
                  </a:moveTo>
                  <a:cubicBezTo>
                    <a:pt x="5174" y="16777"/>
                    <a:pt x="5033" y="16786"/>
                    <a:pt x="5104" y="16874"/>
                  </a:cubicBezTo>
                  <a:cubicBezTo>
                    <a:pt x="5113" y="16821"/>
                    <a:pt x="5263" y="16804"/>
                    <a:pt x="5192" y="16715"/>
                  </a:cubicBezTo>
                  <a:close/>
                  <a:moveTo>
                    <a:pt x="5130" y="18066"/>
                  </a:moveTo>
                  <a:cubicBezTo>
                    <a:pt x="5077" y="18110"/>
                    <a:pt x="5042" y="18190"/>
                    <a:pt x="4998" y="18252"/>
                  </a:cubicBezTo>
                  <a:cubicBezTo>
                    <a:pt x="5086" y="18305"/>
                    <a:pt x="5210" y="18155"/>
                    <a:pt x="5192" y="18128"/>
                  </a:cubicBezTo>
                  <a:cubicBezTo>
                    <a:pt x="5148" y="18208"/>
                    <a:pt x="5166" y="18066"/>
                    <a:pt x="5130" y="18066"/>
                  </a:cubicBezTo>
                  <a:close/>
                  <a:moveTo>
                    <a:pt x="5519" y="17890"/>
                  </a:moveTo>
                  <a:cubicBezTo>
                    <a:pt x="5448" y="17863"/>
                    <a:pt x="5342" y="18040"/>
                    <a:pt x="5377" y="18102"/>
                  </a:cubicBezTo>
                  <a:cubicBezTo>
                    <a:pt x="5430" y="18049"/>
                    <a:pt x="5492" y="18004"/>
                    <a:pt x="5519" y="17890"/>
                  </a:cubicBezTo>
                  <a:close/>
                  <a:moveTo>
                    <a:pt x="5801" y="16883"/>
                  </a:moveTo>
                  <a:cubicBezTo>
                    <a:pt x="5766" y="16936"/>
                    <a:pt x="5651" y="17095"/>
                    <a:pt x="5731" y="17148"/>
                  </a:cubicBezTo>
                  <a:cubicBezTo>
                    <a:pt x="5731" y="17033"/>
                    <a:pt x="5837" y="16989"/>
                    <a:pt x="5801" y="16883"/>
                  </a:cubicBezTo>
                  <a:close/>
                  <a:moveTo>
                    <a:pt x="5510" y="15947"/>
                  </a:moveTo>
                  <a:cubicBezTo>
                    <a:pt x="5439" y="15965"/>
                    <a:pt x="5439" y="16212"/>
                    <a:pt x="5483" y="16168"/>
                  </a:cubicBezTo>
                  <a:cubicBezTo>
                    <a:pt x="5439" y="16124"/>
                    <a:pt x="5563" y="15991"/>
                    <a:pt x="5510" y="15947"/>
                  </a:cubicBezTo>
                  <a:close/>
                  <a:moveTo>
                    <a:pt x="6675" y="14155"/>
                  </a:moveTo>
                  <a:cubicBezTo>
                    <a:pt x="6622" y="14217"/>
                    <a:pt x="6587" y="14287"/>
                    <a:pt x="6622" y="14358"/>
                  </a:cubicBezTo>
                  <a:cubicBezTo>
                    <a:pt x="6658" y="14305"/>
                    <a:pt x="6755" y="14199"/>
                    <a:pt x="6675" y="14155"/>
                  </a:cubicBezTo>
                  <a:close/>
                  <a:moveTo>
                    <a:pt x="6940" y="13272"/>
                  </a:moveTo>
                  <a:cubicBezTo>
                    <a:pt x="6878" y="13254"/>
                    <a:pt x="6940" y="13351"/>
                    <a:pt x="6967" y="13378"/>
                  </a:cubicBezTo>
                  <a:cubicBezTo>
                    <a:pt x="6993" y="13289"/>
                    <a:pt x="7029" y="13201"/>
                    <a:pt x="7055" y="13113"/>
                  </a:cubicBezTo>
                  <a:cubicBezTo>
                    <a:pt x="6976" y="13051"/>
                    <a:pt x="6984" y="13219"/>
                    <a:pt x="6940" y="13272"/>
                  </a:cubicBezTo>
                  <a:close/>
                  <a:moveTo>
                    <a:pt x="8009" y="9696"/>
                  </a:moveTo>
                  <a:cubicBezTo>
                    <a:pt x="7965" y="9784"/>
                    <a:pt x="8000" y="9828"/>
                    <a:pt x="8035" y="9872"/>
                  </a:cubicBezTo>
                  <a:cubicBezTo>
                    <a:pt x="8053" y="9793"/>
                    <a:pt x="8079" y="9722"/>
                    <a:pt x="8009" y="9696"/>
                  </a:cubicBezTo>
                  <a:close/>
                  <a:moveTo>
                    <a:pt x="7832" y="9466"/>
                  </a:moveTo>
                  <a:cubicBezTo>
                    <a:pt x="7814" y="9581"/>
                    <a:pt x="7594" y="9766"/>
                    <a:pt x="7717" y="9846"/>
                  </a:cubicBezTo>
                  <a:cubicBezTo>
                    <a:pt x="7788" y="9749"/>
                    <a:pt x="7744" y="9810"/>
                    <a:pt x="7726" y="9749"/>
                  </a:cubicBezTo>
                  <a:cubicBezTo>
                    <a:pt x="7673" y="9625"/>
                    <a:pt x="8000" y="9537"/>
                    <a:pt x="7832" y="9466"/>
                  </a:cubicBezTo>
                  <a:close/>
                  <a:moveTo>
                    <a:pt x="8018" y="8813"/>
                  </a:moveTo>
                  <a:cubicBezTo>
                    <a:pt x="7947" y="8848"/>
                    <a:pt x="7938" y="8980"/>
                    <a:pt x="8026" y="9016"/>
                  </a:cubicBezTo>
                  <a:cubicBezTo>
                    <a:pt x="8088" y="8910"/>
                    <a:pt x="8026" y="8875"/>
                    <a:pt x="8018" y="8813"/>
                  </a:cubicBezTo>
                  <a:close/>
                  <a:moveTo>
                    <a:pt x="8088" y="8769"/>
                  </a:moveTo>
                  <a:cubicBezTo>
                    <a:pt x="8115" y="8689"/>
                    <a:pt x="8176" y="8707"/>
                    <a:pt x="8203" y="8618"/>
                  </a:cubicBezTo>
                  <a:cubicBezTo>
                    <a:pt x="8132" y="8548"/>
                    <a:pt x="8044" y="8724"/>
                    <a:pt x="8088" y="8769"/>
                  </a:cubicBezTo>
                  <a:close/>
                  <a:moveTo>
                    <a:pt x="9139" y="7753"/>
                  </a:moveTo>
                  <a:cubicBezTo>
                    <a:pt x="9130" y="7797"/>
                    <a:pt x="9112" y="7833"/>
                    <a:pt x="9095" y="7868"/>
                  </a:cubicBezTo>
                  <a:cubicBezTo>
                    <a:pt x="9201" y="7965"/>
                    <a:pt x="9245" y="7753"/>
                    <a:pt x="9139" y="7753"/>
                  </a:cubicBezTo>
                  <a:close/>
                  <a:moveTo>
                    <a:pt x="9271" y="7312"/>
                  </a:moveTo>
                  <a:cubicBezTo>
                    <a:pt x="9254" y="7479"/>
                    <a:pt x="9112" y="7356"/>
                    <a:pt x="9086" y="7506"/>
                  </a:cubicBezTo>
                  <a:cubicBezTo>
                    <a:pt x="9174" y="7532"/>
                    <a:pt x="9210" y="7435"/>
                    <a:pt x="9271" y="7409"/>
                  </a:cubicBezTo>
                  <a:cubicBezTo>
                    <a:pt x="9368" y="7409"/>
                    <a:pt x="9254" y="7515"/>
                    <a:pt x="9351" y="7506"/>
                  </a:cubicBezTo>
                  <a:cubicBezTo>
                    <a:pt x="9386" y="7409"/>
                    <a:pt x="9316" y="7373"/>
                    <a:pt x="9271" y="7312"/>
                  </a:cubicBezTo>
                  <a:close/>
                  <a:moveTo>
                    <a:pt x="9872" y="6490"/>
                  </a:moveTo>
                  <a:lnTo>
                    <a:pt x="9916" y="6376"/>
                  </a:lnTo>
                  <a:cubicBezTo>
                    <a:pt x="9828" y="6314"/>
                    <a:pt x="9766" y="6473"/>
                    <a:pt x="9872" y="6490"/>
                  </a:cubicBezTo>
                  <a:close/>
                  <a:moveTo>
                    <a:pt x="9686" y="6217"/>
                  </a:moveTo>
                  <a:cubicBezTo>
                    <a:pt x="9642" y="6296"/>
                    <a:pt x="9633" y="6367"/>
                    <a:pt x="9669" y="6411"/>
                  </a:cubicBezTo>
                  <a:cubicBezTo>
                    <a:pt x="9686" y="6385"/>
                    <a:pt x="9713" y="6376"/>
                    <a:pt x="9739" y="6376"/>
                  </a:cubicBezTo>
                  <a:cubicBezTo>
                    <a:pt x="9766" y="6296"/>
                    <a:pt x="9748" y="6252"/>
                    <a:pt x="9686" y="6217"/>
                  </a:cubicBezTo>
                  <a:close/>
                  <a:moveTo>
                    <a:pt x="10446" y="4795"/>
                  </a:moveTo>
                  <a:cubicBezTo>
                    <a:pt x="10516" y="4760"/>
                    <a:pt x="10605" y="4760"/>
                    <a:pt x="10666" y="4680"/>
                  </a:cubicBezTo>
                  <a:cubicBezTo>
                    <a:pt x="10587" y="4601"/>
                    <a:pt x="10552" y="4733"/>
                    <a:pt x="10516" y="4760"/>
                  </a:cubicBezTo>
                  <a:cubicBezTo>
                    <a:pt x="10508" y="4769"/>
                    <a:pt x="10481" y="4733"/>
                    <a:pt x="10463" y="4742"/>
                  </a:cubicBezTo>
                  <a:cubicBezTo>
                    <a:pt x="10472" y="4742"/>
                    <a:pt x="10410" y="4795"/>
                    <a:pt x="10419" y="4786"/>
                  </a:cubicBezTo>
                  <a:cubicBezTo>
                    <a:pt x="10384" y="4822"/>
                    <a:pt x="10384" y="4857"/>
                    <a:pt x="10349" y="4892"/>
                  </a:cubicBezTo>
                  <a:cubicBezTo>
                    <a:pt x="10419" y="4954"/>
                    <a:pt x="10419" y="4848"/>
                    <a:pt x="10446" y="4795"/>
                  </a:cubicBezTo>
                  <a:close/>
                  <a:moveTo>
                    <a:pt x="10446" y="5034"/>
                  </a:moveTo>
                  <a:lnTo>
                    <a:pt x="10393" y="5175"/>
                  </a:lnTo>
                  <a:cubicBezTo>
                    <a:pt x="10455" y="5245"/>
                    <a:pt x="10543" y="5016"/>
                    <a:pt x="10446" y="5034"/>
                  </a:cubicBezTo>
                  <a:close/>
                  <a:moveTo>
                    <a:pt x="10172" y="5219"/>
                  </a:moveTo>
                  <a:cubicBezTo>
                    <a:pt x="10313" y="5245"/>
                    <a:pt x="10243" y="5078"/>
                    <a:pt x="10349" y="5060"/>
                  </a:cubicBezTo>
                  <a:cubicBezTo>
                    <a:pt x="10287" y="5042"/>
                    <a:pt x="10349" y="4963"/>
                    <a:pt x="10304" y="4945"/>
                  </a:cubicBezTo>
                  <a:cubicBezTo>
                    <a:pt x="10234" y="5042"/>
                    <a:pt x="10260" y="5104"/>
                    <a:pt x="10172" y="5219"/>
                  </a:cubicBezTo>
                  <a:close/>
                  <a:moveTo>
                    <a:pt x="10322" y="5537"/>
                  </a:moveTo>
                  <a:cubicBezTo>
                    <a:pt x="10375" y="5484"/>
                    <a:pt x="10304" y="5440"/>
                    <a:pt x="10322" y="5378"/>
                  </a:cubicBezTo>
                  <a:cubicBezTo>
                    <a:pt x="10322" y="5343"/>
                    <a:pt x="10463" y="5254"/>
                    <a:pt x="10349" y="5219"/>
                  </a:cubicBezTo>
                  <a:cubicBezTo>
                    <a:pt x="10287" y="5263"/>
                    <a:pt x="10216" y="5510"/>
                    <a:pt x="10322" y="5537"/>
                  </a:cubicBezTo>
                  <a:close/>
                  <a:moveTo>
                    <a:pt x="10093" y="5978"/>
                  </a:moveTo>
                  <a:cubicBezTo>
                    <a:pt x="10110" y="5908"/>
                    <a:pt x="10128" y="5828"/>
                    <a:pt x="10048" y="5802"/>
                  </a:cubicBezTo>
                  <a:cubicBezTo>
                    <a:pt x="10031" y="5872"/>
                    <a:pt x="10013" y="5952"/>
                    <a:pt x="10093" y="5978"/>
                  </a:cubicBezTo>
                  <a:close/>
                  <a:moveTo>
                    <a:pt x="10393" y="2738"/>
                  </a:moveTo>
                  <a:cubicBezTo>
                    <a:pt x="10340" y="2738"/>
                    <a:pt x="10278" y="2711"/>
                    <a:pt x="10251" y="2791"/>
                  </a:cubicBezTo>
                  <a:cubicBezTo>
                    <a:pt x="10287" y="2861"/>
                    <a:pt x="10304" y="2879"/>
                    <a:pt x="10402" y="2879"/>
                  </a:cubicBezTo>
                  <a:cubicBezTo>
                    <a:pt x="10446" y="2808"/>
                    <a:pt x="10366" y="2800"/>
                    <a:pt x="10393" y="2738"/>
                  </a:cubicBezTo>
                  <a:close/>
                  <a:moveTo>
                    <a:pt x="10384" y="2279"/>
                  </a:moveTo>
                  <a:cubicBezTo>
                    <a:pt x="10366" y="2314"/>
                    <a:pt x="10340" y="2314"/>
                    <a:pt x="10313" y="2323"/>
                  </a:cubicBezTo>
                  <a:cubicBezTo>
                    <a:pt x="10322" y="2288"/>
                    <a:pt x="10331" y="2243"/>
                    <a:pt x="10296" y="2279"/>
                  </a:cubicBezTo>
                  <a:cubicBezTo>
                    <a:pt x="10331" y="2367"/>
                    <a:pt x="10234" y="2367"/>
                    <a:pt x="10225" y="2482"/>
                  </a:cubicBezTo>
                  <a:cubicBezTo>
                    <a:pt x="10331" y="2535"/>
                    <a:pt x="10331" y="2402"/>
                    <a:pt x="10340" y="2332"/>
                  </a:cubicBezTo>
                  <a:cubicBezTo>
                    <a:pt x="10375" y="2349"/>
                    <a:pt x="10419" y="2314"/>
                    <a:pt x="10384" y="2279"/>
                  </a:cubicBezTo>
                  <a:close/>
                  <a:moveTo>
                    <a:pt x="4203" y="19603"/>
                  </a:moveTo>
                  <a:cubicBezTo>
                    <a:pt x="4177" y="19673"/>
                    <a:pt x="4230" y="19691"/>
                    <a:pt x="4256" y="19753"/>
                  </a:cubicBezTo>
                  <a:cubicBezTo>
                    <a:pt x="4203" y="19788"/>
                    <a:pt x="4124" y="19815"/>
                    <a:pt x="4044" y="19850"/>
                  </a:cubicBezTo>
                  <a:cubicBezTo>
                    <a:pt x="3947" y="19832"/>
                    <a:pt x="3956" y="19744"/>
                    <a:pt x="3938" y="19673"/>
                  </a:cubicBezTo>
                  <a:cubicBezTo>
                    <a:pt x="3982" y="19709"/>
                    <a:pt x="4026" y="19735"/>
                    <a:pt x="4009" y="19797"/>
                  </a:cubicBezTo>
                  <a:cubicBezTo>
                    <a:pt x="4088" y="19797"/>
                    <a:pt x="4115" y="19770"/>
                    <a:pt x="4124" y="19735"/>
                  </a:cubicBezTo>
                  <a:cubicBezTo>
                    <a:pt x="4053" y="19726"/>
                    <a:pt x="3991" y="19673"/>
                    <a:pt x="3982" y="19611"/>
                  </a:cubicBezTo>
                  <a:cubicBezTo>
                    <a:pt x="3973" y="19550"/>
                    <a:pt x="4009" y="19497"/>
                    <a:pt x="4124" y="19506"/>
                  </a:cubicBezTo>
                  <a:cubicBezTo>
                    <a:pt x="4106" y="19541"/>
                    <a:pt x="4053" y="19550"/>
                    <a:pt x="4088" y="19585"/>
                  </a:cubicBezTo>
                  <a:cubicBezTo>
                    <a:pt x="4168" y="19567"/>
                    <a:pt x="4168" y="19514"/>
                    <a:pt x="4168" y="19470"/>
                  </a:cubicBezTo>
                  <a:cubicBezTo>
                    <a:pt x="4177" y="19426"/>
                    <a:pt x="4177" y="19373"/>
                    <a:pt x="4230" y="19373"/>
                  </a:cubicBezTo>
                  <a:lnTo>
                    <a:pt x="4132" y="19329"/>
                  </a:lnTo>
                  <a:cubicBezTo>
                    <a:pt x="4088" y="19391"/>
                    <a:pt x="4132" y="19417"/>
                    <a:pt x="4106" y="19470"/>
                  </a:cubicBezTo>
                  <a:cubicBezTo>
                    <a:pt x="4026" y="19470"/>
                    <a:pt x="4000" y="19417"/>
                    <a:pt x="4018" y="19373"/>
                  </a:cubicBezTo>
                  <a:cubicBezTo>
                    <a:pt x="4026" y="19347"/>
                    <a:pt x="4035" y="19320"/>
                    <a:pt x="4053" y="19311"/>
                  </a:cubicBezTo>
                  <a:lnTo>
                    <a:pt x="4062" y="19302"/>
                  </a:lnTo>
                  <a:cubicBezTo>
                    <a:pt x="4062" y="19302"/>
                    <a:pt x="4071" y="19294"/>
                    <a:pt x="4071" y="19294"/>
                  </a:cubicBezTo>
                  <a:cubicBezTo>
                    <a:pt x="4079" y="19285"/>
                    <a:pt x="4079" y="19285"/>
                    <a:pt x="4088" y="19276"/>
                  </a:cubicBezTo>
                  <a:cubicBezTo>
                    <a:pt x="4097" y="19267"/>
                    <a:pt x="4115" y="19267"/>
                    <a:pt x="4124" y="19267"/>
                  </a:cubicBezTo>
                  <a:cubicBezTo>
                    <a:pt x="4124" y="19179"/>
                    <a:pt x="4150" y="19108"/>
                    <a:pt x="4212" y="19038"/>
                  </a:cubicBezTo>
                  <a:cubicBezTo>
                    <a:pt x="4247" y="19082"/>
                    <a:pt x="4212" y="19161"/>
                    <a:pt x="4274" y="19196"/>
                  </a:cubicBezTo>
                  <a:cubicBezTo>
                    <a:pt x="4247" y="19249"/>
                    <a:pt x="4177" y="19179"/>
                    <a:pt x="4159" y="19249"/>
                  </a:cubicBezTo>
                  <a:cubicBezTo>
                    <a:pt x="4150" y="19294"/>
                    <a:pt x="4230" y="19285"/>
                    <a:pt x="4221" y="19338"/>
                  </a:cubicBezTo>
                  <a:cubicBezTo>
                    <a:pt x="4256" y="19338"/>
                    <a:pt x="4265" y="19276"/>
                    <a:pt x="4283" y="19232"/>
                  </a:cubicBezTo>
                  <a:cubicBezTo>
                    <a:pt x="4336" y="19267"/>
                    <a:pt x="4353" y="19320"/>
                    <a:pt x="4353" y="19373"/>
                  </a:cubicBezTo>
                  <a:cubicBezTo>
                    <a:pt x="4344" y="19408"/>
                    <a:pt x="4353" y="19417"/>
                    <a:pt x="4353" y="19426"/>
                  </a:cubicBezTo>
                  <a:cubicBezTo>
                    <a:pt x="4353" y="19444"/>
                    <a:pt x="4344" y="19453"/>
                    <a:pt x="4344" y="19470"/>
                  </a:cubicBezTo>
                  <a:cubicBezTo>
                    <a:pt x="4327" y="19514"/>
                    <a:pt x="4221" y="19550"/>
                    <a:pt x="4203" y="19603"/>
                  </a:cubicBezTo>
                  <a:close/>
                  <a:moveTo>
                    <a:pt x="4565" y="19647"/>
                  </a:moveTo>
                  <a:lnTo>
                    <a:pt x="4556" y="19673"/>
                  </a:lnTo>
                  <a:cubicBezTo>
                    <a:pt x="4494" y="19638"/>
                    <a:pt x="4494" y="19682"/>
                    <a:pt x="4406" y="19673"/>
                  </a:cubicBezTo>
                  <a:cubicBezTo>
                    <a:pt x="4415" y="19629"/>
                    <a:pt x="4494" y="19638"/>
                    <a:pt x="4565" y="19647"/>
                  </a:cubicBezTo>
                  <a:close/>
                  <a:moveTo>
                    <a:pt x="4494" y="19373"/>
                  </a:moveTo>
                  <a:cubicBezTo>
                    <a:pt x="4556" y="19267"/>
                    <a:pt x="4530" y="19276"/>
                    <a:pt x="4583" y="19214"/>
                  </a:cubicBezTo>
                  <a:cubicBezTo>
                    <a:pt x="4627" y="19232"/>
                    <a:pt x="4565" y="19444"/>
                    <a:pt x="4494" y="19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887997" y="-882070"/>
            <a:ext cx="2329639" cy="2215826"/>
            <a:chOff x="6887997" y="-882070"/>
            <a:chExt cx="2329639" cy="2215826"/>
          </a:xfrm>
        </p:grpSpPr>
        <p:sp>
          <p:nvSpPr>
            <p:cNvPr id="16" name="Google Shape;16;p2"/>
            <p:cNvSpPr/>
            <p:nvPr/>
          </p:nvSpPr>
          <p:spPr>
            <a:xfrm rot="1644691">
              <a:off x="8802507" y="535492"/>
              <a:ext cx="1746" cy="314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644691">
              <a:off x="8811368" y="509509"/>
              <a:ext cx="4889" cy="1222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644691">
              <a:off x="8928924" y="9625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44691">
              <a:off x="8866751" y="284341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44691">
              <a:off x="8895516" y="307341"/>
              <a:ext cx="6460" cy="7857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44691">
              <a:off x="8744561" y="673573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44691">
              <a:off x="9046092" y="-198101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44691">
              <a:off x="8721567" y="484314"/>
              <a:ext cx="6460" cy="3143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44691">
              <a:off x="9035177" y="-192195"/>
              <a:ext cx="9428" cy="13968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44691">
              <a:off x="8501452" y="1153376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44691">
              <a:off x="8351713" y="1248377"/>
              <a:ext cx="1571" cy="7857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44691">
              <a:off x="9072866" y="-1216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44691">
              <a:off x="8606198" y="883676"/>
              <a:ext cx="3143" cy="349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44691">
              <a:off x="8988718" y="136934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44691">
              <a:off x="8961924" y="133462"/>
              <a:ext cx="32475" cy="1257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44691">
              <a:off x="8656375" y="-333365"/>
              <a:ext cx="174246" cy="1723782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44691">
              <a:off x="9117205" y="-267780"/>
              <a:ext cx="18507" cy="58839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44691">
              <a:off x="8819066" y="471954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44691">
              <a:off x="8892537" y="279604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44691">
              <a:off x="8531781" y="886915"/>
              <a:ext cx="3667" cy="3492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44691">
              <a:off x="8894507" y="305945"/>
              <a:ext cx="4714" cy="1222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644691">
              <a:off x="8744727" y="671881"/>
              <a:ext cx="1571" cy="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644691">
              <a:off x="9081455" y="-63893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644691">
              <a:off x="9094887" y="-195349"/>
              <a:ext cx="7682" cy="10301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644691">
              <a:off x="9127025" y="-210405"/>
              <a:ext cx="12571" cy="4889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644691">
              <a:off x="9124614" y="-185289"/>
              <a:ext cx="9777" cy="10301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644691">
              <a:off x="9030097" y="-70886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644691">
              <a:off x="9026197" y="54003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644691">
              <a:off x="9025455" y="52208"/>
              <a:ext cx="3143" cy="3317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644691">
              <a:off x="8323728" y="1273550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644691">
              <a:off x="8324576" y="1289176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644691">
              <a:off x="8854880" y="463552"/>
              <a:ext cx="7857" cy="646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644691">
              <a:off x="8800129" y="544004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644691">
              <a:off x="8782131" y="616202"/>
              <a:ext cx="10476" cy="11174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644691">
              <a:off x="7694066" y="66566"/>
              <a:ext cx="1746" cy="4889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644691">
              <a:off x="7703454" y="40712"/>
              <a:ext cx="4714" cy="139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644691">
              <a:off x="7836121" y="-465069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644691">
              <a:off x="7765710" y="-187742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644691">
              <a:off x="7793761" y="-163386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644691">
              <a:off x="7631717" y="207564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644691">
              <a:off x="7961371" y="-675444"/>
              <a:ext cx="12396" cy="12396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644691">
              <a:off x="7614464" y="1376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644691">
              <a:off x="7950017" y="-668632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644691">
              <a:off x="7371136" y="69090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644691">
              <a:off x="7219807" y="785984"/>
              <a:ext cx="175" cy="6285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644691">
              <a:off x="8011755" y="-776375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644691">
              <a:off x="8049746" y="-771284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644691">
              <a:off x="7985875" y="-597676"/>
              <a:ext cx="1397" cy="87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644691">
              <a:off x="8013345" y="-776452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644691">
              <a:off x="8012354" y="-780560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644691">
              <a:off x="8009537" y="-773390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644691">
              <a:off x="7485869" y="418937"/>
              <a:ext cx="2619" cy="3143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644691">
              <a:off x="7893073" y="-335693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644691">
              <a:off x="7866319" y="-339156"/>
              <a:ext cx="32475" cy="12396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644691">
              <a:off x="7578108" y="-879952"/>
              <a:ext cx="157485" cy="1827143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644691">
              <a:off x="8027930" y="-816838"/>
              <a:ext cx="18682" cy="19555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644691">
              <a:off x="8050442" y="-791180"/>
              <a:ext cx="21650" cy="23221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644691">
              <a:off x="7711375" y="2240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644691">
              <a:off x="7792489" y="-191679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644691">
              <a:off x="7997114" y="-734564"/>
              <a:ext cx="3143" cy="419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644691">
              <a:off x="8004998" y="-744595"/>
              <a:ext cx="6285" cy="7508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644691">
              <a:off x="7410156" y="420331"/>
              <a:ext cx="5063" cy="4714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644691">
              <a:off x="7792939" y="-16626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644691">
              <a:off x="7632039" y="20451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644691">
              <a:off x="7991804" y="-537052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644691">
              <a:off x="7998881" y="-765211"/>
              <a:ext cx="15364" cy="8555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644691">
              <a:off x="8056786" y="-766587"/>
              <a:ext cx="6285" cy="1257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644691">
              <a:off x="8061212" y="-772342"/>
              <a:ext cx="3317" cy="6285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644691">
              <a:off x="8009904" y="-671274"/>
              <a:ext cx="7857" cy="995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644691">
              <a:off x="8041942" y="-686265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644691">
              <a:off x="8039144" y="-661329"/>
              <a:ext cx="9428" cy="11174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644691">
              <a:off x="7940730" y="-545930"/>
              <a:ext cx="20253" cy="174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644691">
              <a:off x="7932670" y="-419296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644691">
              <a:off x="7932290" y="-422574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644691">
              <a:off x="7190143" y="810747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644691">
              <a:off x="7188824" y="827242"/>
              <a:ext cx="14142" cy="6460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644691">
              <a:off x="7748350" y="-430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644691">
              <a:off x="7690283" y="75966"/>
              <a:ext cx="12571" cy="3317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644691">
              <a:off x="7666260" y="147883"/>
              <a:ext cx="14491" cy="11000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644691">
              <a:off x="8154548" y="1171287"/>
              <a:ext cx="10301" cy="2968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644691">
              <a:off x="8154348" y="111491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644691">
              <a:off x="8156188" y="1078352"/>
              <a:ext cx="20253" cy="27935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644691">
              <a:off x="8208990" y="1073488"/>
              <a:ext cx="4539" cy="5412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644691">
              <a:off x="8212270" y="1077937"/>
              <a:ext cx="2968" cy="244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644691">
              <a:off x="8216311" y="1058116"/>
              <a:ext cx="12396" cy="9079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644691">
              <a:off x="8209344" y="1049982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644691">
              <a:off x="8202588" y="105224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644691">
              <a:off x="8197441" y="1059902"/>
              <a:ext cx="11174" cy="10476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644691">
              <a:off x="8156355" y="1072690"/>
              <a:ext cx="9428" cy="9428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644691">
              <a:off x="8226758" y="1024952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644691">
              <a:off x="8223494" y="1017991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644691">
              <a:off x="8193195" y="1040645"/>
              <a:ext cx="12396" cy="1257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644691">
              <a:off x="8246720" y="100393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644691">
              <a:off x="8258516" y="981388"/>
              <a:ext cx="14142" cy="13095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1644691">
              <a:off x="8260743" y="973005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1644691">
              <a:off x="8232510" y="1004403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1644691">
              <a:off x="8234436" y="999474"/>
              <a:ext cx="175" cy="6460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1644691">
              <a:off x="8231623" y="1008041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644691">
              <a:off x="8196130" y="1018429"/>
              <a:ext cx="17110" cy="6635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1644691">
              <a:off x="8216972" y="100646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1644691">
              <a:off x="8218235" y="1002519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644691">
              <a:off x="8243967" y="968650"/>
              <a:ext cx="7857" cy="12745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644691">
              <a:off x="8238660" y="9912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644691">
              <a:off x="8262653" y="934319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1644691">
              <a:off x="8237289" y="977927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1644691">
              <a:off x="8257151" y="960619"/>
              <a:ext cx="6285" cy="4889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644691">
              <a:off x="8243735" y="99062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644691">
              <a:off x="8238417" y="985804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1644691">
              <a:off x="8212095" y="905760"/>
              <a:ext cx="55696" cy="25840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1644691">
              <a:off x="8258235" y="937070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1644691">
              <a:off x="8229897" y="944416"/>
              <a:ext cx="27935" cy="20253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644691">
              <a:off x="8182182" y="1002542"/>
              <a:ext cx="1746" cy="1222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644691">
              <a:off x="8184494" y="996364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644691">
              <a:off x="8209402" y="965889"/>
              <a:ext cx="12571" cy="12396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1644691">
              <a:off x="8264955" y="932177"/>
              <a:ext cx="14142" cy="6285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1644691">
              <a:off x="8274488" y="921339"/>
              <a:ext cx="7857" cy="3317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1644691">
              <a:off x="8524853" y="136616"/>
              <a:ext cx="3317" cy="314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1644691">
              <a:off x="8516430" y="160819"/>
              <a:ext cx="3317" cy="87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1644691">
              <a:off x="8423780" y="594355"/>
              <a:ext cx="20253" cy="11000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1644691">
              <a:off x="8473040" y="357780"/>
              <a:ext cx="9428" cy="3317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1644691">
              <a:off x="8446685" y="333071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1644691">
              <a:off x="8564887" y="13083"/>
              <a:ext cx="9428" cy="4016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1644691">
              <a:off x="8329121" y="775942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1644691">
              <a:off x="8604780" y="183600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1644691">
              <a:off x="8342495" y="769870"/>
              <a:ext cx="9428" cy="11000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1644691">
              <a:off x="8776755" y="-405488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1644691">
              <a:off x="8301875" y="871006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1644691">
              <a:off x="8259251" y="867331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1644691">
              <a:off x="8308984" y="717125"/>
              <a:ext cx="2095" cy="1222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1644691">
              <a:off x="8296791" y="870954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1644691">
              <a:off x="8298334" y="875069"/>
              <a:ext cx="2619" cy="261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1644691">
              <a:off x="8301437" y="867931"/>
              <a:ext cx="1746" cy="4714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1644691">
              <a:off x="8691015" y="-168466"/>
              <a:ext cx="2619" cy="192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1644691">
              <a:off x="8372284" y="48879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1644691">
              <a:off x="8366045" y="482873"/>
              <a:ext cx="34221" cy="11000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1644691">
              <a:off x="8440166" y="-449701"/>
              <a:ext cx="187341" cy="1410732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1644691">
              <a:off x="8498517" y="185936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1644691">
              <a:off x="8451432" y="356526"/>
              <a:ext cx="6460" cy="8031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1644691">
              <a:off x="8308648" y="834294"/>
              <a:ext cx="3317" cy="436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1644691">
              <a:off x="8299950" y="840519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1644691">
              <a:off x="8763528" y="-169728"/>
              <a:ext cx="3492" cy="261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1644691">
              <a:off x="8449226" y="33969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1644691">
              <a:off x="8572649" y="18502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1644691">
              <a:off x="8292579" y="660797"/>
              <a:ext cx="4889" cy="48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1644691">
              <a:off x="8289114" y="894002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1644691">
              <a:off x="8211601" y="927414"/>
              <a:ext cx="6285" cy="5762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1644691">
              <a:off x="8249636" y="893611"/>
              <a:ext cx="15888" cy="942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1644691">
              <a:off x="8250636" y="903062"/>
              <a:ext cx="4714" cy="3667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1644691">
              <a:off x="8298259" y="857651"/>
              <a:ext cx="15015" cy="6635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1644691">
              <a:off x="8234654" y="883869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1644691">
              <a:off x="8251410" y="855097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1644691">
              <a:off x="8250799" y="864202"/>
              <a:ext cx="1746" cy="6460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1644691">
              <a:off x="8236520" y="867716"/>
              <a:ext cx="3317" cy="7857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1644691">
              <a:off x="8285418" y="774453"/>
              <a:ext cx="9079" cy="873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644691">
              <a:off x="8251722" y="79102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1644691">
              <a:off x="8253750" y="763742"/>
              <a:ext cx="9952" cy="8381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1644691">
              <a:off x="8326845" y="672292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1644691">
              <a:off x="8321909" y="548889"/>
              <a:ext cx="20253" cy="12396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1644691">
              <a:off x="8339641" y="561828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1644691">
              <a:off x="8474878" y="194918"/>
              <a:ext cx="6460" cy="646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1644691">
              <a:off x="8517830" y="127852"/>
              <a:ext cx="10825" cy="3317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1644691">
              <a:off x="8531243" y="58602"/>
              <a:ext cx="11174" cy="977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1644691">
              <a:off x="7643098" y="850073"/>
              <a:ext cx="15888" cy="3143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1644691">
              <a:off x="7640178" y="779749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1644691">
              <a:off x="7641170" y="737633"/>
              <a:ext cx="29507" cy="32475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1644691">
              <a:off x="7716843" y="740173"/>
              <a:ext cx="5587" cy="733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1644691">
              <a:off x="7720572" y="747078"/>
              <a:ext cx="4714" cy="244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1644691">
              <a:off x="7726167" y="724029"/>
              <a:ext cx="18682" cy="10650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1644691">
              <a:off x="7716354" y="71137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1644691">
              <a:off x="7706445" y="712824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1644691">
              <a:off x="7698530" y="722949"/>
              <a:ext cx="17285" cy="11349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644691">
              <a:off x="7641613" y="728935"/>
              <a:ext cx="13968" cy="11000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1644691">
              <a:off x="7739879" y="685334"/>
              <a:ext cx="18682" cy="7857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1644691">
              <a:off x="7734274" y="674914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1644691">
              <a:off x="7693179" y="697776"/>
              <a:ext cx="17110" cy="15539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1644691">
              <a:off x="7767237" y="662729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1644691">
              <a:off x="7783348" y="637629"/>
              <a:ext cx="20253" cy="16412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1644691">
              <a:off x="7783587" y="627829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1644691">
              <a:off x="7747174" y="661427"/>
              <a:ext cx="12396" cy="6285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1644691">
              <a:off x="7748145" y="653969"/>
              <a:ext cx="1746" cy="8031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1644691">
              <a:off x="7743487" y="663658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1644691">
              <a:off x="7693879" y="670650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1644691">
              <a:off x="7724356" y="660261"/>
              <a:ext cx="12571" cy="9428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1644691">
              <a:off x="7726158" y="65568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1644691">
              <a:off x="7760285" y="618054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1644691">
              <a:off x="7755130" y="643834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1644691">
              <a:off x="7786177" y="5811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1644691">
              <a:off x="7751411" y="627426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1644691">
              <a:off x="7778250" y="611108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1644691">
              <a:off x="7761267" y="645301"/>
              <a:ext cx="2095" cy="139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1644691">
              <a:off x="7753444" y="639432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1644691">
              <a:off x="7711396" y="539133"/>
              <a:ext cx="83457" cy="30729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1644691">
              <a:off x="7779571" y="583286"/>
              <a:ext cx="18682" cy="1868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1644691">
              <a:off x="7739998" y="589885"/>
              <a:ext cx="41728" cy="2339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1644691">
              <a:off x="7673796" y="646693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1644691">
              <a:off x="7676576" y="644342"/>
              <a:ext cx="38586" cy="17983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1644691">
              <a:off x="7710274" y="609516"/>
              <a:ext cx="18682" cy="12745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1644691">
              <a:off x="7789696" y="579606"/>
              <a:ext cx="20253" cy="785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1644691">
              <a:off x="7801954" y="566465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1644691">
              <a:off x="8120148" y="-349351"/>
              <a:ext cx="3143" cy="4714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1644691">
              <a:off x="8107657" y="-320170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1644691">
              <a:off x="7999627" y="197947"/>
              <a:ext cx="29332" cy="1082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1644691">
              <a:off x="8057202" y="-86151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1644691">
              <a:off x="8017416" y="-121408"/>
              <a:ext cx="9428" cy="6460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1644691">
              <a:off x="8170403" y="-492289"/>
              <a:ext cx="14142" cy="5412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1644691">
              <a:off x="7871227" y="399940"/>
              <a:ext cx="20253" cy="1257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1644691">
              <a:off x="8235557" y="-272794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1644691">
              <a:off x="7892038" y="394876"/>
              <a:ext cx="12571" cy="14142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1644691">
              <a:off x="7837982" y="5108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1644691">
              <a:off x="7777757" y="496846"/>
              <a:ext cx="7857" cy="174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1644691">
              <a:off x="7840686" y="32137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1644691">
              <a:off x="7831483" y="508589"/>
              <a:ext cx="4889" cy="4714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1644691">
              <a:off x="7833909" y="514827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1644691">
              <a:off x="7838296" y="504523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1644691">
              <a:off x="7919474" y="52966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1644691">
              <a:off x="7911749" y="46699"/>
              <a:ext cx="49585" cy="13968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1644691">
              <a:off x="7944495" y="-741815"/>
              <a:ext cx="228371" cy="134752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1644691">
              <a:off x="8275779" y="-680415"/>
              <a:ext cx="37189" cy="27935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1644691">
              <a:off x="8084476" y="-290334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1644691">
              <a:off x="8025623" y="-90905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1644691">
              <a:off x="7846535" y="466512"/>
              <a:ext cx="4539" cy="419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1644691">
              <a:off x="7832661" y="472365"/>
              <a:ext cx="9428" cy="698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1644691">
              <a:off x="8021392" y="-114051"/>
              <a:ext cx="8031" cy="261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1644691">
              <a:off x="8182262" y="-484517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1644691">
              <a:off x="7815170" y="249150"/>
              <a:ext cx="7857" cy="4714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1644691">
              <a:off x="7821274" y="537305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1644691">
              <a:off x="7713755" y="560925"/>
              <a:ext cx="7857" cy="6635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1644691">
              <a:off x="7765514" y="527791"/>
              <a:ext cx="21999" cy="11000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1644691">
              <a:off x="7767531" y="538465"/>
              <a:ext cx="6809" cy="4714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1644691">
              <a:off x="7832152" y="494235"/>
              <a:ext cx="22348" cy="8555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1644691">
              <a:off x="7741968" y="511748"/>
              <a:ext cx="15539" cy="48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1644691">
              <a:off x="7765086" y="479358"/>
              <a:ext cx="9428" cy="12396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1644691">
              <a:off x="7765364" y="491264"/>
              <a:ext cx="3143" cy="646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1644691">
              <a:off x="7744936" y="493360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1644691">
              <a:off x="7810035" y="388007"/>
              <a:ext cx="12222" cy="10301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1644691">
              <a:off x="7761310" y="401454"/>
              <a:ext cx="20253" cy="4889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1644691">
              <a:off x="7764425" y="368393"/>
              <a:ext cx="15539" cy="1082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1644691">
              <a:off x="7864986" y="270483"/>
              <a:ext cx="31078" cy="3143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1644691">
              <a:off x="7850071" y="119671"/>
              <a:ext cx="31078" cy="14142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1644691">
              <a:off x="7877417" y="13635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1644691">
              <a:off x="8050808" y="-286015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1644691">
              <a:off x="8107828" y="-359024"/>
              <a:ext cx="18507" cy="174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1644691">
              <a:off x="8124245" y="-442654"/>
              <a:ext cx="16587" cy="11174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1644691">
              <a:off x="7849542" y="-879617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54" y="1"/>
                  </a:moveTo>
                  <a:cubicBezTo>
                    <a:pt x="36" y="18"/>
                    <a:pt x="27" y="45"/>
                    <a:pt x="1" y="45"/>
                  </a:cubicBezTo>
                  <a:cubicBezTo>
                    <a:pt x="18" y="45"/>
                    <a:pt x="45" y="36"/>
                    <a:pt x="71" y="2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1644691">
              <a:off x="7858729" y="-871172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lnTo>
                    <a:pt x="27" y="44"/>
                  </a:ln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1644691">
              <a:off x="7827277" y="-857167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lnTo>
                    <a:pt x="54" y="44"/>
                  </a:lnTo>
                  <a:lnTo>
                    <a:pt x="3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1644691">
              <a:off x="7807984" y="-840290"/>
              <a:ext cx="13968" cy="16237"/>
            </a:xfrm>
            <a:custGeom>
              <a:avLst/>
              <a:gdLst/>
              <a:ahLst/>
              <a:cxnLst/>
              <a:rect l="l" t="t" r="r" b="b"/>
              <a:pathLst>
                <a:path w="80" h="93" extrusionOk="0">
                  <a:moveTo>
                    <a:pt x="62" y="0"/>
                  </a:moveTo>
                  <a:cubicBezTo>
                    <a:pt x="43" y="0"/>
                    <a:pt x="28" y="13"/>
                    <a:pt x="15" y="13"/>
                  </a:cubicBezTo>
                  <a:cubicBezTo>
                    <a:pt x="10" y="13"/>
                    <a:pt x="5" y="11"/>
                    <a:pt x="0" y="5"/>
                  </a:cubicBezTo>
                  <a:lnTo>
                    <a:pt x="0" y="5"/>
                  </a:lnTo>
                  <a:cubicBezTo>
                    <a:pt x="9" y="40"/>
                    <a:pt x="36" y="67"/>
                    <a:pt x="62" y="93"/>
                  </a:cubicBezTo>
                  <a:cubicBezTo>
                    <a:pt x="45" y="67"/>
                    <a:pt x="53" y="40"/>
                    <a:pt x="80" y="5"/>
                  </a:cubicBez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1644691">
              <a:off x="7812841" y="-82210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18" y="26"/>
                    <a:pt x="36" y="35"/>
                  </a:cubicBezTo>
                  <a:cubicBezTo>
                    <a:pt x="27" y="26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1644691">
              <a:off x="7842530" y="-854755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3" y="1"/>
                  </a:moveTo>
                  <a:cubicBezTo>
                    <a:pt x="44" y="1"/>
                    <a:pt x="18" y="10"/>
                    <a:pt x="0" y="27"/>
                  </a:cubicBezTo>
                  <a:lnTo>
                    <a:pt x="53" y="18"/>
                  </a:lnTo>
                  <a:cubicBezTo>
                    <a:pt x="53" y="10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1644691">
              <a:off x="7848012" y="-850275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8"/>
                    <a:pt x="9" y="27"/>
                    <a:pt x="0" y="36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1644691">
              <a:off x="7852632" y="-853522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1644691">
              <a:off x="7874940" y="-871657"/>
              <a:ext cx="18682" cy="9254"/>
            </a:xfrm>
            <a:custGeom>
              <a:avLst/>
              <a:gdLst/>
              <a:ahLst/>
              <a:cxnLst/>
              <a:rect l="l" t="t" r="r" b="b"/>
              <a:pathLst>
                <a:path w="107" h="53" extrusionOk="0">
                  <a:moveTo>
                    <a:pt x="1" y="0"/>
                  </a:moveTo>
                  <a:cubicBezTo>
                    <a:pt x="20" y="20"/>
                    <a:pt x="44" y="53"/>
                    <a:pt x="72" y="53"/>
                  </a:cubicBezTo>
                  <a:cubicBezTo>
                    <a:pt x="83" y="53"/>
                    <a:pt x="94" y="48"/>
                    <a:pt x="107" y="36"/>
                  </a:cubicBezTo>
                  <a:cubicBezTo>
                    <a:pt x="71" y="18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1644691">
              <a:off x="7861562" y="-860542"/>
              <a:ext cx="7857" cy="942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36" y="53"/>
                  </a:lnTo>
                  <a:lnTo>
                    <a:pt x="45" y="9"/>
                  </a:lnTo>
                  <a:cubicBezTo>
                    <a:pt x="40" y="9"/>
                    <a:pt x="33" y="11"/>
                    <a:pt x="26" y="11"/>
                  </a:cubicBezTo>
                  <a:cubicBezTo>
                    <a:pt x="18" y="11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1644691">
              <a:off x="7862672" y="-851018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18"/>
                  </a:lnTo>
                  <a:lnTo>
                    <a:pt x="19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1644691">
              <a:off x="7828883" y="-823313"/>
              <a:ext cx="7857" cy="13968"/>
            </a:xfrm>
            <a:custGeom>
              <a:avLst/>
              <a:gdLst/>
              <a:ahLst/>
              <a:cxnLst/>
              <a:rect l="l" t="t" r="r" b="b"/>
              <a:pathLst>
                <a:path w="45" h="80" extrusionOk="0">
                  <a:moveTo>
                    <a:pt x="16" y="0"/>
                  </a:moveTo>
                  <a:cubicBezTo>
                    <a:pt x="7" y="0"/>
                    <a:pt x="1" y="4"/>
                    <a:pt x="1" y="18"/>
                  </a:cubicBezTo>
                  <a:cubicBezTo>
                    <a:pt x="18" y="35"/>
                    <a:pt x="18" y="62"/>
                    <a:pt x="18" y="79"/>
                  </a:cubicBezTo>
                  <a:cubicBezTo>
                    <a:pt x="36" y="62"/>
                    <a:pt x="36" y="35"/>
                    <a:pt x="45" y="9"/>
                  </a:cubicBezTo>
                  <a:cubicBezTo>
                    <a:pt x="36" y="4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1644691">
              <a:off x="7841260" y="-834986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9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1644691">
              <a:off x="7806921" y="-77481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1644691">
              <a:off x="7839137" y="-827903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" y="1"/>
                  </a:moveTo>
                  <a:cubicBezTo>
                    <a:pt x="1" y="19"/>
                    <a:pt x="10" y="36"/>
                    <a:pt x="1" y="54"/>
                  </a:cubicBezTo>
                  <a:cubicBezTo>
                    <a:pt x="10" y="54"/>
                    <a:pt x="19" y="54"/>
                    <a:pt x="19" y="45"/>
                  </a:cubicBezTo>
                  <a:cubicBezTo>
                    <a:pt x="27" y="27"/>
                    <a:pt x="19" y="1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1644691">
              <a:off x="7812550" y="-80807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1"/>
                  </a:moveTo>
                  <a:cubicBezTo>
                    <a:pt x="27" y="9"/>
                    <a:pt x="1" y="27"/>
                    <a:pt x="18" y="36"/>
                  </a:cubicBezTo>
                  <a:cubicBezTo>
                    <a:pt x="27" y="27"/>
                    <a:pt x="36" y="18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1644691">
              <a:off x="7836625" y="-83531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0" y="0"/>
                    <a:pt x="10" y="0"/>
                  </a:cubicBezTo>
                  <a:cubicBezTo>
                    <a:pt x="1" y="0"/>
                    <a:pt x="1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1644691">
              <a:off x="7838292" y="-833798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cubicBezTo>
                    <a:pt x="0" y="9"/>
                    <a:pt x="18" y="18"/>
                    <a:pt x="27" y="27"/>
                  </a:cubicBezTo>
                  <a:cubicBezTo>
                    <a:pt x="27" y="18"/>
                    <a:pt x="18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1644691">
              <a:off x="7800673" y="-768941"/>
              <a:ext cx="54125" cy="32126"/>
            </a:xfrm>
            <a:custGeom>
              <a:avLst/>
              <a:gdLst/>
              <a:ahLst/>
              <a:cxnLst/>
              <a:rect l="l" t="t" r="r" b="b"/>
              <a:pathLst>
                <a:path w="310" h="184" extrusionOk="0">
                  <a:moveTo>
                    <a:pt x="177" y="0"/>
                  </a:moveTo>
                  <a:cubicBezTo>
                    <a:pt x="119" y="0"/>
                    <a:pt x="49" y="15"/>
                    <a:pt x="0" y="34"/>
                  </a:cubicBezTo>
                  <a:cubicBezTo>
                    <a:pt x="27" y="34"/>
                    <a:pt x="45" y="34"/>
                    <a:pt x="62" y="87"/>
                  </a:cubicBezTo>
                  <a:cubicBezTo>
                    <a:pt x="83" y="73"/>
                    <a:pt x="115" y="21"/>
                    <a:pt x="145" y="21"/>
                  </a:cubicBezTo>
                  <a:cubicBezTo>
                    <a:pt x="153" y="21"/>
                    <a:pt x="161" y="25"/>
                    <a:pt x="168" y="34"/>
                  </a:cubicBezTo>
                  <a:cubicBezTo>
                    <a:pt x="195" y="96"/>
                    <a:pt x="151" y="78"/>
                    <a:pt x="124" y="105"/>
                  </a:cubicBezTo>
                  <a:cubicBezTo>
                    <a:pt x="129" y="103"/>
                    <a:pt x="134" y="102"/>
                    <a:pt x="139" y="102"/>
                  </a:cubicBezTo>
                  <a:cubicBezTo>
                    <a:pt x="189" y="102"/>
                    <a:pt x="211" y="184"/>
                    <a:pt x="292" y="184"/>
                  </a:cubicBezTo>
                  <a:lnTo>
                    <a:pt x="265" y="122"/>
                  </a:lnTo>
                  <a:lnTo>
                    <a:pt x="265" y="122"/>
                  </a:lnTo>
                  <a:cubicBezTo>
                    <a:pt x="277" y="128"/>
                    <a:pt x="290" y="139"/>
                    <a:pt x="299" y="139"/>
                  </a:cubicBezTo>
                  <a:cubicBezTo>
                    <a:pt x="303" y="139"/>
                    <a:pt x="307" y="136"/>
                    <a:pt x="309" y="131"/>
                  </a:cubicBezTo>
                  <a:cubicBezTo>
                    <a:pt x="265" y="131"/>
                    <a:pt x="230" y="69"/>
                    <a:pt x="283" y="34"/>
                  </a:cubicBezTo>
                  <a:cubicBezTo>
                    <a:pt x="267" y="10"/>
                    <a:pt x="226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1644691">
              <a:off x="7803754" y="-793326"/>
              <a:ext cx="12571" cy="18682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62" y="1"/>
                  </a:moveTo>
                  <a:cubicBezTo>
                    <a:pt x="53" y="27"/>
                    <a:pt x="36" y="36"/>
                    <a:pt x="0" y="63"/>
                  </a:cubicBezTo>
                  <a:cubicBezTo>
                    <a:pt x="18" y="98"/>
                    <a:pt x="36" y="107"/>
                    <a:pt x="53" y="107"/>
                  </a:cubicBezTo>
                  <a:lnTo>
                    <a:pt x="62" y="19"/>
                  </a:lnTo>
                  <a:lnTo>
                    <a:pt x="71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1644691">
              <a:off x="7817881" y="-807690"/>
              <a:ext cx="27935" cy="23221"/>
            </a:xfrm>
            <a:custGeom>
              <a:avLst/>
              <a:gdLst/>
              <a:ahLst/>
              <a:cxnLst/>
              <a:rect l="l" t="t" r="r" b="b"/>
              <a:pathLst>
                <a:path w="160" h="133" extrusionOk="0">
                  <a:moveTo>
                    <a:pt x="98" y="18"/>
                  </a:moveTo>
                  <a:cubicBezTo>
                    <a:pt x="101" y="45"/>
                    <a:pt x="99" y="53"/>
                    <a:pt x="95" y="53"/>
                  </a:cubicBezTo>
                  <a:cubicBezTo>
                    <a:pt x="89" y="53"/>
                    <a:pt x="75" y="34"/>
                    <a:pt x="60" y="34"/>
                  </a:cubicBezTo>
                  <a:cubicBezTo>
                    <a:pt x="53" y="34"/>
                    <a:pt x="44" y="39"/>
                    <a:pt x="36" y="53"/>
                  </a:cubicBezTo>
                  <a:cubicBezTo>
                    <a:pt x="73" y="68"/>
                    <a:pt x="98" y="102"/>
                    <a:pt x="136" y="102"/>
                  </a:cubicBezTo>
                  <a:cubicBezTo>
                    <a:pt x="143" y="102"/>
                    <a:pt x="151" y="100"/>
                    <a:pt x="160" y="98"/>
                  </a:cubicBezTo>
                  <a:cubicBezTo>
                    <a:pt x="160" y="36"/>
                    <a:pt x="116" y="53"/>
                    <a:pt x="98" y="18"/>
                  </a:cubicBezTo>
                  <a:close/>
                  <a:moveTo>
                    <a:pt x="27" y="0"/>
                  </a:moveTo>
                  <a:cubicBezTo>
                    <a:pt x="18" y="18"/>
                    <a:pt x="10" y="36"/>
                    <a:pt x="1" y="45"/>
                  </a:cubicBezTo>
                  <a:lnTo>
                    <a:pt x="10" y="45"/>
                  </a:lnTo>
                  <a:lnTo>
                    <a:pt x="27" y="133"/>
                  </a:lnTo>
                  <a:cubicBezTo>
                    <a:pt x="36" y="115"/>
                    <a:pt x="36" y="98"/>
                    <a:pt x="36" y="53"/>
                  </a:cubicBezTo>
                  <a:lnTo>
                    <a:pt x="36" y="53"/>
                  </a:lnTo>
                  <a:cubicBezTo>
                    <a:pt x="30" y="62"/>
                    <a:pt x="27" y="65"/>
                    <a:pt x="24" y="65"/>
                  </a:cubicBezTo>
                  <a:cubicBezTo>
                    <a:pt x="18" y="65"/>
                    <a:pt x="18" y="51"/>
                    <a:pt x="18" y="45"/>
                  </a:cubicBezTo>
                  <a:lnTo>
                    <a:pt x="18" y="45"/>
                  </a:lnTo>
                  <a:cubicBezTo>
                    <a:pt x="18" y="45"/>
                    <a:pt x="27" y="53"/>
                    <a:pt x="36" y="53"/>
                  </a:cubicBezTo>
                  <a:cubicBezTo>
                    <a:pt x="36" y="36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1644691">
              <a:off x="7900606" y="-845519"/>
              <a:ext cx="3317" cy="1397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5" y="5"/>
                    <a:pt x="10" y="7"/>
                    <a:pt x="13" y="7"/>
                  </a:cubicBezTo>
                  <a:cubicBezTo>
                    <a:pt x="16" y="7"/>
                    <a:pt x="19" y="5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1644691">
              <a:off x="7876019" y="-856821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14" y="0"/>
                  </a:moveTo>
                  <a:cubicBezTo>
                    <a:pt x="107" y="0"/>
                    <a:pt x="99" y="5"/>
                    <a:pt x="89" y="18"/>
                  </a:cubicBezTo>
                  <a:lnTo>
                    <a:pt x="89" y="27"/>
                  </a:lnTo>
                  <a:cubicBezTo>
                    <a:pt x="73" y="59"/>
                    <a:pt x="18" y="92"/>
                    <a:pt x="3" y="97"/>
                  </a:cubicBezTo>
                  <a:lnTo>
                    <a:pt x="3" y="97"/>
                  </a:lnTo>
                  <a:cubicBezTo>
                    <a:pt x="46" y="88"/>
                    <a:pt x="81" y="79"/>
                    <a:pt x="124" y="62"/>
                  </a:cubicBezTo>
                  <a:cubicBezTo>
                    <a:pt x="115" y="53"/>
                    <a:pt x="98" y="44"/>
                    <a:pt x="107" y="27"/>
                  </a:cubicBezTo>
                  <a:cubicBezTo>
                    <a:pt x="113" y="21"/>
                    <a:pt x="117" y="19"/>
                    <a:pt x="122" y="19"/>
                  </a:cubicBezTo>
                  <a:cubicBezTo>
                    <a:pt x="130" y="19"/>
                    <a:pt x="136" y="27"/>
                    <a:pt x="142" y="27"/>
                  </a:cubicBezTo>
                  <a:cubicBezTo>
                    <a:pt x="136" y="15"/>
                    <a:pt x="127" y="0"/>
                    <a:pt x="114" y="0"/>
                  </a:cubicBezTo>
                  <a:close/>
                  <a:moveTo>
                    <a:pt x="3" y="97"/>
                  </a:moveTo>
                  <a:cubicBezTo>
                    <a:pt x="3" y="97"/>
                    <a:pt x="2" y="97"/>
                    <a:pt x="1" y="97"/>
                  </a:cubicBezTo>
                  <a:cubicBezTo>
                    <a:pt x="1" y="97"/>
                    <a:pt x="2" y="97"/>
                    <a:pt x="3" y="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1644691">
              <a:off x="7858246" y="-819057"/>
              <a:ext cx="12571" cy="13968"/>
            </a:xfrm>
            <a:custGeom>
              <a:avLst/>
              <a:gdLst/>
              <a:ahLst/>
              <a:cxnLst/>
              <a:rect l="l" t="t" r="r" b="b"/>
              <a:pathLst>
                <a:path w="72" h="80" extrusionOk="0">
                  <a:moveTo>
                    <a:pt x="1" y="0"/>
                  </a:moveTo>
                  <a:lnTo>
                    <a:pt x="27" y="80"/>
                  </a:lnTo>
                  <a:lnTo>
                    <a:pt x="71" y="44"/>
                  </a:lnTo>
                  <a:lnTo>
                    <a:pt x="45" y="44"/>
                  </a:lnTo>
                  <a:cubicBezTo>
                    <a:pt x="53" y="0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1644691">
              <a:off x="7792182" y="-778790"/>
              <a:ext cx="13968" cy="8031"/>
            </a:xfrm>
            <a:custGeom>
              <a:avLst/>
              <a:gdLst/>
              <a:ahLst/>
              <a:cxnLst/>
              <a:rect l="l" t="t" r="r" b="b"/>
              <a:pathLst>
                <a:path w="80" h="46" extrusionOk="0">
                  <a:moveTo>
                    <a:pt x="0" y="1"/>
                  </a:moveTo>
                  <a:lnTo>
                    <a:pt x="80" y="45"/>
                  </a:lnTo>
                  <a:lnTo>
                    <a:pt x="80" y="45"/>
                  </a:lnTo>
                  <a:lnTo>
                    <a:pt x="53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1644691">
              <a:off x="7786641" y="-764138"/>
              <a:ext cx="8031" cy="4714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1" y="0"/>
                  </a:moveTo>
                  <a:lnTo>
                    <a:pt x="27" y="27"/>
                  </a:lnTo>
                  <a:lnTo>
                    <a:pt x="4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1644691">
              <a:off x="7388602" y="83895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10" y="9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1644691">
              <a:off x="7396312" y="56907"/>
              <a:ext cx="4889" cy="1397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" y="1"/>
                  </a:moveTo>
                  <a:cubicBezTo>
                    <a:pt x="5" y="5"/>
                    <a:pt x="12" y="7"/>
                    <a:pt x="17" y="7"/>
                  </a:cubicBezTo>
                  <a:cubicBezTo>
                    <a:pt x="23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1644691">
              <a:off x="7554556" y="-421047"/>
              <a:ext cx="20078" cy="9428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5" y="1"/>
                  </a:moveTo>
                  <a:cubicBezTo>
                    <a:pt x="71" y="27"/>
                    <a:pt x="0" y="54"/>
                    <a:pt x="53" y="54"/>
                  </a:cubicBezTo>
                  <a:lnTo>
                    <a:pt x="106" y="54"/>
                  </a:lnTo>
                  <a:cubicBezTo>
                    <a:pt x="97" y="27"/>
                    <a:pt x="106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1644691">
              <a:off x="7455439" y="-16309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18" y="18"/>
                    <a:pt x="27" y="36"/>
                  </a:cubicBezTo>
                  <a:lnTo>
                    <a:pt x="45" y="27"/>
                  </a:lnTo>
                  <a:cubicBezTo>
                    <a:pt x="27" y="18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1644691">
              <a:off x="7478316" y="-132664"/>
              <a:ext cx="6285" cy="4714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27"/>
                  </a:lnTo>
                  <a:cubicBezTo>
                    <a:pt x="9" y="27"/>
                    <a:pt x="27" y="18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1644691">
              <a:off x="7352151" y="221439"/>
              <a:ext cx="9428" cy="453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36" y="0"/>
                  </a:moveTo>
                  <a:cubicBezTo>
                    <a:pt x="27" y="0"/>
                    <a:pt x="15" y="8"/>
                    <a:pt x="0" y="8"/>
                  </a:cubicBezTo>
                  <a:lnTo>
                    <a:pt x="53" y="26"/>
                  </a:lnTo>
                  <a:cubicBezTo>
                    <a:pt x="49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1644691">
              <a:off x="7697904" y="-615442"/>
              <a:ext cx="14142" cy="10825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45" y="0"/>
                  </a:moveTo>
                  <a:cubicBezTo>
                    <a:pt x="19" y="27"/>
                    <a:pt x="10" y="44"/>
                    <a:pt x="1" y="62"/>
                  </a:cubicBezTo>
                  <a:cubicBezTo>
                    <a:pt x="36" y="35"/>
                    <a:pt x="80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1644691">
              <a:off x="7304378" y="39215"/>
              <a:ext cx="6285" cy="3317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9" y="10"/>
                    <a:pt x="27" y="18"/>
                    <a:pt x="36" y="18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1644691">
              <a:off x="7687165" y="-610434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cubicBezTo>
                    <a:pt x="18" y="27"/>
                    <a:pt x="1" y="54"/>
                    <a:pt x="36" y="80"/>
                  </a:cubicBezTo>
                  <a:cubicBezTo>
                    <a:pt x="36" y="80"/>
                    <a:pt x="45" y="72"/>
                    <a:pt x="45" y="72"/>
                  </a:cubicBezTo>
                  <a:cubicBezTo>
                    <a:pt x="36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1644691">
              <a:off x="7177414" y="739731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1644691">
              <a:off x="7034768" y="841477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cubicBezTo>
                    <a:pt x="1" y="18"/>
                    <a:pt x="1" y="27"/>
                    <a:pt x="10" y="3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1644691">
              <a:off x="7756107" y="-7071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1"/>
                  </a:moveTo>
                  <a:cubicBezTo>
                    <a:pt x="0" y="1"/>
                    <a:pt x="2" y="9"/>
                    <a:pt x="8" y="9"/>
                  </a:cubicBez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1644691">
              <a:off x="7794332" y="-700435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 rot="1644691">
              <a:off x="7717611" y="-536285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 rot="1644691">
              <a:off x="7757808" y="-709116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9" y="0"/>
                  </a:moveTo>
                  <a:cubicBezTo>
                    <a:pt x="19" y="9"/>
                    <a:pt x="10" y="18"/>
                    <a:pt x="1" y="27"/>
                  </a:cubicBezTo>
                  <a:cubicBezTo>
                    <a:pt x="10" y="18"/>
                    <a:pt x="19" y="9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1644691">
              <a:off x="7758435" y="-712873"/>
              <a:ext cx="1571" cy="3317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cubicBezTo>
                    <a:pt x="0" y="0"/>
                    <a:pt x="0" y="0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1644691">
              <a:off x="7754536" y="-706141"/>
              <a:ext cx="1571" cy="4889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 rot="1644691">
              <a:off x="7249690" y="456271"/>
              <a:ext cx="3317" cy="209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cubicBezTo>
                    <a:pt x="12" y="8"/>
                    <a:pt x="17" y="11"/>
                    <a:pt x="17" y="11"/>
                  </a:cubicBezTo>
                  <a:cubicBezTo>
                    <a:pt x="18" y="11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 rot="1644691">
              <a:off x="7601059" y="-287605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 rot="1644691">
              <a:off x="7572860" y="-293333"/>
              <a:ext cx="32649" cy="14142"/>
            </a:xfrm>
            <a:custGeom>
              <a:avLst/>
              <a:gdLst/>
              <a:ahLst/>
              <a:cxnLst/>
              <a:rect l="l" t="t" r="r" b="b"/>
              <a:pathLst>
                <a:path w="187" h="81" extrusionOk="0">
                  <a:moveTo>
                    <a:pt x="151" y="1"/>
                  </a:moveTo>
                  <a:lnTo>
                    <a:pt x="1" y="9"/>
                  </a:lnTo>
                  <a:lnTo>
                    <a:pt x="186" y="80"/>
                  </a:lnTo>
                  <a:cubicBezTo>
                    <a:pt x="124" y="36"/>
                    <a:pt x="133" y="18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 rot="1644691">
              <a:off x="7286977" y="-839992"/>
              <a:ext cx="245307" cy="1793097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 rot="1644691">
              <a:off x="7400888" y="19438"/>
              <a:ext cx="17285" cy="7857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" y="36"/>
                    <a:pt x="63" y="45"/>
                  </a:cubicBezTo>
                  <a:cubicBezTo>
                    <a:pt x="98" y="36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 rot="1644691">
              <a:off x="7479952" y="-16071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lnTo>
                    <a:pt x="27" y="0"/>
                  </a:lnTo>
                  <a:cubicBezTo>
                    <a:pt x="9" y="18"/>
                    <a:pt x="0" y="36"/>
                    <a:pt x="9" y="44"/>
                  </a:cubicBezTo>
                  <a:cubicBezTo>
                    <a:pt x="27" y="36"/>
                    <a:pt x="44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 rot="1644691">
              <a:off x="7739389" y="-670100"/>
              <a:ext cx="3317" cy="4539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0"/>
                  </a:moveTo>
                  <a:cubicBezTo>
                    <a:pt x="8" y="16"/>
                    <a:pt x="1" y="25"/>
                    <a:pt x="2" y="25"/>
                  </a:cubicBezTo>
                  <a:cubicBezTo>
                    <a:pt x="2" y="25"/>
                    <a:pt x="7" y="20"/>
                    <a:pt x="18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 rot="1644691">
              <a:off x="7748439" y="-678799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27"/>
                    <a:pt x="0" y="45"/>
                  </a:cubicBezTo>
                  <a:cubicBezTo>
                    <a:pt x="18" y="36"/>
                    <a:pt x="27" y="27"/>
                    <a:pt x="18" y="9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 rot="1644691">
              <a:off x="7176689" y="468984"/>
              <a:ext cx="3667" cy="419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22"/>
                    <a:pt x="12" y="24"/>
                    <a:pt x="15" y="24"/>
                  </a:cubicBezTo>
                  <a:cubicBezTo>
                    <a:pt x="21" y="24"/>
                    <a:pt x="20" y="18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 rot="1644691">
              <a:off x="7477013" y="-135319"/>
              <a:ext cx="6285" cy="1397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5" y="5"/>
                    <a:pt x="9" y="7"/>
                    <a:pt x="15" y="7"/>
                  </a:cubicBezTo>
                  <a:cubicBezTo>
                    <a:pt x="20" y="7"/>
                    <a:pt x="27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1644691">
              <a:off x="7351549" y="220432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 rot="1644691">
              <a:off x="7717313" y="-475884"/>
              <a:ext cx="6285" cy="3841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8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23" y="21"/>
                    <a:pt x="29" y="13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 rot="1644691">
              <a:off x="7769234" y="-738805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0" y="4"/>
                    <a:pt x="2" y="7"/>
                    <a:pt x="4" y="9"/>
                  </a:cubicBezTo>
                  <a:lnTo>
                    <a:pt x="4" y="9"/>
                  </a:lnTo>
                  <a:lnTo>
                    <a:pt x="0" y="1"/>
                  </a:lnTo>
                  <a:close/>
                  <a:moveTo>
                    <a:pt x="4" y="9"/>
                  </a:moveTo>
                  <a:lnTo>
                    <a:pt x="18" y="45"/>
                  </a:lnTo>
                  <a:cubicBezTo>
                    <a:pt x="18" y="27"/>
                    <a:pt x="27" y="18"/>
                    <a:pt x="36" y="9"/>
                  </a:cubicBezTo>
                  <a:cubicBezTo>
                    <a:pt x="31" y="9"/>
                    <a:pt x="22" y="12"/>
                    <a:pt x="15" y="12"/>
                  </a:cubicBezTo>
                  <a:cubicBezTo>
                    <a:pt x="10" y="12"/>
                    <a:pt x="6" y="11"/>
                    <a:pt x="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 rot="1644691">
              <a:off x="7854378" y="-768167"/>
              <a:ext cx="4714" cy="5587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0" y="1"/>
                  </a:moveTo>
                  <a:cubicBezTo>
                    <a:pt x="0" y="18"/>
                    <a:pt x="8" y="32"/>
                    <a:pt x="16" y="32"/>
                  </a:cubicBezTo>
                  <a:cubicBezTo>
                    <a:pt x="20" y="32"/>
                    <a:pt x="24" y="28"/>
                    <a:pt x="27" y="18"/>
                  </a:cubicBezTo>
                  <a:cubicBezTo>
                    <a:pt x="27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 rot="1644691">
              <a:off x="7800086" y="-736395"/>
              <a:ext cx="14841" cy="9777"/>
            </a:xfrm>
            <a:custGeom>
              <a:avLst/>
              <a:gdLst/>
              <a:ahLst/>
              <a:cxnLst/>
              <a:rect l="l" t="t" r="r" b="b"/>
              <a:pathLst>
                <a:path w="85" h="56" extrusionOk="0">
                  <a:moveTo>
                    <a:pt x="38" y="0"/>
                  </a:moveTo>
                  <a:cubicBezTo>
                    <a:pt x="1" y="0"/>
                    <a:pt x="16" y="24"/>
                    <a:pt x="32" y="55"/>
                  </a:cubicBezTo>
                  <a:cubicBezTo>
                    <a:pt x="85" y="55"/>
                    <a:pt x="67" y="29"/>
                    <a:pt x="58" y="2"/>
                  </a:cubicBezTo>
                  <a:cubicBezTo>
                    <a:pt x="50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 rot="1644691">
              <a:off x="7809670" y="-742673"/>
              <a:ext cx="4889" cy="646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cubicBezTo>
                    <a:pt x="1" y="1"/>
                    <a:pt x="27" y="19"/>
                    <a:pt x="27" y="36"/>
                  </a:cubicBezTo>
                  <a:cubicBezTo>
                    <a:pt x="27" y="27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 rot="1644691">
              <a:off x="7743999" y="-698240"/>
              <a:ext cx="15015" cy="8730"/>
            </a:xfrm>
            <a:custGeom>
              <a:avLst/>
              <a:gdLst/>
              <a:ahLst/>
              <a:cxnLst/>
              <a:rect l="l" t="t" r="r" b="b"/>
              <a:pathLst>
                <a:path w="86" h="50" extrusionOk="0">
                  <a:moveTo>
                    <a:pt x="19" y="1"/>
                  </a:moveTo>
                  <a:cubicBezTo>
                    <a:pt x="1" y="1"/>
                    <a:pt x="46" y="49"/>
                    <a:pt x="64" y="49"/>
                  </a:cubicBezTo>
                  <a:cubicBezTo>
                    <a:pt x="71" y="49"/>
                    <a:pt x="74" y="42"/>
                    <a:pt x="67" y="22"/>
                  </a:cubicBezTo>
                  <a:cubicBezTo>
                    <a:pt x="85" y="5"/>
                    <a:pt x="6" y="5"/>
                    <a:pt x="32" y="5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 rot="1644691">
              <a:off x="7817609" y="-719577"/>
              <a:ext cx="11000" cy="4714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62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 rot="1644691">
              <a:off x="7799645" y="-695103"/>
              <a:ext cx="6285" cy="11000"/>
            </a:xfrm>
            <a:custGeom>
              <a:avLst/>
              <a:gdLst/>
              <a:ahLst/>
              <a:cxnLst/>
              <a:rect l="l" t="t" r="r" b="b"/>
              <a:pathLst>
                <a:path w="36" h="63" extrusionOk="0">
                  <a:moveTo>
                    <a:pt x="18" y="1"/>
                  </a:moveTo>
                  <a:cubicBezTo>
                    <a:pt x="18" y="27"/>
                    <a:pt x="0" y="63"/>
                    <a:pt x="18" y="63"/>
                  </a:cubicBezTo>
                  <a:lnTo>
                    <a:pt x="35" y="10"/>
                  </a:lnTo>
                  <a:cubicBezTo>
                    <a:pt x="26" y="10"/>
                    <a:pt x="2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 rot="1644691">
              <a:off x="7806795" y="-701424"/>
              <a:ext cx="1746" cy="7857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cubicBezTo>
                    <a:pt x="1" y="10"/>
                    <a:pt x="1" y="27"/>
                    <a:pt x="1" y="45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 rot="1644691">
              <a:off x="7819776" y="-706060"/>
              <a:ext cx="4889" cy="803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27" y="1"/>
                  </a:moveTo>
                  <a:lnTo>
                    <a:pt x="9" y="10"/>
                  </a:lnTo>
                  <a:lnTo>
                    <a:pt x="1" y="4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 rot="1644691">
              <a:off x="7747115" y="-607274"/>
              <a:ext cx="7857" cy="11000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1"/>
                  </a:moveTo>
                  <a:lnTo>
                    <a:pt x="10" y="62"/>
                  </a:lnTo>
                  <a:cubicBezTo>
                    <a:pt x="36" y="62"/>
                    <a:pt x="45" y="54"/>
                    <a:pt x="36" y="36"/>
                  </a:cubicBezTo>
                  <a:cubicBezTo>
                    <a:pt x="27" y="18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 rot="1644691">
              <a:off x="7780254" y="-61704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27" y="9"/>
                    <a:pt x="18" y="9"/>
                    <a:pt x="0" y="18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 rot="1644691">
              <a:off x="7775023" y="-593945"/>
              <a:ext cx="9428" cy="11349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19" y="0"/>
                  </a:moveTo>
                  <a:cubicBezTo>
                    <a:pt x="14" y="0"/>
                    <a:pt x="8" y="5"/>
                    <a:pt x="0" y="17"/>
                  </a:cubicBezTo>
                  <a:cubicBezTo>
                    <a:pt x="13" y="24"/>
                    <a:pt x="34" y="64"/>
                    <a:pt x="45" y="64"/>
                  </a:cubicBezTo>
                  <a:cubicBezTo>
                    <a:pt x="50" y="64"/>
                    <a:pt x="53" y="57"/>
                    <a:pt x="53" y="35"/>
                  </a:cubicBezTo>
                  <a:cubicBezTo>
                    <a:pt x="41" y="29"/>
                    <a:pt x="33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 rot="1644691">
              <a:off x="7668257" y="-490764"/>
              <a:ext cx="20253" cy="4714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1" y="0"/>
                  </a:moveTo>
                  <a:lnTo>
                    <a:pt x="116" y="27"/>
                  </a:lnTo>
                  <a:lnTo>
                    <a:pt x="11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 rot="1644691">
              <a:off x="7648980" y="-364792"/>
              <a:ext cx="21824" cy="14841"/>
            </a:xfrm>
            <a:custGeom>
              <a:avLst/>
              <a:gdLst/>
              <a:ahLst/>
              <a:cxnLst/>
              <a:rect l="l" t="t" r="r" b="b"/>
              <a:pathLst>
                <a:path w="125" h="85" extrusionOk="0">
                  <a:moveTo>
                    <a:pt x="45" y="0"/>
                  </a:moveTo>
                  <a:cubicBezTo>
                    <a:pt x="28" y="0"/>
                    <a:pt x="19" y="33"/>
                    <a:pt x="7" y="33"/>
                  </a:cubicBezTo>
                  <a:cubicBezTo>
                    <a:pt x="5" y="33"/>
                    <a:pt x="3" y="32"/>
                    <a:pt x="1" y="30"/>
                  </a:cubicBezTo>
                  <a:lnTo>
                    <a:pt x="1" y="30"/>
                  </a:lnTo>
                  <a:cubicBezTo>
                    <a:pt x="23" y="66"/>
                    <a:pt x="14" y="85"/>
                    <a:pt x="57" y="85"/>
                  </a:cubicBezTo>
                  <a:cubicBezTo>
                    <a:pt x="65" y="85"/>
                    <a:pt x="76" y="84"/>
                    <a:pt x="89" y="83"/>
                  </a:cubicBezTo>
                  <a:cubicBezTo>
                    <a:pt x="125" y="21"/>
                    <a:pt x="19" y="56"/>
                    <a:pt x="54" y="3"/>
                  </a:cubicBezTo>
                  <a:cubicBezTo>
                    <a:pt x="51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 rot="1644691">
              <a:off x="7649122" y="-367942"/>
              <a:ext cx="3143" cy="314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 rot="1644691">
              <a:off x="7435070" y="10429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6" y="0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rot="1644691">
              <a:off x="7388509" y="91052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2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62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rot="1644691">
              <a:off x="7379826" y="162856"/>
              <a:ext cx="8904" cy="10301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5"/>
                    <a:pt x="34" y="9"/>
                    <a:pt x="36" y="13"/>
                  </a:cubicBezTo>
                  <a:lnTo>
                    <a:pt x="36" y="13"/>
                  </a:lnTo>
                  <a:cubicBezTo>
                    <a:pt x="36" y="9"/>
                    <a:pt x="35" y="5"/>
                    <a:pt x="33" y="1"/>
                  </a:cubicBezTo>
                  <a:close/>
                  <a:moveTo>
                    <a:pt x="36" y="13"/>
                  </a:moveTo>
                  <a:lnTo>
                    <a:pt x="36" y="13"/>
                  </a:lnTo>
                  <a:cubicBezTo>
                    <a:pt x="34" y="37"/>
                    <a:pt x="1" y="58"/>
                    <a:pt x="21" y="58"/>
                  </a:cubicBezTo>
                  <a:cubicBezTo>
                    <a:pt x="27" y="58"/>
                    <a:pt x="36" y="57"/>
                    <a:pt x="51" y="53"/>
                  </a:cubicBezTo>
                  <a:cubicBezTo>
                    <a:pt x="51" y="40"/>
                    <a:pt x="40" y="27"/>
                    <a:pt x="36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rot="1644691">
              <a:off x="8314175" y="25509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rot="1644691">
              <a:off x="8322392" y="230181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rot="1644691">
              <a:off x="8381507" y="-260509"/>
              <a:ext cx="29332" cy="11000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rot="1644691">
              <a:off x="8354867" y="9263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1644691">
              <a:off x="8399709" y="4222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1644691">
              <a:off x="8261706" y="386587"/>
              <a:ext cx="14142" cy="4889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1644691">
              <a:off x="8504085" y="-448105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1644691">
              <a:off x="8193250" y="180441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1644691">
              <a:off x="8490868" y="-444251"/>
              <a:ext cx="12571" cy="1257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1644691">
              <a:off x="8021245" y="8177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1644691">
              <a:off x="7841622" y="895220"/>
              <a:ext cx="2619" cy="488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1644691">
              <a:off x="8556181" y="-364929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1644691">
              <a:off x="8106794" y="56783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1644691">
              <a:off x="8495351" y="-114039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1644691">
              <a:off x="8454349" y="-121399"/>
              <a:ext cx="51157" cy="12396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1644691">
              <a:off x="8128944" y="-587971"/>
              <a:ext cx="236053" cy="1629675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1644691">
              <a:off x="8563972" y="-516003"/>
              <a:ext cx="13968" cy="1921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1644691">
              <a:off x="8324222" y="195103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1644691">
              <a:off x="8389491" y="11276"/>
              <a:ext cx="11000" cy="7857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1644691">
              <a:off x="8539337" y="-501826"/>
              <a:ext cx="3841" cy="314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1644691">
              <a:off x="8545739" y="-510404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1644691">
              <a:off x="8004789" y="546700"/>
              <a:ext cx="6460" cy="3841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1644691">
              <a:off x="8395852" y="38224"/>
              <a:ext cx="9428" cy="261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1644691">
              <a:off x="8261055" y="381625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1644691">
              <a:off x="8581113" y="-300228"/>
              <a:ext cx="7857" cy="4889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1644691">
              <a:off x="8532941" y="-531666"/>
              <a:ext cx="22523" cy="7857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1644691">
              <a:off x="8571485" y="-433922"/>
              <a:ext cx="13968" cy="9777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1644691">
              <a:off x="8612244" y="-442749"/>
              <a:ext cx="18682" cy="4889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1644691">
              <a:off x="8615889" y="-415837"/>
              <a:ext cx="14666" cy="9603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1644691">
              <a:off x="8506396" y="-318828"/>
              <a:ext cx="32475" cy="174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1644691">
              <a:off x="8529201" y="-188372"/>
              <a:ext cx="32649" cy="13968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1644691">
              <a:off x="8527664" y="-19335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1644691">
              <a:off x="7810830" y="916016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1644691">
              <a:off x="7815055" y="933109"/>
              <a:ext cx="20253" cy="6285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1644691">
              <a:off x="8372933" y="195246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1644691">
              <a:off x="8313416" y="264980"/>
              <a:ext cx="17110" cy="3143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1644691">
              <a:off x="8298077" y="334603"/>
              <a:ext cx="20078" cy="11000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25283" y="3704041"/>
            <a:ext cx="1938167" cy="4582723"/>
            <a:chOff x="-125283" y="3704041"/>
            <a:chExt cx="1938167" cy="4582723"/>
          </a:xfrm>
        </p:grpSpPr>
        <p:sp>
          <p:nvSpPr>
            <p:cNvPr id="370" name="Google Shape;370;p2"/>
            <p:cNvSpPr/>
            <p:nvPr/>
          </p:nvSpPr>
          <p:spPr>
            <a:xfrm rot="-7511948">
              <a:off x="1015489" y="5947637"/>
              <a:ext cx="330278" cy="230266"/>
            </a:xfrm>
            <a:custGeom>
              <a:avLst/>
              <a:gdLst/>
              <a:ahLst/>
              <a:cxnLst/>
              <a:rect l="l" t="t" r="r" b="b"/>
              <a:pathLst>
                <a:path w="1484" h="1083" extrusionOk="0">
                  <a:moveTo>
                    <a:pt x="335" y="1"/>
                  </a:moveTo>
                  <a:cubicBezTo>
                    <a:pt x="160" y="1"/>
                    <a:pt x="1" y="197"/>
                    <a:pt x="149" y="389"/>
                  </a:cubicBezTo>
                  <a:cubicBezTo>
                    <a:pt x="211" y="459"/>
                    <a:pt x="281" y="486"/>
                    <a:pt x="361" y="530"/>
                  </a:cubicBezTo>
                  <a:cubicBezTo>
                    <a:pt x="467" y="592"/>
                    <a:pt x="564" y="653"/>
                    <a:pt x="670" y="724"/>
                  </a:cubicBezTo>
                  <a:cubicBezTo>
                    <a:pt x="758" y="795"/>
                    <a:pt x="847" y="874"/>
                    <a:pt x="944" y="936"/>
                  </a:cubicBezTo>
                  <a:cubicBezTo>
                    <a:pt x="1023" y="971"/>
                    <a:pt x="1112" y="998"/>
                    <a:pt x="1173" y="1051"/>
                  </a:cubicBezTo>
                  <a:cubicBezTo>
                    <a:pt x="1202" y="1073"/>
                    <a:pt x="1233" y="1082"/>
                    <a:pt x="1263" y="1082"/>
                  </a:cubicBezTo>
                  <a:cubicBezTo>
                    <a:pt x="1380" y="1082"/>
                    <a:pt x="1484" y="940"/>
                    <a:pt x="1421" y="821"/>
                  </a:cubicBezTo>
                  <a:cubicBezTo>
                    <a:pt x="1332" y="662"/>
                    <a:pt x="1138" y="574"/>
                    <a:pt x="1006" y="450"/>
                  </a:cubicBezTo>
                  <a:cubicBezTo>
                    <a:pt x="926" y="380"/>
                    <a:pt x="838" y="309"/>
                    <a:pt x="758" y="247"/>
                  </a:cubicBezTo>
                  <a:cubicBezTo>
                    <a:pt x="714" y="221"/>
                    <a:pt x="679" y="185"/>
                    <a:pt x="635" y="159"/>
                  </a:cubicBezTo>
                  <a:cubicBezTo>
                    <a:pt x="641" y="159"/>
                    <a:pt x="564" y="99"/>
                    <a:pt x="543" y="99"/>
                  </a:cubicBezTo>
                  <a:cubicBezTo>
                    <a:pt x="536" y="99"/>
                    <a:pt x="535" y="106"/>
                    <a:pt x="546" y="124"/>
                  </a:cubicBezTo>
                  <a:cubicBezTo>
                    <a:pt x="488" y="36"/>
                    <a:pt x="410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-7511948">
              <a:off x="1500252" y="5489582"/>
              <a:ext cx="296671" cy="192845"/>
            </a:xfrm>
            <a:custGeom>
              <a:avLst/>
              <a:gdLst/>
              <a:ahLst/>
              <a:cxnLst/>
              <a:rect l="l" t="t" r="r" b="b"/>
              <a:pathLst>
                <a:path w="1333" h="907" extrusionOk="0">
                  <a:moveTo>
                    <a:pt x="323" y="0"/>
                  </a:moveTo>
                  <a:cubicBezTo>
                    <a:pt x="164" y="0"/>
                    <a:pt x="1" y="179"/>
                    <a:pt x="100" y="335"/>
                  </a:cubicBezTo>
                  <a:cubicBezTo>
                    <a:pt x="171" y="432"/>
                    <a:pt x="233" y="450"/>
                    <a:pt x="339" y="485"/>
                  </a:cubicBezTo>
                  <a:cubicBezTo>
                    <a:pt x="427" y="521"/>
                    <a:pt x="524" y="583"/>
                    <a:pt x="603" y="627"/>
                  </a:cubicBezTo>
                  <a:cubicBezTo>
                    <a:pt x="780" y="715"/>
                    <a:pt x="983" y="794"/>
                    <a:pt x="1151" y="892"/>
                  </a:cubicBezTo>
                  <a:cubicBezTo>
                    <a:pt x="1169" y="902"/>
                    <a:pt x="1188" y="906"/>
                    <a:pt x="1208" y="906"/>
                  </a:cubicBezTo>
                  <a:cubicBezTo>
                    <a:pt x="1272" y="906"/>
                    <a:pt x="1332" y="854"/>
                    <a:pt x="1319" y="786"/>
                  </a:cubicBezTo>
                  <a:cubicBezTo>
                    <a:pt x="1275" y="618"/>
                    <a:pt x="1071" y="485"/>
                    <a:pt x="939" y="379"/>
                  </a:cubicBezTo>
                  <a:cubicBezTo>
                    <a:pt x="851" y="309"/>
                    <a:pt x="745" y="238"/>
                    <a:pt x="656" y="168"/>
                  </a:cubicBezTo>
                  <a:cubicBezTo>
                    <a:pt x="586" y="123"/>
                    <a:pt x="489" y="70"/>
                    <a:pt x="436" y="35"/>
                  </a:cubicBezTo>
                  <a:cubicBezTo>
                    <a:pt x="401" y="11"/>
                    <a:pt x="362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-7511948">
              <a:off x="106493" y="3783959"/>
              <a:ext cx="296004" cy="193696"/>
            </a:xfrm>
            <a:custGeom>
              <a:avLst/>
              <a:gdLst/>
              <a:ahLst/>
              <a:cxnLst/>
              <a:rect l="l" t="t" r="r" b="b"/>
              <a:pathLst>
                <a:path w="1330" h="911" extrusionOk="0">
                  <a:moveTo>
                    <a:pt x="319" y="1"/>
                  </a:moveTo>
                  <a:cubicBezTo>
                    <a:pt x="160" y="1"/>
                    <a:pt x="0" y="183"/>
                    <a:pt x="99" y="331"/>
                  </a:cubicBezTo>
                  <a:cubicBezTo>
                    <a:pt x="170" y="437"/>
                    <a:pt x="231" y="445"/>
                    <a:pt x="337" y="490"/>
                  </a:cubicBezTo>
                  <a:cubicBezTo>
                    <a:pt x="426" y="516"/>
                    <a:pt x="514" y="587"/>
                    <a:pt x="602" y="622"/>
                  </a:cubicBezTo>
                  <a:cubicBezTo>
                    <a:pt x="779" y="719"/>
                    <a:pt x="982" y="790"/>
                    <a:pt x="1150" y="896"/>
                  </a:cubicBezTo>
                  <a:cubicBezTo>
                    <a:pt x="1166" y="906"/>
                    <a:pt x="1184" y="910"/>
                    <a:pt x="1203" y="910"/>
                  </a:cubicBezTo>
                  <a:cubicBezTo>
                    <a:pt x="1265" y="910"/>
                    <a:pt x="1329" y="858"/>
                    <a:pt x="1309" y="790"/>
                  </a:cubicBezTo>
                  <a:cubicBezTo>
                    <a:pt x="1273" y="613"/>
                    <a:pt x="1061" y="490"/>
                    <a:pt x="938" y="384"/>
                  </a:cubicBezTo>
                  <a:cubicBezTo>
                    <a:pt x="849" y="304"/>
                    <a:pt x="743" y="242"/>
                    <a:pt x="646" y="172"/>
                  </a:cubicBezTo>
                  <a:cubicBezTo>
                    <a:pt x="585" y="119"/>
                    <a:pt x="479" y="75"/>
                    <a:pt x="434" y="39"/>
                  </a:cubicBezTo>
                  <a:cubicBezTo>
                    <a:pt x="399" y="12"/>
                    <a:pt x="35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-7511948">
              <a:off x="1378956" y="6021716"/>
              <a:ext cx="265513" cy="190507"/>
            </a:xfrm>
            <a:custGeom>
              <a:avLst/>
              <a:gdLst/>
              <a:ahLst/>
              <a:cxnLst/>
              <a:rect l="l" t="t" r="r" b="b"/>
              <a:pathLst>
                <a:path w="1193" h="896" extrusionOk="0">
                  <a:moveTo>
                    <a:pt x="320" y="1"/>
                  </a:moveTo>
                  <a:cubicBezTo>
                    <a:pt x="145" y="1"/>
                    <a:pt x="1" y="207"/>
                    <a:pt x="142" y="388"/>
                  </a:cubicBezTo>
                  <a:cubicBezTo>
                    <a:pt x="265" y="538"/>
                    <a:pt x="504" y="626"/>
                    <a:pt x="663" y="741"/>
                  </a:cubicBezTo>
                  <a:cubicBezTo>
                    <a:pt x="749" y="797"/>
                    <a:pt x="883" y="896"/>
                    <a:pt x="1001" y="896"/>
                  </a:cubicBezTo>
                  <a:cubicBezTo>
                    <a:pt x="1052" y="896"/>
                    <a:pt x="1100" y="877"/>
                    <a:pt x="1140" y="830"/>
                  </a:cubicBezTo>
                  <a:cubicBezTo>
                    <a:pt x="1140" y="821"/>
                    <a:pt x="1148" y="821"/>
                    <a:pt x="1148" y="812"/>
                  </a:cubicBezTo>
                  <a:cubicBezTo>
                    <a:pt x="1184" y="768"/>
                    <a:pt x="1192" y="679"/>
                    <a:pt x="1157" y="626"/>
                  </a:cubicBezTo>
                  <a:cubicBezTo>
                    <a:pt x="1078" y="503"/>
                    <a:pt x="945" y="423"/>
                    <a:pt x="830" y="335"/>
                  </a:cubicBezTo>
                  <a:cubicBezTo>
                    <a:pt x="716" y="238"/>
                    <a:pt x="592" y="167"/>
                    <a:pt x="486" y="70"/>
                  </a:cubicBezTo>
                  <a:cubicBezTo>
                    <a:pt x="433" y="21"/>
                    <a:pt x="37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-7511948">
              <a:off x="876731" y="6511329"/>
              <a:ext cx="266848" cy="200500"/>
            </a:xfrm>
            <a:custGeom>
              <a:avLst/>
              <a:gdLst/>
              <a:ahLst/>
              <a:cxnLst/>
              <a:rect l="l" t="t" r="r" b="b"/>
              <a:pathLst>
                <a:path w="1199" h="943" extrusionOk="0">
                  <a:moveTo>
                    <a:pt x="278" y="1"/>
                  </a:moveTo>
                  <a:cubicBezTo>
                    <a:pt x="82" y="1"/>
                    <a:pt x="0" y="333"/>
                    <a:pt x="229" y="404"/>
                  </a:cubicBezTo>
                  <a:cubicBezTo>
                    <a:pt x="362" y="440"/>
                    <a:pt x="467" y="554"/>
                    <a:pt x="582" y="634"/>
                  </a:cubicBezTo>
                  <a:cubicBezTo>
                    <a:pt x="715" y="731"/>
                    <a:pt x="856" y="837"/>
                    <a:pt x="1006" y="925"/>
                  </a:cubicBezTo>
                  <a:cubicBezTo>
                    <a:pt x="1027" y="937"/>
                    <a:pt x="1049" y="942"/>
                    <a:pt x="1069" y="942"/>
                  </a:cubicBezTo>
                  <a:cubicBezTo>
                    <a:pt x="1141" y="942"/>
                    <a:pt x="1198" y="875"/>
                    <a:pt x="1192" y="793"/>
                  </a:cubicBezTo>
                  <a:cubicBezTo>
                    <a:pt x="1174" y="598"/>
                    <a:pt x="935" y="466"/>
                    <a:pt x="803" y="342"/>
                  </a:cubicBezTo>
                  <a:cubicBezTo>
                    <a:pt x="653" y="219"/>
                    <a:pt x="538" y="86"/>
                    <a:pt x="353" y="16"/>
                  </a:cubicBezTo>
                  <a:cubicBezTo>
                    <a:pt x="327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-7511948">
              <a:off x="514912" y="6471661"/>
              <a:ext cx="271745" cy="160953"/>
            </a:xfrm>
            <a:custGeom>
              <a:avLst/>
              <a:gdLst/>
              <a:ahLst/>
              <a:cxnLst/>
              <a:rect l="l" t="t" r="r" b="b"/>
              <a:pathLst>
                <a:path w="1221" h="757" extrusionOk="0">
                  <a:moveTo>
                    <a:pt x="247" y="0"/>
                  </a:moveTo>
                  <a:cubicBezTo>
                    <a:pt x="172" y="0"/>
                    <a:pt x="92" y="46"/>
                    <a:pt x="54" y="110"/>
                  </a:cubicBezTo>
                  <a:cubicBezTo>
                    <a:pt x="1" y="216"/>
                    <a:pt x="54" y="322"/>
                    <a:pt x="142" y="383"/>
                  </a:cubicBezTo>
                  <a:cubicBezTo>
                    <a:pt x="265" y="463"/>
                    <a:pt x="416" y="507"/>
                    <a:pt x="548" y="569"/>
                  </a:cubicBezTo>
                  <a:cubicBezTo>
                    <a:pt x="680" y="631"/>
                    <a:pt x="813" y="728"/>
                    <a:pt x="963" y="754"/>
                  </a:cubicBezTo>
                  <a:cubicBezTo>
                    <a:pt x="972" y="756"/>
                    <a:pt x="982" y="757"/>
                    <a:pt x="991" y="757"/>
                  </a:cubicBezTo>
                  <a:cubicBezTo>
                    <a:pt x="1127" y="757"/>
                    <a:pt x="1220" y="580"/>
                    <a:pt x="1104" y="480"/>
                  </a:cubicBezTo>
                  <a:cubicBezTo>
                    <a:pt x="875" y="286"/>
                    <a:pt x="574" y="189"/>
                    <a:pt x="327" y="21"/>
                  </a:cubicBezTo>
                  <a:cubicBezTo>
                    <a:pt x="303" y="7"/>
                    <a:pt x="27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-7511948">
              <a:off x="148267" y="6033773"/>
              <a:ext cx="327384" cy="198161"/>
            </a:xfrm>
            <a:custGeom>
              <a:avLst/>
              <a:gdLst/>
              <a:ahLst/>
              <a:cxnLst/>
              <a:rect l="l" t="t" r="r" b="b"/>
              <a:pathLst>
                <a:path w="1471" h="932" extrusionOk="0">
                  <a:moveTo>
                    <a:pt x="366" y="0"/>
                  </a:moveTo>
                  <a:cubicBezTo>
                    <a:pt x="144" y="0"/>
                    <a:pt x="0" y="345"/>
                    <a:pt x="269" y="469"/>
                  </a:cubicBezTo>
                  <a:cubicBezTo>
                    <a:pt x="358" y="513"/>
                    <a:pt x="437" y="566"/>
                    <a:pt x="534" y="601"/>
                  </a:cubicBezTo>
                  <a:cubicBezTo>
                    <a:pt x="640" y="645"/>
                    <a:pt x="746" y="698"/>
                    <a:pt x="843" y="751"/>
                  </a:cubicBezTo>
                  <a:cubicBezTo>
                    <a:pt x="977" y="825"/>
                    <a:pt x="1129" y="931"/>
                    <a:pt x="1285" y="931"/>
                  </a:cubicBezTo>
                  <a:cubicBezTo>
                    <a:pt x="1314" y="931"/>
                    <a:pt x="1344" y="927"/>
                    <a:pt x="1373" y="919"/>
                  </a:cubicBezTo>
                  <a:cubicBezTo>
                    <a:pt x="1461" y="892"/>
                    <a:pt x="1470" y="751"/>
                    <a:pt x="1399" y="698"/>
                  </a:cubicBezTo>
                  <a:cubicBezTo>
                    <a:pt x="1099" y="486"/>
                    <a:pt x="817" y="257"/>
                    <a:pt x="516" y="54"/>
                  </a:cubicBezTo>
                  <a:cubicBezTo>
                    <a:pt x="465" y="16"/>
                    <a:pt x="41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-7511948">
              <a:off x="314664" y="5505235"/>
              <a:ext cx="285321" cy="123319"/>
            </a:xfrm>
            <a:custGeom>
              <a:avLst/>
              <a:gdLst/>
              <a:ahLst/>
              <a:cxnLst/>
              <a:rect l="l" t="t" r="r" b="b"/>
              <a:pathLst>
                <a:path w="1282" h="580" extrusionOk="0">
                  <a:moveTo>
                    <a:pt x="292" y="1"/>
                  </a:moveTo>
                  <a:cubicBezTo>
                    <a:pt x="0" y="9"/>
                    <a:pt x="26" y="461"/>
                    <a:pt x="304" y="461"/>
                  </a:cubicBezTo>
                  <a:cubicBezTo>
                    <a:pt x="311" y="461"/>
                    <a:pt x="319" y="461"/>
                    <a:pt x="327" y="460"/>
                  </a:cubicBezTo>
                  <a:cubicBezTo>
                    <a:pt x="342" y="459"/>
                    <a:pt x="357" y="458"/>
                    <a:pt x="372" y="458"/>
                  </a:cubicBezTo>
                  <a:cubicBezTo>
                    <a:pt x="575" y="458"/>
                    <a:pt x="795" y="579"/>
                    <a:pt x="1002" y="579"/>
                  </a:cubicBezTo>
                  <a:cubicBezTo>
                    <a:pt x="1070" y="579"/>
                    <a:pt x="1137" y="566"/>
                    <a:pt x="1202" y="531"/>
                  </a:cubicBezTo>
                  <a:cubicBezTo>
                    <a:pt x="1263" y="495"/>
                    <a:pt x="1281" y="389"/>
                    <a:pt x="1237" y="336"/>
                  </a:cubicBezTo>
                  <a:cubicBezTo>
                    <a:pt x="1140" y="213"/>
                    <a:pt x="937" y="142"/>
                    <a:pt x="787" y="107"/>
                  </a:cubicBezTo>
                  <a:cubicBezTo>
                    <a:pt x="619" y="72"/>
                    <a:pt x="46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-7511948">
              <a:off x="255739" y="4863093"/>
              <a:ext cx="288214" cy="174560"/>
            </a:xfrm>
            <a:custGeom>
              <a:avLst/>
              <a:gdLst/>
              <a:ahLst/>
              <a:cxnLst/>
              <a:rect l="l" t="t" r="r" b="b"/>
              <a:pathLst>
                <a:path w="1295" h="821" extrusionOk="0">
                  <a:moveTo>
                    <a:pt x="316" y="1"/>
                  </a:moveTo>
                  <a:cubicBezTo>
                    <a:pt x="138" y="1"/>
                    <a:pt x="1" y="273"/>
                    <a:pt x="191" y="375"/>
                  </a:cubicBezTo>
                  <a:cubicBezTo>
                    <a:pt x="403" y="499"/>
                    <a:pt x="597" y="613"/>
                    <a:pt x="818" y="711"/>
                  </a:cubicBezTo>
                  <a:cubicBezTo>
                    <a:pt x="905" y="754"/>
                    <a:pt x="997" y="820"/>
                    <a:pt x="1091" y="820"/>
                  </a:cubicBezTo>
                  <a:cubicBezTo>
                    <a:pt x="1129" y="820"/>
                    <a:pt x="1168" y="809"/>
                    <a:pt x="1206" y="781"/>
                  </a:cubicBezTo>
                  <a:cubicBezTo>
                    <a:pt x="1294" y="728"/>
                    <a:pt x="1233" y="613"/>
                    <a:pt x="1153" y="605"/>
                  </a:cubicBezTo>
                  <a:cubicBezTo>
                    <a:pt x="1188" y="605"/>
                    <a:pt x="1091" y="534"/>
                    <a:pt x="1074" y="516"/>
                  </a:cubicBezTo>
                  <a:cubicBezTo>
                    <a:pt x="1003" y="463"/>
                    <a:pt x="932" y="419"/>
                    <a:pt x="862" y="375"/>
                  </a:cubicBezTo>
                  <a:cubicBezTo>
                    <a:pt x="703" y="269"/>
                    <a:pt x="570" y="145"/>
                    <a:pt x="429" y="39"/>
                  </a:cubicBezTo>
                  <a:cubicBezTo>
                    <a:pt x="391" y="12"/>
                    <a:pt x="353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-7511948">
              <a:off x="510587" y="4590468"/>
              <a:ext cx="241254" cy="169245"/>
            </a:xfrm>
            <a:custGeom>
              <a:avLst/>
              <a:gdLst/>
              <a:ahLst/>
              <a:cxnLst/>
              <a:rect l="l" t="t" r="r" b="b"/>
              <a:pathLst>
                <a:path w="1084" h="796" extrusionOk="0">
                  <a:moveTo>
                    <a:pt x="229" y="1"/>
                  </a:moveTo>
                  <a:cubicBezTo>
                    <a:pt x="120" y="1"/>
                    <a:pt x="9" y="64"/>
                    <a:pt x="9" y="184"/>
                  </a:cubicBezTo>
                  <a:cubicBezTo>
                    <a:pt x="0" y="511"/>
                    <a:pt x="380" y="555"/>
                    <a:pt x="610" y="678"/>
                  </a:cubicBezTo>
                  <a:cubicBezTo>
                    <a:pt x="645" y="696"/>
                    <a:pt x="848" y="795"/>
                    <a:pt x="975" y="795"/>
                  </a:cubicBezTo>
                  <a:cubicBezTo>
                    <a:pt x="1039" y="795"/>
                    <a:pt x="1084" y="770"/>
                    <a:pt x="1078" y="696"/>
                  </a:cubicBezTo>
                  <a:cubicBezTo>
                    <a:pt x="1060" y="564"/>
                    <a:pt x="866" y="440"/>
                    <a:pt x="769" y="361"/>
                  </a:cubicBezTo>
                  <a:cubicBezTo>
                    <a:pt x="698" y="299"/>
                    <a:pt x="610" y="246"/>
                    <a:pt x="530" y="184"/>
                  </a:cubicBezTo>
                  <a:cubicBezTo>
                    <a:pt x="530" y="184"/>
                    <a:pt x="452" y="130"/>
                    <a:pt x="433" y="125"/>
                  </a:cubicBezTo>
                  <a:lnTo>
                    <a:pt x="433" y="125"/>
                  </a:lnTo>
                  <a:cubicBezTo>
                    <a:pt x="413" y="95"/>
                    <a:pt x="397" y="62"/>
                    <a:pt x="371" y="43"/>
                  </a:cubicBezTo>
                  <a:cubicBezTo>
                    <a:pt x="332" y="14"/>
                    <a:pt x="281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-7511948">
              <a:off x="585418" y="5184747"/>
              <a:ext cx="297116" cy="143305"/>
            </a:xfrm>
            <a:custGeom>
              <a:avLst/>
              <a:gdLst/>
              <a:ahLst/>
              <a:cxnLst/>
              <a:rect l="l" t="t" r="r" b="b"/>
              <a:pathLst>
                <a:path w="1335" h="674" extrusionOk="0">
                  <a:moveTo>
                    <a:pt x="276" y="0"/>
                  </a:moveTo>
                  <a:cubicBezTo>
                    <a:pt x="75" y="0"/>
                    <a:pt x="1" y="279"/>
                    <a:pt x="213" y="377"/>
                  </a:cubicBezTo>
                  <a:cubicBezTo>
                    <a:pt x="310" y="421"/>
                    <a:pt x="425" y="439"/>
                    <a:pt x="540" y="474"/>
                  </a:cubicBezTo>
                  <a:cubicBezTo>
                    <a:pt x="663" y="518"/>
                    <a:pt x="778" y="562"/>
                    <a:pt x="902" y="606"/>
                  </a:cubicBezTo>
                  <a:cubicBezTo>
                    <a:pt x="973" y="628"/>
                    <a:pt x="1075" y="674"/>
                    <a:pt x="1165" y="674"/>
                  </a:cubicBezTo>
                  <a:cubicBezTo>
                    <a:pt x="1220" y="674"/>
                    <a:pt x="1271" y="657"/>
                    <a:pt x="1308" y="606"/>
                  </a:cubicBezTo>
                  <a:cubicBezTo>
                    <a:pt x="1334" y="562"/>
                    <a:pt x="1308" y="509"/>
                    <a:pt x="1264" y="492"/>
                  </a:cubicBezTo>
                  <a:cubicBezTo>
                    <a:pt x="1228" y="474"/>
                    <a:pt x="1193" y="430"/>
                    <a:pt x="1158" y="403"/>
                  </a:cubicBezTo>
                  <a:cubicBezTo>
                    <a:pt x="1070" y="341"/>
                    <a:pt x="972" y="289"/>
                    <a:pt x="875" y="236"/>
                  </a:cubicBezTo>
                  <a:cubicBezTo>
                    <a:pt x="699" y="156"/>
                    <a:pt x="513" y="50"/>
                    <a:pt x="328" y="6"/>
                  </a:cubicBezTo>
                  <a:cubicBezTo>
                    <a:pt x="310" y="2"/>
                    <a:pt x="29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-7511948">
              <a:off x="878905" y="4859495"/>
              <a:ext cx="221669" cy="119492"/>
            </a:xfrm>
            <a:custGeom>
              <a:avLst/>
              <a:gdLst/>
              <a:ahLst/>
              <a:cxnLst/>
              <a:rect l="l" t="t" r="r" b="b"/>
              <a:pathLst>
                <a:path w="996" h="562" extrusionOk="0">
                  <a:moveTo>
                    <a:pt x="232" y="1"/>
                  </a:moveTo>
                  <a:cubicBezTo>
                    <a:pt x="109" y="1"/>
                    <a:pt x="0" y="129"/>
                    <a:pt x="51" y="252"/>
                  </a:cubicBezTo>
                  <a:cubicBezTo>
                    <a:pt x="113" y="428"/>
                    <a:pt x="289" y="463"/>
                    <a:pt x="457" y="490"/>
                  </a:cubicBezTo>
                  <a:cubicBezTo>
                    <a:pt x="578" y="511"/>
                    <a:pt x="716" y="561"/>
                    <a:pt x="844" y="561"/>
                  </a:cubicBezTo>
                  <a:cubicBezTo>
                    <a:pt x="875" y="561"/>
                    <a:pt x="905" y="559"/>
                    <a:pt x="934" y="552"/>
                  </a:cubicBezTo>
                  <a:cubicBezTo>
                    <a:pt x="987" y="543"/>
                    <a:pt x="996" y="463"/>
                    <a:pt x="960" y="437"/>
                  </a:cubicBezTo>
                  <a:cubicBezTo>
                    <a:pt x="845" y="349"/>
                    <a:pt x="731" y="278"/>
                    <a:pt x="607" y="207"/>
                  </a:cubicBezTo>
                  <a:cubicBezTo>
                    <a:pt x="501" y="154"/>
                    <a:pt x="422" y="75"/>
                    <a:pt x="316" y="22"/>
                  </a:cubicBezTo>
                  <a:cubicBezTo>
                    <a:pt x="288" y="7"/>
                    <a:pt x="259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-7511948">
              <a:off x="691655" y="4076860"/>
              <a:ext cx="221669" cy="121405"/>
            </a:xfrm>
            <a:custGeom>
              <a:avLst/>
              <a:gdLst/>
              <a:ahLst/>
              <a:cxnLst/>
              <a:rect l="l" t="t" r="r" b="b"/>
              <a:pathLst>
                <a:path w="996" h="571" extrusionOk="0">
                  <a:moveTo>
                    <a:pt x="232" y="1"/>
                  </a:moveTo>
                  <a:cubicBezTo>
                    <a:pt x="109" y="1"/>
                    <a:pt x="1" y="131"/>
                    <a:pt x="51" y="260"/>
                  </a:cubicBezTo>
                  <a:cubicBezTo>
                    <a:pt x="113" y="428"/>
                    <a:pt x="281" y="472"/>
                    <a:pt x="448" y="499"/>
                  </a:cubicBezTo>
                  <a:cubicBezTo>
                    <a:pt x="570" y="520"/>
                    <a:pt x="714" y="570"/>
                    <a:pt x="844" y="570"/>
                  </a:cubicBezTo>
                  <a:cubicBezTo>
                    <a:pt x="875" y="570"/>
                    <a:pt x="905" y="568"/>
                    <a:pt x="934" y="561"/>
                  </a:cubicBezTo>
                  <a:cubicBezTo>
                    <a:pt x="978" y="543"/>
                    <a:pt x="996" y="472"/>
                    <a:pt x="952" y="437"/>
                  </a:cubicBezTo>
                  <a:cubicBezTo>
                    <a:pt x="846" y="349"/>
                    <a:pt x="731" y="278"/>
                    <a:pt x="607" y="216"/>
                  </a:cubicBezTo>
                  <a:cubicBezTo>
                    <a:pt x="501" y="155"/>
                    <a:pt x="413" y="75"/>
                    <a:pt x="316" y="22"/>
                  </a:cubicBezTo>
                  <a:cubicBezTo>
                    <a:pt x="288" y="8"/>
                    <a:pt x="260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-7511948">
              <a:off x="1187787" y="6673890"/>
              <a:ext cx="272412" cy="196035"/>
            </a:xfrm>
            <a:custGeom>
              <a:avLst/>
              <a:gdLst/>
              <a:ahLst/>
              <a:cxnLst/>
              <a:rect l="l" t="t" r="r" b="b"/>
              <a:pathLst>
                <a:path w="1224" h="922" extrusionOk="0">
                  <a:moveTo>
                    <a:pt x="181" y="1"/>
                  </a:moveTo>
                  <a:cubicBezTo>
                    <a:pt x="171" y="1"/>
                    <a:pt x="161" y="1"/>
                    <a:pt x="151" y="2"/>
                  </a:cubicBezTo>
                  <a:cubicBezTo>
                    <a:pt x="63" y="11"/>
                    <a:pt x="1" y="108"/>
                    <a:pt x="10" y="187"/>
                  </a:cubicBezTo>
                  <a:cubicBezTo>
                    <a:pt x="63" y="435"/>
                    <a:pt x="336" y="549"/>
                    <a:pt x="539" y="664"/>
                  </a:cubicBezTo>
                  <a:cubicBezTo>
                    <a:pt x="689" y="744"/>
                    <a:pt x="866" y="903"/>
                    <a:pt x="1034" y="920"/>
                  </a:cubicBezTo>
                  <a:cubicBezTo>
                    <a:pt x="1041" y="921"/>
                    <a:pt x="1048" y="922"/>
                    <a:pt x="1054" y="922"/>
                  </a:cubicBezTo>
                  <a:cubicBezTo>
                    <a:pt x="1180" y="922"/>
                    <a:pt x="1223" y="766"/>
                    <a:pt x="1131" y="691"/>
                  </a:cubicBezTo>
                  <a:cubicBezTo>
                    <a:pt x="990" y="567"/>
                    <a:pt x="848" y="435"/>
                    <a:pt x="698" y="320"/>
                  </a:cubicBezTo>
                  <a:cubicBezTo>
                    <a:pt x="529" y="185"/>
                    <a:pt x="40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-7511948">
              <a:off x="937443" y="7099473"/>
              <a:ext cx="266626" cy="207091"/>
            </a:xfrm>
            <a:custGeom>
              <a:avLst/>
              <a:gdLst/>
              <a:ahLst/>
              <a:cxnLst/>
              <a:rect l="l" t="t" r="r" b="b"/>
              <a:pathLst>
                <a:path w="1198" h="974" extrusionOk="0">
                  <a:moveTo>
                    <a:pt x="315" y="1"/>
                  </a:moveTo>
                  <a:cubicBezTo>
                    <a:pt x="155" y="1"/>
                    <a:pt x="0" y="209"/>
                    <a:pt x="147" y="342"/>
                  </a:cubicBezTo>
                  <a:cubicBezTo>
                    <a:pt x="314" y="501"/>
                    <a:pt x="500" y="642"/>
                    <a:pt x="694" y="757"/>
                  </a:cubicBezTo>
                  <a:cubicBezTo>
                    <a:pt x="782" y="810"/>
                    <a:pt x="959" y="872"/>
                    <a:pt x="1012" y="960"/>
                  </a:cubicBezTo>
                  <a:cubicBezTo>
                    <a:pt x="1021" y="969"/>
                    <a:pt x="1034" y="973"/>
                    <a:pt x="1047" y="973"/>
                  </a:cubicBezTo>
                  <a:cubicBezTo>
                    <a:pt x="1060" y="973"/>
                    <a:pt x="1074" y="969"/>
                    <a:pt x="1083" y="960"/>
                  </a:cubicBezTo>
                  <a:cubicBezTo>
                    <a:pt x="1197" y="872"/>
                    <a:pt x="1074" y="713"/>
                    <a:pt x="994" y="642"/>
                  </a:cubicBezTo>
                  <a:cubicBezTo>
                    <a:pt x="818" y="457"/>
                    <a:pt x="632" y="280"/>
                    <a:pt x="464" y="77"/>
                  </a:cubicBezTo>
                  <a:cubicBezTo>
                    <a:pt x="421" y="23"/>
                    <a:pt x="3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-7511948">
              <a:off x="466366" y="7062144"/>
              <a:ext cx="235022" cy="232180"/>
            </a:xfrm>
            <a:custGeom>
              <a:avLst/>
              <a:gdLst/>
              <a:ahLst/>
              <a:cxnLst/>
              <a:rect l="l" t="t" r="r" b="b"/>
              <a:pathLst>
                <a:path w="1056" h="1092" extrusionOk="0">
                  <a:moveTo>
                    <a:pt x="222" y="0"/>
                  </a:moveTo>
                  <a:cubicBezTo>
                    <a:pt x="108" y="0"/>
                    <a:pt x="0" y="80"/>
                    <a:pt x="13" y="218"/>
                  </a:cubicBezTo>
                  <a:cubicBezTo>
                    <a:pt x="30" y="430"/>
                    <a:pt x="233" y="528"/>
                    <a:pt x="375" y="660"/>
                  </a:cubicBezTo>
                  <a:cubicBezTo>
                    <a:pt x="516" y="801"/>
                    <a:pt x="693" y="1022"/>
                    <a:pt x="887" y="1084"/>
                  </a:cubicBezTo>
                  <a:cubicBezTo>
                    <a:pt x="901" y="1089"/>
                    <a:pt x="915" y="1091"/>
                    <a:pt x="928" y="1091"/>
                  </a:cubicBezTo>
                  <a:cubicBezTo>
                    <a:pt x="1004" y="1091"/>
                    <a:pt x="1056" y="1009"/>
                    <a:pt x="1010" y="934"/>
                  </a:cubicBezTo>
                  <a:cubicBezTo>
                    <a:pt x="913" y="748"/>
                    <a:pt x="816" y="589"/>
                    <a:pt x="693" y="422"/>
                  </a:cubicBezTo>
                  <a:cubicBezTo>
                    <a:pt x="595" y="298"/>
                    <a:pt x="490" y="139"/>
                    <a:pt x="357" y="42"/>
                  </a:cubicBezTo>
                  <a:cubicBezTo>
                    <a:pt x="316" y="14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-7511948">
              <a:off x="-45422" y="7027014"/>
              <a:ext cx="346525" cy="214532"/>
            </a:xfrm>
            <a:custGeom>
              <a:avLst/>
              <a:gdLst/>
              <a:ahLst/>
              <a:cxnLst/>
              <a:rect l="l" t="t" r="r" b="b"/>
              <a:pathLst>
                <a:path w="1557" h="1009" extrusionOk="0">
                  <a:moveTo>
                    <a:pt x="401" y="0"/>
                  </a:moveTo>
                  <a:cubicBezTo>
                    <a:pt x="171" y="0"/>
                    <a:pt x="1" y="398"/>
                    <a:pt x="325" y="504"/>
                  </a:cubicBezTo>
                  <a:cubicBezTo>
                    <a:pt x="695" y="627"/>
                    <a:pt x="1005" y="936"/>
                    <a:pt x="1393" y="1007"/>
                  </a:cubicBezTo>
                  <a:cubicBezTo>
                    <a:pt x="1401" y="1008"/>
                    <a:pt x="1409" y="1009"/>
                    <a:pt x="1416" y="1009"/>
                  </a:cubicBezTo>
                  <a:cubicBezTo>
                    <a:pt x="1508" y="1009"/>
                    <a:pt x="1556" y="912"/>
                    <a:pt x="1499" y="830"/>
                  </a:cubicBezTo>
                  <a:cubicBezTo>
                    <a:pt x="1269" y="512"/>
                    <a:pt x="854" y="371"/>
                    <a:pt x="581" y="89"/>
                  </a:cubicBezTo>
                  <a:cubicBezTo>
                    <a:pt x="522" y="26"/>
                    <a:pt x="459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-7511948">
              <a:off x="-41785" y="5453489"/>
              <a:ext cx="281760" cy="149896"/>
            </a:xfrm>
            <a:custGeom>
              <a:avLst/>
              <a:gdLst/>
              <a:ahLst/>
              <a:cxnLst/>
              <a:rect l="l" t="t" r="r" b="b"/>
              <a:pathLst>
                <a:path w="1266" h="705" extrusionOk="0">
                  <a:moveTo>
                    <a:pt x="160" y="1"/>
                  </a:moveTo>
                  <a:cubicBezTo>
                    <a:pt x="148" y="1"/>
                    <a:pt x="136" y="1"/>
                    <a:pt x="125" y="3"/>
                  </a:cubicBezTo>
                  <a:cubicBezTo>
                    <a:pt x="54" y="11"/>
                    <a:pt x="1" y="64"/>
                    <a:pt x="27" y="135"/>
                  </a:cubicBezTo>
                  <a:cubicBezTo>
                    <a:pt x="45" y="206"/>
                    <a:pt x="89" y="232"/>
                    <a:pt x="151" y="267"/>
                  </a:cubicBezTo>
                  <a:cubicBezTo>
                    <a:pt x="248" y="338"/>
                    <a:pt x="345" y="400"/>
                    <a:pt x="442" y="462"/>
                  </a:cubicBezTo>
                  <a:cubicBezTo>
                    <a:pt x="610" y="568"/>
                    <a:pt x="778" y="621"/>
                    <a:pt x="955" y="691"/>
                  </a:cubicBezTo>
                  <a:cubicBezTo>
                    <a:pt x="978" y="700"/>
                    <a:pt x="1000" y="704"/>
                    <a:pt x="1021" y="704"/>
                  </a:cubicBezTo>
                  <a:cubicBezTo>
                    <a:pt x="1182" y="704"/>
                    <a:pt x="1265" y="455"/>
                    <a:pt x="1140" y="338"/>
                  </a:cubicBezTo>
                  <a:cubicBezTo>
                    <a:pt x="1078" y="276"/>
                    <a:pt x="1025" y="276"/>
                    <a:pt x="937" y="259"/>
                  </a:cubicBezTo>
                  <a:cubicBezTo>
                    <a:pt x="831" y="241"/>
                    <a:pt x="734" y="197"/>
                    <a:pt x="646" y="162"/>
                  </a:cubicBezTo>
                  <a:cubicBezTo>
                    <a:pt x="498" y="104"/>
                    <a:pt x="31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-7511948">
              <a:off x="-119217" y="5011816"/>
              <a:ext cx="269964" cy="154787"/>
            </a:xfrm>
            <a:custGeom>
              <a:avLst/>
              <a:gdLst/>
              <a:ahLst/>
              <a:cxnLst/>
              <a:rect l="l" t="t" r="r" b="b"/>
              <a:pathLst>
                <a:path w="1213" h="728" extrusionOk="0">
                  <a:moveTo>
                    <a:pt x="134" y="0"/>
                  </a:moveTo>
                  <a:cubicBezTo>
                    <a:pt x="105" y="0"/>
                    <a:pt x="78" y="5"/>
                    <a:pt x="53" y="18"/>
                  </a:cubicBezTo>
                  <a:cubicBezTo>
                    <a:pt x="27" y="35"/>
                    <a:pt x="0" y="71"/>
                    <a:pt x="9" y="106"/>
                  </a:cubicBezTo>
                  <a:cubicBezTo>
                    <a:pt x="53" y="238"/>
                    <a:pt x="159" y="318"/>
                    <a:pt x="265" y="406"/>
                  </a:cubicBezTo>
                  <a:cubicBezTo>
                    <a:pt x="433" y="539"/>
                    <a:pt x="610" y="618"/>
                    <a:pt x="804" y="706"/>
                  </a:cubicBezTo>
                  <a:cubicBezTo>
                    <a:pt x="834" y="721"/>
                    <a:pt x="864" y="727"/>
                    <a:pt x="891" y="727"/>
                  </a:cubicBezTo>
                  <a:cubicBezTo>
                    <a:pt x="1103" y="727"/>
                    <a:pt x="1213" y="353"/>
                    <a:pt x="963" y="283"/>
                  </a:cubicBezTo>
                  <a:cubicBezTo>
                    <a:pt x="768" y="221"/>
                    <a:pt x="583" y="177"/>
                    <a:pt x="406" y="88"/>
                  </a:cubicBezTo>
                  <a:cubicBezTo>
                    <a:pt x="332" y="55"/>
                    <a:pt x="22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-7511948">
              <a:off x="-87237" y="4516178"/>
              <a:ext cx="276196" cy="148195"/>
            </a:xfrm>
            <a:custGeom>
              <a:avLst/>
              <a:gdLst/>
              <a:ahLst/>
              <a:cxnLst/>
              <a:rect l="l" t="t" r="r" b="b"/>
              <a:pathLst>
                <a:path w="1241" h="697" extrusionOk="0">
                  <a:moveTo>
                    <a:pt x="150" y="1"/>
                  </a:moveTo>
                  <a:cubicBezTo>
                    <a:pt x="57" y="1"/>
                    <a:pt x="0" y="107"/>
                    <a:pt x="39" y="192"/>
                  </a:cubicBezTo>
                  <a:cubicBezTo>
                    <a:pt x="110" y="334"/>
                    <a:pt x="304" y="404"/>
                    <a:pt x="428" y="484"/>
                  </a:cubicBezTo>
                  <a:cubicBezTo>
                    <a:pt x="560" y="563"/>
                    <a:pt x="684" y="652"/>
                    <a:pt x="834" y="687"/>
                  </a:cubicBezTo>
                  <a:cubicBezTo>
                    <a:pt x="862" y="694"/>
                    <a:pt x="887" y="697"/>
                    <a:pt x="912" y="697"/>
                  </a:cubicBezTo>
                  <a:cubicBezTo>
                    <a:pt x="1217" y="697"/>
                    <a:pt x="1240" y="182"/>
                    <a:pt x="941" y="182"/>
                  </a:cubicBezTo>
                  <a:cubicBezTo>
                    <a:pt x="932" y="182"/>
                    <a:pt x="923" y="183"/>
                    <a:pt x="913" y="184"/>
                  </a:cubicBezTo>
                  <a:cubicBezTo>
                    <a:pt x="900" y="184"/>
                    <a:pt x="888" y="185"/>
                    <a:pt x="875" y="185"/>
                  </a:cubicBezTo>
                  <a:cubicBezTo>
                    <a:pt x="769" y="185"/>
                    <a:pt x="681" y="153"/>
                    <a:pt x="587" y="122"/>
                  </a:cubicBezTo>
                  <a:cubicBezTo>
                    <a:pt x="516" y="95"/>
                    <a:pt x="454" y="69"/>
                    <a:pt x="392" y="51"/>
                  </a:cubicBezTo>
                  <a:cubicBezTo>
                    <a:pt x="322" y="25"/>
                    <a:pt x="251" y="25"/>
                    <a:pt x="189" y="7"/>
                  </a:cubicBezTo>
                  <a:cubicBezTo>
                    <a:pt x="176" y="3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-7511948">
              <a:off x="968413" y="4521024"/>
              <a:ext cx="298674" cy="181151"/>
            </a:xfrm>
            <a:custGeom>
              <a:avLst/>
              <a:gdLst/>
              <a:ahLst/>
              <a:cxnLst/>
              <a:rect l="l" t="t" r="r" b="b"/>
              <a:pathLst>
                <a:path w="1342" h="852" extrusionOk="0">
                  <a:moveTo>
                    <a:pt x="376" y="0"/>
                  </a:moveTo>
                  <a:cubicBezTo>
                    <a:pt x="140" y="0"/>
                    <a:pt x="0" y="407"/>
                    <a:pt x="282" y="536"/>
                  </a:cubicBezTo>
                  <a:cubicBezTo>
                    <a:pt x="432" y="598"/>
                    <a:pt x="582" y="651"/>
                    <a:pt x="733" y="713"/>
                  </a:cubicBezTo>
                  <a:cubicBezTo>
                    <a:pt x="848" y="759"/>
                    <a:pt x="936" y="852"/>
                    <a:pt x="1056" y="852"/>
                  </a:cubicBezTo>
                  <a:cubicBezTo>
                    <a:pt x="1074" y="852"/>
                    <a:pt x="1093" y="850"/>
                    <a:pt x="1112" y="845"/>
                  </a:cubicBezTo>
                  <a:cubicBezTo>
                    <a:pt x="1245" y="828"/>
                    <a:pt x="1342" y="651"/>
                    <a:pt x="1236" y="545"/>
                  </a:cubicBezTo>
                  <a:cubicBezTo>
                    <a:pt x="1139" y="439"/>
                    <a:pt x="1042" y="342"/>
                    <a:pt x="927" y="271"/>
                  </a:cubicBezTo>
                  <a:cubicBezTo>
                    <a:pt x="786" y="183"/>
                    <a:pt x="635" y="112"/>
                    <a:pt x="494" y="33"/>
                  </a:cubicBezTo>
                  <a:cubicBezTo>
                    <a:pt x="453" y="10"/>
                    <a:pt x="414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-7511948">
              <a:off x="1324898" y="4975904"/>
              <a:ext cx="268629" cy="186042"/>
            </a:xfrm>
            <a:custGeom>
              <a:avLst/>
              <a:gdLst/>
              <a:ahLst/>
              <a:cxnLst/>
              <a:rect l="l" t="t" r="r" b="b"/>
              <a:pathLst>
                <a:path w="1207" h="875" extrusionOk="0">
                  <a:moveTo>
                    <a:pt x="377" y="0"/>
                  </a:moveTo>
                  <a:cubicBezTo>
                    <a:pt x="188" y="0"/>
                    <a:pt x="1" y="260"/>
                    <a:pt x="182" y="449"/>
                  </a:cubicBezTo>
                  <a:cubicBezTo>
                    <a:pt x="235" y="502"/>
                    <a:pt x="297" y="537"/>
                    <a:pt x="368" y="581"/>
                  </a:cubicBezTo>
                  <a:cubicBezTo>
                    <a:pt x="447" y="625"/>
                    <a:pt x="518" y="687"/>
                    <a:pt x="597" y="731"/>
                  </a:cubicBezTo>
                  <a:cubicBezTo>
                    <a:pt x="714" y="797"/>
                    <a:pt x="825" y="875"/>
                    <a:pt x="960" y="875"/>
                  </a:cubicBezTo>
                  <a:cubicBezTo>
                    <a:pt x="988" y="875"/>
                    <a:pt x="1017" y="871"/>
                    <a:pt x="1048" y="864"/>
                  </a:cubicBezTo>
                  <a:cubicBezTo>
                    <a:pt x="1162" y="837"/>
                    <a:pt x="1207" y="687"/>
                    <a:pt x="1127" y="608"/>
                  </a:cubicBezTo>
                  <a:cubicBezTo>
                    <a:pt x="1030" y="519"/>
                    <a:pt x="951" y="413"/>
                    <a:pt x="853" y="334"/>
                  </a:cubicBezTo>
                  <a:cubicBezTo>
                    <a:pt x="756" y="255"/>
                    <a:pt x="624" y="175"/>
                    <a:pt x="544" y="87"/>
                  </a:cubicBezTo>
                  <a:cubicBezTo>
                    <a:pt x="496" y="26"/>
                    <a:pt x="437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-7511948">
              <a:off x="643358" y="5811729"/>
              <a:ext cx="308467" cy="180726"/>
            </a:xfrm>
            <a:custGeom>
              <a:avLst/>
              <a:gdLst/>
              <a:ahLst/>
              <a:cxnLst/>
              <a:rect l="l" t="t" r="r" b="b"/>
              <a:pathLst>
                <a:path w="1386" h="850" extrusionOk="0">
                  <a:moveTo>
                    <a:pt x="260" y="1"/>
                  </a:moveTo>
                  <a:cubicBezTo>
                    <a:pt x="18" y="1"/>
                    <a:pt x="1" y="382"/>
                    <a:pt x="258" y="408"/>
                  </a:cubicBezTo>
                  <a:cubicBezTo>
                    <a:pt x="293" y="417"/>
                    <a:pt x="355" y="461"/>
                    <a:pt x="390" y="479"/>
                  </a:cubicBezTo>
                  <a:cubicBezTo>
                    <a:pt x="496" y="532"/>
                    <a:pt x="602" y="576"/>
                    <a:pt x="708" y="629"/>
                  </a:cubicBezTo>
                  <a:cubicBezTo>
                    <a:pt x="858" y="699"/>
                    <a:pt x="1008" y="849"/>
                    <a:pt x="1185" y="849"/>
                  </a:cubicBezTo>
                  <a:cubicBezTo>
                    <a:pt x="1188" y="850"/>
                    <a:pt x="1192" y="850"/>
                    <a:pt x="1195" y="850"/>
                  </a:cubicBezTo>
                  <a:cubicBezTo>
                    <a:pt x="1313" y="850"/>
                    <a:pt x="1385" y="705"/>
                    <a:pt x="1299" y="602"/>
                  </a:cubicBezTo>
                  <a:cubicBezTo>
                    <a:pt x="1167" y="452"/>
                    <a:pt x="982" y="320"/>
                    <a:pt x="796" y="231"/>
                  </a:cubicBezTo>
                  <a:cubicBezTo>
                    <a:pt x="646" y="161"/>
                    <a:pt x="461" y="28"/>
                    <a:pt x="284" y="2"/>
                  </a:cubicBezTo>
                  <a:cubicBezTo>
                    <a:pt x="276" y="1"/>
                    <a:pt x="2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-7511948">
              <a:off x="995341" y="5380563"/>
              <a:ext cx="298452" cy="112050"/>
            </a:xfrm>
            <a:custGeom>
              <a:avLst/>
              <a:gdLst/>
              <a:ahLst/>
              <a:cxnLst/>
              <a:rect l="l" t="t" r="r" b="b"/>
              <a:pathLst>
                <a:path w="1341" h="527" extrusionOk="0">
                  <a:moveTo>
                    <a:pt x="291" y="1"/>
                  </a:moveTo>
                  <a:cubicBezTo>
                    <a:pt x="79" y="1"/>
                    <a:pt x="1" y="291"/>
                    <a:pt x="219" y="388"/>
                  </a:cubicBezTo>
                  <a:cubicBezTo>
                    <a:pt x="405" y="476"/>
                    <a:pt x="634" y="503"/>
                    <a:pt x="837" y="512"/>
                  </a:cubicBezTo>
                  <a:cubicBezTo>
                    <a:pt x="900" y="516"/>
                    <a:pt x="979" y="527"/>
                    <a:pt x="1055" y="527"/>
                  </a:cubicBezTo>
                  <a:cubicBezTo>
                    <a:pt x="1151" y="527"/>
                    <a:pt x="1243" y="510"/>
                    <a:pt x="1296" y="441"/>
                  </a:cubicBezTo>
                  <a:cubicBezTo>
                    <a:pt x="1341" y="379"/>
                    <a:pt x="1288" y="291"/>
                    <a:pt x="1226" y="291"/>
                  </a:cubicBezTo>
                  <a:cubicBezTo>
                    <a:pt x="1155" y="282"/>
                    <a:pt x="1093" y="238"/>
                    <a:pt x="1032" y="220"/>
                  </a:cubicBezTo>
                  <a:cubicBezTo>
                    <a:pt x="961" y="194"/>
                    <a:pt x="890" y="185"/>
                    <a:pt x="811" y="167"/>
                  </a:cubicBezTo>
                  <a:cubicBezTo>
                    <a:pt x="652" y="132"/>
                    <a:pt x="511" y="44"/>
                    <a:pt x="352" y="8"/>
                  </a:cubicBezTo>
                  <a:cubicBezTo>
                    <a:pt x="330" y="3"/>
                    <a:pt x="310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-7511948">
              <a:off x="139526" y="6632556"/>
              <a:ext cx="229236" cy="142455"/>
            </a:xfrm>
            <a:custGeom>
              <a:avLst/>
              <a:gdLst/>
              <a:ahLst/>
              <a:cxnLst/>
              <a:rect l="l" t="t" r="r" b="b"/>
              <a:pathLst>
                <a:path w="1030" h="670" extrusionOk="0">
                  <a:moveTo>
                    <a:pt x="282" y="1"/>
                  </a:moveTo>
                  <a:cubicBezTo>
                    <a:pt x="114" y="1"/>
                    <a:pt x="0" y="279"/>
                    <a:pt x="194" y="368"/>
                  </a:cubicBezTo>
                  <a:cubicBezTo>
                    <a:pt x="291" y="412"/>
                    <a:pt x="371" y="483"/>
                    <a:pt x="468" y="518"/>
                  </a:cubicBezTo>
                  <a:cubicBezTo>
                    <a:pt x="565" y="562"/>
                    <a:pt x="688" y="580"/>
                    <a:pt x="777" y="642"/>
                  </a:cubicBezTo>
                  <a:cubicBezTo>
                    <a:pt x="800" y="661"/>
                    <a:pt x="828" y="669"/>
                    <a:pt x="856" y="669"/>
                  </a:cubicBezTo>
                  <a:cubicBezTo>
                    <a:pt x="943" y="669"/>
                    <a:pt x="1029" y="586"/>
                    <a:pt x="962" y="492"/>
                  </a:cubicBezTo>
                  <a:cubicBezTo>
                    <a:pt x="891" y="395"/>
                    <a:pt x="794" y="324"/>
                    <a:pt x="688" y="262"/>
                  </a:cubicBezTo>
                  <a:cubicBezTo>
                    <a:pt x="574" y="192"/>
                    <a:pt x="485" y="103"/>
                    <a:pt x="379" y="33"/>
                  </a:cubicBezTo>
                  <a:cubicBezTo>
                    <a:pt x="346" y="10"/>
                    <a:pt x="313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-7511948">
              <a:off x="106464" y="7567766"/>
              <a:ext cx="247931" cy="202201"/>
            </a:xfrm>
            <a:custGeom>
              <a:avLst/>
              <a:gdLst/>
              <a:ahLst/>
              <a:cxnLst/>
              <a:rect l="l" t="t" r="r" b="b"/>
              <a:pathLst>
                <a:path w="1114" h="951" extrusionOk="0">
                  <a:moveTo>
                    <a:pt x="279" y="1"/>
                  </a:moveTo>
                  <a:cubicBezTo>
                    <a:pt x="192" y="1"/>
                    <a:pt x="108" y="44"/>
                    <a:pt x="62" y="126"/>
                  </a:cubicBezTo>
                  <a:cubicBezTo>
                    <a:pt x="54" y="135"/>
                    <a:pt x="54" y="135"/>
                    <a:pt x="54" y="143"/>
                  </a:cubicBezTo>
                  <a:cubicBezTo>
                    <a:pt x="9" y="223"/>
                    <a:pt x="1" y="338"/>
                    <a:pt x="62" y="408"/>
                  </a:cubicBezTo>
                  <a:cubicBezTo>
                    <a:pt x="151" y="541"/>
                    <a:pt x="274" y="594"/>
                    <a:pt x="407" y="647"/>
                  </a:cubicBezTo>
                  <a:cubicBezTo>
                    <a:pt x="583" y="717"/>
                    <a:pt x="742" y="823"/>
                    <a:pt x="892" y="929"/>
                  </a:cubicBezTo>
                  <a:cubicBezTo>
                    <a:pt x="910" y="944"/>
                    <a:pt x="932" y="951"/>
                    <a:pt x="955" y="951"/>
                  </a:cubicBezTo>
                  <a:cubicBezTo>
                    <a:pt x="1014" y="951"/>
                    <a:pt x="1080" y="907"/>
                    <a:pt x="1087" y="850"/>
                  </a:cubicBezTo>
                  <a:cubicBezTo>
                    <a:pt x="1113" y="629"/>
                    <a:pt x="901" y="488"/>
                    <a:pt x="751" y="355"/>
                  </a:cubicBezTo>
                  <a:cubicBezTo>
                    <a:pt x="689" y="311"/>
                    <a:pt x="636" y="267"/>
                    <a:pt x="583" y="223"/>
                  </a:cubicBezTo>
                  <a:lnTo>
                    <a:pt x="583" y="223"/>
                  </a:lnTo>
                  <a:cubicBezTo>
                    <a:pt x="578" y="218"/>
                    <a:pt x="549" y="188"/>
                    <a:pt x="539" y="179"/>
                  </a:cubicBezTo>
                  <a:lnTo>
                    <a:pt x="539" y="179"/>
                  </a:lnTo>
                  <a:cubicBezTo>
                    <a:pt x="543" y="185"/>
                    <a:pt x="544" y="187"/>
                    <a:pt x="544" y="187"/>
                  </a:cubicBezTo>
                  <a:cubicBezTo>
                    <a:pt x="541" y="187"/>
                    <a:pt x="467" y="80"/>
                    <a:pt x="460" y="73"/>
                  </a:cubicBezTo>
                  <a:cubicBezTo>
                    <a:pt x="407" y="24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-7511948">
              <a:off x="662244" y="7528933"/>
              <a:ext cx="245928" cy="201775"/>
            </a:xfrm>
            <a:custGeom>
              <a:avLst/>
              <a:gdLst/>
              <a:ahLst/>
              <a:cxnLst/>
              <a:rect l="l" t="t" r="r" b="b"/>
              <a:pathLst>
                <a:path w="1105" h="949" extrusionOk="0">
                  <a:moveTo>
                    <a:pt x="279" y="0"/>
                  </a:moveTo>
                  <a:cubicBezTo>
                    <a:pt x="191" y="0"/>
                    <a:pt x="104" y="43"/>
                    <a:pt x="53" y="129"/>
                  </a:cubicBezTo>
                  <a:cubicBezTo>
                    <a:pt x="53" y="129"/>
                    <a:pt x="53" y="138"/>
                    <a:pt x="45" y="138"/>
                  </a:cubicBezTo>
                  <a:cubicBezTo>
                    <a:pt x="9" y="218"/>
                    <a:pt x="0" y="333"/>
                    <a:pt x="53" y="412"/>
                  </a:cubicBezTo>
                  <a:cubicBezTo>
                    <a:pt x="151" y="536"/>
                    <a:pt x="265" y="589"/>
                    <a:pt x="407" y="642"/>
                  </a:cubicBezTo>
                  <a:cubicBezTo>
                    <a:pt x="574" y="721"/>
                    <a:pt x="733" y="818"/>
                    <a:pt x="883" y="933"/>
                  </a:cubicBezTo>
                  <a:cubicBezTo>
                    <a:pt x="901" y="944"/>
                    <a:pt x="922" y="949"/>
                    <a:pt x="944" y="949"/>
                  </a:cubicBezTo>
                  <a:cubicBezTo>
                    <a:pt x="1009" y="949"/>
                    <a:pt x="1080" y="904"/>
                    <a:pt x="1086" y="845"/>
                  </a:cubicBezTo>
                  <a:cubicBezTo>
                    <a:pt x="1104" y="624"/>
                    <a:pt x="892" y="483"/>
                    <a:pt x="742" y="359"/>
                  </a:cubicBezTo>
                  <a:cubicBezTo>
                    <a:pt x="689" y="306"/>
                    <a:pt x="627" y="262"/>
                    <a:pt x="574" y="218"/>
                  </a:cubicBezTo>
                  <a:lnTo>
                    <a:pt x="574" y="218"/>
                  </a:lnTo>
                  <a:cubicBezTo>
                    <a:pt x="570" y="214"/>
                    <a:pt x="550" y="193"/>
                    <a:pt x="538" y="181"/>
                  </a:cubicBezTo>
                  <a:lnTo>
                    <a:pt x="538" y="181"/>
                  </a:lnTo>
                  <a:cubicBezTo>
                    <a:pt x="532" y="169"/>
                    <a:pt x="467" y="75"/>
                    <a:pt x="460" y="68"/>
                  </a:cubicBezTo>
                  <a:cubicBezTo>
                    <a:pt x="407" y="23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-7511948">
              <a:off x="401491" y="8025419"/>
              <a:ext cx="247931" cy="203051"/>
            </a:xfrm>
            <a:custGeom>
              <a:avLst/>
              <a:gdLst/>
              <a:ahLst/>
              <a:cxnLst/>
              <a:rect l="l" t="t" r="r" b="b"/>
              <a:pathLst>
                <a:path w="1114" h="955" extrusionOk="0">
                  <a:moveTo>
                    <a:pt x="279" y="1"/>
                  </a:moveTo>
                  <a:cubicBezTo>
                    <a:pt x="193" y="1"/>
                    <a:pt x="108" y="43"/>
                    <a:pt x="63" y="130"/>
                  </a:cubicBezTo>
                  <a:cubicBezTo>
                    <a:pt x="54" y="139"/>
                    <a:pt x="54" y="139"/>
                    <a:pt x="54" y="147"/>
                  </a:cubicBezTo>
                  <a:cubicBezTo>
                    <a:pt x="10" y="227"/>
                    <a:pt x="1" y="342"/>
                    <a:pt x="54" y="412"/>
                  </a:cubicBezTo>
                  <a:cubicBezTo>
                    <a:pt x="151" y="536"/>
                    <a:pt x="266" y="589"/>
                    <a:pt x="407" y="651"/>
                  </a:cubicBezTo>
                  <a:cubicBezTo>
                    <a:pt x="583" y="721"/>
                    <a:pt x="734" y="827"/>
                    <a:pt x="893" y="933"/>
                  </a:cubicBezTo>
                  <a:cubicBezTo>
                    <a:pt x="910" y="948"/>
                    <a:pt x="931" y="954"/>
                    <a:pt x="954" y="954"/>
                  </a:cubicBezTo>
                  <a:cubicBezTo>
                    <a:pt x="1014" y="954"/>
                    <a:pt x="1080" y="909"/>
                    <a:pt x="1087" y="845"/>
                  </a:cubicBezTo>
                  <a:cubicBezTo>
                    <a:pt x="1113" y="624"/>
                    <a:pt x="901" y="492"/>
                    <a:pt x="742" y="359"/>
                  </a:cubicBezTo>
                  <a:cubicBezTo>
                    <a:pt x="689" y="315"/>
                    <a:pt x="636" y="271"/>
                    <a:pt x="583" y="227"/>
                  </a:cubicBezTo>
                  <a:lnTo>
                    <a:pt x="583" y="227"/>
                  </a:lnTo>
                  <a:cubicBezTo>
                    <a:pt x="584" y="227"/>
                    <a:pt x="584" y="228"/>
                    <a:pt x="584" y="228"/>
                  </a:cubicBezTo>
                  <a:cubicBezTo>
                    <a:pt x="584" y="228"/>
                    <a:pt x="551" y="194"/>
                    <a:pt x="536" y="182"/>
                  </a:cubicBezTo>
                  <a:lnTo>
                    <a:pt x="536" y="182"/>
                  </a:lnTo>
                  <a:cubicBezTo>
                    <a:pt x="522" y="159"/>
                    <a:pt x="466" y="81"/>
                    <a:pt x="460" y="68"/>
                  </a:cubicBezTo>
                  <a:cubicBezTo>
                    <a:pt x="408" y="23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 rot="-7511948">
              <a:off x="328541" y="4276480"/>
              <a:ext cx="249934" cy="142880"/>
            </a:xfrm>
            <a:custGeom>
              <a:avLst/>
              <a:gdLst/>
              <a:ahLst/>
              <a:cxnLst/>
              <a:rect l="l" t="t" r="r" b="b"/>
              <a:pathLst>
                <a:path w="1123" h="672" extrusionOk="0">
                  <a:moveTo>
                    <a:pt x="158" y="0"/>
                  </a:moveTo>
                  <a:cubicBezTo>
                    <a:pt x="68" y="0"/>
                    <a:pt x="0" y="107"/>
                    <a:pt x="63" y="200"/>
                  </a:cubicBezTo>
                  <a:cubicBezTo>
                    <a:pt x="169" y="351"/>
                    <a:pt x="363" y="465"/>
                    <a:pt x="513" y="562"/>
                  </a:cubicBezTo>
                  <a:cubicBezTo>
                    <a:pt x="608" y="623"/>
                    <a:pt x="721" y="672"/>
                    <a:pt x="828" y="672"/>
                  </a:cubicBezTo>
                  <a:cubicBezTo>
                    <a:pt x="909" y="672"/>
                    <a:pt x="987" y="644"/>
                    <a:pt x="1052" y="571"/>
                  </a:cubicBezTo>
                  <a:cubicBezTo>
                    <a:pt x="1122" y="483"/>
                    <a:pt x="1078" y="359"/>
                    <a:pt x="1007" y="298"/>
                  </a:cubicBezTo>
                  <a:cubicBezTo>
                    <a:pt x="946" y="236"/>
                    <a:pt x="884" y="245"/>
                    <a:pt x="804" y="227"/>
                  </a:cubicBezTo>
                  <a:cubicBezTo>
                    <a:pt x="751" y="218"/>
                    <a:pt x="698" y="192"/>
                    <a:pt x="645" y="165"/>
                  </a:cubicBezTo>
                  <a:cubicBezTo>
                    <a:pt x="575" y="139"/>
                    <a:pt x="513" y="112"/>
                    <a:pt x="451" y="86"/>
                  </a:cubicBezTo>
                  <a:cubicBezTo>
                    <a:pt x="363" y="50"/>
                    <a:pt x="283" y="33"/>
                    <a:pt x="195" y="6"/>
                  </a:cubicBezTo>
                  <a:cubicBezTo>
                    <a:pt x="182" y="2"/>
                    <a:pt x="170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>
            <a:off x="7946825" y="4172725"/>
            <a:ext cx="1938151" cy="1245510"/>
            <a:chOff x="7946825" y="4172725"/>
            <a:chExt cx="1938151" cy="1245510"/>
          </a:xfrm>
        </p:grpSpPr>
        <p:sp>
          <p:nvSpPr>
            <p:cNvPr id="400" name="Google Shape;400;p2"/>
            <p:cNvSpPr/>
            <p:nvPr/>
          </p:nvSpPr>
          <p:spPr>
            <a:xfrm>
              <a:off x="8196502" y="4217772"/>
              <a:ext cx="359740" cy="313255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39985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374135" y="449700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0078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372857" y="4456107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75573" y="4458024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368544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361515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361675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362953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355924" y="4479909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355924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351611" y="4430708"/>
              <a:ext cx="4473" cy="3195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351611" y="4451954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35161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34745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341707" y="4399718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348736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347458" y="442096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348736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34170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8344583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834170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833611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8343145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324775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337554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336116" y="4395565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344583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340270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293785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32621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32062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330525" y="44462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33180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323337" y="4418089"/>
              <a:ext cx="7348" cy="607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323337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322059" y="4374319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468702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454645" y="4189498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248578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338992" y="4214897"/>
              <a:ext cx="2875" cy="591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344583" y="419524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1384" y="4179754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27477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463111" y="4241734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273977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51770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368544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307842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290909" y="4364415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237396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0640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309280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30640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51374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233083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233083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142828" y="4172725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344583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58994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20065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316308" y="4358824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305126" y="4406108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30081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305126" y="4380070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29825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290909" y="4379910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85318" y="4362818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288194" y="436729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286756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255766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251453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240431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21902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149378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165512" y="4195249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35161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353049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423495" y="4176878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47285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537870" y="4174003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828441" y="4217772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03179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00607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992017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004637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00751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00048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993455" y="4449079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93614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994733" y="4454670"/>
              <a:ext cx="7508" cy="623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87704" y="4479909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87704" y="4427993"/>
              <a:ext cx="5910" cy="5751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983551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8498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98355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897923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8973647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067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79238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67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897364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976522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897364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896805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975084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95671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969493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968056" y="4395565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8976522" y="441377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8972209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2572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5815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5256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6230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6374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955276" y="4418089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5527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53839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100642" y="4188220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9086425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888051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897077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8976522" y="4195249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223324" y="4179754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890671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094891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8905916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08370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000483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893978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892428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886933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893834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8941219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893834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568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86502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8865022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776206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897652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22188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83259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948248" y="4358824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93690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93275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93690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93019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922849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917258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91997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918695" y="4374319"/>
              <a:ext cx="1438" cy="5751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887546" y="4319368"/>
              <a:ext cx="7348" cy="3994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88339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872370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85096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1317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797292" y="4195249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98355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984988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055435" y="4176878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10479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169650" y="4174003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460221" y="4217772"/>
              <a:ext cx="361338" cy="313255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663732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63801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623957" y="4475915"/>
              <a:ext cx="16933" cy="1421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636576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63945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63242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625234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625394" y="4450516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626672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621081" y="4479909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619643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615490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61676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15490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611177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9605586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961261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9611177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961261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605586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608302" y="4430708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9605586" y="4429430"/>
              <a:ext cx="2875" cy="143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9599835" y="4404031"/>
              <a:ext cx="7348" cy="7188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9607024" y="4415213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958865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9601273" y="441106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9599835" y="439556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608302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9604149" y="4413776"/>
              <a:ext cx="4313" cy="159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955766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9590091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958434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959424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9595682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9587216" y="4418089"/>
              <a:ext cx="8626" cy="6070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958721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9585778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9732421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9718364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951245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960271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9608302" y="4195249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9856541" y="4179754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953849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9726830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9537856" y="4291094"/>
              <a:ext cx="4313" cy="5910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71548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632423" y="4497001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57172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55622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50111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570283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573159" y="4348920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570283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777628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49696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496962" y="4190936"/>
              <a:ext cx="11342" cy="18530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408145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60830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853825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464534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580187" y="4358824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56884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564692" y="4374319"/>
              <a:ext cx="9904" cy="575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56884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562136" y="4340614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554788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549197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55191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550475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519485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51533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504150" y="4331189"/>
              <a:ext cx="7668" cy="3355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9482904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413257" y="4186303"/>
              <a:ext cx="21725" cy="9105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29231" y="419524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616768" y="4508343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616768" y="4515372"/>
              <a:ext cx="7348" cy="4473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687374" y="4176878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736734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801590" y="4174003"/>
              <a:ext cx="11501" cy="2077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8000339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204649" y="4983416"/>
              <a:ext cx="4633" cy="223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176694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16263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176534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7956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817254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8165512" y="4918720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8165033" y="4920158"/>
              <a:ext cx="6230" cy="1597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8166790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8159761" y="4949550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8159761" y="4897634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8155608" y="4901788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815560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8155608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151295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8145704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8151295" y="4890606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8151295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815273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8145704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8148579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8145704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8140113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8147142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812877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8140113" y="4880702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8140113" y="4865207"/>
              <a:ext cx="1438" cy="4313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8148579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8144266" y="4883577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8096344" y="4856740"/>
              <a:ext cx="32587" cy="15815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812877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8124458" y="4865207"/>
              <a:ext cx="15815" cy="11981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8132924" y="4916005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813436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12733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812733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8125896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72699" y="465786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8258482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805257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14282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8148579" y="466632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8395381" y="4649395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8078612" y="4766486"/>
              <a:ext cx="3834" cy="750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8266948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8077973" y="4760895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8255766" y="4927187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8172540" y="4966803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8111839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8094906" y="4834217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8039955" y="4762173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8110401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8111839" y="4818722"/>
              <a:ext cx="2396" cy="14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110401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31630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03707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8037079" y="4660737"/>
              <a:ext cx="11501" cy="18370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7946825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8147142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8393943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8003214" y="4739649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8118867" y="4828466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810896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8103372" y="4843961"/>
              <a:ext cx="11501" cy="591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810896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8102573" y="4810735"/>
              <a:ext cx="10064" cy="3355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8094906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808787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8092031" y="483693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8090753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059603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8055450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8044587" y="4801150"/>
              <a:ext cx="6709" cy="3035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8023022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5273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969349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155608" y="4977985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157046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227492" y="4646520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27541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34170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632278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6588" y="4983416"/>
              <a:ext cx="6070" cy="223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8808633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794576" y="4946995"/>
              <a:ext cx="18370" cy="14217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08473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1150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804320" y="4915366"/>
              <a:ext cx="5910" cy="4952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797292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797451" y="4920158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79872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8791701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791701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787388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78738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787388" y="4885015"/>
              <a:ext cx="7348" cy="160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78323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777643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784672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8783234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878467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8777643" y="4911212"/>
              <a:ext cx="9904" cy="49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8780359" y="4900510"/>
              <a:ext cx="5910" cy="431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8777643" y="4899072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771893" y="4873673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77892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76071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771893" y="4880702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771893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780359" y="4883897"/>
              <a:ext cx="958" cy="127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776206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729561" y="4856740"/>
              <a:ext cx="31310" cy="1581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6071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756398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66302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76630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5927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5927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57835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90447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89042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68451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7476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780359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9027320" y="4649395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710552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89888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09913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887546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80432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4377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2684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73172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74234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745216" y="4818722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742340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94824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66901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669019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578764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7892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902588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63515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50807" y="4828466"/>
              <a:ext cx="4313" cy="447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4090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735312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74090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734513" y="4810735"/>
              <a:ext cx="10862" cy="3355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72684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71981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723970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722532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69154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68738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676367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654802" y="4734058"/>
              <a:ext cx="14377" cy="1597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58467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60128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87388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8882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85943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90735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97364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925724" y="5104979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9129076" y="5400183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9103357" y="538277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9089300" y="5363123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9102079" y="5343315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9106233" y="5343954"/>
              <a:ext cx="1278" cy="17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9097766" y="5331973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9090738" y="5336286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9091057" y="5337724"/>
              <a:ext cx="6869" cy="1597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9092175" y="5341877"/>
              <a:ext cx="8466" cy="57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9086425" y="5367116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9086425" y="5315200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80834" y="5317916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2271" y="5339161"/>
              <a:ext cx="8626" cy="2875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9080834" y="5302421"/>
              <a:ext cx="8626" cy="160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9076680" y="528692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9070930" y="5286926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77958" y="5306734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76680" y="530801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77958" y="531232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70930" y="5328459"/>
              <a:ext cx="11501" cy="3834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73805" y="5317916"/>
              <a:ext cx="5751" cy="303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72367" y="5315200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65339" y="5291239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73805" y="530242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53997" y="5272868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66776" y="529826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9065339" y="5282772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9073805" y="530098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9070930" y="5300983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9023007" y="5274306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9055435" y="5272229"/>
              <a:ext cx="5751" cy="9265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9049844" y="5281335"/>
              <a:ext cx="15655" cy="12779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9059748" y="5333411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9061026" y="5320791"/>
              <a:ext cx="8626" cy="13099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9052559" y="5305296"/>
              <a:ext cx="8626" cy="527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9053997" y="5268555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052559" y="5261527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97925" y="5075427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83867" y="5076705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979238" y="5134532"/>
              <a:ext cx="13418" cy="7987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069492" y="5102104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073805" y="5082456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322044" y="5066961"/>
              <a:ext cx="11501" cy="4313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003998" y="5183892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92334" y="512894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003199" y="5178301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82430" y="534331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097766" y="5382931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037064" y="5233252"/>
              <a:ext cx="1438" cy="79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021569" y="5251623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966618" y="517830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037064" y="52346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9038502" y="5236128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9035786" y="523197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9242972" y="5210729"/>
              <a:ext cx="1438" cy="1757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962305" y="5081018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963743" y="5078143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873488" y="5059772"/>
              <a:ext cx="478269" cy="352871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9073805" y="508517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9319169" y="5071114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929877" y="515721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9045531" y="52460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9034349" y="5292996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9030036" y="5261527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9035786" y="526711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028279" y="5227821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9021569" y="5267118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9014541" y="5249865"/>
              <a:ext cx="3035" cy="4792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9017416" y="525449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9015978" y="5261527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986266" y="5206575"/>
              <a:ext cx="5910" cy="3514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982113" y="5226224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970452" y="5218237"/>
              <a:ext cx="6709" cy="3514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948248" y="5151464"/>
              <a:ext cx="15655" cy="1597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878121" y="5072073"/>
              <a:ext cx="22364" cy="10543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894734" y="508245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9082271" y="5394113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9083709" y="5401141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9154155" y="506408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9202078" y="5069676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9268371" y="5060571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9264217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9468368" y="4983416"/>
              <a:ext cx="6230" cy="223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9441851" y="4966803"/>
              <a:ext cx="5910" cy="1438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942635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9440413" y="4925909"/>
              <a:ext cx="3035" cy="28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9443288" y="4927666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943626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9429231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9429391" y="4920158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943066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9423640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9423640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9419327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9419327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9419327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41517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409423" y="4869360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416611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415174" y="4890606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416611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409423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412298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409423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403832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41086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392490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405270" y="488070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403832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412298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408145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361500" y="4856740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392490" y="4855622"/>
              <a:ext cx="7348" cy="8307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388337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398241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398241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391212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391212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389775" y="4843961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953641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952236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9316453" y="4718564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9406707" y="468613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9412298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9659100" y="4649395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9342491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953082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9341852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9519485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943626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937555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935878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9305111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937428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9375558" y="4818722"/>
              <a:ext cx="2556" cy="1438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9374280" y="4814409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9580187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9300958" y="4664890"/>
              <a:ext cx="0" cy="16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9300958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9210544" y="4642367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941086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965766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926709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9384024" y="4828466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9372842" y="4875750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9367251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9372842" y="4849712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9366293" y="4810735"/>
              <a:ext cx="11022" cy="3355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935878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9353034" y="483277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9355909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9354472" y="4845399"/>
              <a:ext cx="1597" cy="4473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932348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931916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9308306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9286741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9216614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923322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9419327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942076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949137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9539293" y="4652271"/>
              <a:ext cx="2875" cy="7188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9605586" y="4643804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"/>
          <p:cNvSpPr/>
          <p:nvPr/>
        </p:nvSpPr>
        <p:spPr>
          <a:xfrm rot="5400000" flipH="1">
            <a:off x="1922841" y="-2113133"/>
            <a:ext cx="5354126" cy="9335792"/>
          </a:xfrm>
          <a:custGeom>
            <a:avLst/>
            <a:gdLst/>
            <a:ahLst/>
            <a:cxnLst/>
            <a:rect l="l" t="t" r="r" b="b"/>
            <a:pathLst>
              <a:path w="190929" h="127286" extrusionOk="0">
                <a:moveTo>
                  <a:pt x="1" y="0"/>
                </a:moveTo>
                <a:lnTo>
                  <a:pt x="1" y="127285"/>
                </a:lnTo>
                <a:lnTo>
                  <a:pt x="190929" y="127285"/>
                </a:lnTo>
                <a:lnTo>
                  <a:pt x="190929" y="119241"/>
                </a:lnTo>
                <a:cubicBezTo>
                  <a:pt x="189503" y="119119"/>
                  <a:pt x="188098" y="118935"/>
                  <a:pt x="186672" y="118671"/>
                </a:cubicBezTo>
                <a:cubicBezTo>
                  <a:pt x="175573" y="116573"/>
                  <a:pt x="166042" y="109730"/>
                  <a:pt x="155757" y="105005"/>
                </a:cubicBezTo>
                <a:cubicBezTo>
                  <a:pt x="144778" y="99981"/>
                  <a:pt x="132700" y="97358"/>
                  <a:pt x="120626" y="97358"/>
                </a:cubicBezTo>
                <a:cubicBezTo>
                  <a:pt x="118949" y="97358"/>
                  <a:pt x="117271" y="97409"/>
                  <a:pt x="115596" y="97511"/>
                </a:cubicBezTo>
                <a:cubicBezTo>
                  <a:pt x="106696" y="98040"/>
                  <a:pt x="97919" y="99975"/>
                  <a:pt x="89019" y="100301"/>
                </a:cubicBezTo>
                <a:cubicBezTo>
                  <a:pt x="88266" y="100328"/>
                  <a:pt x="87509" y="100343"/>
                  <a:pt x="86750" y="100343"/>
                </a:cubicBezTo>
                <a:cubicBezTo>
                  <a:pt x="78544" y="100343"/>
                  <a:pt x="70119" y="98653"/>
                  <a:pt x="63725" y="93601"/>
                </a:cubicBezTo>
                <a:cubicBezTo>
                  <a:pt x="55049" y="86737"/>
                  <a:pt x="51750" y="75109"/>
                  <a:pt x="50671" y="64111"/>
                </a:cubicBezTo>
                <a:cubicBezTo>
                  <a:pt x="49591" y="53114"/>
                  <a:pt x="50202" y="41852"/>
                  <a:pt x="47127" y="31221"/>
                </a:cubicBezTo>
                <a:cubicBezTo>
                  <a:pt x="43624" y="19063"/>
                  <a:pt x="35132" y="8330"/>
                  <a:pt x="23951" y="2383"/>
                </a:cubicBezTo>
                <a:cubicBezTo>
                  <a:pt x="22240" y="1467"/>
                  <a:pt x="20489" y="672"/>
                  <a:pt x="186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"/>
          <p:cNvSpPr txBox="1">
            <a:spLocks noGrp="1"/>
          </p:cNvSpPr>
          <p:nvPr>
            <p:ph type="body" idx="1"/>
          </p:nvPr>
        </p:nvSpPr>
        <p:spPr>
          <a:xfrm>
            <a:off x="750575" y="1163775"/>
            <a:ext cx="76734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658B"/>
              </a:buClr>
              <a:buSzPts val="1200"/>
              <a:buFont typeface="Comfortaa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9pPr>
          </a:lstStyle>
          <a:p>
            <a:endParaRPr/>
          </a:p>
        </p:txBody>
      </p:sp>
      <p:sp>
        <p:nvSpPr>
          <p:cNvPr id="1106" name="Google Shape;110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0591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ue Ellen Francisco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07" name="Google Shape;1107;p4"/>
          <p:cNvGrpSpPr/>
          <p:nvPr/>
        </p:nvGrpSpPr>
        <p:grpSpPr>
          <a:xfrm>
            <a:off x="-225954" y="5143494"/>
            <a:ext cx="499727" cy="798256"/>
            <a:chOff x="-225954" y="5143494"/>
            <a:chExt cx="499727" cy="798256"/>
          </a:xfrm>
        </p:grpSpPr>
        <p:sp>
          <p:nvSpPr>
            <p:cNvPr id="1108" name="Google Shape;1108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"/>
          <p:cNvGrpSpPr/>
          <p:nvPr/>
        </p:nvGrpSpPr>
        <p:grpSpPr>
          <a:xfrm>
            <a:off x="82821" y="4511894"/>
            <a:ext cx="499727" cy="798256"/>
            <a:chOff x="-225954" y="5143494"/>
            <a:chExt cx="499727" cy="798256"/>
          </a:xfrm>
        </p:grpSpPr>
        <p:sp>
          <p:nvSpPr>
            <p:cNvPr id="1191" name="Google Shape;1191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"/>
          <p:cNvGrpSpPr/>
          <p:nvPr/>
        </p:nvGrpSpPr>
        <p:grpSpPr>
          <a:xfrm>
            <a:off x="-486679" y="3713644"/>
            <a:ext cx="499727" cy="798256"/>
            <a:chOff x="-712629" y="5280044"/>
            <a:chExt cx="499727" cy="798256"/>
          </a:xfrm>
        </p:grpSpPr>
        <p:sp>
          <p:nvSpPr>
            <p:cNvPr id="1274" name="Google Shape;1274;p4"/>
            <p:cNvSpPr/>
            <p:nvPr/>
          </p:nvSpPr>
          <p:spPr>
            <a:xfrm rot="-10673887">
              <a:off x="-696639" y="531481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 rot="-10673887">
              <a:off x="-240005" y="544910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 rot="-10673887">
              <a:off x="-273666" y="540559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 rot="-10673887">
              <a:off x="-296291" y="537300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 rot="-10673887">
              <a:off x="-303684" y="534411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 rot="-10673887">
              <a:off x="-298049" y="534606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 rot="-10673887">
              <a:off x="-318308" y="532814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 rot="-10673887">
              <a:off x="-324703" y="533345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 rot="-10673887">
              <a:off x="-322328" y="533502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 rot="-10673887">
              <a:off x="-313796" y="534103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 rot="-10673887">
              <a:off x="-302757" y="537599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 rot="-10673887">
              <a:off x="-351208" y="530754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 rot="-10673887">
              <a:off x="-357959" y="531384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 rot="-10673887">
              <a:off x="-332529" y="533946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 rot="-10673887">
              <a:off x="-379900" y="529425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 rot="-10673887">
              <a:off x="-407878" y="528302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-10673887">
              <a:off x="-415359" y="528535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 rot="-10673887">
              <a:off x="-372652" y="530191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 rot="-10673887">
              <a:off x="-377383" y="530465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 rot="-10673887">
              <a:off x="-369038" y="530763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 rot="-10673887">
              <a:off x="-356363" y="532627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 rot="-10673887">
              <a:off x="-367432" y="531447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 rot="-10673887">
              <a:off x="-371167" y="531329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 rot="-10673887">
              <a:off x="-414871" y="529492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 rot="-10673887">
              <a:off x="-388528" y="530042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 rot="-10673887">
              <a:off x="-455139" y="529039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 rot="-10673887">
              <a:off x="-402708" y="529908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 rot="-10673887">
              <a:off x="-426782" y="528755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 rot="-10673887">
              <a:off x="-389422" y="529836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 rot="-10673887">
              <a:off x="-394154" y="529934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 rot="-10673887">
              <a:off x="-474566" y="529118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 rot="-10673887">
              <a:off x="-454099" y="528604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 rot="-10673887">
              <a:off x="-436598" y="529149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 rot="-10673887">
              <a:off x="-364422" y="533613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 rot="-10673887">
              <a:off x="-369343" y="532016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 rot="-10673887">
              <a:off x="-405039" y="531133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 rot="-10673887">
              <a:off x="-461598" y="528268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 rot="-10673887">
              <a:off x="-475695" y="528403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 rot="-10673887">
              <a:off x="-384704" y="591460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 rot="-10673887">
              <a:off x="-401026" y="589700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 rot="-10673887">
              <a:off x="-693663" y="556472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 rot="-10673887">
              <a:off x="-543159" y="576162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 rot="-10673887">
              <a:off x="-521314" y="575488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 rot="-10673887">
              <a:off x="-316503" y="598103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 rot="-10673887">
              <a:off x="-629223" y="535395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 rot="-10673887">
              <a:off x="-427132" y="593868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 rot="-10673887">
              <a:off x="-638067" y="536019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 rot="-10673887">
              <a:off x="-276287" y="563266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 rot="-10673887">
              <a:off x="-236447" y="549647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 rot="-10673887">
              <a:off x="-536622" y="529863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 rot="-10673887">
              <a:off x="-516307" y="531175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 rot="-10673887">
              <a:off x="-634175" y="541307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 rot="-10673887">
              <a:off x="-535683" y="529979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 rot="-10673887">
              <a:off x="-531742" y="529637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 rot="-10673887">
              <a:off x="-540410" y="529961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 rot="-10673887">
              <a:off x="-278644" y="587594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 rot="-10673887">
              <a:off x="-613493" y="562125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 rot="-10673887">
              <a:off x="-623076" y="562123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 rot="-10673887">
              <a:off x="-698457" y="528842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 rot="-10673887">
              <a:off x="-525111" y="575571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 rot="-10673887">
              <a:off x="-316626" y="598678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 rot="-10673887">
              <a:off x="-636786" y="545736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 rot="-10673887">
              <a:off x="-509773" y="528754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 rot="-10673887">
              <a:off x="-443737" y="531356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 rot="-10673887">
              <a:off x="-493296" y="530059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 rot="-10673887">
              <a:off x="-481979" y="530219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 rot="-10673887">
              <a:off x="-550711" y="530089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 rot="-10673887">
              <a:off x="-490920" y="531177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 rot="-10673887">
              <a:off x="-524124" y="531814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 rot="-10673887">
              <a:off x="-514632" y="531564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 rot="-10673887">
              <a:off x="-504389" y="531979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 rot="-10673887">
              <a:off x="-599299" y="535880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 rot="-10673887">
              <a:off x="-571781" y="535508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 rot="-10673887">
              <a:off x="-586246" y="536977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 rot="-10673887">
              <a:off x="-664174" y="545733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 rot="-10673887">
              <a:off x="-641242" y="555151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 rot="-10673887">
              <a:off x="-644089" y="555417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 rot="-10673887">
              <a:off x="-235307" y="546447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 rot="-10673887">
              <a:off x="-245292" y="545479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 rot="-10673887">
              <a:off x="-425765" y="584984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 rot="-10673887">
              <a:off x="-378196" y="591580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 rot="-10673887">
              <a:off x="-329795" y="595811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"/>
          <p:cNvGrpSpPr/>
          <p:nvPr/>
        </p:nvGrpSpPr>
        <p:grpSpPr>
          <a:xfrm>
            <a:off x="832121" y="4891869"/>
            <a:ext cx="499727" cy="798256"/>
            <a:chOff x="-144404" y="5321419"/>
            <a:chExt cx="499727" cy="798256"/>
          </a:xfrm>
        </p:grpSpPr>
        <p:sp>
          <p:nvSpPr>
            <p:cNvPr id="1357" name="Google Shape;1357;p4"/>
            <p:cNvSpPr/>
            <p:nvPr/>
          </p:nvSpPr>
          <p:spPr>
            <a:xfrm rot="-10673887">
              <a:off x="-128414" y="5356185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 rot="-10673887">
              <a:off x="328220" y="5490483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 rot="-10673887">
              <a:off x="294559" y="5446971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 rot="-10673887">
              <a:off x="271934" y="5414376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 rot="-10673887">
              <a:off x="264541" y="5385487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 rot="-10673887">
              <a:off x="270176" y="5387438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 rot="-10673887">
              <a:off x="249917" y="5369515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 rot="-10673887">
              <a:off x="243522" y="5374831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 rot="-10673887">
              <a:off x="245897" y="5376401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 rot="-10673887">
              <a:off x="254429" y="5382405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 rot="-10673887">
              <a:off x="265468" y="5417367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 rot="-10673887">
              <a:off x="217017" y="5348917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 rot="-10673887">
              <a:off x="210266" y="5355219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 rot="-10673887">
              <a:off x="235696" y="5380842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 rot="-10673887">
              <a:off x="188325" y="5335632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 rot="-10673887">
              <a:off x="160347" y="5324400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 rot="-10673887">
              <a:off x="152866" y="5326727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 rot="-10673887">
              <a:off x="195573" y="534328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 rot="-10673887">
              <a:off x="190842" y="534603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 rot="-10673887">
              <a:off x="199187" y="534901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 rot="-10673887">
              <a:off x="211862" y="5367645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 rot="-10673887">
              <a:off x="200793" y="5355849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 rot="-10673887">
              <a:off x="197058" y="5354665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 rot="-10673887">
              <a:off x="153354" y="5336304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 rot="-10673887">
              <a:off x="179697" y="5341798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 rot="-10673887">
              <a:off x="113086" y="533177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 rot="-10673887">
              <a:off x="165517" y="5340456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 rot="-10673887">
              <a:off x="141443" y="5328928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 rot="-10673887">
              <a:off x="178803" y="5339736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 rot="-10673887">
              <a:off x="174071" y="5340717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 rot="-10673887">
              <a:off x="93659" y="5332564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 rot="-10673887">
              <a:off x="114126" y="5327419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 rot="-10673887">
              <a:off x="131627" y="5332869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 rot="-10673887">
              <a:off x="203803" y="537750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 rot="-10673887">
              <a:off x="198882" y="5361542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 rot="-10673887">
              <a:off x="163186" y="5352707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 rot="-10673887">
              <a:off x="106627" y="5324055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 rot="-10673887">
              <a:off x="92530" y="5325406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 rot="-10673887">
              <a:off x="183521" y="5955976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 rot="-10673887">
              <a:off x="167199" y="5938375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 rot="-10673887">
              <a:off x="-125438" y="5606101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 rot="-10673887">
              <a:off x="25066" y="580300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 rot="-10673887">
              <a:off x="46911" y="5796258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 rot="-10673887">
              <a:off x="251722" y="6022413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 rot="-10673887">
              <a:off x="-60998" y="5395325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 rot="-10673887">
              <a:off x="141093" y="5980057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 rot="-10673887">
              <a:off x="-69842" y="5401573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 rot="-10673887">
              <a:off x="291938" y="5674043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 rot="-10673887">
              <a:off x="331778" y="5537854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 rot="-10673887">
              <a:off x="31603" y="5340007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 rot="-10673887">
              <a:off x="51918" y="5353132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 rot="-10673887">
              <a:off x="-65950" y="5454449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 rot="-10673887">
              <a:off x="32542" y="5341166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 rot="-10673887">
              <a:off x="36483" y="5337751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 rot="-10673887">
              <a:off x="27815" y="5340993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 rot="-10673887">
              <a:off x="289581" y="5917322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 rot="-10673887">
              <a:off x="-45268" y="5662629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 rot="-10673887">
              <a:off x="-54851" y="5662610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 rot="-10673887">
              <a:off x="-130232" y="5329800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 rot="-10673887">
              <a:off x="43114" y="5797092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 rot="-10673887">
              <a:off x="251599" y="602815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 rot="-10673887">
              <a:off x="-68561" y="5498735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 rot="-10673887">
              <a:off x="58452" y="5328924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 rot="-10673887">
              <a:off x="124488" y="5354936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 rot="-10673887">
              <a:off x="74929" y="5341973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 rot="-10673887">
              <a:off x="86246" y="5343565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 rot="-10673887">
              <a:off x="17514" y="5342265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 rot="-10673887">
              <a:off x="77305" y="5353154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 rot="-10673887">
              <a:off x="44101" y="5359516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 rot="-10673887">
              <a:off x="53593" y="5357019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 rot="-10673887">
              <a:off x="63836" y="5361168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 rot="-10673887">
              <a:off x="-31074" y="5400183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 rot="-10673887">
              <a:off x="-3556" y="5396459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 rot="-10673887">
              <a:off x="-18021" y="5411147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 rot="-10673887">
              <a:off x="-95949" y="5498707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 rot="-10673887">
              <a:off x="-73017" y="5592889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 rot="-10673887">
              <a:off x="-75864" y="5595547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 rot="-10673887">
              <a:off x="332918" y="5505851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 rot="-10673887">
              <a:off x="322933" y="5496171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 rot="-10673887">
              <a:off x="142460" y="5891217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 rot="-10673887">
              <a:off x="190029" y="595717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 rot="-10673887">
              <a:off x="238430" y="5999491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"/>
          <p:cNvGrpSpPr/>
          <p:nvPr/>
        </p:nvGrpSpPr>
        <p:grpSpPr>
          <a:xfrm>
            <a:off x="448496" y="5310144"/>
            <a:ext cx="499727" cy="798256"/>
            <a:chOff x="-429779" y="6739994"/>
            <a:chExt cx="499727" cy="798256"/>
          </a:xfrm>
        </p:grpSpPr>
        <p:sp>
          <p:nvSpPr>
            <p:cNvPr id="1440" name="Google Shape;1440;p4"/>
            <p:cNvSpPr/>
            <p:nvPr/>
          </p:nvSpPr>
          <p:spPr>
            <a:xfrm rot="-10673887">
              <a:off x="-413789" y="67747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 rot="-10673887">
              <a:off x="42845" y="69090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 rot="-10673887">
              <a:off x="9184" y="68655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 rot="-10673887">
              <a:off x="-13441" y="68329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 rot="-10673887">
              <a:off x="-20834" y="68040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 rot="-10673887">
              <a:off x="-15199" y="68060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 rot="-10673887">
              <a:off x="-35458" y="67880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 rot="-10673887">
              <a:off x="-41853" y="67934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 rot="-10673887">
              <a:off x="-39478" y="67949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 rot="-10673887">
              <a:off x="-30946" y="68009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 rot="-10673887">
              <a:off x="-19907" y="68359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 rot="-10673887">
              <a:off x="-68358" y="67674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 rot="-10673887">
              <a:off x="-75109" y="67737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 rot="-10673887">
              <a:off x="-49679" y="67994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 rot="-10673887">
              <a:off x="-97050" y="67542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 rot="-10673887">
              <a:off x="-125028" y="67429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 rot="-10673887">
              <a:off x="-132509" y="67453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 rot="-10673887">
              <a:off x="-89802" y="67618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 rot="-10673887">
              <a:off x="-94533" y="67646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 rot="-10673887">
              <a:off x="-86188" y="67675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 rot="-10673887">
              <a:off x="-73513" y="67862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 rot="-10673887">
              <a:off x="-84582" y="67744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 rot="-10673887">
              <a:off x="-88317" y="67732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 rot="-10673887">
              <a:off x="-132021" y="67548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 rot="-10673887">
              <a:off x="-105678" y="67603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 rot="-10673887">
              <a:off x="-172289" y="67503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 rot="-10673887">
              <a:off x="-119858" y="67590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 rot="-10673887">
              <a:off x="-143932" y="67475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 rot="-10673887">
              <a:off x="-106572" y="67583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 rot="-10673887">
              <a:off x="-111304" y="67592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 rot="-10673887">
              <a:off x="-191716" y="67511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 rot="-10673887">
              <a:off x="-171249" y="67459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 rot="-10673887">
              <a:off x="-153748" y="67514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 rot="-10673887">
              <a:off x="-81572" y="67960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 rot="-10673887">
              <a:off x="-86493" y="67801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 rot="-10673887">
              <a:off x="-122189" y="67712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 rot="-10673887">
              <a:off x="-178748" y="67426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 rot="-10673887">
              <a:off x="-192845" y="67439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 rot="-10673887">
              <a:off x="-101854" y="73745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 rot="-10673887">
              <a:off x="-118176" y="73569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 rot="-10673887">
              <a:off x="-410813" y="70246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 rot="-10673887">
              <a:off x="-260309" y="72215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 rot="-10673887">
              <a:off x="-238464" y="72148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 rot="-10673887">
              <a:off x="-33653" y="74409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 rot="-10673887">
              <a:off x="-346373" y="68139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 rot="-10673887">
              <a:off x="-144282" y="73986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 rot="-10673887">
              <a:off x="-355217" y="68201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 rot="-10673887">
              <a:off x="6563" y="70926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 rot="-10673887">
              <a:off x="46403" y="69564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 rot="-10673887">
              <a:off x="-253772" y="67585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 rot="-10673887">
              <a:off x="-233457" y="67717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 rot="-10673887">
              <a:off x="-351325" y="68730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 rot="-10673887">
              <a:off x="-252833" y="67597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 rot="-10673887">
              <a:off x="-248892" y="67563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 rot="-10673887">
              <a:off x="-257560" y="67595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 rot="-10673887">
              <a:off x="4206" y="73358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 rot="-10673887">
              <a:off x="-330643" y="70812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 rot="-10673887">
              <a:off x="-340226" y="70811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 rot="-10673887">
              <a:off x="-415607" y="67483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 rot="-10673887">
              <a:off x="-242261" y="72156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 rot="-10673887">
              <a:off x="-33776" y="74467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 rot="-10673887">
              <a:off x="-353936" y="69173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 rot="-10673887">
              <a:off x="-226923" y="67474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 rot="-10673887">
              <a:off x="-160887" y="67735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 rot="-10673887">
              <a:off x="-210446" y="67605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 rot="-10673887">
              <a:off x="-199129" y="67621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 rot="-10673887">
              <a:off x="-267861" y="67608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 rot="-10673887">
              <a:off x="-208070" y="67717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 rot="-10673887">
              <a:off x="-241274" y="67780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 rot="-10673887">
              <a:off x="-231782" y="67755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 rot="-10673887">
              <a:off x="-221539" y="67797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 rot="-10673887">
              <a:off x="-316449" y="68187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 rot="-10673887">
              <a:off x="-288931" y="68150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 rot="-10673887">
              <a:off x="-303396" y="68297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 rot="-10673887">
              <a:off x="-381324" y="69172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 rot="-10673887">
              <a:off x="-358392" y="70114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 rot="-10673887">
              <a:off x="-361239" y="70141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 rot="-10673887">
              <a:off x="47543" y="69244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 rot="-10673887">
              <a:off x="37558" y="69147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 rot="-10673887">
              <a:off x="-142915" y="73097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 rot="-10673887">
              <a:off x="-95346" y="73757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 rot="-10673887">
              <a:off x="-46945" y="74180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4"/>
          <p:cNvSpPr/>
          <p:nvPr/>
        </p:nvSpPr>
        <p:spPr>
          <a:xfrm>
            <a:off x="5283750" y="-326125"/>
            <a:ext cx="4418907" cy="3368285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6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6" name="Google Shape;6036;p28"/>
          <p:cNvSpPr/>
          <p:nvPr/>
        </p:nvSpPr>
        <p:spPr>
          <a:xfrm rot="-68">
            <a:off x="3271442" y="-589413"/>
            <a:ext cx="6738722" cy="3605249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7" name="Google Shape;6037;p28"/>
          <p:cNvGrpSpPr/>
          <p:nvPr/>
        </p:nvGrpSpPr>
        <p:grpSpPr>
          <a:xfrm>
            <a:off x="-284225" y="4076750"/>
            <a:ext cx="3124350" cy="1436975"/>
            <a:chOff x="-284225" y="4076750"/>
            <a:chExt cx="3124350" cy="1436975"/>
          </a:xfrm>
        </p:grpSpPr>
        <p:sp>
          <p:nvSpPr>
            <p:cNvPr id="6038" name="Google Shape;6038;p28"/>
            <p:cNvSpPr/>
            <p:nvPr/>
          </p:nvSpPr>
          <p:spPr>
            <a:xfrm>
              <a:off x="2832180" y="5421159"/>
              <a:ext cx="7945" cy="7153"/>
            </a:xfrm>
            <a:custGeom>
              <a:avLst/>
              <a:gdLst/>
              <a:ahLst/>
              <a:cxnLst/>
              <a:rect l="l" t="t" r="r" b="b"/>
              <a:pathLst>
                <a:path w="45" h="68" extrusionOk="0">
                  <a:moveTo>
                    <a:pt x="23" y="1"/>
                  </a:moveTo>
                  <a:cubicBezTo>
                    <a:pt x="13" y="1"/>
                    <a:pt x="5" y="14"/>
                    <a:pt x="9" y="14"/>
                  </a:cubicBezTo>
                  <a:cubicBezTo>
                    <a:pt x="0" y="67"/>
                    <a:pt x="36" y="50"/>
                    <a:pt x="44" y="67"/>
                  </a:cubicBezTo>
                  <a:cubicBezTo>
                    <a:pt x="44" y="14"/>
                    <a:pt x="3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2807109" y="531397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36" y="115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2786981" y="5238658"/>
              <a:ext cx="25071" cy="56801"/>
            </a:xfrm>
            <a:custGeom>
              <a:avLst/>
              <a:gdLst/>
              <a:ahLst/>
              <a:cxnLst/>
              <a:rect l="l" t="t" r="r" b="b"/>
              <a:pathLst>
                <a:path w="142" h="540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89"/>
                    <a:pt x="97" y="301"/>
                    <a:pt x="97" y="451"/>
                  </a:cubicBezTo>
                  <a:lnTo>
                    <a:pt x="88" y="478"/>
                  </a:lnTo>
                  <a:lnTo>
                    <a:pt x="141" y="540"/>
                  </a:lnTo>
                  <a:cubicBezTo>
                    <a:pt x="115" y="354"/>
                    <a:pt x="44" y="133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2802165" y="5189325"/>
              <a:ext cx="5120" cy="12307"/>
            </a:xfrm>
            <a:custGeom>
              <a:avLst/>
              <a:gdLst/>
              <a:ahLst/>
              <a:cxnLst/>
              <a:rect l="l" t="t" r="r" b="b"/>
              <a:pathLst>
                <a:path w="29" h="117" extrusionOk="0">
                  <a:moveTo>
                    <a:pt x="1" y="1"/>
                  </a:moveTo>
                  <a:cubicBezTo>
                    <a:pt x="1" y="1"/>
                    <a:pt x="7" y="22"/>
                    <a:pt x="29" y="117"/>
                  </a:cubicBezTo>
                  <a:cubicBezTo>
                    <a:pt x="29" y="108"/>
                    <a:pt x="29" y="99"/>
                    <a:pt x="29" y="90"/>
                  </a:cubicBezTo>
                  <a:cubicBezTo>
                    <a:pt x="29" y="73"/>
                    <a:pt x="29" y="55"/>
                    <a:pt x="20" y="11"/>
                  </a:cubicBezTo>
                  <a:cubicBezTo>
                    <a:pt x="18" y="14"/>
                    <a:pt x="16" y="15"/>
                    <a:pt x="14" y="15"/>
                  </a:cubicBezTo>
                  <a:cubicBezTo>
                    <a:pt x="7" y="1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2807109" y="5197950"/>
              <a:ext cx="2472" cy="452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6" y="1"/>
                  </a:moveTo>
                  <a:cubicBezTo>
                    <a:pt x="4" y="1"/>
                    <a:pt x="3" y="5"/>
                    <a:pt x="1" y="17"/>
                  </a:cubicBezTo>
                  <a:cubicBezTo>
                    <a:pt x="5" y="35"/>
                    <a:pt x="8" y="42"/>
                    <a:pt x="9" y="42"/>
                  </a:cubicBezTo>
                  <a:cubicBezTo>
                    <a:pt x="13" y="42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2793161" y="5150616"/>
              <a:ext cx="9534" cy="18513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4" y="0"/>
                  </a:moveTo>
                  <a:cubicBezTo>
                    <a:pt x="16" y="0"/>
                    <a:pt x="9" y="25"/>
                    <a:pt x="0" y="61"/>
                  </a:cubicBezTo>
                  <a:lnTo>
                    <a:pt x="45" y="176"/>
                  </a:lnTo>
                  <a:cubicBezTo>
                    <a:pt x="52" y="153"/>
                    <a:pt x="40" y="71"/>
                    <a:pt x="48" y="71"/>
                  </a:cubicBezTo>
                  <a:cubicBezTo>
                    <a:pt x="49" y="71"/>
                    <a:pt x="51" y="74"/>
                    <a:pt x="53" y="79"/>
                  </a:cubicBezTo>
                  <a:cubicBezTo>
                    <a:pt x="41" y="23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2783803" y="5146724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0" y="1"/>
                  </a:moveTo>
                  <a:lnTo>
                    <a:pt x="18" y="54"/>
                  </a:lnTo>
                  <a:cubicBezTo>
                    <a:pt x="18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2782214" y="5152299"/>
              <a:ext cx="11123" cy="13148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27" y="1"/>
                  </a:moveTo>
                  <a:cubicBezTo>
                    <a:pt x="18" y="18"/>
                    <a:pt x="1" y="27"/>
                    <a:pt x="36" y="63"/>
                  </a:cubicBezTo>
                  <a:cubicBezTo>
                    <a:pt x="34" y="61"/>
                    <a:pt x="32" y="61"/>
                    <a:pt x="31" y="61"/>
                  </a:cubicBezTo>
                  <a:cubicBezTo>
                    <a:pt x="25" y="61"/>
                    <a:pt x="47" y="86"/>
                    <a:pt x="62" y="12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2786981" y="5173652"/>
              <a:ext cx="10593" cy="19249"/>
            </a:xfrm>
            <a:custGeom>
              <a:avLst/>
              <a:gdLst/>
              <a:ahLst/>
              <a:cxnLst/>
              <a:rect l="l" t="t" r="r" b="b"/>
              <a:pathLst>
                <a:path w="60" h="183" extrusionOk="0">
                  <a:moveTo>
                    <a:pt x="35" y="1"/>
                  </a:moveTo>
                  <a:cubicBezTo>
                    <a:pt x="35" y="41"/>
                    <a:pt x="39" y="92"/>
                    <a:pt x="30" y="92"/>
                  </a:cubicBezTo>
                  <a:cubicBezTo>
                    <a:pt x="25" y="92"/>
                    <a:pt x="16" y="77"/>
                    <a:pt x="0" y="36"/>
                  </a:cubicBezTo>
                  <a:lnTo>
                    <a:pt x="0" y="36"/>
                  </a:lnTo>
                  <a:cubicBezTo>
                    <a:pt x="20" y="136"/>
                    <a:pt x="38" y="182"/>
                    <a:pt x="48" y="182"/>
                  </a:cubicBezTo>
                  <a:cubicBezTo>
                    <a:pt x="60" y="182"/>
                    <a:pt x="60" y="116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2782214" y="5234977"/>
              <a:ext cx="4944" cy="16830"/>
            </a:xfrm>
            <a:custGeom>
              <a:avLst/>
              <a:gdLst/>
              <a:ahLst/>
              <a:cxnLst/>
              <a:rect l="l" t="t" r="r" b="b"/>
              <a:pathLst>
                <a:path w="28" h="160" extrusionOk="0">
                  <a:moveTo>
                    <a:pt x="11" y="0"/>
                  </a:moveTo>
                  <a:cubicBezTo>
                    <a:pt x="11" y="0"/>
                    <a:pt x="10" y="0"/>
                    <a:pt x="9" y="1"/>
                  </a:cubicBezTo>
                  <a:lnTo>
                    <a:pt x="1" y="89"/>
                  </a:lnTo>
                  <a:lnTo>
                    <a:pt x="27" y="160"/>
                  </a:lnTo>
                  <a:cubicBezTo>
                    <a:pt x="19" y="125"/>
                    <a:pt x="2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2769855" y="5081717"/>
              <a:ext cx="7945" cy="14937"/>
            </a:xfrm>
            <a:custGeom>
              <a:avLst/>
              <a:gdLst/>
              <a:ahLst/>
              <a:cxnLst/>
              <a:rect l="l" t="t" r="r" b="b"/>
              <a:pathLst>
                <a:path w="45" h="142" extrusionOk="0">
                  <a:moveTo>
                    <a:pt x="44" y="1"/>
                  </a:moveTo>
                  <a:cubicBezTo>
                    <a:pt x="26" y="1"/>
                    <a:pt x="18" y="45"/>
                    <a:pt x="0" y="62"/>
                  </a:cubicBezTo>
                  <a:lnTo>
                    <a:pt x="26" y="142"/>
                  </a:lnTo>
                  <a:cubicBezTo>
                    <a:pt x="26" y="98"/>
                    <a:pt x="26" y="10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2761910" y="5075196"/>
              <a:ext cx="8122" cy="13359"/>
            </a:xfrm>
            <a:custGeom>
              <a:avLst/>
              <a:gdLst/>
              <a:ahLst/>
              <a:cxnLst/>
              <a:rect l="l" t="t" r="r" b="b"/>
              <a:pathLst>
                <a:path w="46" h="12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100"/>
                    <a:pt x="31" y="126"/>
                    <a:pt x="41" y="126"/>
                  </a:cubicBezTo>
                  <a:cubicBezTo>
                    <a:pt x="42" y="126"/>
                    <a:pt x="44" y="126"/>
                    <a:pt x="45" y="1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2769855" y="5141149"/>
              <a:ext cx="15714" cy="25245"/>
            </a:xfrm>
            <a:custGeom>
              <a:avLst/>
              <a:gdLst/>
              <a:ahLst/>
              <a:cxnLst/>
              <a:rect l="l" t="t" r="r" b="b"/>
              <a:pathLst>
                <a:path w="89" h="240" extrusionOk="0">
                  <a:moveTo>
                    <a:pt x="0" y="1"/>
                  </a:moveTo>
                  <a:lnTo>
                    <a:pt x="9" y="45"/>
                  </a:lnTo>
                  <a:lnTo>
                    <a:pt x="88" y="239"/>
                  </a:lnTo>
                  <a:lnTo>
                    <a:pt x="88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2757320" y="5025968"/>
              <a:ext cx="12712" cy="13148"/>
            </a:xfrm>
            <a:custGeom>
              <a:avLst/>
              <a:gdLst/>
              <a:ahLst/>
              <a:cxnLst/>
              <a:rect l="l" t="t" r="r" b="b"/>
              <a:pathLst>
                <a:path w="72" h="125" extrusionOk="0">
                  <a:moveTo>
                    <a:pt x="0" y="1"/>
                  </a:moveTo>
                  <a:lnTo>
                    <a:pt x="27" y="54"/>
                  </a:lnTo>
                  <a:lnTo>
                    <a:pt x="71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2743195" y="4972111"/>
              <a:ext cx="15890" cy="27454"/>
            </a:xfrm>
            <a:custGeom>
              <a:avLst/>
              <a:gdLst/>
              <a:ahLst/>
              <a:cxnLst/>
              <a:rect l="l" t="t" r="r" b="b"/>
              <a:pathLst>
                <a:path w="90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71"/>
                    <a:pt x="36" y="151"/>
                    <a:pt x="36" y="248"/>
                  </a:cubicBezTo>
                  <a:cubicBezTo>
                    <a:pt x="42" y="257"/>
                    <a:pt x="47" y="261"/>
                    <a:pt x="51" y="261"/>
                  </a:cubicBezTo>
                  <a:cubicBezTo>
                    <a:pt x="66" y="261"/>
                    <a:pt x="67" y="209"/>
                    <a:pt x="78" y="209"/>
                  </a:cubicBezTo>
                  <a:cubicBezTo>
                    <a:pt x="81" y="209"/>
                    <a:pt x="85" y="212"/>
                    <a:pt x="89" y="222"/>
                  </a:cubicBezTo>
                  <a:cubicBezTo>
                    <a:pt x="72" y="133"/>
                    <a:pt x="36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2735427" y="4961908"/>
              <a:ext cx="7945" cy="11255"/>
            </a:xfrm>
            <a:custGeom>
              <a:avLst/>
              <a:gdLst/>
              <a:ahLst/>
              <a:cxnLst/>
              <a:rect l="l" t="t" r="r" b="b"/>
              <a:pathLst>
                <a:path w="45" h="107" extrusionOk="0">
                  <a:moveTo>
                    <a:pt x="1" y="1"/>
                  </a:moveTo>
                  <a:cubicBezTo>
                    <a:pt x="10" y="27"/>
                    <a:pt x="27" y="62"/>
                    <a:pt x="45" y="107"/>
                  </a:cubicBezTo>
                  <a:cubicBezTo>
                    <a:pt x="36" y="62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2754142" y="5041851"/>
              <a:ext cx="6533" cy="111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27" y="0"/>
                  </a:moveTo>
                  <a:lnTo>
                    <a:pt x="1" y="53"/>
                  </a:lnTo>
                  <a:cubicBezTo>
                    <a:pt x="10" y="71"/>
                    <a:pt x="10" y="88"/>
                    <a:pt x="10" y="106"/>
                  </a:cubicBezTo>
                  <a:cubicBezTo>
                    <a:pt x="18" y="88"/>
                    <a:pt x="36" y="7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2751140" y="5036276"/>
              <a:ext cx="3178" cy="11150"/>
            </a:xfrm>
            <a:custGeom>
              <a:avLst/>
              <a:gdLst/>
              <a:ahLst/>
              <a:cxnLst/>
              <a:rect l="l" t="t" r="r" b="b"/>
              <a:pathLst>
                <a:path w="18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9" y="53"/>
                    <a:pt x="18" y="106"/>
                  </a:cubicBezTo>
                  <a:cubicBezTo>
                    <a:pt x="9" y="44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2755731" y="505289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2751140" y="5096654"/>
              <a:ext cx="15714" cy="13990"/>
            </a:xfrm>
            <a:custGeom>
              <a:avLst/>
              <a:gdLst/>
              <a:ahLst/>
              <a:cxnLst/>
              <a:rect l="l" t="t" r="r" b="b"/>
              <a:pathLst>
                <a:path w="89" h="133" extrusionOk="0">
                  <a:moveTo>
                    <a:pt x="18" y="0"/>
                  </a:moveTo>
                  <a:cubicBezTo>
                    <a:pt x="9" y="0"/>
                    <a:pt x="3" y="19"/>
                    <a:pt x="0" y="71"/>
                  </a:cubicBezTo>
                  <a:cubicBezTo>
                    <a:pt x="8" y="81"/>
                    <a:pt x="15" y="84"/>
                    <a:pt x="20" y="84"/>
                  </a:cubicBezTo>
                  <a:cubicBezTo>
                    <a:pt x="28" y="84"/>
                    <a:pt x="35" y="77"/>
                    <a:pt x="43" y="77"/>
                  </a:cubicBezTo>
                  <a:cubicBezTo>
                    <a:pt x="53" y="77"/>
                    <a:pt x="66" y="88"/>
                    <a:pt x="88" y="132"/>
                  </a:cubicBezTo>
                  <a:cubicBezTo>
                    <a:pt x="64" y="85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2751140" y="5061311"/>
              <a:ext cx="9534" cy="14937"/>
            </a:xfrm>
            <a:custGeom>
              <a:avLst/>
              <a:gdLst/>
              <a:ahLst/>
              <a:cxnLst/>
              <a:rect l="l" t="t" r="r" b="b"/>
              <a:pathLst>
                <a:path w="54" h="142" extrusionOk="0">
                  <a:moveTo>
                    <a:pt x="0" y="0"/>
                  </a:moveTo>
                  <a:lnTo>
                    <a:pt x="18" y="133"/>
                  </a:lnTo>
                  <a:cubicBezTo>
                    <a:pt x="23" y="133"/>
                    <a:pt x="28" y="123"/>
                    <a:pt x="36" y="123"/>
                  </a:cubicBezTo>
                  <a:cubicBezTo>
                    <a:pt x="40" y="123"/>
                    <a:pt x="46" y="128"/>
                    <a:pt x="53" y="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2746373" y="5054789"/>
              <a:ext cx="4944" cy="6627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1" y="1"/>
                  </a:moveTo>
                  <a:lnTo>
                    <a:pt x="27" y="62"/>
                  </a:lnTo>
                  <a:lnTo>
                    <a:pt x="18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2727658" y="4966536"/>
              <a:ext cx="11300" cy="25455"/>
            </a:xfrm>
            <a:custGeom>
              <a:avLst/>
              <a:gdLst/>
              <a:ahLst/>
              <a:cxnLst/>
              <a:rect l="l" t="t" r="r" b="b"/>
              <a:pathLst>
                <a:path w="64" h="242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0"/>
                    <a:pt x="18" y="160"/>
                    <a:pt x="36" y="230"/>
                  </a:cubicBezTo>
                  <a:cubicBezTo>
                    <a:pt x="40" y="234"/>
                    <a:pt x="47" y="242"/>
                    <a:pt x="53" y="242"/>
                  </a:cubicBezTo>
                  <a:cubicBezTo>
                    <a:pt x="60" y="242"/>
                    <a:pt x="63" y="230"/>
                    <a:pt x="54" y="186"/>
                  </a:cubicBezTo>
                  <a:cubicBezTo>
                    <a:pt x="27" y="133"/>
                    <a:pt x="18" y="7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2744784" y="5014818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0"/>
                    <a:pt x="1" y="19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2701175" y="48932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2732425" y="4990730"/>
              <a:ext cx="7945" cy="13990"/>
            </a:xfrm>
            <a:custGeom>
              <a:avLst/>
              <a:gdLst/>
              <a:ahLst/>
              <a:cxnLst/>
              <a:rect l="l" t="t" r="r" b="b"/>
              <a:pathLst>
                <a:path w="45" h="133" extrusionOk="0">
                  <a:moveTo>
                    <a:pt x="9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9" y="71"/>
                    <a:pt x="18" y="106"/>
                    <a:pt x="44" y="133"/>
                  </a:cubicBezTo>
                  <a:cubicBezTo>
                    <a:pt x="27" y="89"/>
                    <a:pt x="18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2726069" y="4941502"/>
              <a:ext cx="1766" cy="10308"/>
            </a:xfrm>
            <a:custGeom>
              <a:avLst/>
              <a:gdLst/>
              <a:ahLst/>
              <a:cxnLst/>
              <a:rect l="l" t="t" r="r" b="b"/>
              <a:pathLst>
                <a:path w="10" h="98" extrusionOk="0">
                  <a:moveTo>
                    <a:pt x="1" y="0"/>
                  </a:moveTo>
                  <a:cubicBezTo>
                    <a:pt x="1" y="27"/>
                    <a:pt x="1" y="62"/>
                    <a:pt x="1" y="98"/>
                  </a:cubicBezTo>
                  <a:cubicBezTo>
                    <a:pt x="1" y="71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2744784" y="5011452"/>
              <a:ext cx="1766" cy="168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8" y="1"/>
                  </a:moveTo>
                  <a:cubicBezTo>
                    <a:pt x="7" y="1"/>
                    <a:pt x="4" y="3"/>
                    <a:pt x="1" y="6"/>
                  </a:cubicBezTo>
                  <a:lnTo>
                    <a:pt x="10" y="15"/>
                  </a:lnTo>
                  <a:cubicBezTo>
                    <a:pt x="10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2738605" y="5004614"/>
              <a:ext cx="6356" cy="10308"/>
            </a:xfrm>
            <a:custGeom>
              <a:avLst/>
              <a:gdLst/>
              <a:ahLst/>
              <a:cxnLst/>
              <a:rect l="l" t="t" r="r" b="b"/>
              <a:pathLst>
                <a:path w="36" h="9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6"/>
                    <a:pt x="18" y="71"/>
                    <a:pt x="36" y="98"/>
                  </a:cubicBezTo>
                  <a:cubicBezTo>
                    <a:pt x="36" y="89"/>
                    <a:pt x="36" y="80"/>
                    <a:pt x="36" y="71"/>
                  </a:cubicBezTo>
                  <a:cubicBezTo>
                    <a:pt x="27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2652798" y="4859981"/>
              <a:ext cx="48553" cy="51226"/>
            </a:xfrm>
            <a:custGeom>
              <a:avLst/>
              <a:gdLst/>
              <a:ahLst/>
              <a:cxnLst/>
              <a:rect l="l" t="t" r="r" b="b"/>
              <a:pathLst>
                <a:path w="275" h="487" extrusionOk="0">
                  <a:moveTo>
                    <a:pt x="15" y="1"/>
                  </a:moveTo>
                  <a:cubicBezTo>
                    <a:pt x="10" y="1"/>
                    <a:pt x="5" y="3"/>
                    <a:pt x="1" y="7"/>
                  </a:cubicBezTo>
                  <a:lnTo>
                    <a:pt x="54" y="148"/>
                  </a:lnTo>
                  <a:cubicBezTo>
                    <a:pt x="52" y="149"/>
                    <a:pt x="51" y="149"/>
                    <a:pt x="50" y="149"/>
                  </a:cubicBezTo>
                  <a:cubicBezTo>
                    <a:pt x="39" y="149"/>
                    <a:pt x="28" y="131"/>
                    <a:pt x="23" y="131"/>
                  </a:cubicBezTo>
                  <a:cubicBezTo>
                    <a:pt x="20" y="131"/>
                    <a:pt x="18" y="135"/>
                    <a:pt x="18" y="148"/>
                  </a:cubicBezTo>
                  <a:cubicBezTo>
                    <a:pt x="45" y="157"/>
                    <a:pt x="107" y="299"/>
                    <a:pt x="98" y="431"/>
                  </a:cubicBezTo>
                  <a:cubicBezTo>
                    <a:pt x="115" y="470"/>
                    <a:pt x="135" y="486"/>
                    <a:pt x="156" y="486"/>
                  </a:cubicBezTo>
                  <a:cubicBezTo>
                    <a:pt x="201" y="486"/>
                    <a:pt x="250" y="410"/>
                    <a:pt x="274" y="325"/>
                  </a:cubicBezTo>
                  <a:cubicBezTo>
                    <a:pt x="266" y="325"/>
                    <a:pt x="248" y="325"/>
                    <a:pt x="204" y="201"/>
                  </a:cubicBezTo>
                  <a:lnTo>
                    <a:pt x="204" y="201"/>
                  </a:lnTo>
                  <a:cubicBezTo>
                    <a:pt x="197" y="238"/>
                    <a:pt x="214" y="421"/>
                    <a:pt x="189" y="421"/>
                  </a:cubicBezTo>
                  <a:cubicBezTo>
                    <a:pt x="184" y="421"/>
                    <a:pt x="177" y="414"/>
                    <a:pt x="169" y="396"/>
                  </a:cubicBezTo>
                  <a:cubicBezTo>
                    <a:pt x="116" y="228"/>
                    <a:pt x="151" y="246"/>
                    <a:pt x="151" y="166"/>
                  </a:cubicBezTo>
                  <a:lnTo>
                    <a:pt x="151" y="166"/>
                  </a:lnTo>
                  <a:cubicBezTo>
                    <a:pt x="148" y="176"/>
                    <a:pt x="144" y="180"/>
                    <a:pt x="139" y="180"/>
                  </a:cubicBezTo>
                  <a:cubicBezTo>
                    <a:pt x="111" y="180"/>
                    <a:pt x="59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2702764" y="4894167"/>
              <a:ext cx="11123" cy="32608"/>
            </a:xfrm>
            <a:custGeom>
              <a:avLst/>
              <a:gdLst/>
              <a:ahLst/>
              <a:cxnLst/>
              <a:rect l="l" t="t" r="r" b="b"/>
              <a:pathLst>
                <a:path w="63" h="310" extrusionOk="0">
                  <a:moveTo>
                    <a:pt x="0" y="0"/>
                  </a:moveTo>
                  <a:lnTo>
                    <a:pt x="53" y="265"/>
                  </a:lnTo>
                  <a:lnTo>
                    <a:pt x="44" y="256"/>
                  </a:lnTo>
                  <a:lnTo>
                    <a:pt x="62" y="309"/>
                  </a:lnTo>
                  <a:cubicBezTo>
                    <a:pt x="53" y="238"/>
                    <a:pt x="53" y="194"/>
                    <a:pt x="62" y="106"/>
                  </a:cubicBezTo>
                  <a:cubicBezTo>
                    <a:pt x="27" y="27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2702764" y="4926670"/>
              <a:ext cx="25071" cy="39971"/>
            </a:xfrm>
            <a:custGeom>
              <a:avLst/>
              <a:gdLst/>
              <a:ahLst/>
              <a:cxnLst/>
              <a:rect l="l" t="t" r="r" b="b"/>
              <a:pathLst>
                <a:path w="142" h="380" extrusionOk="0">
                  <a:moveTo>
                    <a:pt x="53" y="0"/>
                  </a:moveTo>
                  <a:lnTo>
                    <a:pt x="53" y="0"/>
                  </a:lnTo>
                  <a:cubicBezTo>
                    <a:pt x="62" y="53"/>
                    <a:pt x="80" y="124"/>
                    <a:pt x="106" y="239"/>
                  </a:cubicBezTo>
                  <a:cubicBezTo>
                    <a:pt x="103" y="211"/>
                    <a:pt x="103" y="202"/>
                    <a:pt x="105" y="202"/>
                  </a:cubicBezTo>
                  <a:cubicBezTo>
                    <a:pt x="109" y="202"/>
                    <a:pt x="118" y="236"/>
                    <a:pt x="124" y="247"/>
                  </a:cubicBezTo>
                  <a:cubicBezTo>
                    <a:pt x="115" y="247"/>
                    <a:pt x="115" y="247"/>
                    <a:pt x="106" y="239"/>
                  </a:cubicBezTo>
                  <a:cubicBezTo>
                    <a:pt x="73" y="212"/>
                    <a:pt x="44" y="133"/>
                    <a:pt x="21" y="133"/>
                  </a:cubicBezTo>
                  <a:cubicBezTo>
                    <a:pt x="13" y="133"/>
                    <a:pt x="7" y="140"/>
                    <a:pt x="0" y="159"/>
                  </a:cubicBezTo>
                  <a:cubicBezTo>
                    <a:pt x="36" y="318"/>
                    <a:pt x="53" y="265"/>
                    <a:pt x="80" y="362"/>
                  </a:cubicBezTo>
                  <a:cubicBezTo>
                    <a:pt x="63" y="282"/>
                    <a:pt x="60" y="259"/>
                    <a:pt x="64" y="259"/>
                  </a:cubicBezTo>
                  <a:cubicBezTo>
                    <a:pt x="69" y="259"/>
                    <a:pt x="86" y="304"/>
                    <a:pt x="94" y="304"/>
                  </a:cubicBezTo>
                  <a:cubicBezTo>
                    <a:pt x="100" y="304"/>
                    <a:pt x="102" y="288"/>
                    <a:pt x="97" y="239"/>
                  </a:cubicBezTo>
                  <a:lnTo>
                    <a:pt x="97" y="239"/>
                  </a:lnTo>
                  <a:cubicBezTo>
                    <a:pt x="115" y="291"/>
                    <a:pt x="124" y="336"/>
                    <a:pt x="142" y="380"/>
                  </a:cubicBezTo>
                  <a:lnTo>
                    <a:pt x="124" y="239"/>
                  </a:lnTo>
                  <a:lnTo>
                    <a:pt x="124" y="2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2733132" y="5088344"/>
              <a:ext cx="883" cy="2735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2" y="0"/>
                  </a:moveTo>
                  <a:cubicBezTo>
                    <a:pt x="1" y="0"/>
                    <a:pt x="0" y="6"/>
                    <a:pt x="5" y="26"/>
                  </a:cubicBezTo>
                  <a:cubicBezTo>
                    <a:pt x="5" y="17"/>
                    <a:pt x="5" y="17"/>
                    <a:pt x="5" y="8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2733838" y="5063941"/>
              <a:ext cx="11123" cy="32293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61" y="0"/>
                  </a:moveTo>
                  <a:cubicBezTo>
                    <a:pt x="60" y="0"/>
                    <a:pt x="58" y="4"/>
                    <a:pt x="56" y="11"/>
                  </a:cubicBezTo>
                  <a:lnTo>
                    <a:pt x="56" y="11"/>
                  </a:lnTo>
                  <a:cubicBezTo>
                    <a:pt x="58" y="8"/>
                    <a:pt x="60" y="5"/>
                    <a:pt x="63" y="2"/>
                  </a:cubicBezTo>
                  <a:cubicBezTo>
                    <a:pt x="62" y="1"/>
                    <a:pt x="62" y="0"/>
                    <a:pt x="61" y="0"/>
                  </a:cubicBezTo>
                  <a:close/>
                  <a:moveTo>
                    <a:pt x="56" y="11"/>
                  </a:moveTo>
                  <a:lnTo>
                    <a:pt x="56" y="11"/>
                  </a:lnTo>
                  <a:cubicBezTo>
                    <a:pt x="33" y="44"/>
                    <a:pt x="17" y="79"/>
                    <a:pt x="1" y="143"/>
                  </a:cubicBezTo>
                  <a:cubicBezTo>
                    <a:pt x="10" y="161"/>
                    <a:pt x="27" y="179"/>
                    <a:pt x="36" y="240"/>
                  </a:cubicBezTo>
                  <a:cubicBezTo>
                    <a:pt x="36" y="258"/>
                    <a:pt x="34" y="264"/>
                    <a:pt x="31" y="264"/>
                  </a:cubicBezTo>
                  <a:cubicBezTo>
                    <a:pt x="24" y="264"/>
                    <a:pt x="13" y="240"/>
                    <a:pt x="1" y="240"/>
                  </a:cubicBezTo>
                  <a:cubicBezTo>
                    <a:pt x="12" y="263"/>
                    <a:pt x="30" y="306"/>
                    <a:pt x="42" y="306"/>
                  </a:cubicBezTo>
                  <a:cubicBezTo>
                    <a:pt x="49" y="306"/>
                    <a:pt x="54" y="291"/>
                    <a:pt x="54" y="249"/>
                  </a:cubicBezTo>
                  <a:lnTo>
                    <a:pt x="45" y="231"/>
                  </a:lnTo>
                  <a:cubicBezTo>
                    <a:pt x="38" y="149"/>
                    <a:pt x="47" y="44"/>
                    <a:pt x="5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2713710" y="4992623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9" y="0"/>
                  </a:moveTo>
                  <a:lnTo>
                    <a:pt x="0" y="115"/>
                  </a:lnTo>
                  <a:lnTo>
                    <a:pt x="18" y="106"/>
                  </a:lnTo>
                  <a:cubicBezTo>
                    <a:pt x="35" y="230"/>
                    <a:pt x="53" y="203"/>
                    <a:pt x="71" y="2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2697997" y="4880177"/>
              <a:ext cx="14301" cy="12202"/>
            </a:xfrm>
            <a:custGeom>
              <a:avLst/>
              <a:gdLst/>
              <a:ahLst/>
              <a:cxnLst/>
              <a:rect l="l" t="t" r="r" b="b"/>
              <a:pathLst>
                <a:path w="81" h="116" extrusionOk="0">
                  <a:moveTo>
                    <a:pt x="1" y="1"/>
                  </a:moveTo>
                  <a:lnTo>
                    <a:pt x="36" y="98"/>
                  </a:lnTo>
                  <a:lnTo>
                    <a:pt x="80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2693406" y="4854195"/>
              <a:ext cx="6356" cy="7574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lnTo>
                    <a:pt x="0" y="62"/>
                  </a:lnTo>
                  <a:lnTo>
                    <a:pt x="3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704140" y="4143650"/>
              <a:ext cx="11123" cy="1052"/>
            </a:xfrm>
            <a:custGeom>
              <a:avLst/>
              <a:gdLst/>
              <a:ahLst/>
              <a:cxnLst/>
              <a:rect l="l" t="t" r="r" b="b"/>
              <a:pathLst>
                <a:path w="63" h="10" extrusionOk="0">
                  <a:moveTo>
                    <a:pt x="62" y="1"/>
                  </a:moveTo>
                  <a:cubicBezTo>
                    <a:pt x="55" y="1"/>
                    <a:pt x="48" y="2"/>
                    <a:pt x="41" y="4"/>
                  </a:cubicBezTo>
                  <a:lnTo>
                    <a:pt x="41" y="4"/>
                  </a:lnTo>
                  <a:lnTo>
                    <a:pt x="62" y="1"/>
                  </a:lnTo>
                  <a:close/>
                  <a:moveTo>
                    <a:pt x="41" y="4"/>
                  </a:moveTo>
                  <a:lnTo>
                    <a:pt x="1" y="9"/>
                  </a:lnTo>
                  <a:cubicBezTo>
                    <a:pt x="16" y="9"/>
                    <a:pt x="29" y="6"/>
                    <a:pt x="4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792948" y="4139968"/>
              <a:ext cx="4944" cy="18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2266139" y="4151328"/>
              <a:ext cx="22070" cy="18408"/>
            </a:xfrm>
            <a:custGeom>
              <a:avLst/>
              <a:gdLst/>
              <a:ahLst/>
              <a:cxnLst/>
              <a:rect l="l" t="t" r="r" b="b"/>
              <a:pathLst>
                <a:path w="125" h="175" extrusionOk="0">
                  <a:moveTo>
                    <a:pt x="10" y="0"/>
                  </a:moveTo>
                  <a:cubicBezTo>
                    <a:pt x="6" y="0"/>
                    <a:pt x="3" y="2"/>
                    <a:pt x="1" y="7"/>
                  </a:cubicBezTo>
                  <a:lnTo>
                    <a:pt x="1" y="51"/>
                  </a:lnTo>
                  <a:cubicBezTo>
                    <a:pt x="54" y="95"/>
                    <a:pt x="98" y="140"/>
                    <a:pt x="125" y="175"/>
                  </a:cubicBezTo>
                  <a:cubicBezTo>
                    <a:pt x="79" y="91"/>
                    <a:pt x="33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1461746" y="410283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89" y="0"/>
                  </a:lnTo>
                  <a:cubicBezTo>
                    <a:pt x="63" y="9"/>
                    <a:pt x="36" y="18"/>
                    <a:pt x="1" y="27"/>
                  </a:cubicBezTo>
                  <a:lnTo>
                    <a:pt x="27" y="35"/>
                  </a:lnTo>
                  <a:cubicBezTo>
                    <a:pt x="54" y="18"/>
                    <a:pt x="71" y="9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1429083" y="4119562"/>
              <a:ext cx="21893" cy="1893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0" y="0"/>
                  </a:moveTo>
                  <a:cubicBezTo>
                    <a:pt x="22" y="7"/>
                    <a:pt x="54" y="9"/>
                    <a:pt x="93" y="13"/>
                  </a:cubicBezTo>
                  <a:lnTo>
                    <a:pt x="93" y="13"/>
                  </a:lnTo>
                  <a:lnTo>
                    <a:pt x="0" y="0"/>
                  </a:lnTo>
                  <a:close/>
                  <a:moveTo>
                    <a:pt x="93" y="13"/>
                  </a:moveTo>
                  <a:lnTo>
                    <a:pt x="124" y="18"/>
                  </a:lnTo>
                  <a:cubicBezTo>
                    <a:pt x="113" y="16"/>
                    <a:pt x="103" y="15"/>
                    <a:pt x="9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297177" y="4204974"/>
              <a:ext cx="15890" cy="6627"/>
            </a:xfrm>
            <a:custGeom>
              <a:avLst/>
              <a:gdLst/>
              <a:ahLst/>
              <a:cxnLst/>
              <a:rect l="l" t="t" r="r" b="b"/>
              <a:pathLst>
                <a:path w="90" h="63" extrusionOk="0">
                  <a:moveTo>
                    <a:pt x="36" y="0"/>
                  </a:moveTo>
                  <a:lnTo>
                    <a:pt x="1" y="62"/>
                  </a:lnTo>
                  <a:cubicBezTo>
                    <a:pt x="89" y="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2576526" y="4542102"/>
              <a:ext cx="6356" cy="22405"/>
            </a:xfrm>
            <a:custGeom>
              <a:avLst/>
              <a:gdLst/>
              <a:ahLst/>
              <a:cxnLst/>
              <a:rect l="l" t="t" r="r" b="b"/>
              <a:pathLst>
                <a:path w="36" h="213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15"/>
                    <a:pt x="0" y="186"/>
                    <a:pt x="35" y="213"/>
                  </a:cubicBezTo>
                  <a:cubicBezTo>
                    <a:pt x="27" y="124"/>
                    <a:pt x="27" y="7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733802" y="4101890"/>
              <a:ext cx="11123" cy="2840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18" y="9"/>
                    <a:pt x="0" y="18"/>
                    <a:pt x="0" y="27"/>
                  </a:cubicBezTo>
                  <a:cubicBezTo>
                    <a:pt x="44" y="18"/>
                    <a:pt x="62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2565579" y="4518014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97"/>
                    <a:pt x="44" y="141"/>
                    <a:pt x="71" y="230"/>
                  </a:cubicBezTo>
                  <a:cubicBezTo>
                    <a:pt x="53" y="132"/>
                    <a:pt x="44" y="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-179703" y="5065939"/>
              <a:ext cx="1589" cy="2314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1"/>
                  </a:moveTo>
                  <a:lnTo>
                    <a:pt x="0" y="18"/>
                  </a:lnTo>
                  <a:cubicBezTo>
                    <a:pt x="2" y="21"/>
                    <a:pt x="4" y="22"/>
                    <a:pt x="5" y="22"/>
                  </a:cubicBezTo>
                  <a:cubicBezTo>
                    <a:pt x="9" y="22"/>
                    <a:pt x="9" y="1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-273278" y="5331539"/>
              <a:ext cx="177" cy="11255"/>
            </a:xfrm>
            <a:custGeom>
              <a:avLst/>
              <a:gdLst/>
              <a:ahLst/>
              <a:cxnLst/>
              <a:rect l="l" t="t" r="r" b="b"/>
              <a:pathLst>
                <a:path w="1" h="107" extrusionOk="0">
                  <a:moveTo>
                    <a:pt x="0" y="107"/>
                  </a:moveTo>
                  <a:lnTo>
                    <a:pt x="0" y="1"/>
                  </a:lnTo>
                  <a:cubicBezTo>
                    <a:pt x="0" y="19"/>
                    <a:pt x="0" y="54"/>
                    <a:pt x="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2655976" y="4743643"/>
              <a:ext cx="883" cy="3261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1"/>
                  </a:moveTo>
                  <a:cubicBezTo>
                    <a:pt x="0" y="6"/>
                    <a:pt x="4" y="30"/>
                    <a:pt x="4" y="30"/>
                  </a:cubicBezTo>
                  <a:cubicBezTo>
                    <a:pt x="4" y="30"/>
                    <a:pt x="4" y="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2637261" y="4775199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2495309" y="4464999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8"/>
                    <a:pt x="1" y="18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2654387" y="4745536"/>
              <a:ext cx="1766" cy="8415"/>
            </a:xfrm>
            <a:custGeom>
              <a:avLst/>
              <a:gdLst/>
              <a:ahLst/>
              <a:cxnLst/>
              <a:rect l="l" t="t" r="r" b="b"/>
              <a:pathLst>
                <a:path w="10" h="80" extrusionOk="0">
                  <a:moveTo>
                    <a:pt x="1" y="0"/>
                  </a:moveTo>
                  <a:cubicBezTo>
                    <a:pt x="1" y="9"/>
                    <a:pt x="1" y="36"/>
                    <a:pt x="9" y="80"/>
                  </a:cubicBezTo>
                  <a:cubicBezTo>
                    <a:pt x="9" y="53"/>
                    <a:pt x="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2657565" y="4752058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0" y="0"/>
                  </a:moveTo>
                  <a:cubicBezTo>
                    <a:pt x="3" y="8"/>
                    <a:pt x="5" y="15"/>
                    <a:pt x="7" y="21"/>
                  </a:cubicBezTo>
                  <a:lnTo>
                    <a:pt x="7" y="21"/>
                  </a:lnTo>
                  <a:cubicBezTo>
                    <a:pt x="6" y="14"/>
                    <a:pt x="4" y="7"/>
                    <a:pt x="0" y="0"/>
                  </a:cubicBezTo>
                  <a:close/>
                  <a:moveTo>
                    <a:pt x="7" y="21"/>
                  </a:moveTo>
                  <a:cubicBezTo>
                    <a:pt x="9" y="31"/>
                    <a:pt x="9" y="42"/>
                    <a:pt x="9" y="53"/>
                  </a:cubicBezTo>
                  <a:cubicBezTo>
                    <a:pt x="17" y="53"/>
                    <a:pt x="18" y="53"/>
                    <a:pt x="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2651386" y="4735438"/>
              <a:ext cx="3178" cy="10203"/>
            </a:xfrm>
            <a:custGeom>
              <a:avLst/>
              <a:gdLst/>
              <a:ahLst/>
              <a:cxnLst/>
              <a:rect l="l" t="t" r="r" b="b"/>
              <a:pathLst>
                <a:path w="18" h="97" extrusionOk="0">
                  <a:moveTo>
                    <a:pt x="0" y="0"/>
                  </a:moveTo>
                  <a:cubicBezTo>
                    <a:pt x="9" y="35"/>
                    <a:pt x="18" y="61"/>
                    <a:pt x="18" y="9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-75358" y="4556092"/>
              <a:ext cx="1766" cy="5259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9" y="1"/>
                    <a:pt x="9" y="2"/>
                  </a:cubicBezTo>
                  <a:lnTo>
                    <a:pt x="9" y="2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9" y="2"/>
                  </a:moveTo>
                  <a:cubicBezTo>
                    <a:pt x="9" y="9"/>
                    <a:pt x="9" y="10"/>
                    <a:pt x="1" y="18"/>
                  </a:cubicBezTo>
                  <a:cubicBezTo>
                    <a:pt x="1" y="40"/>
                    <a:pt x="2" y="50"/>
                    <a:pt x="4" y="50"/>
                  </a:cubicBezTo>
                  <a:cubicBezTo>
                    <a:pt x="6" y="50"/>
                    <a:pt x="9" y="32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2015251" y="412597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1979410" y="4113987"/>
              <a:ext cx="36018" cy="12097"/>
            </a:xfrm>
            <a:custGeom>
              <a:avLst/>
              <a:gdLst/>
              <a:ahLst/>
              <a:cxnLst/>
              <a:rect l="l" t="t" r="r" b="b"/>
              <a:pathLst>
                <a:path w="204" h="115" extrusionOk="0">
                  <a:moveTo>
                    <a:pt x="159" y="0"/>
                  </a:moveTo>
                  <a:cubicBezTo>
                    <a:pt x="106" y="35"/>
                    <a:pt x="53" y="71"/>
                    <a:pt x="0" y="106"/>
                  </a:cubicBezTo>
                  <a:cubicBezTo>
                    <a:pt x="35" y="93"/>
                    <a:pt x="63" y="89"/>
                    <a:pt x="88" y="89"/>
                  </a:cubicBezTo>
                  <a:cubicBezTo>
                    <a:pt x="131" y="89"/>
                    <a:pt x="164" y="104"/>
                    <a:pt x="203" y="11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-278046" y="4076750"/>
              <a:ext cx="2968461" cy="1331043"/>
            </a:xfrm>
            <a:custGeom>
              <a:avLst/>
              <a:gdLst/>
              <a:ahLst/>
              <a:cxnLst/>
              <a:rect l="l" t="t" r="r" b="b"/>
              <a:pathLst>
                <a:path w="16813" h="12654" extrusionOk="0">
                  <a:moveTo>
                    <a:pt x="10116" y="330"/>
                  </a:moveTo>
                  <a:cubicBezTo>
                    <a:pt x="10140" y="330"/>
                    <a:pt x="10164" y="332"/>
                    <a:pt x="10190" y="336"/>
                  </a:cubicBezTo>
                  <a:cubicBezTo>
                    <a:pt x="10175" y="344"/>
                    <a:pt x="10159" y="347"/>
                    <a:pt x="10140" y="347"/>
                  </a:cubicBezTo>
                  <a:cubicBezTo>
                    <a:pt x="10115" y="347"/>
                    <a:pt x="10085" y="342"/>
                    <a:pt x="10049" y="336"/>
                  </a:cubicBezTo>
                  <a:cubicBezTo>
                    <a:pt x="10071" y="332"/>
                    <a:pt x="10093" y="330"/>
                    <a:pt x="10116" y="330"/>
                  </a:cubicBezTo>
                  <a:close/>
                  <a:moveTo>
                    <a:pt x="13605" y="391"/>
                  </a:moveTo>
                  <a:cubicBezTo>
                    <a:pt x="13608" y="391"/>
                    <a:pt x="13614" y="393"/>
                    <a:pt x="13624" y="398"/>
                  </a:cubicBezTo>
                  <a:lnTo>
                    <a:pt x="13624" y="398"/>
                  </a:lnTo>
                  <a:cubicBezTo>
                    <a:pt x="13618" y="400"/>
                    <a:pt x="13612" y="403"/>
                    <a:pt x="13607" y="407"/>
                  </a:cubicBezTo>
                  <a:cubicBezTo>
                    <a:pt x="13607" y="401"/>
                    <a:pt x="13599" y="391"/>
                    <a:pt x="13605" y="391"/>
                  </a:cubicBezTo>
                  <a:close/>
                  <a:moveTo>
                    <a:pt x="6670" y="560"/>
                  </a:moveTo>
                  <a:cubicBezTo>
                    <a:pt x="6696" y="560"/>
                    <a:pt x="6727" y="570"/>
                    <a:pt x="6764" y="575"/>
                  </a:cubicBezTo>
                  <a:cubicBezTo>
                    <a:pt x="6738" y="582"/>
                    <a:pt x="6680" y="598"/>
                    <a:pt x="6639" y="598"/>
                  </a:cubicBezTo>
                  <a:cubicBezTo>
                    <a:pt x="6625" y="598"/>
                    <a:pt x="6614" y="597"/>
                    <a:pt x="6605" y="592"/>
                  </a:cubicBezTo>
                  <a:cubicBezTo>
                    <a:pt x="6626" y="568"/>
                    <a:pt x="6647" y="560"/>
                    <a:pt x="6670" y="560"/>
                  </a:cubicBezTo>
                  <a:close/>
                  <a:moveTo>
                    <a:pt x="5827" y="617"/>
                  </a:moveTo>
                  <a:lnTo>
                    <a:pt x="5802" y="619"/>
                  </a:lnTo>
                  <a:cubicBezTo>
                    <a:pt x="5811" y="619"/>
                    <a:pt x="5820" y="618"/>
                    <a:pt x="5827" y="617"/>
                  </a:cubicBezTo>
                  <a:close/>
                  <a:moveTo>
                    <a:pt x="13475" y="620"/>
                  </a:moveTo>
                  <a:cubicBezTo>
                    <a:pt x="13477" y="622"/>
                    <a:pt x="13480" y="625"/>
                    <a:pt x="13484" y="628"/>
                  </a:cubicBezTo>
                  <a:cubicBezTo>
                    <a:pt x="13481" y="625"/>
                    <a:pt x="13478" y="622"/>
                    <a:pt x="13475" y="620"/>
                  </a:cubicBezTo>
                  <a:close/>
                  <a:moveTo>
                    <a:pt x="2526" y="1264"/>
                  </a:moveTo>
                  <a:cubicBezTo>
                    <a:pt x="2524" y="1266"/>
                    <a:pt x="2522" y="1268"/>
                    <a:pt x="2520" y="1269"/>
                  </a:cubicBezTo>
                  <a:lnTo>
                    <a:pt x="2520" y="1269"/>
                  </a:lnTo>
                  <a:cubicBezTo>
                    <a:pt x="2522" y="1268"/>
                    <a:pt x="2524" y="1266"/>
                    <a:pt x="2526" y="1264"/>
                  </a:cubicBezTo>
                  <a:close/>
                  <a:moveTo>
                    <a:pt x="2630" y="1735"/>
                  </a:moveTo>
                  <a:cubicBezTo>
                    <a:pt x="2618" y="1752"/>
                    <a:pt x="2607" y="1768"/>
                    <a:pt x="2597" y="1784"/>
                  </a:cubicBezTo>
                  <a:cubicBezTo>
                    <a:pt x="2612" y="1765"/>
                    <a:pt x="2623" y="1749"/>
                    <a:pt x="2630" y="1735"/>
                  </a:cubicBezTo>
                  <a:close/>
                  <a:moveTo>
                    <a:pt x="787" y="5096"/>
                  </a:moveTo>
                  <a:cubicBezTo>
                    <a:pt x="782" y="5142"/>
                    <a:pt x="777" y="5156"/>
                    <a:pt x="774" y="5156"/>
                  </a:cubicBezTo>
                  <a:cubicBezTo>
                    <a:pt x="771" y="5156"/>
                    <a:pt x="769" y="5144"/>
                    <a:pt x="769" y="5131"/>
                  </a:cubicBezTo>
                  <a:lnTo>
                    <a:pt x="787" y="5096"/>
                  </a:lnTo>
                  <a:close/>
                  <a:moveTo>
                    <a:pt x="16618" y="6438"/>
                  </a:moveTo>
                  <a:cubicBezTo>
                    <a:pt x="16610" y="6438"/>
                    <a:pt x="16610" y="6438"/>
                    <a:pt x="16618" y="6447"/>
                  </a:cubicBezTo>
                  <a:cubicBezTo>
                    <a:pt x="16618" y="6442"/>
                    <a:pt x="16618" y="6440"/>
                    <a:pt x="16618" y="6438"/>
                  </a:cubicBezTo>
                  <a:close/>
                  <a:moveTo>
                    <a:pt x="16530" y="6659"/>
                  </a:moveTo>
                  <a:lnTo>
                    <a:pt x="16530" y="6659"/>
                  </a:lnTo>
                  <a:cubicBezTo>
                    <a:pt x="16532" y="6661"/>
                    <a:pt x="16533" y="6664"/>
                    <a:pt x="16534" y="6666"/>
                  </a:cubicBezTo>
                  <a:lnTo>
                    <a:pt x="16534" y="6666"/>
                  </a:lnTo>
                  <a:cubicBezTo>
                    <a:pt x="16533" y="6664"/>
                    <a:pt x="16532" y="6661"/>
                    <a:pt x="16530" y="6659"/>
                  </a:cubicBezTo>
                  <a:close/>
                  <a:moveTo>
                    <a:pt x="415" y="7478"/>
                  </a:moveTo>
                  <a:cubicBezTo>
                    <a:pt x="412" y="7480"/>
                    <a:pt x="410" y="7484"/>
                    <a:pt x="407" y="7489"/>
                  </a:cubicBezTo>
                  <a:cubicBezTo>
                    <a:pt x="410" y="7485"/>
                    <a:pt x="412" y="7481"/>
                    <a:pt x="415" y="7478"/>
                  </a:cubicBezTo>
                  <a:close/>
                  <a:moveTo>
                    <a:pt x="610" y="8990"/>
                  </a:moveTo>
                  <a:cubicBezTo>
                    <a:pt x="608" y="8994"/>
                    <a:pt x="607" y="9000"/>
                    <a:pt x="606" y="9007"/>
                  </a:cubicBezTo>
                  <a:lnTo>
                    <a:pt x="606" y="9007"/>
                  </a:lnTo>
                  <a:lnTo>
                    <a:pt x="610" y="8990"/>
                  </a:lnTo>
                  <a:close/>
                  <a:moveTo>
                    <a:pt x="10305" y="1"/>
                  </a:moveTo>
                  <a:lnTo>
                    <a:pt x="10305" y="1"/>
                  </a:lnTo>
                  <a:cubicBezTo>
                    <a:pt x="10067" y="19"/>
                    <a:pt x="10040" y="89"/>
                    <a:pt x="10023" y="160"/>
                  </a:cubicBezTo>
                  <a:cubicBezTo>
                    <a:pt x="9976" y="150"/>
                    <a:pt x="9939" y="145"/>
                    <a:pt x="9905" y="145"/>
                  </a:cubicBezTo>
                  <a:cubicBezTo>
                    <a:pt x="9850" y="145"/>
                    <a:pt x="9807" y="159"/>
                    <a:pt x="9758" y="186"/>
                  </a:cubicBezTo>
                  <a:cubicBezTo>
                    <a:pt x="9714" y="169"/>
                    <a:pt x="9643" y="142"/>
                    <a:pt x="9793" y="133"/>
                  </a:cubicBezTo>
                  <a:cubicBezTo>
                    <a:pt x="9771" y="133"/>
                    <a:pt x="9727" y="133"/>
                    <a:pt x="9674" y="133"/>
                  </a:cubicBezTo>
                  <a:cubicBezTo>
                    <a:pt x="9515" y="133"/>
                    <a:pt x="9270" y="138"/>
                    <a:pt x="9263" y="177"/>
                  </a:cubicBezTo>
                  <a:cubicBezTo>
                    <a:pt x="9255" y="172"/>
                    <a:pt x="9241" y="170"/>
                    <a:pt x="9225" y="170"/>
                  </a:cubicBezTo>
                  <a:cubicBezTo>
                    <a:pt x="9189" y="170"/>
                    <a:pt x="9143" y="180"/>
                    <a:pt x="9131" y="186"/>
                  </a:cubicBezTo>
                  <a:cubicBezTo>
                    <a:pt x="8937" y="186"/>
                    <a:pt x="8919" y="186"/>
                    <a:pt x="8733" y="195"/>
                  </a:cubicBezTo>
                  <a:lnTo>
                    <a:pt x="8786" y="204"/>
                  </a:lnTo>
                  <a:cubicBezTo>
                    <a:pt x="8754" y="232"/>
                    <a:pt x="8720" y="238"/>
                    <a:pt x="8678" y="238"/>
                  </a:cubicBezTo>
                  <a:cubicBezTo>
                    <a:pt x="8646" y="238"/>
                    <a:pt x="8610" y="235"/>
                    <a:pt x="8566" y="235"/>
                  </a:cubicBezTo>
                  <a:cubicBezTo>
                    <a:pt x="8542" y="235"/>
                    <a:pt x="8515" y="236"/>
                    <a:pt x="8486" y="239"/>
                  </a:cubicBezTo>
                  <a:lnTo>
                    <a:pt x="8486" y="230"/>
                  </a:lnTo>
                  <a:cubicBezTo>
                    <a:pt x="8404" y="222"/>
                    <a:pt x="8353" y="219"/>
                    <a:pt x="8318" y="219"/>
                  </a:cubicBezTo>
                  <a:cubicBezTo>
                    <a:pt x="8242" y="219"/>
                    <a:pt x="8244" y="233"/>
                    <a:pt x="8169" y="233"/>
                  </a:cubicBezTo>
                  <a:cubicBezTo>
                    <a:pt x="8134" y="233"/>
                    <a:pt x="8083" y="230"/>
                    <a:pt x="8001" y="222"/>
                  </a:cubicBezTo>
                  <a:lnTo>
                    <a:pt x="8001" y="222"/>
                  </a:lnTo>
                  <a:lnTo>
                    <a:pt x="8018" y="257"/>
                  </a:lnTo>
                  <a:cubicBezTo>
                    <a:pt x="8011" y="281"/>
                    <a:pt x="7985" y="289"/>
                    <a:pt x="7947" y="289"/>
                  </a:cubicBezTo>
                  <a:cubicBezTo>
                    <a:pt x="7866" y="289"/>
                    <a:pt x="7728" y="250"/>
                    <a:pt x="7604" y="250"/>
                  </a:cubicBezTo>
                  <a:cubicBezTo>
                    <a:pt x="7576" y="250"/>
                    <a:pt x="7549" y="252"/>
                    <a:pt x="7524" y="257"/>
                  </a:cubicBezTo>
                  <a:lnTo>
                    <a:pt x="7594" y="283"/>
                  </a:lnTo>
                  <a:cubicBezTo>
                    <a:pt x="7583" y="287"/>
                    <a:pt x="7570" y="289"/>
                    <a:pt x="7556" y="289"/>
                  </a:cubicBezTo>
                  <a:cubicBezTo>
                    <a:pt x="7446" y="289"/>
                    <a:pt x="7282" y="177"/>
                    <a:pt x="7188" y="169"/>
                  </a:cubicBezTo>
                  <a:cubicBezTo>
                    <a:pt x="7162" y="160"/>
                    <a:pt x="7224" y="160"/>
                    <a:pt x="7250" y="151"/>
                  </a:cubicBezTo>
                  <a:cubicBezTo>
                    <a:pt x="7199" y="143"/>
                    <a:pt x="7165" y="140"/>
                    <a:pt x="7142" y="140"/>
                  </a:cubicBezTo>
                  <a:cubicBezTo>
                    <a:pt x="7043" y="140"/>
                    <a:pt x="7178" y="207"/>
                    <a:pt x="7012" y="222"/>
                  </a:cubicBezTo>
                  <a:cubicBezTo>
                    <a:pt x="6967" y="195"/>
                    <a:pt x="7056" y="151"/>
                    <a:pt x="6914" y="151"/>
                  </a:cubicBezTo>
                  <a:cubicBezTo>
                    <a:pt x="6910" y="150"/>
                    <a:pt x="6904" y="149"/>
                    <a:pt x="6897" y="149"/>
                  </a:cubicBezTo>
                  <a:cubicBezTo>
                    <a:pt x="6815" y="149"/>
                    <a:pt x="6590" y="222"/>
                    <a:pt x="6412" y="222"/>
                  </a:cubicBezTo>
                  <a:cubicBezTo>
                    <a:pt x="6377" y="222"/>
                    <a:pt x="6344" y="220"/>
                    <a:pt x="6314" y="213"/>
                  </a:cubicBezTo>
                  <a:lnTo>
                    <a:pt x="6314" y="213"/>
                  </a:lnTo>
                  <a:cubicBezTo>
                    <a:pt x="6358" y="230"/>
                    <a:pt x="6402" y="248"/>
                    <a:pt x="6305" y="275"/>
                  </a:cubicBezTo>
                  <a:cubicBezTo>
                    <a:pt x="6297" y="275"/>
                    <a:pt x="6289" y="275"/>
                    <a:pt x="6280" y="275"/>
                  </a:cubicBezTo>
                  <a:cubicBezTo>
                    <a:pt x="6178" y="275"/>
                    <a:pt x="6035" y="245"/>
                    <a:pt x="5914" y="245"/>
                  </a:cubicBezTo>
                  <a:cubicBezTo>
                    <a:pt x="5854" y="245"/>
                    <a:pt x="5799" y="252"/>
                    <a:pt x="5758" y="275"/>
                  </a:cubicBezTo>
                  <a:cubicBezTo>
                    <a:pt x="5740" y="275"/>
                    <a:pt x="5731" y="266"/>
                    <a:pt x="5731" y="266"/>
                  </a:cubicBezTo>
                  <a:cubicBezTo>
                    <a:pt x="5617" y="283"/>
                    <a:pt x="5360" y="310"/>
                    <a:pt x="5290" y="354"/>
                  </a:cubicBezTo>
                  <a:cubicBezTo>
                    <a:pt x="5265" y="328"/>
                    <a:pt x="5223" y="318"/>
                    <a:pt x="5170" y="318"/>
                  </a:cubicBezTo>
                  <a:cubicBezTo>
                    <a:pt x="5007" y="318"/>
                    <a:pt x="4748" y="413"/>
                    <a:pt x="4629" y="413"/>
                  </a:cubicBezTo>
                  <a:cubicBezTo>
                    <a:pt x="4592" y="413"/>
                    <a:pt x="4569" y="404"/>
                    <a:pt x="4566" y="381"/>
                  </a:cubicBezTo>
                  <a:cubicBezTo>
                    <a:pt x="4451" y="407"/>
                    <a:pt x="4336" y="434"/>
                    <a:pt x="4213" y="460"/>
                  </a:cubicBezTo>
                  <a:lnTo>
                    <a:pt x="4221" y="442"/>
                  </a:lnTo>
                  <a:lnTo>
                    <a:pt x="4221" y="442"/>
                  </a:lnTo>
                  <a:cubicBezTo>
                    <a:pt x="3992" y="495"/>
                    <a:pt x="3921" y="548"/>
                    <a:pt x="3859" y="601"/>
                  </a:cubicBezTo>
                  <a:cubicBezTo>
                    <a:pt x="3852" y="603"/>
                    <a:pt x="3846" y="603"/>
                    <a:pt x="3842" y="603"/>
                  </a:cubicBezTo>
                  <a:cubicBezTo>
                    <a:pt x="3813" y="603"/>
                    <a:pt x="3834" y="582"/>
                    <a:pt x="3842" y="575"/>
                  </a:cubicBezTo>
                  <a:lnTo>
                    <a:pt x="3842" y="575"/>
                  </a:lnTo>
                  <a:cubicBezTo>
                    <a:pt x="3506" y="663"/>
                    <a:pt x="3471" y="681"/>
                    <a:pt x="3250" y="866"/>
                  </a:cubicBezTo>
                  <a:lnTo>
                    <a:pt x="3206" y="840"/>
                  </a:lnTo>
                  <a:cubicBezTo>
                    <a:pt x="3144" y="893"/>
                    <a:pt x="2729" y="1025"/>
                    <a:pt x="2508" y="1299"/>
                  </a:cubicBezTo>
                  <a:cubicBezTo>
                    <a:pt x="2508" y="1291"/>
                    <a:pt x="2508" y="1283"/>
                    <a:pt x="2520" y="1269"/>
                  </a:cubicBezTo>
                  <a:lnTo>
                    <a:pt x="2520" y="1269"/>
                  </a:lnTo>
                  <a:cubicBezTo>
                    <a:pt x="2264" y="1542"/>
                    <a:pt x="1820" y="1865"/>
                    <a:pt x="1873" y="2067"/>
                  </a:cubicBezTo>
                  <a:cubicBezTo>
                    <a:pt x="1837" y="2147"/>
                    <a:pt x="1802" y="2217"/>
                    <a:pt x="1776" y="2297"/>
                  </a:cubicBezTo>
                  <a:cubicBezTo>
                    <a:pt x="1825" y="2218"/>
                    <a:pt x="1848" y="2192"/>
                    <a:pt x="1857" y="2192"/>
                  </a:cubicBezTo>
                  <a:cubicBezTo>
                    <a:pt x="1876" y="2192"/>
                    <a:pt x="1845" y="2288"/>
                    <a:pt x="1866" y="2288"/>
                  </a:cubicBezTo>
                  <a:cubicBezTo>
                    <a:pt x="1871" y="2288"/>
                    <a:pt x="1879" y="2283"/>
                    <a:pt x="1890" y="2270"/>
                  </a:cubicBezTo>
                  <a:lnTo>
                    <a:pt x="1890" y="2270"/>
                  </a:lnTo>
                  <a:cubicBezTo>
                    <a:pt x="1853" y="2352"/>
                    <a:pt x="1770" y="2447"/>
                    <a:pt x="1748" y="2447"/>
                  </a:cubicBezTo>
                  <a:cubicBezTo>
                    <a:pt x="1739" y="2447"/>
                    <a:pt x="1740" y="2432"/>
                    <a:pt x="1758" y="2394"/>
                  </a:cubicBezTo>
                  <a:lnTo>
                    <a:pt x="1776" y="2376"/>
                  </a:lnTo>
                  <a:cubicBezTo>
                    <a:pt x="1771" y="2366"/>
                    <a:pt x="1765" y="2362"/>
                    <a:pt x="1758" y="2362"/>
                  </a:cubicBezTo>
                  <a:cubicBezTo>
                    <a:pt x="1700" y="2362"/>
                    <a:pt x="1569" y="2677"/>
                    <a:pt x="1532" y="2677"/>
                  </a:cubicBezTo>
                  <a:cubicBezTo>
                    <a:pt x="1531" y="2677"/>
                    <a:pt x="1529" y="2677"/>
                    <a:pt x="1528" y="2676"/>
                  </a:cubicBezTo>
                  <a:cubicBezTo>
                    <a:pt x="1263" y="3233"/>
                    <a:pt x="1043" y="3807"/>
                    <a:pt x="901" y="4363"/>
                  </a:cubicBezTo>
                  <a:lnTo>
                    <a:pt x="981" y="4319"/>
                  </a:lnTo>
                  <a:lnTo>
                    <a:pt x="928" y="4513"/>
                  </a:lnTo>
                  <a:cubicBezTo>
                    <a:pt x="917" y="4531"/>
                    <a:pt x="905" y="4545"/>
                    <a:pt x="896" y="4545"/>
                  </a:cubicBezTo>
                  <a:cubicBezTo>
                    <a:pt x="884" y="4545"/>
                    <a:pt x="881" y="4517"/>
                    <a:pt x="901" y="4433"/>
                  </a:cubicBezTo>
                  <a:lnTo>
                    <a:pt x="901" y="4433"/>
                  </a:lnTo>
                  <a:cubicBezTo>
                    <a:pt x="848" y="4495"/>
                    <a:pt x="875" y="4672"/>
                    <a:pt x="893" y="4681"/>
                  </a:cubicBezTo>
                  <a:cubicBezTo>
                    <a:pt x="872" y="4750"/>
                    <a:pt x="858" y="4775"/>
                    <a:pt x="849" y="4775"/>
                  </a:cubicBezTo>
                  <a:cubicBezTo>
                    <a:pt x="828" y="4775"/>
                    <a:pt x="833" y="4632"/>
                    <a:pt x="826" y="4632"/>
                  </a:cubicBezTo>
                  <a:cubicBezTo>
                    <a:pt x="825" y="4632"/>
                    <a:pt x="824" y="4636"/>
                    <a:pt x="822" y="4645"/>
                  </a:cubicBezTo>
                  <a:lnTo>
                    <a:pt x="804" y="4760"/>
                  </a:lnTo>
                  <a:lnTo>
                    <a:pt x="813" y="4734"/>
                  </a:lnTo>
                  <a:cubicBezTo>
                    <a:pt x="822" y="4831"/>
                    <a:pt x="848" y="4848"/>
                    <a:pt x="813" y="5016"/>
                  </a:cubicBezTo>
                  <a:cubicBezTo>
                    <a:pt x="778" y="5122"/>
                    <a:pt x="769" y="5060"/>
                    <a:pt x="751" y="5104"/>
                  </a:cubicBezTo>
                  <a:cubicBezTo>
                    <a:pt x="751" y="5104"/>
                    <a:pt x="742" y="5113"/>
                    <a:pt x="742" y="5166"/>
                  </a:cubicBezTo>
                  <a:lnTo>
                    <a:pt x="698" y="5414"/>
                  </a:lnTo>
                  <a:lnTo>
                    <a:pt x="698" y="5414"/>
                  </a:lnTo>
                  <a:lnTo>
                    <a:pt x="760" y="5325"/>
                  </a:lnTo>
                  <a:lnTo>
                    <a:pt x="760" y="5325"/>
                  </a:lnTo>
                  <a:cubicBezTo>
                    <a:pt x="760" y="5409"/>
                    <a:pt x="736" y="5498"/>
                    <a:pt x="751" y="5498"/>
                  </a:cubicBezTo>
                  <a:cubicBezTo>
                    <a:pt x="757" y="5498"/>
                    <a:pt x="766" y="5487"/>
                    <a:pt x="783" y="5463"/>
                  </a:cubicBezTo>
                  <a:lnTo>
                    <a:pt x="783" y="5463"/>
                  </a:lnTo>
                  <a:cubicBezTo>
                    <a:pt x="680" y="5624"/>
                    <a:pt x="627" y="6377"/>
                    <a:pt x="584" y="6482"/>
                  </a:cubicBezTo>
                  <a:cubicBezTo>
                    <a:pt x="601" y="6641"/>
                    <a:pt x="575" y="6791"/>
                    <a:pt x="548" y="6976"/>
                  </a:cubicBezTo>
                  <a:cubicBezTo>
                    <a:pt x="555" y="6959"/>
                    <a:pt x="568" y="6946"/>
                    <a:pt x="578" y="6946"/>
                  </a:cubicBezTo>
                  <a:cubicBezTo>
                    <a:pt x="595" y="6946"/>
                    <a:pt x="608" y="6977"/>
                    <a:pt x="592" y="7074"/>
                  </a:cubicBezTo>
                  <a:cubicBezTo>
                    <a:pt x="582" y="7066"/>
                    <a:pt x="573" y="7062"/>
                    <a:pt x="565" y="7062"/>
                  </a:cubicBezTo>
                  <a:cubicBezTo>
                    <a:pt x="491" y="7062"/>
                    <a:pt x="494" y="7358"/>
                    <a:pt x="415" y="7478"/>
                  </a:cubicBezTo>
                  <a:lnTo>
                    <a:pt x="415" y="7478"/>
                  </a:lnTo>
                  <a:cubicBezTo>
                    <a:pt x="418" y="7475"/>
                    <a:pt x="420" y="7473"/>
                    <a:pt x="422" y="7473"/>
                  </a:cubicBezTo>
                  <a:cubicBezTo>
                    <a:pt x="452" y="7473"/>
                    <a:pt x="388" y="7811"/>
                    <a:pt x="429" y="7811"/>
                  </a:cubicBezTo>
                  <a:cubicBezTo>
                    <a:pt x="436" y="7811"/>
                    <a:pt x="446" y="7802"/>
                    <a:pt x="460" y="7780"/>
                  </a:cubicBezTo>
                  <a:lnTo>
                    <a:pt x="460" y="7780"/>
                  </a:lnTo>
                  <a:cubicBezTo>
                    <a:pt x="449" y="7833"/>
                    <a:pt x="440" y="7843"/>
                    <a:pt x="430" y="7843"/>
                  </a:cubicBezTo>
                  <a:cubicBezTo>
                    <a:pt x="423" y="7843"/>
                    <a:pt x="416" y="7838"/>
                    <a:pt x="408" y="7838"/>
                  </a:cubicBezTo>
                  <a:cubicBezTo>
                    <a:pt x="398" y="7838"/>
                    <a:pt x="386" y="7845"/>
                    <a:pt x="372" y="7877"/>
                  </a:cubicBezTo>
                  <a:cubicBezTo>
                    <a:pt x="372" y="8213"/>
                    <a:pt x="257" y="8592"/>
                    <a:pt x="221" y="8998"/>
                  </a:cubicBezTo>
                  <a:cubicBezTo>
                    <a:pt x="232" y="8998"/>
                    <a:pt x="245" y="8977"/>
                    <a:pt x="258" y="8977"/>
                  </a:cubicBezTo>
                  <a:cubicBezTo>
                    <a:pt x="267" y="8977"/>
                    <a:pt x="276" y="8988"/>
                    <a:pt x="283" y="9025"/>
                  </a:cubicBezTo>
                  <a:lnTo>
                    <a:pt x="186" y="9228"/>
                  </a:lnTo>
                  <a:cubicBezTo>
                    <a:pt x="186" y="9307"/>
                    <a:pt x="266" y="9316"/>
                    <a:pt x="195" y="9449"/>
                  </a:cubicBezTo>
                  <a:cubicBezTo>
                    <a:pt x="205" y="9439"/>
                    <a:pt x="215" y="9426"/>
                    <a:pt x="222" y="9426"/>
                  </a:cubicBezTo>
                  <a:cubicBezTo>
                    <a:pt x="227" y="9426"/>
                    <a:pt x="230" y="9434"/>
                    <a:pt x="230" y="9458"/>
                  </a:cubicBezTo>
                  <a:cubicBezTo>
                    <a:pt x="80" y="10243"/>
                    <a:pt x="151" y="11073"/>
                    <a:pt x="1" y="11877"/>
                  </a:cubicBezTo>
                  <a:cubicBezTo>
                    <a:pt x="10" y="11839"/>
                    <a:pt x="16" y="11823"/>
                    <a:pt x="20" y="11823"/>
                  </a:cubicBezTo>
                  <a:cubicBezTo>
                    <a:pt x="27" y="11823"/>
                    <a:pt x="27" y="11870"/>
                    <a:pt x="27" y="11921"/>
                  </a:cubicBezTo>
                  <a:cubicBezTo>
                    <a:pt x="30" y="11904"/>
                    <a:pt x="35" y="11899"/>
                    <a:pt x="40" y="11899"/>
                  </a:cubicBezTo>
                  <a:cubicBezTo>
                    <a:pt x="50" y="11899"/>
                    <a:pt x="64" y="11916"/>
                    <a:pt x="79" y="11916"/>
                  </a:cubicBezTo>
                  <a:cubicBezTo>
                    <a:pt x="82" y="11916"/>
                    <a:pt x="86" y="11915"/>
                    <a:pt x="89" y="11912"/>
                  </a:cubicBezTo>
                  <a:lnTo>
                    <a:pt x="89" y="11912"/>
                  </a:lnTo>
                  <a:lnTo>
                    <a:pt x="27" y="12257"/>
                  </a:lnTo>
                  <a:cubicBezTo>
                    <a:pt x="80" y="12318"/>
                    <a:pt x="27" y="12619"/>
                    <a:pt x="80" y="12654"/>
                  </a:cubicBezTo>
                  <a:lnTo>
                    <a:pt x="71" y="12539"/>
                  </a:lnTo>
                  <a:lnTo>
                    <a:pt x="71" y="12539"/>
                  </a:lnTo>
                  <a:cubicBezTo>
                    <a:pt x="82" y="12564"/>
                    <a:pt x="94" y="12574"/>
                    <a:pt x="105" y="12574"/>
                  </a:cubicBezTo>
                  <a:cubicBezTo>
                    <a:pt x="159" y="12574"/>
                    <a:pt x="222" y="12362"/>
                    <a:pt x="286" y="12362"/>
                  </a:cubicBezTo>
                  <a:cubicBezTo>
                    <a:pt x="288" y="12362"/>
                    <a:pt x="290" y="12362"/>
                    <a:pt x="292" y="12363"/>
                  </a:cubicBezTo>
                  <a:cubicBezTo>
                    <a:pt x="221" y="12204"/>
                    <a:pt x="398" y="11956"/>
                    <a:pt x="310" y="11691"/>
                  </a:cubicBezTo>
                  <a:cubicBezTo>
                    <a:pt x="313" y="11681"/>
                    <a:pt x="316" y="11676"/>
                    <a:pt x="319" y="11676"/>
                  </a:cubicBezTo>
                  <a:cubicBezTo>
                    <a:pt x="327" y="11676"/>
                    <a:pt x="331" y="11717"/>
                    <a:pt x="344" y="11717"/>
                  </a:cubicBezTo>
                  <a:cubicBezTo>
                    <a:pt x="347" y="11717"/>
                    <a:pt x="350" y="11714"/>
                    <a:pt x="354" y="11709"/>
                  </a:cubicBezTo>
                  <a:cubicBezTo>
                    <a:pt x="319" y="11647"/>
                    <a:pt x="310" y="11568"/>
                    <a:pt x="336" y="11418"/>
                  </a:cubicBezTo>
                  <a:lnTo>
                    <a:pt x="336" y="11418"/>
                  </a:lnTo>
                  <a:lnTo>
                    <a:pt x="345" y="11435"/>
                  </a:lnTo>
                  <a:cubicBezTo>
                    <a:pt x="354" y="11020"/>
                    <a:pt x="398" y="10853"/>
                    <a:pt x="451" y="10385"/>
                  </a:cubicBezTo>
                  <a:lnTo>
                    <a:pt x="451" y="10385"/>
                  </a:lnTo>
                  <a:lnTo>
                    <a:pt x="407" y="10420"/>
                  </a:lnTo>
                  <a:cubicBezTo>
                    <a:pt x="425" y="10323"/>
                    <a:pt x="433" y="10296"/>
                    <a:pt x="451" y="10252"/>
                  </a:cubicBezTo>
                  <a:cubicBezTo>
                    <a:pt x="444" y="10237"/>
                    <a:pt x="439" y="10231"/>
                    <a:pt x="434" y="10231"/>
                  </a:cubicBezTo>
                  <a:cubicBezTo>
                    <a:pt x="408" y="10231"/>
                    <a:pt x="415" y="10447"/>
                    <a:pt x="387" y="10447"/>
                  </a:cubicBezTo>
                  <a:cubicBezTo>
                    <a:pt x="383" y="10447"/>
                    <a:pt x="378" y="10442"/>
                    <a:pt x="372" y="10429"/>
                  </a:cubicBezTo>
                  <a:cubicBezTo>
                    <a:pt x="460" y="10296"/>
                    <a:pt x="425" y="9722"/>
                    <a:pt x="531" y="9643"/>
                  </a:cubicBezTo>
                  <a:cubicBezTo>
                    <a:pt x="536" y="9594"/>
                    <a:pt x="533" y="9582"/>
                    <a:pt x="526" y="9582"/>
                  </a:cubicBezTo>
                  <a:cubicBezTo>
                    <a:pt x="519" y="9582"/>
                    <a:pt x="508" y="9595"/>
                    <a:pt x="501" y="9595"/>
                  </a:cubicBezTo>
                  <a:cubicBezTo>
                    <a:pt x="493" y="9595"/>
                    <a:pt x="489" y="9582"/>
                    <a:pt x="495" y="9528"/>
                  </a:cubicBezTo>
                  <a:lnTo>
                    <a:pt x="522" y="9493"/>
                  </a:lnTo>
                  <a:lnTo>
                    <a:pt x="495" y="9449"/>
                  </a:lnTo>
                  <a:cubicBezTo>
                    <a:pt x="513" y="9352"/>
                    <a:pt x="548" y="9307"/>
                    <a:pt x="566" y="9307"/>
                  </a:cubicBezTo>
                  <a:cubicBezTo>
                    <a:pt x="566" y="9325"/>
                    <a:pt x="566" y="9378"/>
                    <a:pt x="566" y="9405"/>
                  </a:cubicBezTo>
                  <a:cubicBezTo>
                    <a:pt x="606" y="9285"/>
                    <a:pt x="595" y="9079"/>
                    <a:pt x="606" y="9007"/>
                  </a:cubicBezTo>
                  <a:lnTo>
                    <a:pt x="606" y="9007"/>
                  </a:lnTo>
                  <a:lnTo>
                    <a:pt x="575" y="9140"/>
                  </a:lnTo>
                  <a:cubicBezTo>
                    <a:pt x="601" y="8716"/>
                    <a:pt x="698" y="8213"/>
                    <a:pt x="698" y="7806"/>
                  </a:cubicBezTo>
                  <a:lnTo>
                    <a:pt x="698" y="7806"/>
                  </a:lnTo>
                  <a:lnTo>
                    <a:pt x="672" y="7833"/>
                  </a:lnTo>
                  <a:cubicBezTo>
                    <a:pt x="681" y="7527"/>
                    <a:pt x="724" y="7593"/>
                    <a:pt x="759" y="7260"/>
                  </a:cubicBezTo>
                  <a:lnTo>
                    <a:pt x="759" y="7260"/>
                  </a:lnTo>
                  <a:cubicBezTo>
                    <a:pt x="759" y="7262"/>
                    <a:pt x="760" y="7265"/>
                    <a:pt x="760" y="7268"/>
                  </a:cubicBezTo>
                  <a:lnTo>
                    <a:pt x="760" y="7250"/>
                  </a:lnTo>
                  <a:cubicBezTo>
                    <a:pt x="760" y="7253"/>
                    <a:pt x="759" y="7256"/>
                    <a:pt x="759" y="7260"/>
                  </a:cubicBezTo>
                  <a:lnTo>
                    <a:pt x="759" y="7260"/>
                  </a:lnTo>
                  <a:cubicBezTo>
                    <a:pt x="751" y="7190"/>
                    <a:pt x="752" y="7105"/>
                    <a:pt x="769" y="7012"/>
                  </a:cubicBezTo>
                  <a:cubicBezTo>
                    <a:pt x="770" y="7026"/>
                    <a:pt x="773" y="7032"/>
                    <a:pt x="776" y="7032"/>
                  </a:cubicBezTo>
                  <a:cubicBezTo>
                    <a:pt x="790" y="7032"/>
                    <a:pt x="815" y="6944"/>
                    <a:pt x="830" y="6944"/>
                  </a:cubicBezTo>
                  <a:cubicBezTo>
                    <a:pt x="834" y="6944"/>
                    <a:pt x="838" y="6953"/>
                    <a:pt x="840" y="6976"/>
                  </a:cubicBezTo>
                  <a:cubicBezTo>
                    <a:pt x="848" y="6632"/>
                    <a:pt x="831" y="6809"/>
                    <a:pt x="795" y="6579"/>
                  </a:cubicBezTo>
                  <a:lnTo>
                    <a:pt x="831" y="6526"/>
                  </a:lnTo>
                  <a:cubicBezTo>
                    <a:pt x="813" y="6447"/>
                    <a:pt x="804" y="6438"/>
                    <a:pt x="813" y="6270"/>
                  </a:cubicBezTo>
                  <a:lnTo>
                    <a:pt x="813" y="6270"/>
                  </a:lnTo>
                  <a:cubicBezTo>
                    <a:pt x="815" y="6305"/>
                    <a:pt x="820" y="6317"/>
                    <a:pt x="827" y="6317"/>
                  </a:cubicBezTo>
                  <a:cubicBezTo>
                    <a:pt x="839" y="6317"/>
                    <a:pt x="857" y="6275"/>
                    <a:pt x="872" y="6275"/>
                  </a:cubicBezTo>
                  <a:cubicBezTo>
                    <a:pt x="880" y="6275"/>
                    <a:pt x="888" y="6288"/>
                    <a:pt x="893" y="6332"/>
                  </a:cubicBezTo>
                  <a:cubicBezTo>
                    <a:pt x="1007" y="5987"/>
                    <a:pt x="901" y="5802"/>
                    <a:pt x="1025" y="5652"/>
                  </a:cubicBezTo>
                  <a:cubicBezTo>
                    <a:pt x="1015" y="5624"/>
                    <a:pt x="1006" y="5612"/>
                    <a:pt x="998" y="5612"/>
                  </a:cubicBezTo>
                  <a:cubicBezTo>
                    <a:pt x="958" y="5612"/>
                    <a:pt x="934" y="5868"/>
                    <a:pt x="929" y="5868"/>
                  </a:cubicBezTo>
                  <a:cubicBezTo>
                    <a:pt x="928" y="5868"/>
                    <a:pt x="928" y="5864"/>
                    <a:pt x="928" y="5855"/>
                  </a:cubicBezTo>
                  <a:cubicBezTo>
                    <a:pt x="922" y="5865"/>
                    <a:pt x="917" y="5869"/>
                    <a:pt x="912" y="5869"/>
                  </a:cubicBezTo>
                  <a:cubicBezTo>
                    <a:pt x="884" y="5869"/>
                    <a:pt x="886" y="5699"/>
                    <a:pt x="901" y="5608"/>
                  </a:cubicBezTo>
                  <a:cubicBezTo>
                    <a:pt x="928" y="5493"/>
                    <a:pt x="1043" y="5431"/>
                    <a:pt x="1087" y="5149"/>
                  </a:cubicBezTo>
                  <a:cubicBezTo>
                    <a:pt x="1087" y="5175"/>
                    <a:pt x="1096" y="5184"/>
                    <a:pt x="1087" y="5210"/>
                  </a:cubicBezTo>
                  <a:cubicBezTo>
                    <a:pt x="1131" y="5113"/>
                    <a:pt x="1096" y="4999"/>
                    <a:pt x="1157" y="4875"/>
                  </a:cubicBezTo>
                  <a:cubicBezTo>
                    <a:pt x="1122" y="4795"/>
                    <a:pt x="1193" y="4716"/>
                    <a:pt x="1131" y="4681"/>
                  </a:cubicBezTo>
                  <a:lnTo>
                    <a:pt x="1131" y="4681"/>
                  </a:lnTo>
                  <a:lnTo>
                    <a:pt x="1096" y="4937"/>
                  </a:lnTo>
                  <a:cubicBezTo>
                    <a:pt x="1104" y="4787"/>
                    <a:pt x="1060" y="4637"/>
                    <a:pt x="1149" y="4407"/>
                  </a:cubicBezTo>
                  <a:cubicBezTo>
                    <a:pt x="1157" y="4433"/>
                    <a:pt x="1157" y="4504"/>
                    <a:pt x="1157" y="4557"/>
                  </a:cubicBezTo>
                  <a:cubicBezTo>
                    <a:pt x="1193" y="4486"/>
                    <a:pt x="1175" y="4416"/>
                    <a:pt x="1210" y="4354"/>
                  </a:cubicBezTo>
                  <a:lnTo>
                    <a:pt x="1210" y="4354"/>
                  </a:lnTo>
                  <a:cubicBezTo>
                    <a:pt x="1272" y="4389"/>
                    <a:pt x="1157" y="4663"/>
                    <a:pt x="1175" y="4831"/>
                  </a:cubicBezTo>
                  <a:cubicBezTo>
                    <a:pt x="1205" y="4771"/>
                    <a:pt x="1197" y="4599"/>
                    <a:pt x="1225" y="4599"/>
                  </a:cubicBezTo>
                  <a:cubicBezTo>
                    <a:pt x="1231" y="4599"/>
                    <a:pt x="1237" y="4605"/>
                    <a:pt x="1246" y="4619"/>
                  </a:cubicBezTo>
                  <a:cubicBezTo>
                    <a:pt x="1175" y="4486"/>
                    <a:pt x="1316" y="4354"/>
                    <a:pt x="1299" y="4151"/>
                  </a:cubicBezTo>
                  <a:lnTo>
                    <a:pt x="1299" y="4151"/>
                  </a:lnTo>
                  <a:lnTo>
                    <a:pt x="1334" y="4169"/>
                  </a:lnTo>
                  <a:cubicBezTo>
                    <a:pt x="1334" y="4142"/>
                    <a:pt x="1334" y="4080"/>
                    <a:pt x="1343" y="4027"/>
                  </a:cubicBezTo>
                  <a:lnTo>
                    <a:pt x="1369" y="4133"/>
                  </a:lnTo>
                  <a:cubicBezTo>
                    <a:pt x="1369" y="3974"/>
                    <a:pt x="1484" y="3859"/>
                    <a:pt x="1511" y="3709"/>
                  </a:cubicBezTo>
                  <a:lnTo>
                    <a:pt x="1511" y="3709"/>
                  </a:lnTo>
                  <a:cubicBezTo>
                    <a:pt x="1470" y="3836"/>
                    <a:pt x="1451" y="3865"/>
                    <a:pt x="1438" y="3865"/>
                  </a:cubicBezTo>
                  <a:cubicBezTo>
                    <a:pt x="1427" y="3865"/>
                    <a:pt x="1420" y="3844"/>
                    <a:pt x="1408" y="3844"/>
                  </a:cubicBezTo>
                  <a:cubicBezTo>
                    <a:pt x="1401" y="3844"/>
                    <a:pt x="1392" y="3852"/>
                    <a:pt x="1378" y="3877"/>
                  </a:cubicBezTo>
                  <a:cubicBezTo>
                    <a:pt x="1440" y="3497"/>
                    <a:pt x="1537" y="3701"/>
                    <a:pt x="1661" y="3303"/>
                  </a:cubicBezTo>
                  <a:lnTo>
                    <a:pt x="1661" y="3303"/>
                  </a:lnTo>
                  <a:cubicBezTo>
                    <a:pt x="1647" y="3344"/>
                    <a:pt x="1598" y="3430"/>
                    <a:pt x="1583" y="3430"/>
                  </a:cubicBezTo>
                  <a:cubicBezTo>
                    <a:pt x="1578" y="3430"/>
                    <a:pt x="1577" y="3421"/>
                    <a:pt x="1581" y="3400"/>
                  </a:cubicBezTo>
                  <a:cubicBezTo>
                    <a:pt x="1617" y="3330"/>
                    <a:pt x="1670" y="3233"/>
                    <a:pt x="1705" y="3197"/>
                  </a:cubicBezTo>
                  <a:cubicBezTo>
                    <a:pt x="1740" y="3111"/>
                    <a:pt x="1746" y="3086"/>
                    <a:pt x="1739" y="3086"/>
                  </a:cubicBezTo>
                  <a:cubicBezTo>
                    <a:pt x="1729" y="3086"/>
                    <a:pt x="1693" y="3138"/>
                    <a:pt x="1680" y="3138"/>
                  </a:cubicBezTo>
                  <a:cubicBezTo>
                    <a:pt x="1675" y="3138"/>
                    <a:pt x="1674" y="3130"/>
                    <a:pt x="1678" y="3109"/>
                  </a:cubicBezTo>
                  <a:cubicBezTo>
                    <a:pt x="1758" y="3038"/>
                    <a:pt x="1705" y="2968"/>
                    <a:pt x="1749" y="2853"/>
                  </a:cubicBezTo>
                  <a:lnTo>
                    <a:pt x="1749" y="2853"/>
                  </a:lnTo>
                  <a:lnTo>
                    <a:pt x="1784" y="2871"/>
                  </a:lnTo>
                  <a:cubicBezTo>
                    <a:pt x="1952" y="2597"/>
                    <a:pt x="1740" y="2756"/>
                    <a:pt x="1908" y="2509"/>
                  </a:cubicBezTo>
                  <a:lnTo>
                    <a:pt x="1908" y="2509"/>
                  </a:lnTo>
                  <a:lnTo>
                    <a:pt x="1899" y="2650"/>
                  </a:lnTo>
                  <a:lnTo>
                    <a:pt x="1961" y="2509"/>
                  </a:lnTo>
                  <a:lnTo>
                    <a:pt x="1987" y="2562"/>
                  </a:lnTo>
                  <a:cubicBezTo>
                    <a:pt x="2032" y="2403"/>
                    <a:pt x="2067" y="2358"/>
                    <a:pt x="2164" y="2235"/>
                  </a:cubicBezTo>
                  <a:lnTo>
                    <a:pt x="2164" y="2235"/>
                  </a:lnTo>
                  <a:cubicBezTo>
                    <a:pt x="2160" y="2237"/>
                    <a:pt x="2155" y="2238"/>
                    <a:pt x="2152" y="2238"/>
                  </a:cubicBezTo>
                  <a:cubicBezTo>
                    <a:pt x="2119" y="2238"/>
                    <a:pt x="2120" y="2170"/>
                    <a:pt x="2199" y="2067"/>
                  </a:cubicBezTo>
                  <a:cubicBezTo>
                    <a:pt x="2216" y="2052"/>
                    <a:pt x="2225" y="2048"/>
                    <a:pt x="2229" y="2048"/>
                  </a:cubicBezTo>
                  <a:cubicBezTo>
                    <a:pt x="2235" y="2048"/>
                    <a:pt x="2235" y="2055"/>
                    <a:pt x="2239" y="2055"/>
                  </a:cubicBezTo>
                  <a:cubicBezTo>
                    <a:pt x="2244" y="2055"/>
                    <a:pt x="2259" y="2041"/>
                    <a:pt x="2314" y="1970"/>
                  </a:cubicBezTo>
                  <a:lnTo>
                    <a:pt x="2314" y="1970"/>
                  </a:lnTo>
                  <a:cubicBezTo>
                    <a:pt x="2305" y="2023"/>
                    <a:pt x="2296" y="2076"/>
                    <a:pt x="2217" y="2120"/>
                  </a:cubicBezTo>
                  <a:cubicBezTo>
                    <a:pt x="2226" y="2138"/>
                    <a:pt x="2217" y="2173"/>
                    <a:pt x="2217" y="2191"/>
                  </a:cubicBezTo>
                  <a:cubicBezTo>
                    <a:pt x="2296" y="2120"/>
                    <a:pt x="2376" y="1988"/>
                    <a:pt x="2420" y="1935"/>
                  </a:cubicBezTo>
                  <a:lnTo>
                    <a:pt x="2420" y="1935"/>
                  </a:lnTo>
                  <a:cubicBezTo>
                    <a:pt x="2402" y="1952"/>
                    <a:pt x="2385" y="1979"/>
                    <a:pt x="2367" y="1988"/>
                  </a:cubicBezTo>
                  <a:cubicBezTo>
                    <a:pt x="2411" y="1899"/>
                    <a:pt x="2455" y="1820"/>
                    <a:pt x="2508" y="1732"/>
                  </a:cubicBezTo>
                  <a:cubicBezTo>
                    <a:pt x="2517" y="1728"/>
                    <a:pt x="2523" y="1727"/>
                    <a:pt x="2527" y="1727"/>
                  </a:cubicBezTo>
                  <a:cubicBezTo>
                    <a:pt x="2546" y="1727"/>
                    <a:pt x="2532" y="1756"/>
                    <a:pt x="2517" y="1784"/>
                  </a:cubicBezTo>
                  <a:cubicBezTo>
                    <a:pt x="2553" y="1740"/>
                    <a:pt x="2570" y="1696"/>
                    <a:pt x="2632" y="1634"/>
                  </a:cubicBezTo>
                  <a:lnTo>
                    <a:pt x="2632" y="1634"/>
                  </a:lnTo>
                  <a:cubicBezTo>
                    <a:pt x="2639" y="1662"/>
                    <a:pt x="2657" y="1684"/>
                    <a:pt x="2630" y="1735"/>
                  </a:cubicBezTo>
                  <a:lnTo>
                    <a:pt x="2630" y="1735"/>
                  </a:lnTo>
                  <a:cubicBezTo>
                    <a:pt x="2669" y="1681"/>
                    <a:pt x="2715" y="1627"/>
                    <a:pt x="2756" y="1573"/>
                  </a:cubicBezTo>
                  <a:cubicBezTo>
                    <a:pt x="2777" y="1573"/>
                    <a:pt x="2849" y="1539"/>
                    <a:pt x="2868" y="1539"/>
                  </a:cubicBezTo>
                  <a:cubicBezTo>
                    <a:pt x="2873" y="1539"/>
                    <a:pt x="2874" y="1541"/>
                    <a:pt x="2870" y="1546"/>
                  </a:cubicBezTo>
                  <a:cubicBezTo>
                    <a:pt x="2985" y="1467"/>
                    <a:pt x="3118" y="1281"/>
                    <a:pt x="3303" y="1202"/>
                  </a:cubicBezTo>
                  <a:cubicBezTo>
                    <a:pt x="3303" y="1193"/>
                    <a:pt x="3321" y="1184"/>
                    <a:pt x="3356" y="1158"/>
                  </a:cubicBezTo>
                  <a:cubicBezTo>
                    <a:pt x="3524" y="1069"/>
                    <a:pt x="3692" y="1052"/>
                    <a:pt x="3886" y="937"/>
                  </a:cubicBezTo>
                  <a:lnTo>
                    <a:pt x="4018" y="954"/>
                  </a:lnTo>
                  <a:cubicBezTo>
                    <a:pt x="4177" y="893"/>
                    <a:pt x="3833" y="928"/>
                    <a:pt x="4107" y="831"/>
                  </a:cubicBezTo>
                  <a:cubicBezTo>
                    <a:pt x="4158" y="812"/>
                    <a:pt x="4189" y="805"/>
                    <a:pt x="4207" y="805"/>
                  </a:cubicBezTo>
                  <a:cubicBezTo>
                    <a:pt x="4257" y="805"/>
                    <a:pt x="4214" y="857"/>
                    <a:pt x="4266" y="857"/>
                  </a:cubicBezTo>
                  <a:cubicBezTo>
                    <a:pt x="4355" y="809"/>
                    <a:pt x="4496" y="723"/>
                    <a:pt x="4676" y="723"/>
                  </a:cubicBezTo>
                  <a:cubicBezTo>
                    <a:pt x="4692" y="723"/>
                    <a:pt x="4708" y="723"/>
                    <a:pt x="4725" y="725"/>
                  </a:cubicBezTo>
                  <a:cubicBezTo>
                    <a:pt x="4663" y="751"/>
                    <a:pt x="4610" y="751"/>
                    <a:pt x="4557" y="760"/>
                  </a:cubicBezTo>
                  <a:lnTo>
                    <a:pt x="4707" y="769"/>
                  </a:lnTo>
                  <a:cubicBezTo>
                    <a:pt x="4539" y="857"/>
                    <a:pt x="4416" y="857"/>
                    <a:pt x="4557" y="875"/>
                  </a:cubicBezTo>
                  <a:cubicBezTo>
                    <a:pt x="4557" y="760"/>
                    <a:pt x="5104" y="787"/>
                    <a:pt x="5113" y="672"/>
                  </a:cubicBezTo>
                  <a:lnTo>
                    <a:pt x="5219" y="690"/>
                  </a:lnTo>
                  <a:cubicBezTo>
                    <a:pt x="5193" y="690"/>
                    <a:pt x="5184" y="698"/>
                    <a:pt x="5157" y="698"/>
                  </a:cubicBezTo>
                  <a:cubicBezTo>
                    <a:pt x="5180" y="703"/>
                    <a:pt x="5200" y="704"/>
                    <a:pt x="5216" y="704"/>
                  </a:cubicBezTo>
                  <a:cubicBezTo>
                    <a:pt x="5341" y="704"/>
                    <a:pt x="5319" y="601"/>
                    <a:pt x="5537" y="601"/>
                  </a:cubicBezTo>
                  <a:cubicBezTo>
                    <a:pt x="5625" y="601"/>
                    <a:pt x="5678" y="619"/>
                    <a:pt x="5625" y="637"/>
                  </a:cubicBezTo>
                  <a:lnTo>
                    <a:pt x="5820" y="601"/>
                  </a:lnTo>
                  <a:cubicBezTo>
                    <a:pt x="5863" y="601"/>
                    <a:pt x="5859" y="613"/>
                    <a:pt x="5827" y="617"/>
                  </a:cubicBezTo>
                  <a:lnTo>
                    <a:pt x="5827" y="617"/>
                  </a:lnTo>
                  <a:lnTo>
                    <a:pt x="6093" y="601"/>
                  </a:lnTo>
                  <a:cubicBezTo>
                    <a:pt x="6137" y="584"/>
                    <a:pt x="6226" y="548"/>
                    <a:pt x="6279" y="540"/>
                  </a:cubicBezTo>
                  <a:lnTo>
                    <a:pt x="6279" y="540"/>
                  </a:lnTo>
                  <a:cubicBezTo>
                    <a:pt x="6349" y="548"/>
                    <a:pt x="6235" y="548"/>
                    <a:pt x="6261" y="566"/>
                  </a:cubicBezTo>
                  <a:lnTo>
                    <a:pt x="6420" y="531"/>
                  </a:lnTo>
                  <a:lnTo>
                    <a:pt x="6420" y="531"/>
                  </a:lnTo>
                  <a:cubicBezTo>
                    <a:pt x="6491" y="557"/>
                    <a:pt x="6349" y="592"/>
                    <a:pt x="6243" y="592"/>
                  </a:cubicBezTo>
                  <a:cubicBezTo>
                    <a:pt x="6287" y="623"/>
                    <a:pt x="6316" y="633"/>
                    <a:pt x="6344" y="633"/>
                  </a:cubicBezTo>
                  <a:cubicBezTo>
                    <a:pt x="6396" y="633"/>
                    <a:pt x="6442" y="598"/>
                    <a:pt x="6564" y="598"/>
                  </a:cubicBezTo>
                  <a:cubicBezTo>
                    <a:pt x="6602" y="598"/>
                    <a:pt x="6647" y="601"/>
                    <a:pt x="6703" y="610"/>
                  </a:cubicBezTo>
                  <a:lnTo>
                    <a:pt x="6552" y="628"/>
                  </a:lnTo>
                  <a:cubicBezTo>
                    <a:pt x="6658" y="690"/>
                    <a:pt x="6773" y="663"/>
                    <a:pt x="6950" y="698"/>
                  </a:cubicBezTo>
                  <a:cubicBezTo>
                    <a:pt x="6906" y="681"/>
                    <a:pt x="6597" y="610"/>
                    <a:pt x="6773" y="575"/>
                  </a:cubicBezTo>
                  <a:lnTo>
                    <a:pt x="6773" y="575"/>
                  </a:lnTo>
                  <a:cubicBezTo>
                    <a:pt x="6793" y="578"/>
                    <a:pt x="6813" y="580"/>
                    <a:pt x="6836" y="580"/>
                  </a:cubicBezTo>
                  <a:cubicBezTo>
                    <a:pt x="6876" y="580"/>
                    <a:pt x="6924" y="574"/>
                    <a:pt x="6985" y="557"/>
                  </a:cubicBezTo>
                  <a:cubicBezTo>
                    <a:pt x="6985" y="577"/>
                    <a:pt x="7015" y="583"/>
                    <a:pt x="7061" y="583"/>
                  </a:cubicBezTo>
                  <a:cubicBezTo>
                    <a:pt x="7098" y="583"/>
                    <a:pt x="7146" y="579"/>
                    <a:pt x="7197" y="575"/>
                  </a:cubicBezTo>
                  <a:lnTo>
                    <a:pt x="7197" y="575"/>
                  </a:lnTo>
                  <a:lnTo>
                    <a:pt x="7188" y="628"/>
                  </a:lnTo>
                  <a:cubicBezTo>
                    <a:pt x="7312" y="610"/>
                    <a:pt x="7303" y="584"/>
                    <a:pt x="7382" y="557"/>
                  </a:cubicBezTo>
                  <a:cubicBezTo>
                    <a:pt x="7524" y="557"/>
                    <a:pt x="7550" y="592"/>
                    <a:pt x="7586" y="628"/>
                  </a:cubicBezTo>
                  <a:cubicBezTo>
                    <a:pt x="7806" y="628"/>
                    <a:pt x="7427" y="566"/>
                    <a:pt x="7692" y="548"/>
                  </a:cubicBezTo>
                  <a:lnTo>
                    <a:pt x="7692" y="548"/>
                  </a:lnTo>
                  <a:cubicBezTo>
                    <a:pt x="7716" y="549"/>
                    <a:pt x="7739" y="550"/>
                    <a:pt x="7762" y="550"/>
                  </a:cubicBezTo>
                  <a:cubicBezTo>
                    <a:pt x="7913" y="550"/>
                    <a:pt x="8040" y="526"/>
                    <a:pt x="8239" y="495"/>
                  </a:cubicBezTo>
                  <a:lnTo>
                    <a:pt x="8239" y="495"/>
                  </a:lnTo>
                  <a:cubicBezTo>
                    <a:pt x="8363" y="504"/>
                    <a:pt x="8212" y="522"/>
                    <a:pt x="8257" y="540"/>
                  </a:cubicBezTo>
                  <a:lnTo>
                    <a:pt x="8371" y="495"/>
                  </a:lnTo>
                  <a:cubicBezTo>
                    <a:pt x="8407" y="495"/>
                    <a:pt x="8398" y="504"/>
                    <a:pt x="8389" y="513"/>
                  </a:cubicBezTo>
                  <a:cubicBezTo>
                    <a:pt x="8486" y="487"/>
                    <a:pt x="8398" y="460"/>
                    <a:pt x="8548" y="434"/>
                  </a:cubicBezTo>
                  <a:cubicBezTo>
                    <a:pt x="8556" y="422"/>
                    <a:pt x="8573" y="417"/>
                    <a:pt x="8596" y="417"/>
                  </a:cubicBezTo>
                  <a:cubicBezTo>
                    <a:pt x="8665" y="417"/>
                    <a:pt x="8792" y="459"/>
                    <a:pt x="8916" y="459"/>
                  </a:cubicBezTo>
                  <a:cubicBezTo>
                    <a:pt x="8966" y="459"/>
                    <a:pt x="9015" y="452"/>
                    <a:pt x="9060" y="434"/>
                  </a:cubicBezTo>
                  <a:lnTo>
                    <a:pt x="9060" y="434"/>
                  </a:lnTo>
                  <a:cubicBezTo>
                    <a:pt x="9104" y="451"/>
                    <a:pt x="9034" y="469"/>
                    <a:pt x="9051" y="487"/>
                  </a:cubicBezTo>
                  <a:cubicBezTo>
                    <a:pt x="9316" y="434"/>
                    <a:pt x="9272" y="451"/>
                    <a:pt x="9484" y="381"/>
                  </a:cubicBezTo>
                  <a:lnTo>
                    <a:pt x="9669" y="407"/>
                  </a:lnTo>
                  <a:cubicBezTo>
                    <a:pt x="9537" y="372"/>
                    <a:pt x="9705" y="319"/>
                    <a:pt x="9855" y="275"/>
                  </a:cubicBezTo>
                  <a:cubicBezTo>
                    <a:pt x="9811" y="257"/>
                    <a:pt x="9767" y="239"/>
                    <a:pt x="9740" y="230"/>
                  </a:cubicBezTo>
                  <a:lnTo>
                    <a:pt x="9978" y="195"/>
                  </a:lnTo>
                  <a:lnTo>
                    <a:pt x="9978" y="195"/>
                  </a:lnTo>
                  <a:cubicBezTo>
                    <a:pt x="10005" y="204"/>
                    <a:pt x="9987" y="222"/>
                    <a:pt x="9943" y="248"/>
                  </a:cubicBezTo>
                  <a:cubicBezTo>
                    <a:pt x="9961" y="239"/>
                    <a:pt x="9978" y="239"/>
                    <a:pt x="9987" y="230"/>
                  </a:cubicBezTo>
                  <a:lnTo>
                    <a:pt x="9987" y="230"/>
                  </a:lnTo>
                  <a:cubicBezTo>
                    <a:pt x="10076" y="248"/>
                    <a:pt x="10031" y="283"/>
                    <a:pt x="9970" y="310"/>
                  </a:cubicBezTo>
                  <a:cubicBezTo>
                    <a:pt x="9943" y="301"/>
                    <a:pt x="9908" y="292"/>
                    <a:pt x="9881" y="283"/>
                  </a:cubicBezTo>
                  <a:cubicBezTo>
                    <a:pt x="9828" y="319"/>
                    <a:pt x="9767" y="354"/>
                    <a:pt x="9784" y="389"/>
                  </a:cubicBezTo>
                  <a:cubicBezTo>
                    <a:pt x="9802" y="381"/>
                    <a:pt x="9828" y="372"/>
                    <a:pt x="9864" y="372"/>
                  </a:cubicBezTo>
                  <a:cubicBezTo>
                    <a:pt x="9846" y="381"/>
                    <a:pt x="9837" y="389"/>
                    <a:pt x="9846" y="389"/>
                  </a:cubicBezTo>
                  <a:cubicBezTo>
                    <a:pt x="9848" y="391"/>
                    <a:pt x="9850" y="392"/>
                    <a:pt x="9853" y="392"/>
                  </a:cubicBezTo>
                  <a:cubicBezTo>
                    <a:pt x="9865" y="392"/>
                    <a:pt x="9888" y="379"/>
                    <a:pt x="9917" y="372"/>
                  </a:cubicBezTo>
                  <a:lnTo>
                    <a:pt x="9970" y="425"/>
                  </a:lnTo>
                  <a:lnTo>
                    <a:pt x="9987" y="398"/>
                  </a:lnTo>
                  <a:lnTo>
                    <a:pt x="10305" y="425"/>
                  </a:lnTo>
                  <a:cubicBezTo>
                    <a:pt x="10526" y="354"/>
                    <a:pt x="10711" y="257"/>
                    <a:pt x="11073" y="213"/>
                  </a:cubicBezTo>
                  <a:lnTo>
                    <a:pt x="11073" y="213"/>
                  </a:lnTo>
                  <a:cubicBezTo>
                    <a:pt x="10985" y="266"/>
                    <a:pt x="11056" y="292"/>
                    <a:pt x="11056" y="336"/>
                  </a:cubicBezTo>
                  <a:cubicBezTo>
                    <a:pt x="11034" y="327"/>
                    <a:pt x="11010" y="324"/>
                    <a:pt x="10984" y="324"/>
                  </a:cubicBezTo>
                  <a:cubicBezTo>
                    <a:pt x="10887" y="324"/>
                    <a:pt x="10761" y="372"/>
                    <a:pt x="10623" y="372"/>
                  </a:cubicBezTo>
                  <a:cubicBezTo>
                    <a:pt x="10614" y="372"/>
                    <a:pt x="10605" y="372"/>
                    <a:pt x="10597" y="372"/>
                  </a:cubicBezTo>
                  <a:lnTo>
                    <a:pt x="10597" y="372"/>
                  </a:lnTo>
                  <a:cubicBezTo>
                    <a:pt x="10694" y="381"/>
                    <a:pt x="10667" y="398"/>
                    <a:pt x="10649" y="416"/>
                  </a:cubicBezTo>
                  <a:lnTo>
                    <a:pt x="10976" y="345"/>
                  </a:lnTo>
                  <a:lnTo>
                    <a:pt x="10976" y="345"/>
                  </a:lnTo>
                  <a:cubicBezTo>
                    <a:pt x="10967" y="389"/>
                    <a:pt x="11047" y="372"/>
                    <a:pt x="11135" y="389"/>
                  </a:cubicBezTo>
                  <a:cubicBezTo>
                    <a:pt x="11064" y="310"/>
                    <a:pt x="11374" y="319"/>
                    <a:pt x="11506" y="292"/>
                  </a:cubicBezTo>
                  <a:lnTo>
                    <a:pt x="11506" y="292"/>
                  </a:lnTo>
                  <a:cubicBezTo>
                    <a:pt x="11515" y="319"/>
                    <a:pt x="11479" y="345"/>
                    <a:pt x="11321" y="345"/>
                  </a:cubicBezTo>
                  <a:cubicBezTo>
                    <a:pt x="11351" y="356"/>
                    <a:pt x="11378" y="360"/>
                    <a:pt x="11403" y="360"/>
                  </a:cubicBezTo>
                  <a:cubicBezTo>
                    <a:pt x="11506" y="360"/>
                    <a:pt x="11562" y="284"/>
                    <a:pt x="11666" y="284"/>
                  </a:cubicBezTo>
                  <a:cubicBezTo>
                    <a:pt x="11685" y="284"/>
                    <a:pt x="11705" y="287"/>
                    <a:pt x="11727" y="292"/>
                  </a:cubicBezTo>
                  <a:cubicBezTo>
                    <a:pt x="11691" y="292"/>
                    <a:pt x="11665" y="292"/>
                    <a:pt x="11647" y="310"/>
                  </a:cubicBezTo>
                  <a:cubicBezTo>
                    <a:pt x="11681" y="298"/>
                    <a:pt x="11729" y="293"/>
                    <a:pt x="11776" y="293"/>
                  </a:cubicBezTo>
                  <a:cubicBezTo>
                    <a:pt x="11864" y="293"/>
                    <a:pt x="11947" y="310"/>
                    <a:pt x="11912" y="328"/>
                  </a:cubicBezTo>
                  <a:lnTo>
                    <a:pt x="11877" y="328"/>
                  </a:lnTo>
                  <a:cubicBezTo>
                    <a:pt x="12034" y="333"/>
                    <a:pt x="12280" y="347"/>
                    <a:pt x="12466" y="347"/>
                  </a:cubicBezTo>
                  <a:cubicBezTo>
                    <a:pt x="12594" y="347"/>
                    <a:pt x="12694" y="340"/>
                    <a:pt x="12716" y="319"/>
                  </a:cubicBezTo>
                  <a:lnTo>
                    <a:pt x="12716" y="319"/>
                  </a:lnTo>
                  <a:cubicBezTo>
                    <a:pt x="12716" y="328"/>
                    <a:pt x="12663" y="398"/>
                    <a:pt x="12645" y="407"/>
                  </a:cubicBezTo>
                  <a:cubicBezTo>
                    <a:pt x="12813" y="345"/>
                    <a:pt x="12981" y="301"/>
                    <a:pt x="13157" y="266"/>
                  </a:cubicBezTo>
                  <a:lnTo>
                    <a:pt x="13157" y="266"/>
                  </a:lnTo>
                  <a:cubicBezTo>
                    <a:pt x="13107" y="316"/>
                    <a:pt x="13200" y="479"/>
                    <a:pt x="13026" y="479"/>
                  </a:cubicBezTo>
                  <a:cubicBezTo>
                    <a:pt x="13018" y="479"/>
                    <a:pt x="13008" y="479"/>
                    <a:pt x="12998" y="478"/>
                  </a:cubicBezTo>
                  <a:lnTo>
                    <a:pt x="12998" y="478"/>
                  </a:lnTo>
                  <a:cubicBezTo>
                    <a:pt x="13060" y="495"/>
                    <a:pt x="13122" y="522"/>
                    <a:pt x="13254" y="540"/>
                  </a:cubicBezTo>
                  <a:cubicBezTo>
                    <a:pt x="13222" y="523"/>
                    <a:pt x="13182" y="440"/>
                    <a:pt x="13223" y="440"/>
                  </a:cubicBezTo>
                  <a:cubicBezTo>
                    <a:pt x="13227" y="440"/>
                    <a:pt x="13232" y="441"/>
                    <a:pt x="13237" y="442"/>
                  </a:cubicBezTo>
                  <a:cubicBezTo>
                    <a:pt x="13358" y="555"/>
                    <a:pt x="13335" y="498"/>
                    <a:pt x="13475" y="620"/>
                  </a:cubicBezTo>
                  <a:lnTo>
                    <a:pt x="13475" y="620"/>
                  </a:lnTo>
                  <a:cubicBezTo>
                    <a:pt x="13453" y="593"/>
                    <a:pt x="13496" y="560"/>
                    <a:pt x="13556" y="560"/>
                  </a:cubicBezTo>
                  <a:cubicBezTo>
                    <a:pt x="13577" y="560"/>
                    <a:pt x="13601" y="564"/>
                    <a:pt x="13625" y="575"/>
                  </a:cubicBezTo>
                  <a:cubicBezTo>
                    <a:pt x="13607" y="584"/>
                    <a:pt x="13590" y="663"/>
                    <a:pt x="13554" y="663"/>
                  </a:cubicBezTo>
                  <a:cubicBezTo>
                    <a:pt x="13639" y="663"/>
                    <a:pt x="13715" y="671"/>
                    <a:pt x="13799" y="687"/>
                  </a:cubicBezTo>
                  <a:lnTo>
                    <a:pt x="13799" y="687"/>
                  </a:lnTo>
                  <a:cubicBezTo>
                    <a:pt x="13797" y="687"/>
                    <a:pt x="13796" y="687"/>
                    <a:pt x="13795" y="687"/>
                  </a:cubicBezTo>
                  <a:cubicBezTo>
                    <a:pt x="13752" y="687"/>
                    <a:pt x="13770" y="757"/>
                    <a:pt x="13802" y="804"/>
                  </a:cubicBezTo>
                  <a:cubicBezTo>
                    <a:pt x="13800" y="801"/>
                    <a:pt x="13800" y="799"/>
                    <a:pt x="13803" y="799"/>
                  </a:cubicBezTo>
                  <a:cubicBezTo>
                    <a:pt x="13813" y="799"/>
                    <a:pt x="13849" y="821"/>
                    <a:pt x="13890" y="849"/>
                  </a:cubicBezTo>
                  <a:cubicBezTo>
                    <a:pt x="13943" y="884"/>
                    <a:pt x="13996" y="928"/>
                    <a:pt x="14022" y="946"/>
                  </a:cubicBezTo>
                  <a:lnTo>
                    <a:pt x="13952" y="866"/>
                  </a:lnTo>
                  <a:lnTo>
                    <a:pt x="13952" y="866"/>
                  </a:lnTo>
                  <a:cubicBezTo>
                    <a:pt x="14164" y="1034"/>
                    <a:pt x="14252" y="928"/>
                    <a:pt x="14455" y="1122"/>
                  </a:cubicBezTo>
                  <a:cubicBezTo>
                    <a:pt x="14452" y="1121"/>
                    <a:pt x="14448" y="1121"/>
                    <a:pt x="14443" y="1121"/>
                  </a:cubicBezTo>
                  <a:cubicBezTo>
                    <a:pt x="14401" y="1121"/>
                    <a:pt x="14322" y="1160"/>
                    <a:pt x="14402" y="1264"/>
                  </a:cubicBezTo>
                  <a:cubicBezTo>
                    <a:pt x="14473" y="1272"/>
                    <a:pt x="14773" y="1317"/>
                    <a:pt x="14950" y="1520"/>
                  </a:cubicBezTo>
                  <a:lnTo>
                    <a:pt x="14950" y="1581"/>
                  </a:lnTo>
                  <a:cubicBezTo>
                    <a:pt x="14994" y="1626"/>
                    <a:pt x="15038" y="1679"/>
                    <a:pt x="15082" y="1732"/>
                  </a:cubicBezTo>
                  <a:cubicBezTo>
                    <a:pt x="14958" y="1652"/>
                    <a:pt x="14641" y="1458"/>
                    <a:pt x="14482" y="1369"/>
                  </a:cubicBezTo>
                  <a:lnTo>
                    <a:pt x="14482" y="1369"/>
                  </a:lnTo>
                  <a:cubicBezTo>
                    <a:pt x="14535" y="1458"/>
                    <a:pt x="14482" y="1405"/>
                    <a:pt x="14570" y="1528"/>
                  </a:cubicBezTo>
                  <a:cubicBezTo>
                    <a:pt x="14572" y="1542"/>
                    <a:pt x="14569" y="1547"/>
                    <a:pt x="14563" y="1547"/>
                  </a:cubicBezTo>
                  <a:cubicBezTo>
                    <a:pt x="14543" y="1547"/>
                    <a:pt x="14485" y="1478"/>
                    <a:pt x="14464" y="1458"/>
                  </a:cubicBezTo>
                  <a:lnTo>
                    <a:pt x="14464" y="1458"/>
                  </a:lnTo>
                  <a:cubicBezTo>
                    <a:pt x="14535" y="1546"/>
                    <a:pt x="14596" y="1643"/>
                    <a:pt x="14649" y="1749"/>
                  </a:cubicBezTo>
                  <a:cubicBezTo>
                    <a:pt x="14654" y="1744"/>
                    <a:pt x="14659" y="1742"/>
                    <a:pt x="14665" y="1742"/>
                  </a:cubicBezTo>
                  <a:cubicBezTo>
                    <a:pt x="14717" y="1742"/>
                    <a:pt x="14829" y="1920"/>
                    <a:pt x="14863" y="1920"/>
                  </a:cubicBezTo>
                  <a:cubicBezTo>
                    <a:pt x="14866" y="1920"/>
                    <a:pt x="14868" y="1919"/>
                    <a:pt x="14870" y="1917"/>
                  </a:cubicBezTo>
                  <a:cubicBezTo>
                    <a:pt x="14791" y="1811"/>
                    <a:pt x="14711" y="1714"/>
                    <a:pt x="14623" y="1617"/>
                  </a:cubicBezTo>
                  <a:cubicBezTo>
                    <a:pt x="14627" y="1611"/>
                    <a:pt x="14634" y="1609"/>
                    <a:pt x="14644" y="1609"/>
                  </a:cubicBezTo>
                  <a:cubicBezTo>
                    <a:pt x="14713" y="1609"/>
                    <a:pt x="14901" y="1743"/>
                    <a:pt x="14994" y="1952"/>
                  </a:cubicBezTo>
                  <a:cubicBezTo>
                    <a:pt x="15000" y="1979"/>
                    <a:pt x="14987" y="1987"/>
                    <a:pt x="14967" y="1987"/>
                  </a:cubicBezTo>
                  <a:cubicBezTo>
                    <a:pt x="14938" y="1987"/>
                    <a:pt x="14893" y="1969"/>
                    <a:pt x="14875" y="1969"/>
                  </a:cubicBezTo>
                  <a:cubicBezTo>
                    <a:pt x="14873" y="1969"/>
                    <a:pt x="14871" y="1969"/>
                    <a:pt x="14870" y="1970"/>
                  </a:cubicBezTo>
                  <a:cubicBezTo>
                    <a:pt x="14905" y="1988"/>
                    <a:pt x="15020" y="2173"/>
                    <a:pt x="15011" y="2199"/>
                  </a:cubicBezTo>
                  <a:lnTo>
                    <a:pt x="14941" y="2111"/>
                  </a:lnTo>
                  <a:lnTo>
                    <a:pt x="14941" y="2111"/>
                  </a:lnTo>
                  <a:cubicBezTo>
                    <a:pt x="14976" y="2252"/>
                    <a:pt x="15109" y="2297"/>
                    <a:pt x="15126" y="2482"/>
                  </a:cubicBezTo>
                  <a:cubicBezTo>
                    <a:pt x="15144" y="2535"/>
                    <a:pt x="15126" y="2667"/>
                    <a:pt x="15162" y="2667"/>
                  </a:cubicBezTo>
                  <a:cubicBezTo>
                    <a:pt x="15176" y="2573"/>
                    <a:pt x="15297" y="2497"/>
                    <a:pt x="15380" y="2497"/>
                  </a:cubicBezTo>
                  <a:cubicBezTo>
                    <a:pt x="15398" y="2497"/>
                    <a:pt x="15414" y="2501"/>
                    <a:pt x="15426" y="2509"/>
                  </a:cubicBezTo>
                  <a:cubicBezTo>
                    <a:pt x="15435" y="2526"/>
                    <a:pt x="15488" y="2835"/>
                    <a:pt x="15479" y="2906"/>
                  </a:cubicBezTo>
                  <a:cubicBezTo>
                    <a:pt x="15475" y="2932"/>
                    <a:pt x="15465" y="2941"/>
                    <a:pt x="15450" y="2941"/>
                  </a:cubicBezTo>
                  <a:cubicBezTo>
                    <a:pt x="15414" y="2941"/>
                    <a:pt x="15354" y="2880"/>
                    <a:pt x="15322" y="2880"/>
                  </a:cubicBezTo>
                  <a:cubicBezTo>
                    <a:pt x="15312" y="2880"/>
                    <a:pt x="15305" y="2887"/>
                    <a:pt x="15303" y="2906"/>
                  </a:cubicBezTo>
                  <a:cubicBezTo>
                    <a:pt x="15304" y="2905"/>
                    <a:pt x="15306" y="2905"/>
                    <a:pt x="15307" y="2905"/>
                  </a:cubicBezTo>
                  <a:cubicBezTo>
                    <a:pt x="15326" y="2905"/>
                    <a:pt x="15356" y="2951"/>
                    <a:pt x="15365" y="2968"/>
                  </a:cubicBezTo>
                  <a:cubicBezTo>
                    <a:pt x="15373" y="3029"/>
                    <a:pt x="15312" y="2959"/>
                    <a:pt x="15365" y="3082"/>
                  </a:cubicBezTo>
                  <a:cubicBezTo>
                    <a:pt x="15408" y="3089"/>
                    <a:pt x="15434" y="3223"/>
                    <a:pt x="15440" y="3223"/>
                  </a:cubicBezTo>
                  <a:cubicBezTo>
                    <a:pt x="15442" y="3223"/>
                    <a:pt x="15440" y="3200"/>
                    <a:pt x="15435" y="3135"/>
                  </a:cubicBezTo>
                  <a:lnTo>
                    <a:pt x="15435" y="3135"/>
                  </a:lnTo>
                  <a:cubicBezTo>
                    <a:pt x="15488" y="3259"/>
                    <a:pt x="15471" y="3277"/>
                    <a:pt x="15515" y="3427"/>
                  </a:cubicBezTo>
                  <a:cubicBezTo>
                    <a:pt x="15519" y="3417"/>
                    <a:pt x="15526" y="3413"/>
                    <a:pt x="15534" y="3413"/>
                  </a:cubicBezTo>
                  <a:cubicBezTo>
                    <a:pt x="15583" y="3413"/>
                    <a:pt x="15691" y="3543"/>
                    <a:pt x="15735" y="3648"/>
                  </a:cubicBezTo>
                  <a:cubicBezTo>
                    <a:pt x="15718" y="3648"/>
                    <a:pt x="15709" y="3683"/>
                    <a:pt x="15709" y="3701"/>
                  </a:cubicBezTo>
                  <a:cubicBezTo>
                    <a:pt x="15788" y="3965"/>
                    <a:pt x="15806" y="4124"/>
                    <a:pt x="15886" y="4372"/>
                  </a:cubicBezTo>
                  <a:cubicBezTo>
                    <a:pt x="15886" y="4394"/>
                    <a:pt x="15898" y="4487"/>
                    <a:pt x="15880" y="4487"/>
                  </a:cubicBezTo>
                  <a:cubicBezTo>
                    <a:pt x="15877" y="4487"/>
                    <a:pt x="15873" y="4484"/>
                    <a:pt x="15868" y="4478"/>
                  </a:cubicBezTo>
                  <a:lnTo>
                    <a:pt x="15868" y="4478"/>
                  </a:lnTo>
                  <a:cubicBezTo>
                    <a:pt x="15886" y="4513"/>
                    <a:pt x="15912" y="4531"/>
                    <a:pt x="15930" y="4610"/>
                  </a:cubicBezTo>
                  <a:cubicBezTo>
                    <a:pt x="15928" y="4645"/>
                    <a:pt x="15925" y="4658"/>
                    <a:pt x="15921" y="4658"/>
                  </a:cubicBezTo>
                  <a:cubicBezTo>
                    <a:pt x="15909" y="4658"/>
                    <a:pt x="15889" y="4538"/>
                    <a:pt x="15867" y="4538"/>
                  </a:cubicBezTo>
                  <a:cubicBezTo>
                    <a:pt x="15862" y="4538"/>
                    <a:pt x="15856" y="4546"/>
                    <a:pt x="15850" y="4566"/>
                  </a:cubicBezTo>
                  <a:cubicBezTo>
                    <a:pt x="15886" y="4566"/>
                    <a:pt x="15939" y="4760"/>
                    <a:pt x="15992" y="4866"/>
                  </a:cubicBezTo>
                  <a:cubicBezTo>
                    <a:pt x="16027" y="4822"/>
                    <a:pt x="15939" y="4601"/>
                    <a:pt x="15894" y="4504"/>
                  </a:cubicBezTo>
                  <a:cubicBezTo>
                    <a:pt x="15898" y="4502"/>
                    <a:pt x="15903" y="4502"/>
                    <a:pt x="15907" y="4502"/>
                  </a:cubicBezTo>
                  <a:cubicBezTo>
                    <a:pt x="15972" y="4502"/>
                    <a:pt x="16085" y="4679"/>
                    <a:pt x="16168" y="4919"/>
                  </a:cubicBezTo>
                  <a:cubicBezTo>
                    <a:pt x="16208" y="5038"/>
                    <a:pt x="16197" y="5057"/>
                    <a:pt x="16184" y="5057"/>
                  </a:cubicBezTo>
                  <a:cubicBezTo>
                    <a:pt x="16177" y="5057"/>
                    <a:pt x="16170" y="5052"/>
                    <a:pt x="16167" y="5052"/>
                  </a:cubicBezTo>
                  <a:cubicBezTo>
                    <a:pt x="16165" y="5052"/>
                    <a:pt x="16165" y="5054"/>
                    <a:pt x="16168" y="5060"/>
                  </a:cubicBezTo>
                  <a:cubicBezTo>
                    <a:pt x="16239" y="5458"/>
                    <a:pt x="16362" y="5369"/>
                    <a:pt x="16389" y="5714"/>
                  </a:cubicBezTo>
                  <a:cubicBezTo>
                    <a:pt x="16382" y="5771"/>
                    <a:pt x="16366" y="5786"/>
                    <a:pt x="16347" y="5786"/>
                  </a:cubicBezTo>
                  <a:cubicBezTo>
                    <a:pt x="16328" y="5786"/>
                    <a:pt x="16305" y="5768"/>
                    <a:pt x="16288" y="5768"/>
                  </a:cubicBezTo>
                  <a:cubicBezTo>
                    <a:pt x="16283" y="5768"/>
                    <a:pt x="16278" y="5770"/>
                    <a:pt x="16274" y="5776"/>
                  </a:cubicBezTo>
                  <a:cubicBezTo>
                    <a:pt x="16221" y="5608"/>
                    <a:pt x="16248" y="5502"/>
                    <a:pt x="16212" y="5387"/>
                  </a:cubicBezTo>
                  <a:lnTo>
                    <a:pt x="16212" y="5387"/>
                  </a:lnTo>
                  <a:lnTo>
                    <a:pt x="16230" y="5537"/>
                  </a:lnTo>
                  <a:cubicBezTo>
                    <a:pt x="16203" y="5484"/>
                    <a:pt x="16159" y="5369"/>
                    <a:pt x="16159" y="5308"/>
                  </a:cubicBezTo>
                  <a:lnTo>
                    <a:pt x="16159" y="5308"/>
                  </a:lnTo>
                  <a:cubicBezTo>
                    <a:pt x="16150" y="5422"/>
                    <a:pt x="16301" y="5979"/>
                    <a:pt x="16336" y="6297"/>
                  </a:cubicBezTo>
                  <a:cubicBezTo>
                    <a:pt x="16357" y="6338"/>
                    <a:pt x="16383" y="6401"/>
                    <a:pt x="16397" y="6401"/>
                  </a:cubicBezTo>
                  <a:cubicBezTo>
                    <a:pt x="16401" y="6401"/>
                    <a:pt x="16405" y="6396"/>
                    <a:pt x="16407" y="6385"/>
                  </a:cubicBezTo>
                  <a:lnTo>
                    <a:pt x="16380" y="6288"/>
                  </a:lnTo>
                  <a:cubicBezTo>
                    <a:pt x="16383" y="6272"/>
                    <a:pt x="16387" y="6266"/>
                    <a:pt x="16392" y="6266"/>
                  </a:cubicBezTo>
                  <a:cubicBezTo>
                    <a:pt x="16412" y="6266"/>
                    <a:pt x="16446" y="6373"/>
                    <a:pt x="16457" y="6373"/>
                  </a:cubicBezTo>
                  <a:cubicBezTo>
                    <a:pt x="16460" y="6373"/>
                    <a:pt x="16461" y="6364"/>
                    <a:pt x="16459" y="6341"/>
                  </a:cubicBezTo>
                  <a:lnTo>
                    <a:pt x="16459" y="6341"/>
                  </a:lnTo>
                  <a:cubicBezTo>
                    <a:pt x="16512" y="6464"/>
                    <a:pt x="16583" y="6597"/>
                    <a:pt x="16601" y="6791"/>
                  </a:cubicBezTo>
                  <a:lnTo>
                    <a:pt x="16559" y="6832"/>
                  </a:lnTo>
                  <a:lnTo>
                    <a:pt x="16559" y="6832"/>
                  </a:lnTo>
                  <a:cubicBezTo>
                    <a:pt x="16571" y="6813"/>
                    <a:pt x="16557" y="6713"/>
                    <a:pt x="16534" y="6666"/>
                  </a:cubicBezTo>
                  <a:lnTo>
                    <a:pt x="16534" y="6666"/>
                  </a:lnTo>
                  <a:cubicBezTo>
                    <a:pt x="16571" y="6745"/>
                    <a:pt x="16524" y="6961"/>
                    <a:pt x="16610" y="7021"/>
                  </a:cubicBezTo>
                  <a:lnTo>
                    <a:pt x="16618" y="6888"/>
                  </a:lnTo>
                  <a:cubicBezTo>
                    <a:pt x="16671" y="7012"/>
                    <a:pt x="16760" y="7162"/>
                    <a:pt x="16777" y="7330"/>
                  </a:cubicBezTo>
                  <a:cubicBezTo>
                    <a:pt x="16813" y="7250"/>
                    <a:pt x="16760" y="7294"/>
                    <a:pt x="16795" y="7171"/>
                  </a:cubicBezTo>
                  <a:lnTo>
                    <a:pt x="16795" y="7171"/>
                  </a:lnTo>
                  <a:cubicBezTo>
                    <a:pt x="16790" y="7182"/>
                    <a:pt x="16785" y="7187"/>
                    <a:pt x="16780" y="7187"/>
                  </a:cubicBezTo>
                  <a:cubicBezTo>
                    <a:pt x="16742" y="7187"/>
                    <a:pt x="16714" y="6888"/>
                    <a:pt x="16687" y="6888"/>
                  </a:cubicBezTo>
                  <a:cubicBezTo>
                    <a:pt x="16683" y="6888"/>
                    <a:pt x="16679" y="6893"/>
                    <a:pt x="16676" y="6905"/>
                  </a:cubicBezTo>
                  <a:lnTo>
                    <a:pt x="16676" y="6905"/>
                  </a:lnTo>
                  <a:cubicBezTo>
                    <a:pt x="16702" y="6783"/>
                    <a:pt x="16655" y="6703"/>
                    <a:pt x="16680" y="6544"/>
                  </a:cubicBezTo>
                  <a:lnTo>
                    <a:pt x="16680" y="6544"/>
                  </a:lnTo>
                  <a:cubicBezTo>
                    <a:pt x="16672" y="6548"/>
                    <a:pt x="16666" y="6562"/>
                    <a:pt x="16659" y="6562"/>
                  </a:cubicBezTo>
                  <a:cubicBezTo>
                    <a:pt x="16652" y="6562"/>
                    <a:pt x="16646" y="6544"/>
                    <a:pt x="16636" y="6473"/>
                  </a:cubicBezTo>
                  <a:cubicBezTo>
                    <a:pt x="16627" y="6464"/>
                    <a:pt x="16618" y="6447"/>
                    <a:pt x="16618" y="6447"/>
                  </a:cubicBezTo>
                  <a:cubicBezTo>
                    <a:pt x="16618" y="6482"/>
                    <a:pt x="16610" y="6508"/>
                    <a:pt x="16601" y="6517"/>
                  </a:cubicBezTo>
                  <a:cubicBezTo>
                    <a:pt x="16548" y="6455"/>
                    <a:pt x="16504" y="6244"/>
                    <a:pt x="16468" y="6173"/>
                  </a:cubicBezTo>
                  <a:cubicBezTo>
                    <a:pt x="16466" y="6147"/>
                    <a:pt x="16467" y="6138"/>
                    <a:pt x="16470" y="6138"/>
                  </a:cubicBezTo>
                  <a:cubicBezTo>
                    <a:pt x="16476" y="6138"/>
                    <a:pt x="16489" y="6166"/>
                    <a:pt x="16497" y="6166"/>
                  </a:cubicBezTo>
                  <a:cubicBezTo>
                    <a:pt x="16500" y="6166"/>
                    <a:pt x="16502" y="6163"/>
                    <a:pt x="16504" y="6155"/>
                  </a:cubicBezTo>
                  <a:lnTo>
                    <a:pt x="16451" y="6049"/>
                  </a:lnTo>
                  <a:cubicBezTo>
                    <a:pt x="16475" y="6037"/>
                    <a:pt x="16474" y="5930"/>
                    <a:pt x="16492" y="5930"/>
                  </a:cubicBezTo>
                  <a:cubicBezTo>
                    <a:pt x="16500" y="5930"/>
                    <a:pt x="16512" y="5949"/>
                    <a:pt x="16530" y="6005"/>
                  </a:cubicBezTo>
                  <a:lnTo>
                    <a:pt x="16495" y="5837"/>
                  </a:lnTo>
                  <a:cubicBezTo>
                    <a:pt x="16486" y="5731"/>
                    <a:pt x="16468" y="5590"/>
                    <a:pt x="16433" y="5502"/>
                  </a:cubicBezTo>
                  <a:cubicBezTo>
                    <a:pt x="16426" y="5438"/>
                    <a:pt x="16374" y="5352"/>
                    <a:pt x="16376" y="5352"/>
                  </a:cubicBezTo>
                  <a:lnTo>
                    <a:pt x="16376" y="5352"/>
                  </a:lnTo>
                  <a:cubicBezTo>
                    <a:pt x="16376" y="5352"/>
                    <a:pt x="16380" y="5357"/>
                    <a:pt x="16389" y="5369"/>
                  </a:cubicBezTo>
                  <a:lnTo>
                    <a:pt x="16309" y="5104"/>
                  </a:lnTo>
                  <a:lnTo>
                    <a:pt x="16318" y="5104"/>
                  </a:lnTo>
                  <a:cubicBezTo>
                    <a:pt x="16292" y="4972"/>
                    <a:pt x="16248" y="4840"/>
                    <a:pt x="16203" y="4698"/>
                  </a:cubicBezTo>
                  <a:cubicBezTo>
                    <a:pt x="16186" y="4628"/>
                    <a:pt x="16168" y="4557"/>
                    <a:pt x="16150" y="4478"/>
                  </a:cubicBezTo>
                  <a:cubicBezTo>
                    <a:pt x="16133" y="4372"/>
                    <a:pt x="16115" y="4319"/>
                    <a:pt x="16106" y="4239"/>
                  </a:cubicBezTo>
                  <a:cubicBezTo>
                    <a:pt x="16071" y="4151"/>
                    <a:pt x="16027" y="4071"/>
                    <a:pt x="15992" y="3921"/>
                  </a:cubicBezTo>
                  <a:lnTo>
                    <a:pt x="16018" y="3877"/>
                  </a:lnTo>
                  <a:cubicBezTo>
                    <a:pt x="15974" y="3771"/>
                    <a:pt x="15939" y="3533"/>
                    <a:pt x="15894" y="3497"/>
                  </a:cubicBezTo>
                  <a:cubicBezTo>
                    <a:pt x="15939" y="3347"/>
                    <a:pt x="15735" y="2941"/>
                    <a:pt x="15682" y="2729"/>
                  </a:cubicBezTo>
                  <a:lnTo>
                    <a:pt x="15638" y="2738"/>
                  </a:lnTo>
                  <a:cubicBezTo>
                    <a:pt x="15585" y="2606"/>
                    <a:pt x="15532" y="2473"/>
                    <a:pt x="15444" y="2314"/>
                  </a:cubicBezTo>
                  <a:lnTo>
                    <a:pt x="15418" y="2341"/>
                  </a:lnTo>
                  <a:cubicBezTo>
                    <a:pt x="15329" y="2208"/>
                    <a:pt x="15276" y="1961"/>
                    <a:pt x="15153" y="1740"/>
                  </a:cubicBezTo>
                  <a:lnTo>
                    <a:pt x="15153" y="1740"/>
                  </a:lnTo>
                  <a:cubicBezTo>
                    <a:pt x="15170" y="1749"/>
                    <a:pt x="15197" y="1802"/>
                    <a:pt x="15214" y="1846"/>
                  </a:cubicBezTo>
                  <a:cubicBezTo>
                    <a:pt x="15144" y="1537"/>
                    <a:pt x="14844" y="1334"/>
                    <a:pt x="14702" y="1096"/>
                  </a:cubicBezTo>
                  <a:cubicBezTo>
                    <a:pt x="14649" y="1052"/>
                    <a:pt x="14614" y="1016"/>
                    <a:pt x="14596" y="972"/>
                  </a:cubicBezTo>
                  <a:lnTo>
                    <a:pt x="14596" y="972"/>
                  </a:lnTo>
                  <a:cubicBezTo>
                    <a:pt x="14596" y="972"/>
                    <a:pt x="14605" y="981"/>
                    <a:pt x="14605" y="981"/>
                  </a:cubicBezTo>
                  <a:cubicBezTo>
                    <a:pt x="14605" y="972"/>
                    <a:pt x="14596" y="963"/>
                    <a:pt x="14588" y="954"/>
                  </a:cubicBezTo>
                  <a:cubicBezTo>
                    <a:pt x="14570" y="937"/>
                    <a:pt x="14552" y="902"/>
                    <a:pt x="14535" y="875"/>
                  </a:cubicBezTo>
                  <a:lnTo>
                    <a:pt x="14535" y="875"/>
                  </a:lnTo>
                  <a:cubicBezTo>
                    <a:pt x="14543" y="902"/>
                    <a:pt x="14561" y="928"/>
                    <a:pt x="14579" y="946"/>
                  </a:cubicBezTo>
                  <a:cubicBezTo>
                    <a:pt x="14535" y="910"/>
                    <a:pt x="14473" y="857"/>
                    <a:pt x="14411" y="813"/>
                  </a:cubicBezTo>
                  <a:lnTo>
                    <a:pt x="14411" y="760"/>
                  </a:lnTo>
                  <a:cubicBezTo>
                    <a:pt x="14402" y="760"/>
                    <a:pt x="14402" y="751"/>
                    <a:pt x="14393" y="751"/>
                  </a:cubicBezTo>
                  <a:cubicBezTo>
                    <a:pt x="14377" y="725"/>
                    <a:pt x="14365" y="714"/>
                    <a:pt x="14357" y="714"/>
                  </a:cubicBezTo>
                  <a:cubicBezTo>
                    <a:pt x="14345" y="714"/>
                    <a:pt x="14344" y="742"/>
                    <a:pt x="14349" y="769"/>
                  </a:cubicBezTo>
                  <a:cubicBezTo>
                    <a:pt x="14314" y="751"/>
                    <a:pt x="14279" y="734"/>
                    <a:pt x="14252" y="725"/>
                  </a:cubicBezTo>
                  <a:cubicBezTo>
                    <a:pt x="14234" y="637"/>
                    <a:pt x="14075" y="619"/>
                    <a:pt x="14040" y="522"/>
                  </a:cubicBezTo>
                  <a:cubicBezTo>
                    <a:pt x="13988" y="514"/>
                    <a:pt x="13765" y="393"/>
                    <a:pt x="13655" y="393"/>
                  </a:cubicBezTo>
                  <a:cubicBezTo>
                    <a:pt x="13643" y="393"/>
                    <a:pt x="13633" y="395"/>
                    <a:pt x="13624" y="398"/>
                  </a:cubicBezTo>
                  <a:lnTo>
                    <a:pt x="13624" y="398"/>
                  </a:lnTo>
                  <a:cubicBezTo>
                    <a:pt x="13554" y="354"/>
                    <a:pt x="13475" y="310"/>
                    <a:pt x="13396" y="310"/>
                  </a:cubicBezTo>
                  <a:lnTo>
                    <a:pt x="13378" y="248"/>
                  </a:lnTo>
                  <a:cubicBezTo>
                    <a:pt x="13307" y="248"/>
                    <a:pt x="13245" y="257"/>
                    <a:pt x="13175" y="257"/>
                  </a:cubicBezTo>
                  <a:cubicBezTo>
                    <a:pt x="13078" y="204"/>
                    <a:pt x="13034" y="177"/>
                    <a:pt x="13148" y="160"/>
                  </a:cubicBezTo>
                  <a:cubicBezTo>
                    <a:pt x="12936" y="160"/>
                    <a:pt x="12918" y="145"/>
                    <a:pt x="12822" y="145"/>
                  </a:cubicBezTo>
                  <a:cubicBezTo>
                    <a:pt x="12790" y="145"/>
                    <a:pt x="12749" y="147"/>
                    <a:pt x="12689" y="151"/>
                  </a:cubicBezTo>
                  <a:lnTo>
                    <a:pt x="12707" y="125"/>
                  </a:lnTo>
                  <a:cubicBezTo>
                    <a:pt x="12687" y="121"/>
                    <a:pt x="12665" y="119"/>
                    <a:pt x="12642" y="119"/>
                  </a:cubicBezTo>
                  <a:cubicBezTo>
                    <a:pt x="12601" y="119"/>
                    <a:pt x="12557" y="123"/>
                    <a:pt x="12520" y="123"/>
                  </a:cubicBezTo>
                  <a:cubicBezTo>
                    <a:pt x="12487" y="123"/>
                    <a:pt x="12458" y="120"/>
                    <a:pt x="12442" y="107"/>
                  </a:cubicBezTo>
                  <a:cubicBezTo>
                    <a:pt x="12265" y="19"/>
                    <a:pt x="11532" y="63"/>
                    <a:pt x="11073" y="36"/>
                  </a:cubicBezTo>
                  <a:lnTo>
                    <a:pt x="11073" y="36"/>
                  </a:lnTo>
                  <a:cubicBezTo>
                    <a:pt x="11099" y="62"/>
                    <a:pt x="11091" y="70"/>
                    <a:pt x="11066" y="70"/>
                  </a:cubicBezTo>
                  <a:cubicBezTo>
                    <a:pt x="11029" y="70"/>
                    <a:pt x="10954" y="52"/>
                    <a:pt x="10900" y="52"/>
                  </a:cubicBezTo>
                  <a:cubicBezTo>
                    <a:pt x="10866" y="52"/>
                    <a:pt x="10840" y="59"/>
                    <a:pt x="10835" y="80"/>
                  </a:cubicBezTo>
                  <a:cubicBezTo>
                    <a:pt x="10808" y="54"/>
                    <a:pt x="10747" y="45"/>
                    <a:pt x="10817" y="27"/>
                  </a:cubicBezTo>
                  <a:lnTo>
                    <a:pt x="10817" y="27"/>
                  </a:lnTo>
                  <a:cubicBezTo>
                    <a:pt x="10748" y="35"/>
                    <a:pt x="10689" y="37"/>
                    <a:pt x="10635" y="37"/>
                  </a:cubicBezTo>
                  <a:cubicBezTo>
                    <a:pt x="10600" y="37"/>
                    <a:pt x="10566" y="36"/>
                    <a:pt x="10535" y="36"/>
                  </a:cubicBezTo>
                  <a:cubicBezTo>
                    <a:pt x="10455" y="36"/>
                    <a:pt x="10385" y="41"/>
                    <a:pt x="10305" y="72"/>
                  </a:cubicBezTo>
                  <a:cubicBezTo>
                    <a:pt x="10279" y="54"/>
                    <a:pt x="10358" y="36"/>
                    <a:pt x="10332" y="27"/>
                  </a:cubicBezTo>
                  <a:lnTo>
                    <a:pt x="10332" y="27"/>
                  </a:lnTo>
                  <a:cubicBezTo>
                    <a:pt x="10319" y="33"/>
                    <a:pt x="10286" y="44"/>
                    <a:pt x="10261" y="44"/>
                  </a:cubicBezTo>
                  <a:cubicBezTo>
                    <a:pt x="10250" y="44"/>
                    <a:pt x="10240" y="42"/>
                    <a:pt x="10234" y="36"/>
                  </a:cubicBezTo>
                  <a:cubicBezTo>
                    <a:pt x="10208" y="27"/>
                    <a:pt x="10261" y="19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1446209" y="4117668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9"/>
                    <a:pt x="1" y="9"/>
                    <a:pt x="36" y="18"/>
                  </a:cubicBezTo>
                  <a:cubicBezTo>
                    <a:pt x="27" y="9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303533" y="4203081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5" y="10"/>
                  </a:lnTo>
                  <a:cubicBezTo>
                    <a:pt x="6" y="10"/>
                    <a:pt x="7" y="10"/>
                    <a:pt x="9" y="10"/>
                  </a:cubicBezTo>
                  <a:lnTo>
                    <a:pt x="9" y="1"/>
                  </a:lnTo>
                  <a:close/>
                  <a:moveTo>
                    <a:pt x="5" y="10"/>
                  </a:moveTo>
                  <a:cubicBezTo>
                    <a:pt x="0" y="10"/>
                    <a:pt x="0" y="11"/>
                    <a:pt x="0" y="1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2422038" y="4381480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0" y="0"/>
                  </a:moveTo>
                  <a:cubicBezTo>
                    <a:pt x="1" y="0"/>
                    <a:pt x="1" y="27"/>
                    <a:pt x="19" y="88"/>
                  </a:cubicBezTo>
                  <a:cubicBezTo>
                    <a:pt x="10" y="44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2674691" y="4793817"/>
              <a:ext cx="6356" cy="13148"/>
            </a:xfrm>
            <a:custGeom>
              <a:avLst/>
              <a:gdLst/>
              <a:ahLst/>
              <a:cxnLst/>
              <a:rect l="l" t="t" r="r" b="b"/>
              <a:pathLst>
                <a:path w="36" h="125" extrusionOk="0">
                  <a:moveTo>
                    <a:pt x="0" y="1"/>
                  </a:moveTo>
                  <a:cubicBezTo>
                    <a:pt x="18" y="62"/>
                    <a:pt x="9" y="89"/>
                    <a:pt x="9" y="124"/>
                  </a:cubicBezTo>
                  <a:cubicBezTo>
                    <a:pt x="15" y="119"/>
                    <a:pt x="20" y="106"/>
                    <a:pt x="26" y="106"/>
                  </a:cubicBezTo>
                  <a:cubicBezTo>
                    <a:pt x="28" y="106"/>
                    <a:pt x="31" y="109"/>
                    <a:pt x="34" y="117"/>
                  </a:cubicBezTo>
                  <a:lnTo>
                    <a:pt x="34" y="117"/>
                  </a:lnTo>
                  <a:lnTo>
                    <a:pt x="0" y="1"/>
                  </a:lnTo>
                  <a:close/>
                  <a:moveTo>
                    <a:pt x="34" y="117"/>
                  </a:moveTo>
                  <a:lnTo>
                    <a:pt x="36" y="124"/>
                  </a:lnTo>
                  <a:cubicBezTo>
                    <a:pt x="35" y="121"/>
                    <a:pt x="34" y="119"/>
                    <a:pt x="34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2677163" y="4924356"/>
              <a:ext cx="7062" cy="9782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6" y="0"/>
                  </a:moveTo>
                  <a:cubicBezTo>
                    <a:pt x="2" y="0"/>
                    <a:pt x="1" y="12"/>
                    <a:pt x="4" y="40"/>
                  </a:cubicBezTo>
                  <a:cubicBezTo>
                    <a:pt x="13" y="57"/>
                    <a:pt x="13" y="75"/>
                    <a:pt x="22" y="93"/>
                  </a:cubicBezTo>
                  <a:lnTo>
                    <a:pt x="39" y="84"/>
                  </a:lnTo>
                  <a:cubicBezTo>
                    <a:pt x="28" y="3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2657565" y="4822639"/>
              <a:ext cx="16243" cy="18618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7"/>
                    <a:pt x="25" y="85"/>
                    <a:pt x="51" y="170"/>
                  </a:cubicBezTo>
                  <a:lnTo>
                    <a:pt x="51" y="170"/>
                  </a:lnTo>
                  <a:cubicBezTo>
                    <a:pt x="49" y="169"/>
                    <a:pt x="47" y="169"/>
                    <a:pt x="44" y="168"/>
                  </a:cubicBezTo>
                  <a:lnTo>
                    <a:pt x="44" y="168"/>
                  </a:lnTo>
                  <a:lnTo>
                    <a:pt x="53" y="177"/>
                  </a:lnTo>
                  <a:cubicBezTo>
                    <a:pt x="53" y="174"/>
                    <a:pt x="52" y="172"/>
                    <a:pt x="51" y="170"/>
                  </a:cubicBezTo>
                  <a:lnTo>
                    <a:pt x="51" y="170"/>
                  </a:lnTo>
                  <a:cubicBezTo>
                    <a:pt x="53" y="170"/>
                    <a:pt x="54" y="170"/>
                    <a:pt x="56" y="170"/>
                  </a:cubicBezTo>
                  <a:cubicBezTo>
                    <a:pt x="92" y="170"/>
                    <a:pt x="59" y="8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2666923" y="4843992"/>
              <a:ext cx="7062" cy="8520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18" y="80"/>
                  </a:cubicBezTo>
                  <a:cubicBezTo>
                    <a:pt x="20" y="81"/>
                    <a:pt x="22" y="81"/>
                    <a:pt x="24" y="81"/>
                  </a:cubicBezTo>
                  <a:cubicBezTo>
                    <a:pt x="40" y="81"/>
                    <a:pt x="16" y="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2639733" y="4715137"/>
              <a:ext cx="15007" cy="14095"/>
            </a:xfrm>
            <a:custGeom>
              <a:avLst/>
              <a:gdLst/>
              <a:ahLst/>
              <a:cxnLst/>
              <a:rect l="l" t="t" r="r" b="b"/>
              <a:pathLst>
                <a:path w="85" h="134" extrusionOk="0">
                  <a:moveTo>
                    <a:pt x="6" y="1"/>
                  </a:moveTo>
                  <a:cubicBezTo>
                    <a:pt x="0" y="1"/>
                    <a:pt x="2" y="23"/>
                    <a:pt x="22" y="86"/>
                  </a:cubicBezTo>
                  <a:cubicBezTo>
                    <a:pt x="22" y="130"/>
                    <a:pt x="66" y="104"/>
                    <a:pt x="57" y="130"/>
                  </a:cubicBezTo>
                  <a:cubicBezTo>
                    <a:pt x="60" y="132"/>
                    <a:pt x="62" y="133"/>
                    <a:pt x="64" y="133"/>
                  </a:cubicBezTo>
                  <a:cubicBezTo>
                    <a:pt x="85" y="133"/>
                    <a:pt x="21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2643441" y="4823586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0" y="88"/>
                  </a:lnTo>
                  <a:lnTo>
                    <a:pt x="45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2624726" y="4757633"/>
              <a:ext cx="7945" cy="19565"/>
            </a:xfrm>
            <a:custGeom>
              <a:avLst/>
              <a:gdLst/>
              <a:ahLst/>
              <a:cxnLst/>
              <a:rect l="l" t="t" r="r" b="b"/>
              <a:pathLst>
                <a:path w="45" h="186" extrusionOk="0">
                  <a:moveTo>
                    <a:pt x="1" y="0"/>
                  </a:moveTo>
                  <a:lnTo>
                    <a:pt x="18" y="150"/>
                  </a:lnTo>
                  <a:cubicBezTo>
                    <a:pt x="20" y="149"/>
                    <a:pt x="22" y="148"/>
                    <a:pt x="23" y="148"/>
                  </a:cubicBezTo>
                  <a:cubicBezTo>
                    <a:pt x="30" y="148"/>
                    <a:pt x="38" y="164"/>
                    <a:pt x="45" y="186"/>
                  </a:cubicBezTo>
                  <a:cubicBezTo>
                    <a:pt x="27" y="97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2632494" y="4777093"/>
              <a:ext cx="4944" cy="12202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1" y="1"/>
                  </a:moveTo>
                  <a:cubicBezTo>
                    <a:pt x="10" y="45"/>
                    <a:pt x="19" y="89"/>
                    <a:pt x="27" y="115"/>
                  </a:cubicBezTo>
                  <a:cubicBezTo>
                    <a:pt x="19" y="89"/>
                    <a:pt x="10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2632494" y="4797499"/>
              <a:ext cx="3355" cy="15042"/>
            </a:xfrm>
            <a:custGeom>
              <a:avLst/>
              <a:gdLst/>
              <a:ahLst/>
              <a:cxnLst/>
              <a:rect l="l" t="t" r="r" b="b"/>
              <a:pathLst>
                <a:path w="19" h="143" extrusionOk="0">
                  <a:moveTo>
                    <a:pt x="1" y="1"/>
                  </a:moveTo>
                  <a:lnTo>
                    <a:pt x="19" y="142"/>
                  </a:lnTo>
                  <a:lnTo>
                    <a:pt x="19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2555162" y="4581653"/>
              <a:ext cx="12182" cy="16935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9" y="0"/>
                  </a:moveTo>
                  <a:cubicBezTo>
                    <a:pt x="0" y="0"/>
                    <a:pt x="9" y="40"/>
                    <a:pt x="24" y="93"/>
                  </a:cubicBezTo>
                  <a:cubicBezTo>
                    <a:pt x="39" y="115"/>
                    <a:pt x="53" y="161"/>
                    <a:pt x="63" y="161"/>
                  </a:cubicBezTo>
                  <a:cubicBezTo>
                    <a:pt x="65" y="161"/>
                    <a:pt x="67" y="159"/>
                    <a:pt x="68" y="154"/>
                  </a:cubicBezTo>
                  <a:lnTo>
                    <a:pt x="15" y="4"/>
                  </a:ln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2559223" y="4641505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1" y="9"/>
                  </a:lnTo>
                  <a:lnTo>
                    <a:pt x="36" y="80"/>
                  </a:lnTo>
                  <a:cubicBezTo>
                    <a:pt x="36" y="36"/>
                    <a:pt x="45" y="27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2534505" y="4591225"/>
              <a:ext cx="12006" cy="17671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5" y="0"/>
                  </a:moveTo>
                  <a:cubicBezTo>
                    <a:pt x="1" y="0"/>
                    <a:pt x="3" y="23"/>
                    <a:pt x="17" y="90"/>
                  </a:cubicBezTo>
                  <a:cubicBezTo>
                    <a:pt x="29" y="96"/>
                    <a:pt x="54" y="168"/>
                    <a:pt x="62" y="168"/>
                  </a:cubicBezTo>
                  <a:cubicBezTo>
                    <a:pt x="67" y="168"/>
                    <a:pt x="67" y="152"/>
                    <a:pt x="62" y="108"/>
                  </a:cubicBezTo>
                  <a:cubicBezTo>
                    <a:pt x="50" y="96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2434574" y="436096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" y="1"/>
                  </a:moveTo>
                  <a:lnTo>
                    <a:pt x="9" y="45"/>
                  </a:lnTo>
                  <a:lnTo>
                    <a:pt x="89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2217939" y="4188986"/>
              <a:ext cx="34076" cy="16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3" y="1"/>
                  </a:moveTo>
                  <a:cubicBezTo>
                    <a:pt x="4" y="1"/>
                    <a:pt x="0" y="11"/>
                    <a:pt x="0" y="38"/>
                  </a:cubicBezTo>
                  <a:cubicBezTo>
                    <a:pt x="42" y="90"/>
                    <a:pt x="61" y="100"/>
                    <a:pt x="74" y="100"/>
                  </a:cubicBezTo>
                  <a:cubicBezTo>
                    <a:pt x="81" y="100"/>
                    <a:pt x="87" y="97"/>
                    <a:pt x="94" y="97"/>
                  </a:cubicBezTo>
                  <a:cubicBezTo>
                    <a:pt x="106" y="97"/>
                    <a:pt x="122" y="105"/>
                    <a:pt x="159" y="152"/>
                  </a:cubicBezTo>
                  <a:cubicBezTo>
                    <a:pt x="161" y="153"/>
                    <a:pt x="162" y="153"/>
                    <a:pt x="163" y="153"/>
                  </a:cubicBezTo>
                  <a:cubicBezTo>
                    <a:pt x="192" y="153"/>
                    <a:pt x="97" y="62"/>
                    <a:pt x="117" y="62"/>
                  </a:cubicBezTo>
                  <a:cubicBezTo>
                    <a:pt x="118" y="62"/>
                    <a:pt x="121" y="63"/>
                    <a:pt x="124" y="64"/>
                  </a:cubicBezTo>
                  <a:cubicBezTo>
                    <a:pt x="63" y="31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2239655" y="4195718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6" y="5"/>
                    <a:pt x="11" y="7"/>
                    <a:pt x="21" y="11"/>
                  </a:cubicBezTo>
                  <a:lnTo>
                    <a:pt x="21" y="11"/>
                  </a:lnTo>
                  <a:cubicBezTo>
                    <a:pt x="14" y="8"/>
                    <a:pt x="8" y="4"/>
                    <a:pt x="1" y="0"/>
                  </a:cubicBezTo>
                  <a:close/>
                  <a:moveTo>
                    <a:pt x="21" y="11"/>
                  </a:moveTo>
                  <a:lnTo>
                    <a:pt x="21" y="11"/>
                  </a:lnTo>
                  <a:cubicBezTo>
                    <a:pt x="29" y="17"/>
                    <a:pt x="39" y="22"/>
                    <a:pt x="54" y="27"/>
                  </a:cubicBezTo>
                  <a:cubicBezTo>
                    <a:pt x="39" y="19"/>
                    <a:pt x="28" y="15"/>
                    <a:pt x="2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-284225" y="5390129"/>
              <a:ext cx="4767" cy="12097"/>
            </a:xfrm>
            <a:custGeom>
              <a:avLst/>
              <a:gdLst/>
              <a:ahLst/>
              <a:cxnLst/>
              <a:rect l="l" t="t" r="r" b="b"/>
              <a:pathLst>
                <a:path w="27" h="115" extrusionOk="0">
                  <a:moveTo>
                    <a:pt x="18" y="0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27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-279635" y="5414217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1"/>
                  </a:moveTo>
                  <a:lnTo>
                    <a:pt x="1" y="27"/>
                  </a:lnTo>
                  <a:lnTo>
                    <a:pt x="45" y="98"/>
                  </a:lnTo>
                  <a:cubicBezTo>
                    <a:pt x="45" y="71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959795" y="4144596"/>
              <a:ext cx="18892" cy="2840"/>
            </a:xfrm>
            <a:custGeom>
              <a:avLst/>
              <a:gdLst/>
              <a:ahLst/>
              <a:cxnLst/>
              <a:rect l="l" t="t" r="r" b="b"/>
              <a:pathLst>
                <a:path w="107" h="27" extrusionOk="0">
                  <a:moveTo>
                    <a:pt x="1" y="0"/>
                  </a:moveTo>
                  <a:lnTo>
                    <a:pt x="98" y="27"/>
                  </a:lnTo>
                  <a:lnTo>
                    <a:pt x="107" y="9"/>
                  </a:lnTo>
                  <a:cubicBezTo>
                    <a:pt x="89" y="0"/>
                    <a:pt x="5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683836" y="4145543"/>
              <a:ext cx="11123" cy="473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1" y="0"/>
                  </a:moveTo>
                  <a:lnTo>
                    <a:pt x="27" y="44"/>
                  </a:lnTo>
                  <a:lnTo>
                    <a:pt x="63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56784" y="4171525"/>
              <a:ext cx="32487" cy="5680"/>
            </a:xfrm>
            <a:custGeom>
              <a:avLst/>
              <a:gdLst/>
              <a:ahLst/>
              <a:cxnLst/>
              <a:rect l="l" t="t" r="r" b="b"/>
              <a:pathLst>
                <a:path w="184" h="5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70" y="3"/>
                    <a:pt x="158" y="6"/>
                    <a:pt x="145" y="11"/>
                  </a:cubicBezTo>
                  <a:lnTo>
                    <a:pt x="145" y="11"/>
                  </a:lnTo>
                  <a:cubicBezTo>
                    <a:pt x="157" y="8"/>
                    <a:pt x="170" y="5"/>
                    <a:pt x="183" y="1"/>
                  </a:cubicBezTo>
                  <a:close/>
                  <a:moveTo>
                    <a:pt x="145" y="11"/>
                  </a:moveTo>
                  <a:lnTo>
                    <a:pt x="145" y="11"/>
                  </a:lnTo>
                  <a:cubicBezTo>
                    <a:pt x="59" y="28"/>
                    <a:pt x="1" y="7"/>
                    <a:pt x="24" y="53"/>
                  </a:cubicBezTo>
                  <a:cubicBezTo>
                    <a:pt x="64" y="47"/>
                    <a:pt x="105" y="25"/>
                    <a:pt x="14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2481361" y="5495738"/>
              <a:ext cx="14125" cy="17987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19" y="1"/>
                  </a:moveTo>
                  <a:cubicBezTo>
                    <a:pt x="18" y="1"/>
                    <a:pt x="18" y="3"/>
                    <a:pt x="18" y="3"/>
                  </a:cubicBezTo>
                  <a:lnTo>
                    <a:pt x="18" y="12"/>
                  </a:lnTo>
                  <a:cubicBezTo>
                    <a:pt x="15" y="15"/>
                    <a:pt x="12" y="16"/>
                    <a:pt x="10" y="16"/>
                  </a:cubicBezTo>
                  <a:cubicBezTo>
                    <a:pt x="4" y="16"/>
                    <a:pt x="1" y="12"/>
                    <a:pt x="0" y="12"/>
                  </a:cubicBezTo>
                  <a:lnTo>
                    <a:pt x="0" y="12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27" y="65"/>
                    <a:pt x="45" y="126"/>
                    <a:pt x="53" y="144"/>
                  </a:cubicBezTo>
                  <a:cubicBezTo>
                    <a:pt x="62" y="162"/>
                    <a:pt x="71" y="144"/>
                    <a:pt x="80" y="171"/>
                  </a:cubicBezTo>
                  <a:cubicBezTo>
                    <a:pt x="80" y="91"/>
                    <a:pt x="62" y="56"/>
                    <a:pt x="53" y="38"/>
                  </a:cubicBezTo>
                  <a:cubicBezTo>
                    <a:pt x="45" y="20"/>
                    <a:pt x="36" y="12"/>
                    <a:pt x="27" y="12"/>
                  </a:cubicBezTo>
                  <a:cubicBezTo>
                    <a:pt x="23" y="3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2493897" y="5427260"/>
              <a:ext cx="1589" cy="13043"/>
            </a:xfrm>
            <a:custGeom>
              <a:avLst/>
              <a:gdLst/>
              <a:ahLst/>
              <a:cxnLst/>
              <a:rect l="l" t="t" r="r" b="b"/>
              <a:pathLst>
                <a:path w="9" h="124" extrusionOk="0">
                  <a:moveTo>
                    <a:pt x="9" y="0"/>
                  </a:moveTo>
                  <a:lnTo>
                    <a:pt x="0" y="106"/>
                  </a:lnTo>
                  <a:lnTo>
                    <a:pt x="9" y="1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2501665" y="5364042"/>
              <a:ext cx="15714" cy="49333"/>
            </a:xfrm>
            <a:custGeom>
              <a:avLst/>
              <a:gdLst/>
              <a:ahLst/>
              <a:cxnLst/>
              <a:rect l="l" t="t" r="r" b="b"/>
              <a:pathLst>
                <a:path w="89" h="469" extrusionOk="0">
                  <a:moveTo>
                    <a:pt x="89" y="1"/>
                  </a:moveTo>
                  <a:lnTo>
                    <a:pt x="89" y="1"/>
                  </a:lnTo>
                  <a:cubicBezTo>
                    <a:pt x="27" y="63"/>
                    <a:pt x="71" y="257"/>
                    <a:pt x="18" y="381"/>
                  </a:cubicBezTo>
                  <a:lnTo>
                    <a:pt x="0" y="398"/>
                  </a:lnTo>
                  <a:lnTo>
                    <a:pt x="36" y="469"/>
                  </a:lnTo>
                  <a:cubicBezTo>
                    <a:pt x="62" y="310"/>
                    <a:pt x="62" y="107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2542097" y="5323335"/>
              <a:ext cx="3355" cy="11150"/>
            </a:xfrm>
            <a:custGeom>
              <a:avLst/>
              <a:gdLst/>
              <a:ahLst/>
              <a:cxnLst/>
              <a:rect l="l" t="t" r="r" b="b"/>
              <a:pathLst>
                <a:path w="19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3" y="11"/>
                    <a:pt x="6" y="37"/>
                    <a:pt x="10" y="105"/>
                  </a:cubicBezTo>
                  <a:cubicBezTo>
                    <a:pt x="10" y="97"/>
                    <a:pt x="10" y="88"/>
                    <a:pt x="19" y="88"/>
                  </a:cubicBezTo>
                  <a:cubicBezTo>
                    <a:pt x="19" y="70"/>
                    <a:pt x="19" y="52"/>
                    <a:pt x="19" y="8"/>
                  </a:cubicBezTo>
                  <a:cubicBezTo>
                    <a:pt x="15" y="12"/>
                    <a:pt x="12" y="13"/>
                    <a:pt x="10" y="13"/>
                  </a:cubicBezTo>
                  <a:cubicBezTo>
                    <a:pt x="5" y="13"/>
                    <a:pt x="3" y="7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2544922" y="5331118"/>
              <a:ext cx="1942" cy="4207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8" y="1"/>
                  </a:moveTo>
                  <a:cubicBezTo>
                    <a:pt x="7" y="1"/>
                    <a:pt x="6" y="4"/>
                    <a:pt x="3" y="14"/>
                  </a:cubicBezTo>
                  <a:cubicBezTo>
                    <a:pt x="0" y="33"/>
                    <a:pt x="0" y="40"/>
                    <a:pt x="1" y="40"/>
                  </a:cubicBezTo>
                  <a:cubicBezTo>
                    <a:pt x="3" y="40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2543686" y="5289674"/>
              <a:ext cx="7945" cy="15989"/>
            </a:xfrm>
            <a:custGeom>
              <a:avLst/>
              <a:gdLst/>
              <a:ahLst/>
              <a:cxnLst/>
              <a:rect l="l" t="t" r="r" b="b"/>
              <a:pathLst>
                <a:path w="45" h="152" extrusionOk="0">
                  <a:moveTo>
                    <a:pt x="27" y="0"/>
                  </a:moveTo>
                  <a:cubicBezTo>
                    <a:pt x="19" y="0"/>
                    <a:pt x="10" y="23"/>
                    <a:pt x="1" y="55"/>
                  </a:cubicBezTo>
                  <a:lnTo>
                    <a:pt x="18" y="152"/>
                  </a:lnTo>
                  <a:cubicBezTo>
                    <a:pt x="33" y="137"/>
                    <a:pt x="36" y="65"/>
                    <a:pt x="41" y="65"/>
                  </a:cubicBezTo>
                  <a:cubicBezTo>
                    <a:pt x="42" y="65"/>
                    <a:pt x="43" y="67"/>
                    <a:pt x="45" y="72"/>
                  </a:cubicBezTo>
                  <a:cubicBezTo>
                    <a:pt x="41" y="21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2535918" y="5285151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9" y="53"/>
                  </a:lnTo>
                  <a:cubicBezTo>
                    <a:pt x="18" y="45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2531327" y="5290726"/>
              <a:ext cx="9534" cy="11255"/>
            </a:xfrm>
            <a:custGeom>
              <a:avLst/>
              <a:gdLst/>
              <a:ahLst/>
              <a:cxnLst/>
              <a:rect l="l" t="t" r="r" b="b"/>
              <a:pathLst>
                <a:path w="54" h="107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" y="18"/>
                    <a:pt x="43" y="44"/>
                  </a:cubicBezTo>
                  <a:lnTo>
                    <a:pt x="43" y="44"/>
                  </a:lnTo>
                  <a:lnTo>
                    <a:pt x="35" y="0"/>
                  </a:lnTo>
                  <a:close/>
                  <a:moveTo>
                    <a:pt x="39" y="43"/>
                  </a:moveTo>
                  <a:cubicBezTo>
                    <a:pt x="31" y="43"/>
                    <a:pt x="45" y="68"/>
                    <a:pt x="53" y="106"/>
                  </a:cubicBezTo>
                  <a:lnTo>
                    <a:pt x="43" y="44"/>
                  </a:lnTo>
                  <a:lnTo>
                    <a:pt x="43" y="44"/>
                  </a:lnTo>
                  <a:cubicBezTo>
                    <a:pt x="43" y="44"/>
                    <a:pt x="44" y="44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43" y="44"/>
                  </a:lnTo>
                  <a:lnTo>
                    <a:pt x="43" y="44"/>
                  </a:lnTo>
                  <a:lnTo>
                    <a:pt x="43" y="44"/>
                  </a:lnTo>
                  <a:cubicBezTo>
                    <a:pt x="41" y="43"/>
                    <a:pt x="40" y="43"/>
                    <a:pt x="3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2531327" y="5308398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4" y="0"/>
                  </a:moveTo>
                  <a:cubicBezTo>
                    <a:pt x="33" y="39"/>
                    <a:pt x="26" y="81"/>
                    <a:pt x="17" y="81"/>
                  </a:cubicBezTo>
                  <a:cubicBezTo>
                    <a:pt x="12" y="81"/>
                    <a:pt x="7" y="66"/>
                    <a:pt x="0" y="27"/>
                  </a:cubicBezTo>
                  <a:lnTo>
                    <a:pt x="0" y="27"/>
                  </a:lnTo>
                  <a:cubicBezTo>
                    <a:pt x="4" y="117"/>
                    <a:pt x="14" y="160"/>
                    <a:pt x="23" y="160"/>
                  </a:cubicBezTo>
                  <a:cubicBezTo>
                    <a:pt x="34" y="160"/>
                    <a:pt x="44" y="104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2503255" y="5359414"/>
              <a:ext cx="7945" cy="14095"/>
            </a:xfrm>
            <a:custGeom>
              <a:avLst/>
              <a:gdLst/>
              <a:ahLst/>
              <a:cxnLst/>
              <a:rect l="l" t="t" r="r" b="b"/>
              <a:pathLst>
                <a:path w="45" h="134" extrusionOk="0">
                  <a:moveTo>
                    <a:pt x="27" y="1"/>
                  </a:moveTo>
                  <a:lnTo>
                    <a:pt x="0" y="71"/>
                  </a:lnTo>
                  <a:lnTo>
                    <a:pt x="9" y="133"/>
                  </a:lnTo>
                  <a:cubicBezTo>
                    <a:pt x="9" y="107"/>
                    <a:pt x="44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2534329" y="5228455"/>
              <a:ext cx="7945" cy="13148"/>
            </a:xfrm>
            <a:custGeom>
              <a:avLst/>
              <a:gdLst/>
              <a:ahLst/>
              <a:cxnLst/>
              <a:rect l="l" t="t" r="r" b="b"/>
              <a:pathLst>
                <a:path w="45" h="125" extrusionOk="0">
                  <a:moveTo>
                    <a:pt x="45" y="1"/>
                  </a:moveTo>
                  <a:cubicBezTo>
                    <a:pt x="36" y="1"/>
                    <a:pt x="18" y="45"/>
                    <a:pt x="1" y="54"/>
                  </a:cubicBezTo>
                  <a:lnTo>
                    <a:pt x="27" y="124"/>
                  </a:lnTo>
                  <a:cubicBezTo>
                    <a:pt x="27" y="80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2528149" y="5221933"/>
              <a:ext cx="6356" cy="12202"/>
            </a:xfrm>
            <a:custGeom>
              <a:avLst/>
              <a:gdLst/>
              <a:ahLst/>
              <a:cxnLst/>
              <a:rect l="l" t="t" r="r" b="b"/>
              <a:pathLst>
                <a:path w="36" h="116" extrusionOk="0">
                  <a:moveTo>
                    <a:pt x="0" y="1"/>
                  </a:moveTo>
                  <a:cubicBezTo>
                    <a:pt x="9" y="107"/>
                    <a:pt x="18" y="116"/>
                    <a:pt x="36" y="1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2523382" y="5279576"/>
              <a:ext cx="9534" cy="22405"/>
            </a:xfrm>
            <a:custGeom>
              <a:avLst/>
              <a:gdLst/>
              <a:ahLst/>
              <a:cxnLst/>
              <a:rect l="l" t="t" r="r" b="b"/>
              <a:pathLst>
                <a:path w="54" h="213" extrusionOk="0">
                  <a:moveTo>
                    <a:pt x="1" y="0"/>
                  </a:moveTo>
                  <a:lnTo>
                    <a:pt x="1" y="36"/>
                  </a:lnTo>
                  <a:lnTo>
                    <a:pt x="54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2528149" y="5180173"/>
              <a:ext cx="11123" cy="10308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0" y="1"/>
                  </a:moveTo>
                  <a:lnTo>
                    <a:pt x="27" y="45"/>
                  </a:lnTo>
                  <a:lnTo>
                    <a:pt x="62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2517202" y="5133786"/>
              <a:ext cx="15714" cy="23141"/>
            </a:xfrm>
            <a:custGeom>
              <a:avLst/>
              <a:gdLst/>
              <a:ahLst/>
              <a:cxnLst/>
              <a:rect l="l" t="t" r="r" b="b"/>
              <a:pathLst>
                <a:path w="89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3"/>
                    <a:pt x="36" y="124"/>
                    <a:pt x="36" y="212"/>
                  </a:cubicBezTo>
                  <a:cubicBezTo>
                    <a:pt x="40" y="217"/>
                    <a:pt x="43" y="219"/>
                    <a:pt x="46" y="219"/>
                  </a:cubicBezTo>
                  <a:cubicBezTo>
                    <a:pt x="59" y="219"/>
                    <a:pt x="64" y="175"/>
                    <a:pt x="77" y="175"/>
                  </a:cubicBezTo>
                  <a:cubicBezTo>
                    <a:pt x="80" y="175"/>
                    <a:pt x="84" y="178"/>
                    <a:pt x="89" y="186"/>
                  </a:cubicBezTo>
                  <a:cubicBezTo>
                    <a:pt x="62" y="106"/>
                    <a:pt x="27" y="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2507845" y="5123582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0"/>
                  </a:moveTo>
                  <a:cubicBezTo>
                    <a:pt x="18" y="35"/>
                    <a:pt x="36" y="62"/>
                    <a:pt x="54" y="97"/>
                  </a:cubicBezTo>
                  <a:cubicBezTo>
                    <a:pt x="45" y="62"/>
                    <a:pt x="27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2524971" y="5193217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7" y="0"/>
                  </a:moveTo>
                  <a:lnTo>
                    <a:pt x="1" y="44"/>
                  </a:lnTo>
                  <a:cubicBezTo>
                    <a:pt x="1" y="62"/>
                    <a:pt x="1" y="80"/>
                    <a:pt x="1" y="89"/>
                  </a:cubicBezTo>
                  <a:cubicBezTo>
                    <a:pt x="10" y="80"/>
                    <a:pt x="27" y="62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2521970" y="5188589"/>
              <a:ext cx="1589" cy="10308"/>
            </a:xfrm>
            <a:custGeom>
              <a:avLst/>
              <a:gdLst/>
              <a:ahLst/>
              <a:cxnLst/>
              <a:rect l="l" t="t" r="r" b="b"/>
              <a:pathLst>
                <a:path w="9" h="98" extrusionOk="0">
                  <a:moveTo>
                    <a:pt x="0" y="0"/>
                  </a:moveTo>
                  <a:cubicBezTo>
                    <a:pt x="0" y="7"/>
                    <a:pt x="5" y="28"/>
                    <a:pt x="8" y="57"/>
                  </a:cubicBezTo>
                  <a:lnTo>
                    <a:pt x="8" y="57"/>
                  </a:lnTo>
                  <a:cubicBezTo>
                    <a:pt x="5" y="24"/>
                    <a:pt x="0" y="7"/>
                    <a:pt x="0" y="0"/>
                  </a:cubicBezTo>
                  <a:close/>
                  <a:moveTo>
                    <a:pt x="8" y="57"/>
                  </a:moveTo>
                  <a:cubicBezTo>
                    <a:pt x="8" y="69"/>
                    <a:pt x="9" y="82"/>
                    <a:pt x="9" y="97"/>
                  </a:cubicBezTo>
                  <a:lnTo>
                    <a:pt x="9" y="88"/>
                  </a:lnTo>
                  <a:cubicBezTo>
                    <a:pt x="9" y="77"/>
                    <a:pt x="8" y="67"/>
                    <a:pt x="8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2524971" y="5202473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2512612" y="5240131"/>
              <a:ext cx="14125" cy="12622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23" y="1"/>
                  </a:moveTo>
                  <a:cubicBezTo>
                    <a:pt x="14" y="1"/>
                    <a:pt x="6" y="16"/>
                    <a:pt x="0" y="58"/>
                  </a:cubicBezTo>
                  <a:cubicBezTo>
                    <a:pt x="11" y="71"/>
                    <a:pt x="19" y="74"/>
                    <a:pt x="26" y="74"/>
                  </a:cubicBezTo>
                  <a:cubicBezTo>
                    <a:pt x="32" y="74"/>
                    <a:pt x="37" y="72"/>
                    <a:pt x="42" y="72"/>
                  </a:cubicBezTo>
                  <a:cubicBezTo>
                    <a:pt x="53" y="72"/>
                    <a:pt x="63" y="79"/>
                    <a:pt x="80" y="119"/>
                  </a:cubicBezTo>
                  <a:cubicBezTo>
                    <a:pt x="67" y="77"/>
                    <a:pt x="4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2518792" y="5209942"/>
              <a:ext cx="7945" cy="1304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0" y="0"/>
                  </a:moveTo>
                  <a:lnTo>
                    <a:pt x="9" y="115"/>
                  </a:lnTo>
                  <a:cubicBezTo>
                    <a:pt x="15" y="115"/>
                    <a:pt x="20" y="105"/>
                    <a:pt x="27" y="105"/>
                  </a:cubicBezTo>
                  <a:cubicBezTo>
                    <a:pt x="32" y="105"/>
                    <a:pt x="37" y="110"/>
                    <a:pt x="45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2515613" y="5204367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18" y="53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2500076" y="5128211"/>
              <a:ext cx="12006" cy="22300"/>
            </a:xfrm>
            <a:custGeom>
              <a:avLst/>
              <a:gdLst/>
              <a:ahLst/>
              <a:cxnLst/>
              <a:rect l="l" t="t" r="r" b="b"/>
              <a:pathLst>
                <a:path w="68" h="212" extrusionOk="0">
                  <a:moveTo>
                    <a:pt x="0" y="0"/>
                  </a:moveTo>
                  <a:cubicBezTo>
                    <a:pt x="9" y="71"/>
                    <a:pt x="18" y="141"/>
                    <a:pt x="36" y="203"/>
                  </a:cubicBezTo>
                  <a:cubicBezTo>
                    <a:pt x="43" y="207"/>
                    <a:pt x="50" y="212"/>
                    <a:pt x="56" y="212"/>
                  </a:cubicBezTo>
                  <a:cubicBezTo>
                    <a:pt x="63" y="212"/>
                    <a:pt x="68" y="201"/>
                    <a:pt x="62" y="159"/>
                  </a:cubicBezTo>
                  <a:cubicBezTo>
                    <a:pt x="36" y="115"/>
                    <a:pt x="18" y="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2515613" y="516997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2472004" y="506688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2505020" y="5148933"/>
              <a:ext cx="6180" cy="12833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1" y="0"/>
                  </a:moveTo>
                  <a:cubicBezTo>
                    <a:pt x="0" y="0"/>
                    <a:pt x="3" y="5"/>
                    <a:pt x="8" y="15"/>
                  </a:cubicBezTo>
                  <a:cubicBezTo>
                    <a:pt x="8" y="68"/>
                    <a:pt x="25" y="95"/>
                    <a:pt x="34" y="121"/>
                  </a:cubicBezTo>
                  <a:cubicBezTo>
                    <a:pt x="25" y="86"/>
                    <a:pt x="17" y="50"/>
                    <a:pt x="8" y="6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2498487" y="5106857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1" y="0"/>
                  </a:moveTo>
                  <a:cubicBezTo>
                    <a:pt x="1" y="27"/>
                    <a:pt x="1" y="62"/>
                    <a:pt x="1" y="88"/>
                  </a:cubicBezTo>
                  <a:cubicBezTo>
                    <a:pt x="9" y="62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2517202" y="5167551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0"/>
                  </a:moveTo>
                  <a:cubicBezTo>
                    <a:pt x="6" y="0"/>
                    <a:pt x="4" y="2"/>
                    <a:pt x="1" y="6"/>
                  </a:cubicBezTo>
                  <a:lnTo>
                    <a:pt x="9" y="15"/>
                  </a:lnTo>
                  <a:cubicBezTo>
                    <a:pt x="9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2512612" y="5161660"/>
              <a:ext cx="4767" cy="8415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0" y="0"/>
                  </a:moveTo>
                  <a:cubicBezTo>
                    <a:pt x="0" y="27"/>
                    <a:pt x="9" y="53"/>
                    <a:pt x="27" y="80"/>
                  </a:cubicBezTo>
                  <a:cubicBezTo>
                    <a:pt x="27" y="71"/>
                    <a:pt x="27" y="62"/>
                    <a:pt x="27" y="62"/>
                  </a:cubicBezTo>
                  <a:cubicBezTo>
                    <a:pt x="18" y="35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2420626" y="5041956"/>
              <a:ext cx="51555" cy="41339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53" y="123"/>
                  </a:lnTo>
                  <a:cubicBezTo>
                    <a:pt x="53" y="123"/>
                    <a:pt x="53" y="124"/>
                    <a:pt x="52" y="124"/>
                  </a:cubicBezTo>
                  <a:cubicBezTo>
                    <a:pt x="49" y="124"/>
                    <a:pt x="35" y="109"/>
                    <a:pt x="28" y="109"/>
                  </a:cubicBezTo>
                  <a:cubicBezTo>
                    <a:pt x="25" y="109"/>
                    <a:pt x="24" y="112"/>
                    <a:pt x="27" y="123"/>
                  </a:cubicBezTo>
                  <a:cubicBezTo>
                    <a:pt x="62" y="123"/>
                    <a:pt x="124" y="237"/>
                    <a:pt x="124" y="352"/>
                  </a:cubicBezTo>
                  <a:cubicBezTo>
                    <a:pt x="139" y="380"/>
                    <a:pt x="157" y="392"/>
                    <a:pt x="176" y="392"/>
                  </a:cubicBezTo>
                  <a:cubicBezTo>
                    <a:pt x="223" y="392"/>
                    <a:pt x="273" y="321"/>
                    <a:pt x="292" y="246"/>
                  </a:cubicBezTo>
                  <a:cubicBezTo>
                    <a:pt x="283" y="246"/>
                    <a:pt x="265" y="246"/>
                    <a:pt x="212" y="149"/>
                  </a:cubicBezTo>
                  <a:lnTo>
                    <a:pt x="212" y="149"/>
                  </a:lnTo>
                  <a:cubicBezTo>
                    <a:pt x="212" y="186"/>
                    <a:pt x="237" y="335"/>
                    <a:pt x="208" y="335"/>
                  </a:cubicBezTo>
                  <a:cubicBezTo>
                    <a:pt x="203" y="335"/>
                    <a:pt x="196" y="330"/>
                    <a:pt x="186" y="317"/>
                  </a:cubicBezTo>
                  <a:cubicBezTo>
                    <a:pt x="133" y="176"/>
                    <a:pt x="168" y="193"/>
                    <a:pt x="159" y="123"/>
                  </a:cubicBezTo>
                  <a:lnTo>
                    <a:pt x="159" y="123"/>
                  </a:lnTo>
                  <a:cubicBezTo>
                    <a:pt x="157" y="132"/>
                    <a:pt x="153" y="136"/>
                    <a:pt x="148" y="136"/>
                  </a:cubicBezTo>
                  <a:cubicBezTo>
                    <a:pt x="121" y="136"/>
                    <a:pt x="56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2473593" y="5067833"/>
              <a:ext cx="11123" cy="27033"/>
            </a:xfrm>
            <a:custGeom>
              <a:avLst/>
              <a:gdLst/>
              <a:ahLst/>
              <a:cxnLst/>
              <a:rect l="l" t="t" r="r" b="b"/>
              <a:pathLst>
                <a:path w="63" h="257" extrusionOk="0">
                  <a:moveTo>
                    <a:pt x="0" y="0"/>
                  </a:moveTo>
                  <a:lnTo>
                    <a:pt x="58" y="207"/>
                  </a:lnTo>
                  <a:lnTo>
                    <a:pt x="58" y="207"/>
                  </a:lnTo>
                  <a:cubicBezTo>
                    <a:pt x="58" y="172"/>
                    <a:pt x="62" y="134"/>
                    <a:pt x="62" y="80"/>
                  </a:cubicBezTo>
                  <a:cubicBezTo>
                    <a:pt x="27" y="9"/>
                    <a:pt x="9" y="0"/>
                    <a:pt x="0" y="0"/>
                  </a:cubicBezTo>
                  <a:close/>
                  <a:moveTo>
                    <a:pt x="58" y="207"/>
                  </a:moveTo>
                  <a:cubicBezTo>
                    <a:pt x="58" y="210"/>
                    <a:pt x="58" y="214"/>
                    <a:pt x="58" y="217"/>
                  </a:cubicBezTo>
                  <a:lnTo>
                    <a:pt x="58" y="217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62" y="256"/>
                  </a:lnTo>
                  <a:cubicBezTo>
                    <a:pt x="60" y="243"/>
                    <a:pt x="59" y="230"/>
                    <a:pt x="58" y="217"/>
                  </a:cubicBezTo>
                  <a:lnTo>
                    <a:pt x="58" y="217"/>
                  </a:lnTo>
                  <a:lnTo>
                    <a:pt x="62" y="221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2475182" y="5094761"/>
              <a:ext cx="25071" cy="33555"/>
            </a:xfrm>
            <a:custGeom>
              <a:avLst/>
              <a:gdLst/>
              <a:ahLst/>
              <a:cxnLst/>
              <a:rect l="l" t="t" r="r" b="b"/>
              <a:pathLst>
                <a:path w="142" h="319" extrusionOk="0">
                  <a:moveTo>
                    <a:pt x="133" y="203"/>
                  </a:moveTo>
                  <a:lnTo>
                    <a:pt x="133" y="203"/>
                  </a:lnTo>
                  <a:cubicBezTo>
                    <a:pt x="133" y="203"/>
                    <a:pt x="133" y="203"/>
                    <a:pt x="133" y="203"/>
                  </a:cubicBezTo>
                  <a:close/>
                  <a:moveTo>
                    <a:pt x="53" y="0"/>
                  </a:moveTo>
                  <a:cubicBezTo>
                    <a:pt x="62" y="44"/>
                    <a:pt x="80" y="97"/>
                    <a:pt x="115" y="203"/>
                  </a:cubicBezTo>
                  <a:cubicBezTo>
                    <a:pt x="112" y="182"/>
                    <a:pt x="111" y="174"/>
                    <a:pt x="111" y="174"/>
                  </a:cubicBezTo>
                  <a:lnTo>
                    <a:pt x="111" y="174"/>
                  </a:lnTo>
                  <a:cubicBezTo>
                    <a:pt x="112" y="174"/>
                    <a:pt x="118" y="201"/>
                    <a:pt x="124" y="212"/>
                  </a:cubicBezTo>
                  <a:lnTo>
                    <a:pt x="133" y="212"/>
                  </a:lnTo>
                  <a:lnTo>
                    <a:pt x="53" y="0"/>
                  </a:lnTo>
                  <a:close/>
                  <a:moveTo>
                    <a:pt x="25" y="121"/>
                  </a:moveTo>
                  <a:cubicBezTo>
                    <a:pt x="15" y="121"/>
                    <a:pt x="7" y="129"/>
                    <a:pt x="0" y="150"/>
                  </a:cubicBezTo>
                  <a:cubicBezTo>
                    <a:pt x="35" y="283"/>
                    <a:pt x="53" y="230"/>
                    <a:pt x="88" y="309"/>
                  </a:cubicBezTo>
                  <a:cubicBezTo>
                    <a:pt x="69" y="242"/>
                    <a:pt x="65" y="223"/>
                    <a:pt x="69" y="223"/>
                  </a:cubicBezTo>
                  <a:cubicBezTo>
                    <a:pt x="74" y="223"/>
                    <a:pt x="92" y="257"/>
                    <a:pt x="102" y="257"/>
                  </a:cubicBezTo>
                  <a:cubicBezTo>
                    <a:pt x="108" y="257"/>
                    <a:pt x="111" y="244"/>
                    <a:pt x="106" y="203"/>
                  </a:cubicBezTo>
                  <a:lnTo>
                    <a:pt x="106" y="203"/>
                  </a:lnTo>
                  <a:cubicBezTo>
                    <a:pt x="124" y="248"/>
                    <a:pt x="133" y="283"/>
                    <a:pt x="141" y="318"/>
                  </a:cubicBezTo>
                  <a:cubicBezTo>
                    <a:pt x="141" y="283"/>
                    <a:pt x="133" y="239"/>
                    <a:pt x="133" y="203"/>
                  </a:cubicBezTo>
                  <a:lnTo>
                    <a:pt x="133" y="212"/>
                  </a:lnTo>
                  <a:cubicBezTo>
                    <a:pt x="133" y="217"/>
                    <a:pt x="130" y="219"/>
                    <a:pt x="128" y="219"/>
                  </a:cubicBezTo>
                  <a:cubicBezTo>
                    <a:pt x="126" y="219"/>
                    <a:pt x="124" y="217"/>
                    <a:pt x="124" y="212"/>
                  </a:cubicBezTo>
                  <a:cubicBezTo>
                    <a:pt x="124" y="212"/>
                    <a:pt x="115" y="203"/>
                    <a:pt x="115" y="203"/>
                  </a:cubicBezTo>
                  <a:cubicBezTo>
                    <a:pt x="82" y="184"/>
                    <a:pt x="50" y="121"/>
                    <a:pt x="25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2496898" y="5232768"/>
              <a:ext cx="1766" cy="2314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6" y="0"/>
                  </a:moveTo>
                  <a:cubicBezTo>
                    <a:pt x="3" y="0"/>
                    <a:pt x="1" y="7"/>
                    <a:pt x="1" y="2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2498487" y="5212466"/>
              <a:ext cx="14301" cy="27559"/>
            </a:xfrm>
            <a:custGeom>
              <a:avLst/>
              <a:gdLst/>
              <a:ahLst/>
              <a:cxnLst/>
              <a:rect l="l" t="t" r="r" b="b"/>
              <a:pathLst>
                <a:path w="81" h="262" extrusionOk="0">
                  <a:moveTo>
                    <a:pt x="78" y="1"/>
                  </a:moveTo>
                  <a:cubicBezTo>
                    <a:pt x="76" y="1"/>
                    <a:pt x="74" y="5"/>
                    <a:pt x="71" y="12"/>
                  </a:cubicBezTo>
                  <a:lnTo>
                    <a:pt x="71" y="12"/>
                  </a:lnTo>
                  <a:cubicBezTo>
                    <a:pt x="74" y="9"/>
                    <a:pt x="77" y="6"/>
                    <a:pt x="80" y="3"/>
                  </a:cubicBezTo>
                  <a:cubicBezTo>
                    <a:pt x="80" y="2"/>
                    <a:pt x="79" y="1"/>
                    <a:pt x="78" y="1"/>
                  </a:cubicBezTo>
                  <a:close/>
                  <a:moveTo>
                    <a:pt x="71" y="12"/>
                  </a:moveTo>
                  <a:cubicBezTo>
                    <a:pt x="49" y="36"/>
                    <a:pt x="33" y="63"/>
                    <a:pt x="9" y="117"/>
                  </a:cubicBezTo>
                  <a:cubicBezTo>
                    <a:pt x="9" y="135"/>
                    <a:pt x="27" y="144"/>
                    <a:pt x="36" y="197"/>
                  </a:cubicBezTo>
                  <a:cubicBezTo>
                    <a:pt x="33" y="215"/>
                    <a:pt x="30" y="221"/>
                    <a:pt x="26" y="221"/>
                  </a:cubicBezTo>
                  <a:cubicBezTo>
                    <a:pt x="21" y="221"/>
                    <a:pt x="14" y="205"/>
                    <a:pt x="5" y="205"/>
                  </a:cubicBezTo>
                  <a:cubicBezTo>
                    <a:pt x="3" y="205"/>
                    <a:pt x="2" y="205"/>
                    <a:pt x="1" y="206"/>
                  </a:cubicBezTo>
                  <a:cubicBezTo>
                    <a:pt x="12" y="223"/>
                    <a:pt x="27" y="262"/>
                    <a:pt x="36" y="262"/>
                  </a:cubicBezTo>
                  <a:cubicBezTo>
                    <a:pt x="41" y="262"/>
                    <a:pt x="45" y="249"/>
                    <a:pt x="45" y="215"/>
                  </a:cubicBezTo>
                  <a:lnTo>
                    <a:pt x="45" y="197"/>
                  </a:lnTo>
                  <a:cubicBezTo>
                    <a:pt x="45" y="130"/>
                    <a:pt x="60" y="42"/>
                    <a:pt x="7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2487541" y="5151352"/>
              <a:ext cx="11123" cy="20617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10" y="1"/>
                  </a:moveTo>
                  <a:lnTo>
                    <a:pt x="1" y="98"/>
                  </a:lnTo>
                  <a:lnTo>
                    <a:pt x="18" y="89"/>
                  </a:lnTo>
                  <a:cubicBezTo>
                    <a:pt x="27" y="195"/>
                    <a:pt x="45" y="169"/>
                    <a:pt x="63" y="178"/>
                  </a:cubicBezTo>
                  <a:cubicBezTo>
                    <a:pt x="45" y="125"/>
                    <a:pt x="27" y="63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2467413" y="5055736"/>
              <a:ext cx="15714" cy="9362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0" y="0"/>
                  </a:moveTo>
                  <a:lnTo>
                    <a:pt x="44" y="80"/>
                  </a:lnTo>
                  <a:lnTo>
                    <a:pt x="8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2461057" y="503343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1"/>
                  </a:moveTo>
                  <a:lnTo>
                    <a:pt x="1" y="62"/>
                  </a:lnTo>
                  <a:lnTo>
                    <a:pt x="36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838147" y="4376747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27" y="10"/>
                  </a:lnTo>
                  <a:lnTo>
                    <a:pt x="27" y="10"/>
                  </a:lnTo>
                  <a:cubicBezTo>
                    <a:pt x="36" y="8"/>
                    <a:pt x="45" y="5"/>
                    <a:pt x="54" y="1"/>
                  </a:cubicBezTo>
                  <a:close/>
                  <a:moveTo>
                    <a:pt x="27" y="10"/>
                  </a:moveTo>
                  <a:cubicBezTo>
                    <a:pt x="19" y="12"/>
                    <a:pt x="10" y="14"/>
                    <a:pt x="1" y="19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913007" y="4374012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2110416" y="4440491"/>
              <a:ext cx="9358" cy="18092"/>
            </a:xfrm>
            <a:custGeom>
              <a:avLst/>
              <a:gdLst/>
              <a:ahLst/>
              <a:cxnLst/>
              <a:rect l="l" t="t" r="r" b="b"/>
              <a:pathLst>
                <a:path w="53" h="172" extrusionOk="0">
                  <a:moveTo>
                    <a:pt x="34" y="0"/>
                  </a:moveTo>
                  <a:cubicBezTo>
                    <a:pt x="32" y="0"/>
                    <a:pt x="29" y="1"/>
                    <a:pt x="26" y="4"/>
                  </a:cubicBezTo>
                  <a:lnTo>
                    <a:pt x="0" y="48"/>
                  </a:lnTo>
                  <a:cubicBezTo>
                    <a:pt x="35" y="92"/>
                    <a:pt x="53" y="137"/>
                    <a:pt x="53" y="172"/>
                  </a:cubicBezTo>
                  <a:cubicBezTo>
                    <a:pt x="53" y="93"/>
                    <a:pt x="53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1477459" y="4342455"/>
              <a:ext cx="12536" cy="3787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44" y="0"/>
                    <a:pt x="27" y="9"/>
                    <a:pt x="0" y="27"/>
                  </a:cubicBezTo>
                  <a:lnTo>
                    <a:pt x="18" y="36"/>
                  </a:lnTo>
                  <a:cubicBezTo>
                    <a:pt x="35" y="18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1449387" y="4359180"/>
              <a:ext cx="18892" cy="1893"/>
            </a:xfrm>
            <a:custGeom>
              <a:avLst/>
              <a:gdLst/>
              <a:ahLst/>
              <a:cxnLst/>
              <a:rect l="l" t="t" r="r" b="b"/>
              <a:pathLst>
                <a:path w="107" h="18" extrusionOk="0">
                  <a:moveTo>
                    <a:pt x="0" y="0"/>
                  </a:moveTo>
                  <a:lnTo>
                    <a:pt x="106" y="18"/>
                  </a:lnTo>
                  <a:cubicBezTo>
                    <a:pt x="62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473380" y="4393471"/>
              <a:ext cx="14301" cy="5680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8" y="36"/>
                    <a:pt x="1" y="54"/>
                  </a:cubicBezTo>
                  <a:cubicBezTo>
                    <a:pt x="80" y="27"/>
                    <a:pt x="45" y="18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2298978" y="4782668"/>
              <a:ext cx="6356" cy="17777"/>
            </a:xfrm>
            <a:custGeom>
              <a:avLst/>
              <a:gdLst/>
              <a:ahLst/>
              <a:cxnLst/>
              <a:rect l="l" t="t" r="r" b="b"/>
              <a:pathLst>
                <a:path w="36" h="169" extrusionOk="0">
                  <a:moveTo>
                    <a:pt x="0" y="1"/>
                  </a:moveTo>
                  <a:cubicBezTo>
                    <a:pt x="9" y="80"/>
                    <a:pt x="0" y="159"/>
                    <a:pt x="36" y="168"/>
                  </a:cubicBezTo>
                  <a:cubicBezTo>
                    <a:pt x="27" y="98"/>
                    <a:pt x="9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863218" y="4335934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cubicBezTo>
                    <a:pt x="18" y="9"/>
                    <a:pt x="0" y="18"/>
                    <a:pt x="0" y="27"/>
                  </a:cubicBezTo>
                  <a:cubicBezTo>
                    <a:pt x="35" y="18"/>
                    <a:pt x="53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2286443" y="4764049"/>
              <a:ext cx="12712" cy="18723"/>
            </a:xfrm>
            <a:custGeom>
              <a:avLst/>
              <a:gdLst/>
              <a:ahLst/>
              <a:cxnLst/>
              <a:rect l="l" t="t" r="r" b="b"/>
              <a:pathLst>
                <a:path w="72" h="178" extrusionOk="0">
                  <a:moveTo>
                    <a:pt x="1" y="1"/>
                  </a:moveTo>
                  <a:cubicBezTo>
                    <a:pt x="1" y="10"/>
                    <a:pt x="1" y="19"/>
                    <a:pt x="1" y="36"/>
                  </a:cubicBezTo>
                  <a:cubicBezTo>
                    <a:pt x="27" y="80"/>
                    <a:pt x="45" y="125"/>
                    <a:pt x="71" y="178"/>
                  </a:cubicBezTo>
                  <a:cubicBezTo>
                    <a:pt x="63" y="116"/>
                    <a:pt x="45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69595" y="5105911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0" y="0"/>
                    <a:pt x="10" y="9"/>
                    <a:pt x="1" y="18"/>
                  </a:cubicBezTo>
                  <a:cubicBezTo>
                    <a:pt x="10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-17624" y="5328804"/>
              <a:ext cx="177" cy="10308"/>
            </a:xfrm>
            <a:custGeom>
              <a:avLst/>
              <a:gdLst/>
              <a:ahLst/>
              <a:cxnLst/>
              <a:rect l="l" t="t" r="r" b="b"/>
              <a:pathLst>
                <a:path w="1" h="98" extrusionOk="0">
                  <a:moveTo>
                    <a:pt x="0" y="98"/>
                  </a:moveTo>
                  <a:cubicBezTo>
                    <a:pt x="0" y="71"/>
                    <a:pt x="0" y="36"/>
                    <a:pt x="0" y="0"/>
                  </a:cubicBezTo>
                  <a:cubicBezTo>
                    <a:pt x="0" y="18"/>
                    <a:pt x="0" y="45"/>
                    <a:pt x="0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2406501" y="4943395"/>
              <a:ext cx="2119" cy="2314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0"/>
                  </a:moveTo>
                  <a:cubicBezTo>
                    <a:pt x="7" y="16"/>
                    <a:pt x="10" y="22"/>
                    <a:pt x="11" y="22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2394142" y="4971165"/>
              <a:ext cx="4767" cy="1999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2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2217939" y="4722290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2406501" y="4944237"/>
              <a:ext cx="1766" cy="7574"/>
            </a:xfrm>
            <a:custGeom>
              <a:avLst/>
              <a:gdLst/>
              <a:ahLst/>
              <a:cxnLst/>
              <a:rect l="l" t="t" r="r" b="b"/>
              <a:pathLst>
                <a:path w="10" h="72" extrusionOk="0">
                  <a:moveTo>
                    <a:pt x="1" y="1"/>
                  </a:moveTo>
                  <a:cubicBezTo>
                    <a:pt x="1" y="19"/>
                    <a:pt x="1" y="36"/>
                    <a:pt x="9" y="72"/>
                  </a:cubicBezTo>
                  <a:cubicBezTo>
                    <a:pt x="9" y="45"/>
                    <a:pt x="9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2411268" y="4949811"/>
              <a:ext cx="3178" cy="4733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1"/>
                  </a:moveTo>
                  <a:cubicBezTo>
                    <a:pt x="0" y="19"/>
                    <a:pt x="9" y="27"/>
                    <a:pt x="9" y="45"/>
                  </a:cubicBezTo>
                  <a:cubicBezTo>
                    <a:pt x="18" y="45"/>
                    <a:pt x="18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2401911" y="4936873"/>
              <a:ext cx="4767" cy="7468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27" y="7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18" y="44"/>
                    <a:pt x="9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188065" y="4680530"/>
              <a:ext cx="1766" cy="4418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9"/>
                    <a:pt x="10" y="9"/>
                    <a:pt x="1" y="9"/>
                  </a:cubicBezTo>
                  <a:cubicBezTo>
                    <a:pt x="5" y="32"/>
                    <a:pt x="7" y="42"/>
                    <a:pt x="8" y="42"/>
                  </a:cubicBezTo>
                  <a:cubicBezTo>
                    <a:pt x="10" y="42"/>
                    <a:pt x="10" y="2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1927856" y="437769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1901372" y="4364755"/>
              <a:ext cx="28249" cy="13043"/>
            </a:xfrm>
            <a:custGeom>
              <a:avLst/>
              <a:gdLst/>
              <a:ahLst/>
              <a:cxnLst/>
              <a:rect l="l" t="t" r="r" b="b"/>
              <a:pathLst>
                <a:path w="160" h="12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7" y="18"/>
                    <a:pt x="54" y="44"/>
                    <a:pt x="1" y="71"/>
                  </a:cubicBezTo>
                  <a:cubicBezTo>
                    <a:pt x="15" y="68"/>
                    <a:pt x="28" y="66"/>
                    <a:pt x="40" y="66"/>
                  </a:cubicBezTo>
                  <a:cubicBezTo>
                    <a:pt x="93" y="66"/>
                    <a:pt x="122" y="95"/>
                    <a:pt x="151" y="124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-22391" y="4317315"/>
              <a:ext cx="2477455" cy="1075647"/>
            </a:xfrm>
            <a:custGeom>
              <a:avLst/>
              <a:gdLst/>
              <a:ahLst/>
              <a:cxnLst/>
              <a:rect l="l" t="t" r="r" b="b"/>
              <a:pathLst>
                <a:path w="14032" h="10226" extrusionOk="0">
                  <a:moveTo>
                    <a:pt x="8713" y="321"/>
                  </a:moveTo>
                  <a:cubicBezTo>
                    <a:pt x="8734" y="321"/>
                    <a:pt x="8756" y="323"/>
                    <a:pt x="8778" y="327"/>
                  </a:cubicBezTo>
                  <a:cubicBezTo>
                    <a:pt x="8766" y="335"/>
                    <a:pt x="8752" y="338"/>
                    <a:pt x="8735" y="338"/>
                  </a:cubicBezTo>
                  <a:cubicBezTo>
                    <a:pt x="8712" y="338"/>
                    <a:pt x="8685" y="333"/>
                    <a:pt x="8654" y="327"/>
                  </a:cubicBezTo>
                  <a:cubicBezTo>
                    <a:pt x="8672" y="323"/>
                    <a:pt x="8692" y="321"/>
                    <a:pt x="8713" y="321"/>
                  </a:cubicBezTo>
                  <a:close/>
                  <a:moveTo>
                    <a:pt x="5810" y="507"/>
                  </a:moveTo>
                  <a:cubicBezTo>
                    <a:pt x="5832" y="507"/>
                    <a:pt x="5857" y="517"/>
                    <a:pt x="5890" y="522"/>
                  </a:cubicBezTo>
                  <a:cubicBezTo>
                    <a:pt x="5863" y="528"/>
                    <a:pt x="5816" y="545"/>
                    <a:pt x="5784" y="545"/>
                  </a:cubicBezTo>
                  <a:cubicBezTo>
                    <a:pt x="5773" y="545"/>
                    <a:pt x="5764" y="544"/>
                    <a:pt x="5758" y="539"/>
                  </a:cubicBezTo>
                  <a:cubicBezTo>
                    <a:pt x="5774" y="515"/>
                    <a:pt x="5791" y="507"/>
                    <a:pt x="5810" y="507"/>
                  </a:cubicBezTo>
                  <a:close/>
                  <a:moveTo>
                    <a:pt x="5098" y="556"/>
                  </a:moveTo>
                  <a:lnTo>
                    <a:pt x="5078" y="557"/>
                  </a:lnTo>
                  <a:cubicBezTo>
                    <a:pt x="5086" y="557"/>
                    <a:pt x="5092" y="557"/>
                    <a:pt x="5098" y="556"/>
                  </a:cubicBezTo>
                  <a:close/>
                  <a:moveTo>
                    <a:pt x="11576" y="658"/>
                  </a:moveTo>
                  <a:cubicBezTo>
                    <a:pt x="11579" y="658"/>
                    <a:pt x="11583" y="661"/>
                    <a:pt x="11591" y="669"/>
                  </a:cubicBezTo>
                  <a:lnTo>
                    <a:pt x="11591" y="669"/>
                  </a:lnTo>
                  <a:cubicBezTo>
                    <a:pt x="11589" y="668"/>
                    <a:pt x="11588" y="668"/>
                    <a:pt x="11586" y="668"/>
                  </a:cubicBezTo>
                  <a:cubicBezTo>
                    <a:pt x="11580" y="668"/>
                    <a:pt x="11574" y="670"/>
                    <a:pt x="11568" y="672"/>
                  </a:cubicBezTo>
                  <a:cubicBezTo>
                    <a:pt x="11573" y="666"/>
                    <a:pt x="11572" y="658"/>
                    <a:pt x="11576" y="658"/>
                  </a:cubicBezTo>
                  <a:close/>
                  <a:moveTo>
                    <a:pt x="11371" y="818"/>
                  </a:moveTo>
                  <a:cubicBezTo>
                    <a:pt x="11372" y="819"/>
                    <a:pt x="11373" y="820"/>
                    <a:pt x="11374" y="822"/>
                  </a:cubicBezTo>
                  <a:cubicBezTo>
                    <a:pt x="11373" y="820"/>
                    <a:pt x="11372" y="819"/>
                    <a:pt x="11371" y="818"/>
                  </a:cubicBezTo>
                  <a:close/>
                  <a:moveTo>
                    <a:pt x="2288" y="1045"/>
                  </a:moveTo>
                  <a:cubicBezTo>
                    <a:pt x="2285" y="1050"/>
                    <a:pt x="2282" y="1055"/>
                    <a:pt x="2279" y="1060"/>
                  </a:cubicBezTo>
                  <a:cubicBezTo>
                    <a:pt x="2282" y="1055"/>
                    <a:pt x="2285" y="1050"/>
                    <a:pt x="2288" y="1045"/>
                  </a:cubicBezTo>
                  <a:close/>
                  <a:moveTo>
                    <a:pt x="2146" y="1166"/>
                  </a:moveTo>
                  <a:lnTo>
                    <a:pt x="2146" y="1166"/>
                  </a:lnTo>
                  <a:cubicBezTo>
                    <a:pt x="2145" y="1169"/>
                    <a:pt x="2143" y="1172"/>
                    <a:pt x="2142" y="1175"/>
                  </a:cubicBezTo>
                  <a:lnTo>
                    <a:pt x="2142" y="1175"/>
                  </a:lnTo>
                  <a:cubicBezTo>
                    <a:pt x="2144" y="1172"/>
                    <a:pt x="2145" y="1169"/>
                    <a:pt x="2146" y="1166"/>
                  </a:cubicBezTo>
                  <a:close/>
                  <a:moveTo>
                    <a:pt x="1661" y="2394"/>
                  </a:moveTo>
                  <a:lnTo>
                    <a:pt x="1661" y="2394"/>
                  </a:lnTo>
                  <a:cubicBezTo>
                    <a:pt x="1659" y="2401"/>
                    <a:pt x="1657" y="2407"/>
                    <a:pt x="1656" y="2414"/>
                  </a:cubicBezTo>
                  <a:lnTo>
                    <a:pt x="1656" y="2414"/>
                  </a:lnTo>
                  <a:cubicBezTo>
                    <a:pt x="1658" y="2406"/>
                    <a:pt x="1660" y="2400"/>
                    <a:pt x="1661" y="2394"/>
                  </a:cubicBezTo>
                  <a:close/>
                  <a:moveTo>
                    <a:pt x="822" y="3877"/>
                  </a:moveTo>
                  <a:lnTo>
                    <a:pt x="822" y="3877"/>
                  </a:lnTo>
                  <a:cubicBezTo>
                    <a:pt x="817" y="3914"/>
                    <a:pt x="813" y="3927"/>
                    <a:pt x="809" y="3927"/>
                  </a:cubicBezTo>
                  <a:cubicBezTo>
                    <a:pt x="806" y="3927"/>
                    <a:pt x="804" y="3916"/>
                    <a:pt x="804" y="3904"/>
                  </a:cubicBezTo>
                  <a:lnTo>
                    <a:pt x="822" y="3877"/>
                  </a:lnTo>
                  <a:close/>
                  <a:moveTo>
                    <a:pt x="12870" y="4536"/>
                  </a:moveTo>
                  <a:cubicBezTo>
                    <a:pt x="12880" y="4552"/>
                    <a:pt x="12892" y="4570"/>
                    <a:pt x="12905" y="4590"/>
                  </a:cubicBezTo>
                  <a:lnTo>
                    <a:pt x="12905" y="4590"/>
                  </a:lnTo>
                  <a:cubicBezTo>
                    <a:pt x="12893" y="4567"/>
                    <a:pt x="12882" y="4551"/>
                    <a:pt x="12870" y="4536"/>
                  </a:cubicBezTo>
                  <a:close/>
                  <a:moveTo>
                    <a:pt x="12847" y="4564"/>
                  </a:moveTo>
                  <a:cubicBezTo>
                    <a:pt x="12841" y="4564"/>
                    <a:pt x="12835" y="4572"/>
                    <a:pt x="12831" y="4592"/>
                  </a:cubicBezTo>
                  <a:cubicBezTo>
                    <a:pt x="12866" y="4592"/>
                    <a:pt x="12945" y="4742"/>
                    <a:pt x="12998" y="4822"/>
                  </a:cubicBezTo>
                  <a:cubicBezTo>
                    <a:pt x="13026" y="4787"/>
                    <a:pt x="12960" y="4675"/>
                    <a:pt x="12905" y="4590"/>
                  </a:cubicBezTo>
                  <a:lnTo>
                    <a:pt x="12905" y="4590"/>
                  </a:lnTo>
                  <a:cubicBezTo>
                    <a:pt x="12910" y="4599"/>
                    <a:pt x="12914" y="4608"/>
                    <a:pt x="12919" y="4619"/>
                  </a:cubicBezTo>
                  <a:cubicBezTo>
                    <a:pt x="12919" y="4648"/>
                    <a:pt x="12916" y="4659"/>
                    <a:pt x="12912" y="4659"/>
                  </a:cubicBezTo>
                  <a:cubicBezTo>
                    <a:pt x="12898" y="4659"/>
                    <a:pt x="12869" y="4564"/>
                    <a:pt x="12847" y="4564"/>
                  </a:cubicBezTo>
                  <a:close/>
                  <a:moveTo>
                    <a:pt x="13510" y="5391"/>
                  </a:moveTo>
                  <a:cubicBezTo>
                    <a:pt x="13511" y="5391"/>
                    <a:pt x="13518" y="5414"/>
                    <a:pt x="13528" y="5449"/>
                  </a:cubicBezTo>
                  <a:lnTo>
                    <a:pt x="13519" y="5440"/>
                  </a:lnTo>
                  <a:cubicBezTo>
                    <a:pt x="13512" y="5405"/>
                    <a:pt x="13509" y="5391"/>
                    <a:pt x="13510" y="5391"/>
                  </a:cubicBezTo>
                  <a:close/>
                  <a:moveTo>
                    <a:pt x="380" y="5863"/>
                  </a:moveTo>
                  <a:lnTo>
                    <a:pt x="380" y="5863"/>
                  </a:lnTo>
                  <a:cubicBezTo>
                    <a:pt x="378" y="5865"/>
                    <a:pt x="375" y="5868"/>
                    <a:pt x="372" y="5873"/>
                  </a:cubicBezTo>
                  <a:cubicBezTo>
                    <a:pt x="375" y="5870"/>
                    <a:pt x="378" y="5866"/>
                    <a:pt x="380" y="5863"/>
                  </a:cubicBezTo>
                  <a:close/>
                  <a:moveTo>
                    <a:pt x="13714" y="6235"/>
                  </a:moveTo>
                  <a:cubicBezTo>
                    <a:pt x="13717" y="6240"/>
                    <a:pt x="13721" y="6246"/>
                    <a:pt x="13724" y="6253"/>
                  </a:cubicBezTo>
                  <a:lnTo>
                    <a:pt x="13724" y="6253"/>
                  </a:lnTo>
                  <a:cubicBezTo>
                    <a:pt x="13721" y="6246"/>
                    <a:pt x="13718" y="6240"/>
                    <a:pt x="13714" y="6235"/>
                  </a:cubicBezTo>
                  <a:close/>
                  <a:moveTo>
                    <a:pt x="575" y="7153"/>
                  </a:moveTo>
                  <a:lnTo>
                    <a:pt x="575" y="7153"/>
                  </a:lnTo>
                  <a:cubicBezTo>
                    <a:pt x="572" y="7159"/>
                    <a:pt x="570" y="7168"/>
                    <a:pt x="569" y="7181"/>
                  </a:cubicBezTo>
                  <a:lnTo>
                    <a:pt x="569" y="7181"/>
                  </a:lnTo>
                  <a:lnTo>
                    <a:pt x="575" y="7153"/>
                  </a:lnTo>
                  <a:close/>
                  <a:moveTo>
                    <a:pt x="8866" y="1"/>
                  </a:moveTo>
                  <a:cubicBezTo>
                    <a:pt x="8663" y="10"/>
                    <a:pt x="8645" y="80"/>
                    <a:pt x="8636" y="151"/>
                  </a:cubicBezTo>
                  <a:cubicBezTo>
                    <a:pt x="8592" y="140"/>
                    <a:pt x="8558" y="133"/>
                    <a:pt x="8527" y="133"/>
                  </a:cubicBezTo>
                  <a:cubicBezTo>
                    <a:pt x="8484" y="133"/>
                    <a:pt x="8448" y="146"/>
                    <a:pt x="8407" y="177"/>
                  </a:cubicBezTo>
                  <a:cubicBezTo>
                    <a:pt x="8371" y="151"/>
                    <a:pt x="8310" y="133"/>
                    <a:pt x="8433" y="124"/>
                  </a:cubicBezTo>
                  <a:cubicBezTo>
                    <a:pt x="8407" y="121"/>
                    <a:pt x="8338" y="118"/>
                    <a:pt x="8263" y="118"/>
                  </a:cubicBezTo>
                  <a:cubicBezTo>
                    <a:pt x="8139" y="118"/>
                    <a:pt x="7997" y="127"/>
                    <a:pt x="7992" y="160"/>
                  </a:cubicBezTo>
                  <a:cubicBezTo>
                    <a:pt x="7986" y="154"/>
                    <a:pt x="7973" y="152"/>
                    <a:pt x="7958" y="152"/>
                  </a:cubicBezTo>
                  <a:cubicBezTo>
                    <a:pt x="7928" y="152"/>
                    <a:pt x="7889" y="160"/>
                    <a:pt x="7877" y="160"/>
                  </a:cubicBezTo>
                  <a:cubicBezTo>
                    <a:pt x="7798" y="164"/>
                    <a:pt x="7753" y="164"/>
                    <a:pt x="7710" y="164"/>
                  </a:cubicBezTo>
                  <a:cubicBezTo>
                    <a:pt x="7667" y="164"/>
                    <a:pt x="7625" y="164"/>
                    <a:pt x="7550" y="169"/>
                  </a:cubicBezTo>
                  <a:lnTo>
                    <a:pt x="7594" y="177"/>
                  </a:lnTo>
                  <a:cubicBezTo>
                    <a:pt x="7568" y="208"/>
                    <a:pt x="7539" y="215"/>
                    <a:pt x="7506" y="215"/>
                  </a:cubicBezTo>
                  <a:cubicBezTo>
                    <a:pt x="7474" y="215"/>
                    <a:pt x="7438" y="209"/>
                    <a:pt x="7394" y="209"/>
                  </a:cubicBezTo>
                  <a:cubicBezTo>
                    <a:pt x="7377" y="209"/>
                    <a:pt x="7358" y="210"/>
                    <a:pt x="7338" y="213"/>
                  </a:cubicBezTo>
                  <a:lnTo>
                    <a:pt x="7338" y="204"/>
                  </a:lnTo>
                  <a:cubicBezTo>
                    <a:pt x="7267" y="195"/>
                    <a:pt x="7223" y="192"/>
                    <a:pt x="7194" y="192"/>
                  </a:cubicBezTo>
                  <a:cubicBezTo>
                    <a:pt x="7137" y="192"/>
                    <a:pt x="7132" y="203"/>
                    <a:pt x="7086" y="203"/>
                  </a:cubicBezTo>
                  <a:cubicBezTo>
                    <a:pt x="7058" y="203"/>
                    <a:pt x="7013" y="199"/>
                    <a:pt x="6932" y="186"/>
                  </a:cubicBezTo>
                  <a:lnTo>
                    <a:pt x="6932" y="186"/>
                  </a:lnTo>
                  <a:lnTo>
                    <a:pt x="6941" y="222"/>
                  </a:lnTo>
                  <a:cubicBezTo>
                    <a:pt x="6936" y="246"/>
                    <a:pt x="6915" y="254"/>
                    <a:pt x="6884" y="254"/>
                  </a:cubicBezTo>
                  <a:cubicBezTo>
                    <a:pt x="6817" y="254"/>
                    <a:pt x="6701" y="215"/>
                    <a:pt x="6595" y="215"/>
                  </a:cubicBezTo>
                  <a:cubicBezTo>
                    <a:pt x="6571" y="215"/>
                    <a:pt x="6548" y="217"/>
                    <a:pt x="6526" y="222"/>
                  </a:cubicBezTo>
                  <a:lnTo>
                    <a:pt x="6588" y="239"/>
                  </a:lnTo>
                  <a:cubicBezTo>
                    <a:pt x="6578" y="243"/>
                    <a:pt x="6567" y="245"/>
                    <a:pt x="6556" y="245"/>
                  </a:cubicBezTo>
                  <a:cubicBezTo>
                    <a:pt x="6463" y="245"/>
                    <a:pt x="6322" y="132"/>
                    <a:pt x="6244" y="124"/>
                  </a:cubicBezTo>
                  <a:cubicBezTo>
                    <a:pt x="6217" y="116"/>
                    <a:pt x="6270" y="116"/>
                    <a:pt x="6296" y="107"/>
                  </a:cubicBezTo>
                  <a:cubicBezTo>
                    <a:pt x="6253" y="99"/>
                    <a:pt x="6225" y="95"/>
                    <a:pt x="6206" y="95"/>
                  </a:cubicBezTo>
                  <a:cubicBezTo>
                    <a:pt x="6122" y="95"/>
                    <a:pt x="6238" y="163"/>
                    <a:pt x="6093" y="177"/>
                  </a:cubicBezTo>
                  <a:cubicBezTo>
                    <a:pt x="6058" y="151"/>
                    <a:pt x="6129" y="107"/>
                    <a:pt x="6014" y="98"/>
                  </a:cubicBezTo>
                  <a:cubicBezTo>
                    <a:pt x="6010" y="97"/>
                    <a:pt x="6005" y="96"/>
                    <a:pt x="5999" y="96"/>
                  </a:cubicBezTo>
                  <a:cubicBezTo>
                    <a:pt x="5928" y="96"/>
                    <a:pt x="5738" y="169"/>
                    <a:pt x="5591" y="169"/>
                  </a:cubicBezTo>
                  <a:cubicBezTo>
                    <a:pt x="5562" y="169"/>
                    <a:pt x="5535" y="166"/>
                    <a:pt x="5511" y="160"/>
                  </a:cubicBezTo>
                  <a:lnTo>
                    <a:pt x="5511" y="160"/>
                  </a:lnTo>
                  <a:cubicBezTo>
                    <a:pt x="5546" y="177"/>
                    <a:pt x="5581" y="195"/>
                    <a:pt x="5502" y="213"/>
                  </a:cubicBezTo>
                  <a:cubicBezTo>
                    <a:pt x="5489" y="214"/>
                    <a:pt x="5476" y="215"/>
                    <a:pt x="5462" y="215"/>
                  </a:cubicBezTo>
                  <a:cubicBezTo>
                    <a:pt x="5377" y="215"/>
                    <a:pt x="5270" y="188"/>
                    <a:pt x="5177" y="188"/>
                  </a:cubicBezTo>
                  <a:cubicBezTo>
                    <a:pt x="5126" y="188"/>
                    <a:pt x="5079" y="196"/>
                    <a:pt x="5043" y="222"/>
                  </a:cubicBezTo>
                  <a:cubicBezTo>
                    <a:pt x="5025" y="213"/>
                    <a:pt x="5025" y="204"/>
                    <a:pt x="5016" y="204"/>
                  </a:cubicBezTo>
                  <a:cubicBezTo>
                    <a:pt x="4928" y="222"/>
                    <a:pt x="4707" y="239"/>
                    <a:pt x="4654" y="283"/>
                  </a:cubicBezTo>
                  <a:cubicBezTo>
                    <a:pt x="4629" y="247"/>
                    <a:pt x="4578" y="235"/>
                    <a:pt x="4516" y="235"/>
                  </a:cubicBezTo>
                  <a:cubicBezTo>
                    <a:pt x="4393" y="235"/>
                    <a:pt x="4225" y="282"/>
                    <a:pt x="4129" y="282"/>
                  </a:cubicBezTo>
                  <a:cubicBezTo>
                    <a:pt x="4083" y="282"/>
                    <a:pt x="4054" y="271"/>
                    <a:pt x="4054" y="239"/>
                  </a:cubicBezTo>
                  <a:lnTo>
                    <a:pt x="3754" y="257"/>
                  </a:lnTo>
                  <a:lnTo>
                    <a:pt x="3762" y="239"/>
                  </a:lnTo>
                  <a:cubicBezTo>
                    <a:pt x="3577" y="239"/>
                    <a:pt x="3506" y="275"/>
                    <a:pt x="3444" y="310"/>
                  </a:cubicBezTo>
                  <a:cubicBezTo>
                    <a:pt x="3400" y="301"/>
                    <a:pt x="3427" y="283"/>
                    <a:pt x="3436" y="283"/>
                  </a:cubicBezTo>
                  <a:cubicBezTo>
                    <a:pt x="3372" y="281"/>
                    <a:pt x="3321" y="280"/>
                    <a:pt x="3278" y="280"/>
                  </a:cubicBezTo>
                  <a:cubicBezTo>
                    <a:pt x="3128" y="280"/>
                    <a:pt x="3066" y="298"/>
                    <a:pt x="2888" y="380"/>
                  </a:cubicBezTo>
                  <a:lnTo>
                    <a:pt x="2853" y="345"/>
                  </a:lnTo>
                  <a:cubicBezTo>
                    <a:pt x="2800" y="372"/>
                    <a:pt x="2403" y="363"/>
                    <a:pt x="2173" y="601"/>
                  </a:cubicBezTo>
                  <a:cubicBezTo>
                    <a:pt x="2173" y="592"/>
                    <a:pt x="2173" y="584"/>
                    <a:pt x="2191" y="566"/>
                  </a:cubicBezTo>
                  <a:lnTo>
                    <a:pt x="2191" y="566"/>
                  </a:lnTo>
                  <a:cubicBezTo>
                    <a:pt x="1917" y="778"/>
                    <a:pt x="1564" y="1140"/>
                    <a:pt x="1652" y="1308"/>
                  </a:cubicBezTo>
                  <a:cubicBezTo>
                    <a:pt x="1634" y="1378"/>
                    <a:pt x="1626" y="1449"/>
                    <a:pt x="1608" y="1520"/>
                  </a:cubicBezTo>
                  <a:cubicBezTo>
                    <a:pt x="1640" y="1444"/>
                    <a:pt x="1657" y="1420"/>
                    <a:pt x="1666" y="1420"/>
                  </a:cubicBezTo>
                  <a:cubicBezTo>
                    <a:pt x="1683" y="1420"/>
                    <a:pt x="1676" y="1501"/>
                    <a:pt x="1695" y="1501"/>
                  </a:cubicBezTo>
                  <a:cubicBezTo>
                    <a:pt x="1699" y="1501"/>
                    <a:pt x="1705" y="1496"/>
                    <a:pt x="1714" y="1484"/>
                  </a:cubicBezTo>
                  <a:lnTo>
                    <a:pt x="1714" y="1484"/>
                  </a:lnTo>
                  <a:cubicBezTo>
                    <a:pt x="1695" y="1555"/>
                    <a:pt x="1634" y="1643"/>
                    <a:pt x="1615" y="1643"/>
                  </a:cubicBezTo>
                  <a:cubicBezTo>
                    <a:pt x="1608" y="1643"/>
                    <a:pt x="1607" y="1631"/>
                    <a:pt x="1617" y="1599"/>
                  </a:cubicBezTo>
                  <a:lnTo>
                    <a:pt x="1634" y="1581"/>
                  </a:lnTo>
                  <a:cubicBezTo>
                    <a:pt x="1629" y="1575"/>
                    <a:pt x="1623" y="1572"/>
                    <a:pt x="1618" y="1572"/>
                  </a:cubicBezTo>
                  <a:cubicBezTo>
                    <a:pt x="1561" y="1572"/>
                    <a:pt x="1494" y="1856"/>
                    <a:pt x="1454" y="1856"/>
                  </a:cubicBezTo>
                  <a:cubicBezTo>
                    <a:pt x="1452" y="1856"/>
                    <a:pt x="1450" y="1856"/>
                    <a:pt x="1449" y="1855"/>
                  </a:cubicBezTo>
                  <a:cubicBezTo>
                    <a:pt x="1281" y="2341"/>
                    <a:pt x="1096" y="2809"/>
                    <a:pt x="954" y="3277"/>
                  </a:cubicBezTo>
                  <a:lnTo>
                    <a:pt x="1025" y="3241"/>
                  </a:lnTo>
                  <a:lnTo>
                    <a:pt x="981" y="3400"/>
                  </a:lnTo>
                  <a:cubicBezTo>
                    <a:pt x="971" y="3414"/>
                    <a:pt x="959" y="3424"/>
                    <a:pt x="951" y="3424"/>
                  </a:cubicBezTo>
                  <a:cubicBezTo>
                    <a:pt x="938" y="3424"/>
                    <a:pt x="933" y="3400"/>
                    <a:pt x="954" y="3330"/>
                  </a:cubicBezTo>
                  <a:lnTo>
                    <a:pt x="954" y="3330"/>
                  </a:lnTo>
                  <a:cubicBezTo>
                    <a:pt x="901" y="3383"/>
                    <a:pt x="928" y="3533"/>
                    <a:pt x="937" y="3542"/>
                  </a:cubicBezTo>
                  <a:cubicBezTo>
                    <a:pt x="916" y="3599"/>
                    <a:pt x="903" y="3619"/>
                    <a:pt x="895" y="3619"/>
                  </a:cubicBezTo>
                  <a:cubicBezTo>
                    <a:pt x="875" y="3619"/>
                    <a:pt x="885" y="3489"/>
                    <a:pt x="879" y="3489"/>
                  </a:cubicBezTo>
                  <a:cubicBezTo>
                    <a:pt x="878" y="3489"/>
                    <a:pt x="877" y="3492"/>
                    <a:pt x="875" y="3497"/>
                  </a:cubicBezTo>
                  <a:lnTo>
                    <a:pt x="857" y="3595"/>
                  </a:lnTo>
                  <a:lnTo>
                    <a:pt x="866" y="3577"/>
                  </a:lnTo>
                  <a:lnTo>
                    <a:pt x="866" y="3577"/>
                  </a:lnTo>
                  <a:cubicBezTo>
                    <a:pt x="875" y="3665"/>
                    <a:pt x="893" y="3674"/>
                    <a:pt x="857" y="3815"/>
                  </a:cubicBezTo>
                  <a:cubicBezTo>
                    <a:pt x="822" y="3904"/>
                    <a:pt x="804" y="3851"/>
                    <a:pt x="796" y="3886"/>
                  </a:cubicBezTo>
                  <a:cubicBezTo>
                    <a:pt x="796" y="3886"/>
                    <a:pt x="787" y="3895"/>
                    <a:pt x="778" y="3939"/>
                  </a:cubicBezTo>
                  <a:lnTo>
                    <a:pt x="725" y="4142"/>
                  </a:lnTo>
                  <a:lnTo>
                    <a:pt x="796" y="4071"/>
                  </a:lnTo>
                  <a:lnTo>
                    <a:pt x="796" y="4071"/>
                  </a:lnTo>
                  <a:cubicBezTo>
                    <a:pt x="796" y="4143"/>
                    <a:pt x="766" y="4215"/>
                    <a:pt x="784" y="4215"/>
                  </a:cubicBezTo>
                  <a:cubicBezTo>
                    <a:pt x="789" y="4215"/>
                    <a:pt x="800" y="4208"/>
                    <a:pt x="817" y="4191"/>
                  </a:cubicBezTo>
                  <a:lnTo>
                    <a:pt x="817" y="4191"/>
                  </a:lnTo>
                  <a:cubicBezTo>
                    <a:pt x="696" y="4318"/>
                    <a:pt x="610" y="4947"/>
                    <a:pt x="566" y="5034"/>
                  </a:cubicBezTo>
                  <a:cubicBezTo>
                    <a:pt x="575" y="5166"/>
                    <a:pt x="548" y="5290"/>
                    <a:pt x="513" y="5449"/>
                  </a:cubicBezTo>
                  <a:cubicBezTo>
                    <a:pt x="520" y="5435"/>
                    <a:pt x="533" y="5424"/>
                    <a:pt x="545" y="5424"/>
                  </a:cubicBezTo>
                  <a:cubicBezTo>
                    <a:pt x="564" y="5424"/>
                    <a:pt x="579" y="5451"/>
                    <a:pt x="557" y="5537"/>
                  </a:cubicBezTo>
                  <a:cubicBezTo>
                    <a:pt x="547" y="5530"/>
                    <a:pt x="539" y="5527"/>
                    <a:pt x="531" y="5527"/>
                  </a:cubicBezTo>
                  <a:cubicBezTo>
                    <a:pt x="463" y="5527"/>
                    <a:pt x="459" y="5768"/>
                    <a:pt x="380" y="5863"/>
                  </a:cubicBezTo>
                  <a:lnTo>
                    <a:pt x="380" y="5863"/>
                  </a:lnTo>
                  <a:cubicBezTo>
                    <a:pt x="382" y="5862"/>
                    <a:pt x="383" y="5862"/>
                    <a:pt x="384" y="5862"/>
                  </a:cubicBezTo>
                  <a:cubicBezTo>
                    <a:pt x="411" y="5862"/>
                    <a:pt x="351" y="6149"/>
                    <a:pt x="387" y="6149"/>
                  </a:cubicBezTo>
                  <a:cubicBezTo>
                    <a:pt x="393" y="6149"/>
                    <a:pt x="403" y="6140"/>
                    <a:pt x="416" y="6120"/>
                  </a:cubicBezTo>
                  <a:lnTo>
                    <a:pt x="416" y="6120"/>
                  </a:lnTo>
                  <a:cubicBezTo>
                    <a:pt x="405" y="6166"/>
                    <a:pt x="396" y="6175"/>
                    <a:pt x="386" y="6175"/>
                  </a:cubicBezTo>
                  <a:cubicBezTo>
                    <a:pt x="380" y="6175"/>
                    <a:pt x="374" y="6171"/>
                    <a:pt x="367" y="6171"/>
                  </a:cubicBezTo>
                  <a:cubicBezTo>
                    <a:pt x="358" y="6171"/>
                    <a:pt x="348" y="6178"/>
                    <a:pt x="336" y="6208"/>
                  </a:cubicBezTo>
                  <a:cubicBezTo>
                    <a:pt x="336" y="6482"/>
                    <a:pt x="222" y="6809"/>
                    <a:pt x="195" y="7144"/>
                  </a:cubicBezTo>
                  <a:cubicBezTo>
                    <a:pt x="196" y="7145"/>
                    <a:pt x="197" y="7145"/>
                    <a:pt x="198" y="7145"/>
                  </a:cubicBezTo>
                  <a:cubicBezTo>
                    <a:pt x="204" y="7145"/>
                    <a:pt x="216" y="7133"/>
                    <a:pt x="227" y="7133"/>
                  </a:cubicBezTo>
                  <a:cubicBezTo>
                    <a:pt x="236" y="7133"/>
                    <a:pt x="244" y="7141"/>
                    <a:pt x="248" y="7171"/>
                  </a:cubicBezTo>
                  <a:lnTo>
                    <a:pt x="160" y="7347"/>
                  </a:lnTo>
                  <a:cubicBezTo>
                    <a:pt x="160" y="7418"/>
                    <a:pt x="230" y="7418"/>
                    <a:pt x="169" y="7533"/>
                  </a:cubicBezTo>
                  <a:cubicBezTo>
                    <a:pt x="178" y="7523"/>
                    <a:pt x="187" y="7514"/>
                    <a:pt x="194" y="7514"/>
                  </a:cubicBezTo>
                  <a:cubicBezTo>
                    <a:pt x="200" y="7514"/>
                    <a:pt x="204" y="7521"/>
                    <a:pt x="204" y="7541"/>
                  </a:cubicBezTo>
                  <a:cubicBezTo>
                    <a:pt x="63" y="8195"/>
                    <a:pt x="151" y="8901"/>
                    <a:pt x="1" y="9581"/>
                  </a:cubicBezTo>
                  <a:cubicBezTo>
                    <a:pt x="14" y="9545"/>
                    <a:pt x="22" y="9531"/>
                    <a:pt x="27" y="9531"/>
                  </a:cubicBezTo>
                  <a:cubicBezTo>
                    <a:pt x="36" y="9531"/>
                    <a:pt x="36" y="9572"/>
                    <a:pt x="36" y="9616"/>
                  </a:cubicBezTo>
                  <a:cubicBezTo>
                    <a:pt x="39" y="9601"/>
                    <a:pt x="44" y="9596"/>
                    <a:pt x="51" y="9596"/>
                  </a:cubicBezTo>
                  <a:cubicBezTo>
                    <a:pt x="61" y="9596"/>
                    <a:pt x="73" y="9609"/>
                    <a:pt x="84" y="9609"/>
                  </a:cubicBezTo>
                  <a:cubicBezTo>
                    <a:pt x="86" y="9609"/>
                    <a:pt x="87" y="9608"/>
                    <a:pt x="89" y="9608"/>
                  </a:cubicBezTo>
                  <a:lnTo>
                    <a:pt x="89" y="9608"/>
                  </a:lnTo>
                  <a:lnTo>
                    <a:pt x="27" y="9899"/>
                  </a:lnTo>
                  <a:cubicBezTo>
                    <a:pt x="89" y="9943"/>
                    <a:pt x="36" y="10199"/>
                    <a:pt x="89" y="10226"/>
                  </a:cubicBezTo>
                  <a:lnTo>
                    <a:pt x="80" y="10137"/>
                  </a:lnTo>
                  <a:lnTo>
                    <a:pt x="80" y="10137"/>
                  </a:lnTo>
                  <a:cubicBezTo>
                    <a:pt x="91" y="10159"/>
                    <a:pt x="102" y="10168"/>
                    <a:pt x="114" y="10168"/>
                  </a:cubicBezTo>
                  <a:cubicBezTo>
                    <a:pt x="166" y="10168"/>
                    <a:pt x="224" y="9986"/>
                    <a:pt x="293" y="9986"/>
                  </a:cubicBezTo>
                  <a:cubicBezTo>
                    <a:pt x="296" y="9986"/>
                    <a:pt x="298" y="9987"/>
                    <a:pt x="301" y="9987"/>
                  </a:cubicBezTo>
                  <a:cubicBezTo>
                    <a:pt x="222" y="9855"/>
                    <a:pt x="407" y="9643"/>
                    <a:pt x="310" y="9422"/>
                  </a:cubicBezTo>
                  <a:cubicBezTo>
                    <a:pt x="314" y="9413"/>
                    <a:pt x="317" y="9410"/>
                    <a:pt x="320" y="9410"/>
                  </a:cubicBezTo>
                  <a:cubicBezTo>
                    <a:pt x="330" y="9410"/>
                    <a:pt x="337" y="9445"/>
                    <a:pt x="347" y="9445"/>
                  </a:cubicBezTo>
                  <a:cubicBezTo>
                    <a:pt x="349" y="9445"/>
                    <a:pt x="352" y="9443"/>
                    <a:pt x="354" y="9440"/>
                  </a:cubicBezTo>
                  <a:cubicBezTo>
                    <a:pt x="319" y="9378"/>
                    <a:pt x="310" y="9316"/>
                    <a:pt x="336" y="9193"/>
                  </a:cubicBezTo>
                  <a:lnTo>
                    <a:pt x="336" y="9193"/>
                  </a:lnTo>
                  <a:lnTo>
                    <a:pt x="345" y="9210"/>
                  </a:lnTo>
                  <a:cubicBezTo>
                    <a:pt x="345" y="8857"/>
                    <a:pt x="389" y="8716"/>
                    <a:pt x="442" y="8327"/>
                  </a:cubicBezTo>
                  <a:lnTo>
                    <a:pt x="442" y="8327"/>
                  </a:lnTo>
                  <a:lnTo>
                    <a:pt x="398" y="8354"/>
                  </a:lnTo>
                  <a:cubicBezTo>
                    <a:pt x="407" y="8265"/>
                    <a:pt x="425" y="8248"/>
                    <a:pt x="433" y="8212"/>
                  </a:cubicBezTo>
                  <a:cubicBezTo>
                    <a:pt x="427" y="8200"/>
                    <a:pt x="421" y="8195"/>
                    <a:pt x="417" y="8195"/>
                  </a:cubicBezTo>
                  <a:cubicBezTo>
                    <a:pt x="392" y="8195"/>
                    <a:pt x="403" y="8372"/>
                    <a:pt x="373" y="8372"/>
                  </a:cubicBezTo>
                  <a:cubicBezTo>
                    <a:pt x="368" y="8372"/>
                    <a:pt x="362" y="8366"/>
                    <a:pt x="354" y="8354"/>
                  </a:cubicBezTo>
                  <a:cubicBezTo>
                    <a:pt x="433" y="8248"/>
                    <a:pt x="407" y="7762"/>
                    <a:pt x="504" y="7700"/>
                  </a:cubicBezTo>
                  <a:cubicBezTo>
                    <a:pt x="507" y="7657"/>
                    <a:pt x="502" y="7646"/>
                    <a:pt x="495" y="7646"/>
                  </a:cubicBezTo>
                  <a:cubicBezTo>
                    <a:pt x="488" y="7646"/>
                    <a:pt x="478" y="7658"/>
                    <a:pt x="472" y="7658"/>
                  </a:cubicBezTo>
                  <a:cubicBezTo>
                    <a:pt x="466" y="7658"/>
                    <a:pt x="463" y="7647"/>
                    <a:pt x="469" y="7603"/>
                  </a:cubicBezTo>
                  <a:lnTo>
                    <a:pt x="495" y="7577"/>
                  </a:lnTo>
                  <a:lnTo>
                    <a:pt x="469" y="7541"/>
                  </a:lnTo>
                  <a:cubicBezTo>
                    <a:pt x="478" y="7453"/>
                    <a:pt x="513" y="7418"/>
                    <a:pt x="539" y="7418"/>
                  </a:cubicBezTo>
                  <a:cubicBezTo>
                    <a:pt x="531" y="7435"/>
                    <a:pt x="539" y="7471"/>
                    <a:pt x="539" y="7497"/>
                  </a:cubicBezTo>
                  <a:cubicBezTo>
                    <a:pt x="569" y="7408"/>
                    <a:pt x="561" y="7250"/>
                    <a:pt x="569" y="7181"/>
                  </a:cubicBezTo>
                  <a:lnTo>
                    <a:pt x="569" y="7181"/>
                  </a:lnTo>
                  <a:lnTo>
                    <a:pt x="548" y="7277"/>
                  </a:lnTo>
                  <a:cubicBezTo>
                    <a:pt x="557" y="6923"/>
                    <a:pt x="654" y="6499"/>
                    <a:pt x="654" y="6164"/>
                  </a:cubicBezTo>
                  <a:lnTo>
                    <a:pt x="654" y="6164"/>
                  </a:lnTo>
                  <a:lnTo>
                    <a:pt x="637" y="6182"/>
                  </a:lnTo>
                  <a:cubicBezTo>
                    <a:pt x="637" y="5918"/>
                    <a:pt x="689" y="5978"/>
                    <a:pt x="724" y="5701"/>
                  </a:cubicBezTo>
                  <a:lnTo>
                    <a:pt x="724" y="5701"/>
                  </a:lnTo>
                  <a:cubicBezTo>
                    <a:pt x="724" y="5702"/>
                    <a:pt x="725" y="5704"/>
                    <a:pt x="725" y="5705"/>
                  </a:cubicBezTo>
                  <a:lnTo>
                    <a:pt x="725" y="5696"/>
                  </a:lnTo>
                  <a:cubicBezTo>
                    <a:pt x="725" y="5698"/>
                    <a:pt x="724" y="5699"/>
                    <a:pt x="724" y="5701"/>
                  </a:cubicBezTo>
                  <a:lnTo>
                    <a:pt x="724" y="5701"/>
                  </a:lnTo>
                  <a:cubicBezTo>
                    <a:pt x="716" y="5648"/>
                    <a:pt x="716" y="5570"/>
                    <a:pt x="734" y="5493"/>
                  </a:cubicBezTo>
                  <a:cubicBezTo>
                    <a:pt x="735" y="5506"/>
                    <a:pt x="738" y="5512"/>
                    <a:pt x="742" y="5512"/>
                  </a:cubicBezTo>
                  <a:cubicBezTo>
                    <a:pt x="757" y="5512"/>
                    <a:pt x="786" y="5439"/>
                    <a:pt x="802" y="5439"/>
                  </a:cubicBezTo>
                  <a:cubicBezTo>
                    <a:pt x="807" y="5439"/>
                    <a:pt x="811" y="5447"/>
                    <a:pt x="813" y="5466"/>
                  </a:cubicBezTo>
                  <a:cubicBezTo>
                    <a:pt x="831" y="5184"/>
                    <a:pt x="804" y="5325"/>
                    <a:pt x="778" y="5131"/>
                  </a:cubicBezTo>
                  <a:lnTo>
                    <a:pt x="813" y="5096"/>
                  </a:lnTo>
                  <a:cubicBezTo>
                    <a:pt x="804" y="5025"/>
                    <a:pt x="787" y="5016"/>
                    <a:pt x="804" y="4875"/>
                  </a:cubicBezTo>
                  <a:lnTo>
                    <a:pt x="804" y="4875"/>
                  </a:lnTo>
                  <a:cubicBezTo>
                    <a:pt x="804" y="4907"/>
                    <a:pt x="809" y="4917"/>
                    <a:pt x="816" y="4917"/>
                  </a:cubicBezTo>
                  <a:cubicBezTo>
                    <a:pt x="829" y="4917"/>
                    <a:pt x="849" y="4884"/>
                    <a:pt x="864" y="4884"/>
                  </a:cubicBezTo>
                  <a:cubicBezTo>
                    <a:pt x="874" y="4884"/>
                    <a:pt x="881" y="4897"/>
                    <a:pt x="884" y="4937"/>
                  </a:cubicBezTo>
                  <a:cubicBezTo>
                    <a:pt x="1016" y="4654"/>
                    <a:pt x="910" y="4486"/>
                    <a:pt x="1034" y="4372"/>
                  </a:cubicBezTo>
                  <a:cubicBezTo>
                    <a:pt x="1025" y="4347"/>
                    <a:pt x="1017" y="4337"/>
                    <a:pt x="1009" y="4337"/>
                  </a:cubicBezTo>
                  <a:cubicBezTo>
                    <a:pt x="970" y="4337"/>
                    <a:pt x="937" y="4550"/>
                    <a:pt x="936" y="4550"/>
                  </a:cubicBezTo>
                  <a:cubicBezTo>
                    <a:pt x="936" y="4550"/>
                    <a:pt x="936" y="4547"/>
                    <a:pt x="937" y="4539"/>
                  </a:cubicBezTo>
                  <a:lnTo>
                    <a:pt x="937" y="4539"/>
                  </a:lnTo>
                  <a:cubicBezTo>
                    <a:pt x="931" y="4546"/>
                    <a:pt x="926" y="4549"/>
                    <a:pt x="922" y="4549"/>
                  </a:cubicBezTo>
                  <a:cubicBezTo>
                    <a:pt x="893" y="4549"/>
                    <a:pt x="897" y="4405"/>
                    <a:pt x="928" y="4327"/>
                  </a:cubicBezTo>
                  <a:cubicBezTo>
                    <a:pt x="954" y="4232"/>
                    <a:pt x="1065" y="4196"/>
                    <a:pt x="1128" y="3969"/>
                  </a:cubicBezTo>
                  <a:lnTo>
                    <a:pt x="1128" y="3969"/>
                  </a:lnTo>
                  <a:cubicBezTo>
                    <a:pt x="1125" y="3984"/>
                    <a:pt x="1129" y="3988"/>
                    <a:pt x="1122" y="4010"/>
                  </a:cubicBezTo>
                  <a:cubicBezTo>
                    <a:pt x="1166" y="3930"/>
                    <a:pt x="1140" y="3833"/>
                    <a:pt x="1202" y="3736"/>
                  </a:cubicBezTo>
                  <a:cubicBezTo>
                    <a:pt x="1166" y="3665"/>
                    <a:pt x="1237" y="3595"/>
                    <a:pt x="1184" y="3559"/>
                  </a:cubicBezTo>
                  <a:lnTo>
                    <a:pt x="1184" y="3559"/>
                  </a:lnTo>
                  <a:lnTo>
                    <a:pt x="1140" y="3780"/>
                  </a:lnTo>
                  <a:cubicBezTo>
                    <a:pt x="1149" y="3656"/>
                    <a:pt x="1113" y="3524"/>
                    <a:pt x="1202" y="3330"/>
                  </a:cubicBezTo>
                  <a:cubicBezTo>
                    <a:pt x="1211" y="3347"/>
                    <a:pt x="1211" y="3418"/>
                    <a:pt x="1211" y="3462"/>
                  </a:cubicBezTo>
                  <a:cubicBezTo>
                    <a:pt x="1237" y="3409"/>
                    <a:pt x="1228" y="3338"/>
                    <a:pt x="1263" y="3285"/>
                  </a:cubicBezTo>
                  <a:lnTo>
                    <a:pt x="1263" y="3285"/>
                  </a:lnTo>
                  <a:cubicBezTo>
                    <a:pt x="1316" y="3321"/>
                    <a:pt x="1202" y="3550"/>
                    <a:pt x="1219" y="3692"/>
                  </a:cubicBezTo>
                  <a:cubicBezTo>
                    <a:pt x="1256" y="3648"/>
                    <a:pt x="1244" y="3502"/>
                    <a:pt x="1269" y="3502"/>
                  </a:cubicBezTo>
                  <a:cubicBezTo>
                    <a:pt x="1274" y="3502"/>
                    <a:pt x="1281" y="3508"/>
                    <a:pt x="1290" y="3524"/>
                  </a:cubicBezTo>
                  <a:cubicBezTo>
                    <a:pt x="1228" y="3400"/>
                    <a:pt x="1361" y="3294"/>
                    <a:pt x="1343" y="3118"/>
                  </a:cubicBezTo>
                  <a:lnTo>
                    <a:pt x="1343" y="3118"/>
                  </a:lnTo>
                  <a:lnTo>
                    <a:pt x="1378" y="3144"/>
                  </a:lnTo>
                  <a:cubicBezTo>
                    <a:pt x="1378" y="3118"/>
                    <a:pt x="1378" y="3056"/>
                    <a:pt x="1396" y="3012"/>
                  </a:cubicBezTo>
                  <a:lnTo>
                    <a:pt x="1414" y="3109"/>
                  </a:lnTo>
                  <a:cubicBezTo>
                    <a:pt x="1414" y="2976"/>
                    <a:pt x="1528" y="2879"/>
                    <a:pt x="1537" y="2756"/>
                  </a:cubicBezTo>
                  <a:lnTo>
                    <a:pt x="1537" y="2756"/>
                  </a:lnTo>
                  <a:cubicBezTo>
                    <a:pt x="1507" y="2861"/>
                    <a:pt x="1492" y="2884"/>
                    <a:pt x="1479" y="2884"/>
                  </a:cubicBezTo>
                  <a:cubicBezTo>
                    <a:pt x="1468" y="2884"/>
                    <a:pt x="1459" y="2868"/>
                    <a:pt x="1446" y="2868"/>
                  </a:cubicBezTo>
                  <a:cubicBezTo>
                    <a:pt x="1438" y="2868"/>
                    <a:pt x="1428" y="2875"/>
                    <a:pt x="1414" y="2897"/>
                  </a:cubicBezTo>
                  <a:cubicBezTo>
                    <a:pt x="1466" y="2577"/>
                    <a:pt x="1568" y="2740"/>
                    <a:pt x="1656" y="2414"/>
                  </a:cubicBezTo>
                  <a:lnTo>
                    <a:pt x="1656" y="2414"/>
                  </a:lnTo>
                  <a:cubicBezTo>
                    <a:pt x="1642" y="2455"/>
                    <a:pt x="1610" y="2509"/>
                    <a:pt x="1596" y="2509"/>
                  </a:cubicBezTo>
                  <a:cubicBezTo>
                    <a:pt x="1591" y="2509"/>
                    <a:pt x="1588" y="2501"/>
                    <a:pt x="1590" y="2482"/>
                  </a:cubicBezTo>
                  <a:cubicBezTo>
                    <a:pt x="1617" y="2420"/>
                    <a:pt x="1661" y="2341"/>
                    <a:pt x="1696" y="2305"/>
                  </a:cubicBezTo>
                  <a:cubicBezTo>
                    <a:pt x="1720" y="2227"/>
                    <a:pt x="1722" y="2204"/>
                    <a:pt x="1714" y="2204"/>
                  </a:cubicBezTo>
                  <a:cubicBezTo>
                    <a:pt x="1702" y="2204"/>
                    <a:pt x="1672" y="2250"/>
                    <a:pt x="1658" y="2250"/>
                  </a:cubicBezTo>
                  <a:cubicBezTo>
                    <a:pt x="1653" y="2250"/>
                    <a:pt x="1650" y="2243"/>
                    <a:pt x="1652" y="2226"/>
                  </a:cubicBezTo>
                  <a:cubicBezTo>
                    <a:pt x="1731" y="2164"/>
                    <a:pt x="1678" y="2102"/>
                    <a:pt x="1696" y="1996"/>
                  </a:cubicBezTo>
                  <a:lnTo>
                    <a:pt x="1696" y="1996"/>
                  </a:lnTo>
                  <a:lnTo>
                    <a:pt x="1731" y="2014"/>
                  </a:lnTo>
                  <a:cubicBezTo>
                    <a:pt x="1846" y="1758"/>
                    <a:pt x="1678" y="1908"/>
                    <a:pt x="1793" y="1687"/>
                  </a:cubicBezTo>
                  <a:lnTo>
                    <a:pt x="1793" y="1687"/>
                  </a:lnTo>
                  <a:lnTo>
                    <a:pt x="1811" y="1811"/>
                  </a:lnTo>
                  <a:lnTo>
                    <a:pt x="1837" y="1687"/>
                  </a:lnTo>
                  <a:lnTo>
                    <a:pt x="1873" y="1723"/>
                  </a:lnTo>
                  <a:cubicBezTo>
                    <a:pt x="1890" y="1581"/>
                    <a:pt x="1908" y="1546"/>
                    <a:pt x="1979" y="1431"/>
                  </a:cubicBezTo>
                  <a:lnTo>
                    <a:pt x="1979" y="1431"/>
                  </a:lnTo>
                  <a:cubicBezTo>
                    <a:pt x="1974" y="1433"/>
                    <a:pt x="1969" y="1434"/>
                    <a:pt x="1965" y="1434"/>
                  </a:cubicBezTo>
                  <a:cubicBezTo>
                    <a:pt x="1931" y="1434"/>
                    <a:pt x="1923" y="1375"/>
                    <a:pt x="1970" y="1281"/>
                  </a:cubicBezTo>
                  <a:cubicBezTo>
                    <a:pt x="1981" y="1270"/>
                    <a:pt x="1988" y="1266"/>
                    <a:pt x="1993" y="1266"/>
                  </a:cubicBezTo>
                  <a:cubicBezTo>
                    <a:pt x="2000" y="1266"/>
                    <a:pt x="2002" y="1276"/>
                    <a:pt x="2007" y="1276"/>
                  </a:cubicBezTo>
                  <a:cubicBezTo>
                    <a:pt x="2013" y="1276"/>
                    <a:pt x="2024" y="1262"/>
                    <a:pt x="2058" y="1202"/>
                  </a:cubicBezTo>
                  <a:lnTo>
                    <a:pt x="2058" y="1202"/>
                  </a:lnTo>
                  <a:cubicBezTo>
                    <a:pt x="2058" y="1246"/>
                    <a:pt x="2067" y="1290"/>
                    <a:pt x="1996" y="1334"/>
                  </a:cubicBezTo>
                  <a:cubicBezTo>
                    <a:pt x="2005" y="1343"/>
                    <a:pt x="2005" y="1378"/>
                    <a:pt x="2014" y="1387"/>
                  </a:cubicBezTo>
                  <a:cubicBezTo>
                    <a:pt x="2072" y="1329"/>
                    <a:pt x="2115" y="1223"/>
                    <a:pt x="2142" y="1175"/>
                  </a:cubicBezTo>
                  <a:lnTo>
                    <a:pt x="2142" y="1175"/>
                  </a:lnTo>
                  <a:cubicBezTo>
                    <a:pt x="2132" y="1189"/>
                    <a:pt x="2119" y="1203"/>
                    <a:pt x="2111" y="1210"/>
                  </a:cubicBezTo>
                  <a:cubicBezTo>
                    <a:pt x="2129" y="1140"/>
                    <a:pt x="2155" y="1069"/>
                    <a:pt x="2191" y="1007"/>
                  </a:cubicBezTo>
                  <a:cubicBezTo>
                    <a:pt x="2199" y="1003"/>
                    <a:pt x="2204" y="1002"/>
                    <a:pt x="2208" y="1002"/>
                  </a:cubicBezTo>
                  <a:cubicBezTo>
                    <a:pt x="2222" y="1002"/>
                    <a:pt x="2215" y="1022"/>
                    <a:pt x="2208" y="1043"/>
                  </a:cubicBezTo>
                  <a:cubicBezTo>
                    <a:pt x="2235" y="1007"/>
                    <a:pt x="2244" y="972"/>
                    <a:pt x="2288" y="928"/>
                  </a:cubicBezTo>
                  <a:lnTo>
                    <a:pt x="2288" y="928"/>
                  </a:lnTo>
                  <a:cubicBezTo>
                    <a:pt x="2296" y="961"/>
                    <a:pt x="2319" y="986"/>
                    <a:pt x="2288" y="1045"/>
                  </a:cubicBezTo>
                  <a:lnTo>
                    <a:pt x="2288" y="1045"/>
                  </a:lnTo>
                  <a:cubicBezTo>
                    <a:pt x="2320" y="990"/>
                    <a:pt x="2353" y="942"/>
                    <a:pt x="2394" y="901"/>
                  </a:cubicBezTo>
                  <a:cubicBezTo>
                    <a:pt x="2405" y="901"/>
                    <a:pt x="2449" y="894"/>
                    <a:pt x="2471" y="894"/>
                  </a:cubicBezTo>
                  <a:cubicBezTo>
                    <a:pt x="2482" y="894"/>
                    <a:pt x="2488" y="896"/>
                    <a:pt x="2482" y="901"/>
                  </a:cubicBezTo>
                  <a:cubicBezTo>
                    <a:pt x="2579" y="866"/>
                    <a:pt x="2694" y="725"/>
                    <a:pt x="2862" y="716"/>
                  </a:cubicBezTo>
                  <a:cubicBezTo>
                    <a:pt x="2871" y="707"/>
                    <a:pt x="2879" y="698"/>
                    <a:pt x="2915" y="690"/>
                  </a:cubicBezTo>
                  <a:cubicBezTo>
                    <a:pt x="3065" y="672"/>
                    <a:pt x="3206" y="698"/>
                    <a:pt x="3391" y="637"/>
                  </a:cubicBezTo>
                  <a:lnTo>
                    <a:pt x="3506" y="698"/>
                  </a:lnTo>
                  <a:cubicBezTo>
                    <a:pt x="3656" y="672"/>
                    <a:pt x="3356" y="628"/>
                    <a:pt x="3603" y="592"/>
                  </a:cubicBezTo>
                  <a:cubicBezTo>
                    <a:pt x="3630" y="589"/>
                    <a:pt x="3650" y="587"/>
                    <a:pt x="3666" y="587"/>
                  </a:cubicBezTo>
                  <a:cubicBezTo>
                    <a:pt x="3760" y="587"/>
                    <a:pt x="3683" y="647"/>
                    <a:pt x="3736" y="654"/>
                  </a:cubicBezTo>
                  <a:cubicBezTo>
                    <a:pt x="3802" y="628"/>
                    <a:pt x="3909" y="586"/>
                    <a:pt x="4029" y="586"/>
                  </a:cubicBezTo>
                  <a:cubicBezTo>
                    <a:pt x="4069" y="586"/>
                    <a:pt x="4110" y="590"/>
                    <a:pt x="4151" y="601"/>
                  </a:cubicBezTo>
                  <a:cubicBezTo>
                    <a:pt x="4120" y="606"/>
                    <a:pt x="4093" y="606"/>
                    <a:pt x="4068" y="606"/>
                  </a:cubicBezTo>
                  <a:cubicBezTo>
                    <a:pt x="4043" y="606"/>
                    <a:pt x="4018" y="606"/>
                    <a:pt x="3992" y="610"/>
                  </a:cubicBezTo>
                  <a:lnTo>
                    <a:pt x="4124" y="637"/>
                  </a:lnTo>
                  <a:cubicBezTo>
                    <a:pt x="3974" y="698"/>
                    <a:pt x="3859" y="681"/>
                    <a:pt x="3983" y="725"/>
                  </a:cubicBezTo>
                  <a:cubicBezTo>
                    <a:pt x="3992" y="610"/>
                    <a:pt x="4478" y="698"/>
                    <a:pt x="4486" y="584"/>
                  </a:cubicBezTo>
                  <a:lnTo>
                    <a:pt x="4575" y="601"/>
                  </a:lnTo>
                  <a:cubicBezTo>
                    <a:pt x="4548" y="601"/>
                    <a:pt x="4548" y="610"/>
                    <a:pt x="4522" y="610"/>
                  </a:cubicBezTo>
                  <a:cubicBezTo>
                    <a:pt x="4548" y="618"/>
                    <a:pt x="4569" y="622"/>
                    <a:pt x="4587" y="622"/>
                  </a:cubicBezTo>
                  <a:cubicBezTo>
                    <a:pt x="4676" y="622"/>
                    <a:pt x="4671" y="530"/>
                    <a:pt x="4830" y="530"/>
                  </a:cubicBezTo>
                  <a:cubicBezTo>
                    <a:pt x="4836" y="530"/>
                    <a:pt x="4842" y="530"/>
                    <a:pt x="4848" y="531"/>
                  </a:cubicBezTo>
                  <a:cubicBezTo>
                    <a:pt x="4919" y="539"/>
                    <a:pt x="4972" y="557"/>
                    <a:pt x="4928" y="566"/>
                  </a:cubicBezTo>
                  <a:lnTo>
                    <a:pt x="5087" y="539"/>
                  </a:lnTo>
                  <a:cubicBezTo>
                    <a:pt x="5123" y="539"/>
                    <a:pt x="5124" y="551"/>
                    <a:pt x="5098" y="556"/>
                  </a:cubicBezTo>
                  <a:lnTo>
                    <a:pt x="5098" y="556"/>
                  </a:lnTo>
                  <a:lnTo>
                    <a:pt x="5325" y="539"/>
                  </a:lnTo>
                  <a:cubicBezTo>
                    <a:pt x="5361" y="522"/>
                    <a:pt x="5440" y="495"/>
                    <a:pt x="5475" y="478"/>
                  </a:cubicBezTo>
                  <a:lnTo>
                    <a:pt x="5475" y="478"/>
                  </a:lnTo>
                  <a:cubicBezTo>
                    <a:pt x="5537" y="495"/>
                    <a:pt x="5449" y="495"/>
                    <a:pt x="5458" y="504"/>
                  </a:cubicBezTo>
                  <a:lnTo>
                    <a:pt x="5599" y="478"/>
                  </a:lnTo>
                  <a:lnTo>
                    <a:pt x="5599" y="478"/>
                  </a:lnTo>
                  <a:cubicBezTo>
                    <a:pt x="5652" y="504"/>
                    <a:pt x="5546" y="531"/>
                    <a:pt x="5449" y="531"/>
                  </a:cubicBezTo>
                  <a:cubicBezTo>
                    <a:pt x="5489" y="566"/>
                    <a:pt x="5516" y="577"/>
                    <a:pt x="5541" y="577"/>
                  </a:cubicBezTo>
                  <a:cubicBezTo>
                    <a:pt x="5584" y="577"/>
                    <a:pt x="5623" y="545"/>
                    <a:pt x="5721" y="545"/>
                  </a:cubicBezTo>
                  <a:cubicBezTo>
                    <a:pt x="5753" y="545"/>
                    <a:pt x="5791" y="548"/>
                    <a:pt x="5837" y="557"/>
                  </a:cubicBezTo>
                  <a:lnTo>
                    <a:pt x="5714" y="575"/>
                  </a:lnTo>
                  <a:cubicBezTo>
                    <a:pt x="5793" y="637"/>
                    <a:pt x="5899" y="610"/>
                    <a:pt x="6049" y="645"/>
                  </a:cubicBezTo>
                  <a:cubicBezTo>
                    <a:pt x="6014" y="628"/>
                    <a:pt x="5749" y="557"/>
                    <a:pt x="5899" y="522"/>
                  </a:cubicBezTo>
                  <a:lnTo>
                    <a:pt x="5899" y="522"/>
                  </a:lnTo>
                  <a:cubicBezTo>
                    <a:pt x="5912" y="525"/>
                    <a:pt x="5929" y="527"/>
                    <a:pt x="5948" y="527"/>
                  </a:cubicBezTo>
                  <a:cubicBezTo>
                    <a:pt x="5982" y="527"/>
                    <a:pt x="6025" y="521"/>
                    <a:pt x="6076" y="504"/>
                  </a:cubicBezTo>
                  <a:cubicBezTo>
                    <a:pt x="6076" y="529"/>
                    <a:pt x="6100" y="534"/>
                    <a:pt x="6139" y="534"/>
                  </a:cubicBezTo>
                  <a:cubicBezTo>
                    <a:pt x="6169" y="534"/>
                    <a:pt x="6209" y="531"/>
                    <a:pt x="6252" y="531"/>
                  </a:cubicBezTo>
                  <a:lnTo>
                    <a:pt x="6252" y="584"/>
                  </a:lnTo>
                  <a:cubicBezTo>
                    <a:pt x="6349" y="566"/>
                    <a:pt x="6349" y="539"/>
                    <a:pt x="6411" y="513"/>
                  </a:cubicBezTo>
                  <a:cubicBezTo>
                    <a:pt x="6526" y="513"/>
                    <a:pt x="6553" y="548"/>
                    <a:pt x="6579" y="584"/>
                  </a:cubicBezTo>
                  <a:cubicBezTo>
                    <a:pt x="6590" y="584"/>
                    <a:pt x="6600" y="584"/>
                    <a:pt x="6608" y="584"/>
                  </a:cubicBezTo>
                  <a:cubicBezTo>
                    <a:pt x="6737" y="584"/>
                    <a:pt x="6459" y="521"/>
                    <a:pt x="6667" y="504"/>
                  </a:cubicBezTo>
                  <a:lnTo>
                    <a:pt x="6667" y="504"/>
                  </a:lnTo>
                  <a:cubicBezTo>
                    <a:pt x="6702" y="508"/>
                    <a:pt x="6735" y="510"/>
                    <a:pt x="6767" y="510"/>
                  </a:cubicBezTo>
                  <a:cubicBezTo>
                    <a:pt x="6880" y="510"/>
                    <a:pt x="6982" y="488"/>
                    <a:pt x="7126" y="460"/>
                  </a:cubicBezTo>
                  <a:lnTo>
                    <a:pt x="7126" y="460"/>
                  </a:lnTo>
                  <a:cubicBezTo>
                    <a:pt x="7241" y="469"/>
                    <a:pt x="7109" y="495"/>
                    <a:pt x="7153" y="504"/>
                  </a:cubicBezTo>
                  <a:lnTo>
                    <a:pt x="7250" y="460"/>
                  </a:lnTo>
                  <a:cubicBezTo>
                    <a:pt x="7268" y="460"/>
                    <a:pt x="7268" y="469"/>
                    <a:pt x="7259" y="478"/>
                  </a:cubicBezTo>
                  <a:cubicBezTo>
                    <a:pt x="7338" y="460"/>
                    <a:pt x="7268" y="425"/>
                    <a:pt x="7391" y="407"/>
                  </a:cubicBezTo>
                  <a:cubicBezTo>
                    <a:pt x="7398" y="395"/>
                    <a:pt x="7412" y="391"/>
                    <a:pt x="7431" y="391"/>
                  </a:cubicBezTo>
                  <a:cubicBezTo>
                    <a:pt x="7491" y="391"/>
                    <a:pt x="7600" y="432"/>
                    <a:pt x="7704" y="432"/>
                  </a:cubicBezTo>
                  <a:cubicBezTo>
                    <a:pt x="7746" y="432"/>
                    <a:pt x="7787" y="425"/>
                    <a:pt x="7824" y="407"/>
                  </a:cubicBezTo>
                  <a:lnTo>
                    <a:pt x="7824" y="407"/>
                  </a:lnTo>
                  <a:cubicBezTo>
                    <a:pt x="7859" y="425"/>
                    <a:pt x="7806" y="442"/>
                    <a:pt x="7815" y="469"/>
                  </a:cubicBezTo>
                  <a:cubicBezTo>
                    <a:pt x="8036" y="416"/>
                    <a:pt x="8009" y="425"/>
                    <a:pt x="8186" y="363"/>
                  </a:cubicBezTo>
                  <a:lnTo>
                    <a:pt x="8336" y="389"/>
                  </a:lnTo>
                  <a:cubicBezTo>
                    <a:pt x="8221" y="354"/>
                    <a:pt x="8371" y="301"/>
                    <a:pt x="8495" y="257"/>
                  </a:cubicBezTo>
                  <a:cubicBezTo>
                    <a:pt x="8451" y="239"/>
                    <a:pt x="8416" y="222"/>
                    <a:pt x="8398" y="222"/>
                  </a:cubicBezTo>
                  <a:lnTo>
                    <a:pt x="8592" y="186"/>
                  </a:lnTo>
                  <a:cubicBezTo>
                    <a:pt x="8619" y="186"/>
                    <a:pt x="8601" y="213"/>
                    <a:pt x="8566" y="230"/>
                  </a:cubicBezTo>
                  <a:cubicBezTo>
                    <a:pt x="8583" y="230"/>
                    <a:pt x="8592" y="222"/>
                    <a:pt x="8601" y="222"/>
                  </a:cubicBezTo>
                  <a:cubicBezTo>
                    <a:pt x="8681" y="239"/>
                    <a:pt x="8645" y="266"/>
                    <a:pt x="8592" y="301"/>
                  </a:cubicBezTo>
                  <a:cubicBezTo>
                    <a:pt x="8566" y="292"/>
                    <a:pt x="8539" y="283"/>
                    <a:pt x="8513" y="275"/>
                  </a:cubicBezTo>
                  <a:cubicBezTo>
                    <a:pt x="8469" y="301"/>
                    <a:pt x="8424" y="345"/>
                    <a:pt x="8433" y="372"/>
                  </a:cubicBezTo>
                  <a:cubicBezTo>
                    <a:pt x="8451" y="363"/>
                    <a:pt x="8469" y="363"/>
                    <a:pt x="8504" y="354"/>
                  </a:cubicBezTo>
                  <a:lnTo>
                    <a:pt x="8504" y="354"/>
                  </a:lnTo>
                  <a:cubicBezTo>
                    <a:pt x="8486" y="363"/>
                    <a:pt x="8477" y="372"/>
                    <a:pt x="8486" y="380"/>
                  </a:cubicBezTo>
                  <a:cubicBezTo>
                    <a:pt x="8495" y="380"/>
                    <a:pt x="8513" y="372"/>
                    <a:pt x="8548" y="354"/>
                  </a:cubicBezTo>
                  <a:lnTo>
                    <a:pt x="8592" y="416"/>
                  </a:lnTo>
                  <a:lnTo>
                    <a:pt x="8601" y="389"/>
                  </a:lnTo>
                  <a:lnTo>
                    <a:pt x="8866" y="416"/>
                  </a:lnTo>
                  <a:cubicBezTo>
                    <a:pt x="9060" y="354"/>
                    <a:pt x="9219" y="257"/>
                    <a:pt x="9519" y="222"/>
                  </a:cubicBezTo>
                  <a:lnTo>
                    <a:pt x="9519" y="222"/>
                  </a:lnTo>
                  <a:cubicBezTo>
                    <a:pt x="9449" y="275"/>
                    <a:pt x="9502" y="301"/>
                    <a:pt x="9502" y="345"/>
                  </a:cubicBezTo>
                  <a:cubicBezTo>
                    <a:pt x="9483" y="333"/>
                    <a:pt x="9461" y="328"/>
                    <a:pt x="9435" y="328"/>
                  </a:cubicBezTo>
                  <a:cubicBezTo>
                    <a:pt x="9357" y="328"/>
                    <a:pt x="9250" y="372"/>
                    <a:pt x="9136" y="372"/>
                  </a:cubicBezTo>
                  <a:cubicBezTo>
                    <a:pt x="9129" y="372"/>
                    <a:pt x="9121" y="372"/>
                    <a:pt x="9113" y="372"/>
                  </a:cubicBezTo>
                  <a:lnTo>
                    <a:pt x="9113" y="372"/>
                  </a:lnTo>
                  <a:cubicBezTo>
                    <a:pt x="9193" y="380"/>
                    <a:pt x="9175" y="398"/>
                    <a:pt x="9157" y="407"/>
                  </a:cubicBezTo>
                  <a:lnTo>
                    <a:pt x="9431" y="354"/>
                  </a:lnTo>
                  <a:cubicBezTo>
                    <a:pt x="9431" y="398"/>
                    <a:pt x="9493" y="380"/>
                    <a:pt x="9564" y="398"/>
                  </a:cubicBezTo>
                  <a:cubicBezTo>
                    <a:pt x="9511" y="319"/>
                    <a:pt x="9775" y="336"/>
                    <a:pt x="9881" y="301"/>
                  </a:cubicBezTo>
                  <a:lnTo>
                    <a:pt x="9881" y="301"/>
                  </a:lnTo>
                  <a:cubicBezTo>
                    <a:pt x="9890" y="336"/>
                    <a:pt x="9864" y="363"/>
                    <a:pt x="9731" y="363"/>
                  </a:cubicBezTo>
                  <a:cubicBezTo>
                    <a:pt x="9753" y="371"/>
                    <a:pt x="9773" y="374"/>
                    <a:pt x="9791" y="374"/>
                  </a:cubicBezTo>
                  <a:cubicBezTo>
                    <a:pt x="9881" y="374"/>
                    <a:pt x="9931" y="293"/>
                    <a:pt x="10024" y="293"/>
                  </a:cubicBezTo>
                  <a:cubicBezTo>
                    <a:pt x="10040" y="293"/>
                    <a:pt x="10057" y="296"/>
                    <a:pt x="10076" y="301"/>
                  </a:cubicBezTo>
                  <a:cubicBezTo>
                    <a:pt x="10040" y="310"/>
                    <a:pt x="10023" y="301"/>
                    <a:pt x="10005" y="319"/>
                  </a:cubicBezTo>
                  <a:cubicBezTo>
                    <a:pt x="10033" y="309"/>
                    <a:pt x="10074" y="306"/>
                    <a:pt x="10115" y="306"/>
                  </a:cubicBezTo>
                  <a:cubicBezTo>
                    <a:pt x="10190" y="306"/>
                    <a:pt x="10260" y="319"/>
                    <a:pt x="10226" y="336"/>
                  </a:cubicBezTo>
                  <a:lnTo>
                    <a:pt x="10199" y="336"/>
                  </a:lnTo>
                  <a:cubicBezTo>
                    <a:pt x="10305" y="336"/>
                    <a:pt x="10464" y="345"/>
                    <a:pt x="10605" y="363"/>
                  </a:cubicBezTo>
                  <a:cubicBezTo>
                    <a:pt x="10696" y="369"/>
                    <a:pt x="10778" y="383"/>
                    <a:pt x="10830" y="383"/>
                  </a:cubicBezTo>
                  <a:cubicBezTo>
                    <a:pt x="10853" y="383"/>
                    <a:pt x="10871" y="380"/>
                    <a:pt x="10879" y="372"/>
                  </a:cubicBezTo>
                  <a:lnTo>
                    <a:pt x="10879" y="372"/>
                  </a:lnTo>
                  <a:cubicBezTo>
                    <a:pt x="10879" y="380"/>
                    <a:pt x="10826" y="442"/>
                    <a:pt x="10809" y="451"/>
                  </a:cubicBezTo>
                  <a:cubicBezTo>
                    <a:pt x="10918" y="422"/>
                    <a:pt x="11046" y="405"/>
                    <a:pt x="11177" y="405"/>
                  </a:cubicBezTo>
                  <a:cubicBezTo>
                    <a:pt x="11204" y="405"/>
                    <a:pt x="11232" y="405"/>
                    <a:pt x="11259" y="407"/>
                  </a:cubicBezTo>
                  <a:cubicBezTo>
                    <a:pt x="11205" y="438"/>
                    <a:pt x="11212" y="584"/>
                    <a:pt x="11107" y="584"/>
                  </a:cubicBezTo>
                  <a:cubicBezTo>
                    <a:pt x="11092" y="584"/>
                    <a:pt x="11075" y="581"/>
                    <a:pt x="11056" y="575"/>
                  </a:cubicBezTo>
                  <a:lnTo>
                    <a:pt x="11056" y="575"/>
                  </a:lnTo>
                  <a:cubicBezTo>
                    <a:pt x="11100" y="601"/>
                    <a:pt x="11135" y="645"/>
                    <a:pt x="11224" y="690"/>
                  </a:cubicBezTo>
                  <a:cubicBezTo>
                    <a:pt x="11208" y="666"/>
                    <a:pt x="11213" y="588"/>
                    <a:pt x="11245" y="588"/>
                  </a:cubicBezTo>
                  <a:cubicBezTo>
                    <a:pt x="11249" y="588"/>
                    <a:pt x="11254" y="589"/>
                    <a:pt x="11259" y="592"/>
                  </a:cubicBezTo>
                  <a:cubicBezTo>
                    <a:pt x="11311" y="723"/>
                    <a:pt x="11303" y="682"/>
                    <a:pt x="11371" y="818"/>
                  </a:cubicBezTo>
                  <a:lnTo>
                    <a:pt x="11371" y="818"/>
                  </a:lnTo>
                  <a:cubicBezTo>
                    <a:pt x="11362" y="795"/>
                    <a:pt x="11390" y="778"/>
                    <a:pt x="11424" y="778"/>
                  </a:cubicBezTo>
                  <a:cubicBezTo>
                    <a:pt x="11453" y="778"/>
                    <a:pt x="11486" y="791"/>
                    <a:pt x="11506" y="822"/>
                  </a:cubicBezTo>
                  <a:cubicBezTo>
                    <a:pt x="11490" y="822"/>
                    <a:pt x="11450" y="876"/>
                    <a:pt x="11423" y="876"/>
                  </a:cubicBezTo>
                  <a:cubicBezTo>
                    <a:pt x="11421" y="876"/>
                    <a:pt x="11420" y="876"/>
                    <a:pt x="11418" y="875"/>
                  </a:cubicBezTo>
                  <a:lnTo>
                    <a:pt x="11418" y="875"/>
                  </a:lnTo>
                  <a:cubicBezTo>
                    <a:pt x="11475" y="900"/>
                    <a:pt x="11540" y="932"/>
                    <a:pt x="11599" y="965"/>
                  </a:cubicBezTo>
                  <a:lnTo>
                    <a:pt x="11599" y="965"/>
                  </a:lnTo>
                  <a:cubicBezTo>
                    <a:pt x="11596" y="964"/>
                    <a:pt x="11593" y="963"/>
                    <a:pt x="11591" y="963"/>
                  </a:cubicBezTo>
                  <a:cubicBezTo>
                    <a:pt x="11560" y="963"/>
                    <a:pt x="11543" y="1024"/>
                    <a:pt x="11550" y="1060"/>
                  </a:cubicBezTo>
                  <a:cubicBezTo>
                    <a:pt x="11550" y="1059"/>
                    <a:pt x="11551" y="1058"/>
                    <a:pt x="11551" y="1058"/>
                  </a:cubicBezTo>
                  <a:cubicBezTo>
                    <a:pt x="11562" y="1058"/>
                    <a:pt x="11641" y="1214"/>
                    <a:pt x="11674" y="1255"/>
                  </a:cubicBezTo>
                  <a:lnTo>
                    <a:pt x="11647" y="1166"/>
                  </a:lnTo>
                  <a:lnTo>
                    <a:pt x="11647" y="1166"/>
                  </a:lnTo>
                  <a:cubicBezTo>
                    <a:pt x="11753" y="1369"/>
                    <a:pt x="11877" y="1308"/>
                    <a:pt x="11974" y="1528"/>
                  </a:cubicBezTo>
                  <a:cubicBezTo>
                    <a:pt x="11964" y="1523"/>
                    <a:pt x="11949" y="1520"/>
                    <a:pt x="11932" y="1520"/>
                  </a:cubicBezTo>
                  <a:cubicBezTo>
                    <a:pt x="11890" y="1520"/>
                    <a:pt x="11843" y="1543"/>
                    <a:pt x="11868" y="1625"/>
                  </a:cubicBezTo>
                  <a:cubicBezTo>
                    <a:pt x="11930" y="1652"/>
                    <a:pt x="12177" y="1767"/>
                    <a:pt x="12274" y="1961"/>
                  </a:cubicBezTo>
                  <a:lnTo>
                    <a:pt x="12257" y="2014"/>
                  </a:lnTo>
                  <a:lnTo>
                    <a:pt x="12336" y="2155"/>
                  </a:lnTo>
                  <a:cubicBezTo>
                    <a:pt x="12239" y="2076"/>
                    <a:pt x="12009" y="1855"/>
                    <a:pt x="11895" y="1740"/>
                  </a:cubicBezTo>
                  <a:lnTo>
                    <a:pt x="11895" y="1740"/>
                  </a:lnTo>
                  <a:cubicBezTo>
                    <a:pt x="11912" y="1829"/>
                    <a:pt x="11877" y="1767"/>
                    <a:pt x="11921" y="1890"/>
                  </a:cubicBezTo>
                  <a:cubicBezTo>
                    <a:pt x="11919" y="1901"/>
                    <a:pt x="11916" y="1905"/>
                    <a:pt x="11912" y="1905"/>
                  </a:cubicBezTo>
                  <a:cubicBezTo>
                    <a:pt x="11896" y="1905"/>
                    <a:pt x="11865" y="1831"/>
                    <a:pt x="11850" y="1802"/>
                  </a:cubicBezTo>
                  <a:lnTo>
                    <a:pt x="11850" y="1802"/>
                  </a:lnTo>
                  <a:cubicBezTo>
                    <a:pt x="11877" y="1899"/>
                    <a:pt x="11903" y="1996"/>
                    <a:pt x="11930" y="2102"/>
                  </a:cubicBezTo>
                  <a:cubicBezTo>
                    <a:pt x="11934" y="2100"/>
                    <a:pt x="11937" y="2099"/>
                    <a:pt x="11941" y="2099"/>
                  </a:cubicBezTo>
                  <a:cubicBezTo>
                    <a:pt x="11991" y="2099"/>
                    <a:pt x="12051" y="2289"/>
                    <a:pt x="12085" y="2289"/>
                  </a:cubicBezTo>
                  <a:cubicBezTo>
                    <a:pt x="12086" y="2289"/>
                    <a:pt x="12088" y="2288"/>
                    <a:pt x="12089" y="2288"/>
                  </a:cubicBezTo>
                  <a:cubicBezTo>
                    <a:pt x="12045" y="2182"/>
                    <a:pt x="11992" y="2076"/>
                    <a:pt x="11939" y="1979"/>
                  </a:cubicBezTo>
                  <a:cubicBezTo>
                    <a:pt x="11942" y="1977"/>
                    <a:pt x="11947" y="1976"/>
                    <a:pt x="11951" y="1976"/>
                  </a:cubicBezTo>
                  <a:cubicBezTo>
                    <a:pt x="12013" y="1976"/>
                    <a:pt x="12154" y="2135"/>
                    <a:pt x="12204" y="2332"/>
                  </a:cubicBezTo>
                  <a:cubicBezTo>
                    <a:pt x="12201" y="2351"/>
                    <a:pt x="12190" y="2357"/>
                    <a:pt x="12175" y="2357"/>
                  </a:cubicBezTo>
                  <a:cubicBezTo>
                    <a:pt x="12145" y="2357"/>
                    <a:pt x="12101" y="2331"/>
                    <a:pt x="12084" y="2331"/>
                  </a:cubicBezTo>
                  <a:cubicBezTo>
                    <a:pt x="12082" y="2331"/>
                    <a:pt x="12081" y="2331"/>
                    <a:pt x="12080" y="2332"/>
                  </a:cubicBezTo>
                  <a:cubicBezTo>
                    <a:pt x="12106" y="2350"/>
                    <a:pt x="12168" y="2526"/>
                    <a:pt x="12159" y="2544"/>
                  </a:cubicBezTo>
                  <a:lnTo>
                    <a:pt x="12106" y="2464"/>
                  </a:lnTo>
                  <a:lnTo>
                    <a:pt x="12106" y="2464"/>
                  </a:lnTo>
                  <a:cubicBezTo>
                    <a:pt x="12115" y="2588"/>
                    <a:pt x="12230" y="2641"/>
                    <a:pt x="12221" y="2800"/>
                  </a:cubicBezTo>
                  <a:cubicBezTo>
                    <a:pt x="12230" y="2853"/>
                    <a:pt x="12186" y="2968"/>
                    <a:pt x="12221" y="2968"/>
                  </a:cubicBezTo>
                  <a:cubicBezTo>
                    <a:pt x="12256" y="2891"/>
                    <a:pt x="12379" y="2831"/>
                    <a:pt x="12460" y="2831"/>
                  </a:cubicBezTo>
                  <a:cubicBezTo>
                    <a:pt x="12481" y="2831"/>
                    <a:pt x="12500" y="2835"/>
                    <a:pt x="12513" y="2844"/>
                  </a:cubicBezTo>
                  <a:cubicBezTo>
                    <a:pt x="12513" y="2862"/>
                    <a:pt x="12521" y="3118"/>
                    <a:pt x="12504" y="3188"/>
                  </a:cubicBezTo>
                  <a:cubicBezTo>
                    <a:pt x="12498" y="3209"/>
                    <a:pt x="12488" y="3216"/>
                    <a:pt x="12476" y="3216"/>
                  </a:cubicBezTo>
                  <a:cubicBezTo>
                    <a:pt x="12441" y="3216"/>
                    <a:pt x="12387" y="3156"/>
                    <a:pt x="12357" y="3156"/>
                  </a:cubicBezTo>
                  <a:cubicBezTo>
                    <a:pt x="12347" y="3156"/>
                    <a:pt x="12340" y="3162"/>
                    <a:pt x="12336" y="3180"/>
                  </a:cubicBezTo>
                  <a:cubicBezTo>
                    <a:pt x="12354" y="3180"/>
                    <a:pt x="12380" y="3215"/>
                    <a:pt x="12389" y="3232"/>
                  </a:cubicBezTo>
                  <a:cubicBezTo>
                    <a:pt x="12398" y="3285"/>
                    <a:pt x="12336" y="3224"/>
                    <a:pt x="12380" y="3338"/>
                  </a:cubicBezTo>
                  <a:cubicBezTo>
                    <a:pt x="12424" y="3338"/>
                    <a:pt x="12441" y="3452"/>
                    <a:pt x="12444" y="3452"/>
                  </a:cubicBezTo>
                  <a:cubicBezTo>
                    <a:pt x="12446" y="3452"/>
                    <a:pt x="12445" y="3432"/>
                    <a:pt x="12442" y="3374"/>
                  </a:cubicBezTo>
                  <a:lnTo>
                    <a:pt x="12442" y="3374"/>
                  </a:lnTo>
                  <a:cubicBezTo>
                    <a:pt x="12495" y="3480"/>
                    <a:pt x="12469" y="3497"/>
                    <a:pt x="12513" y="3630"/>
                  </a:cubicBezTo>
                  <a:cubicBezTo>
                    <a:pt x="12517" y="3621"/>
                    <a:pt x="12524" y="3617"/>
                    <a:pt x="12534" y="3617"/>
                  </a:cubicBezTo>
                  <a:cubicBezTo>
                    <a:pt x="12581" y="3617"/>
                    <a:pt x="12680" y="3718"/>
                    <a:pt x="12725" y="3806"/>
                  </a:cubicBezTo>
                  <a:cubicBezTo>
                    <a:pt x="12707" y="3806"/>
                    <a:pt x="12698" y="3833"/>
                    <a:pt x="12689" y="3851"/>
                  </a:cubicBezTo>
                  <a:cubicBezTo>
                    <a:pt x="12769" y="4080"/>
                    <a:pt x="12786" y="4204"/>
                    <a:pt x="12866" y="4407"/>
                  </a:cubicBezTo>
                  <a:cubicBezTo>
                    <a:pt x="12858" y="4430"/>
                    <a:pt x="12877" y="4511"/>
                    <a:pt x="12854" y="4511"/>
                  </a:cubicBezTo>
                  <a:cubicBezTo>
                    <a:pt x="12850" y="4511"/>
                    <a:pt x="12846" y="4509"/>
                    <a:pt x="12839" y="4504"/>
                  </a:cubicBezTo>
                  <a:lnTo>
                    <a:pt x="12839" y="4504"/>
                  </a:lnTo>
                  <a:cubicBezTo>
                    <a:pt x="12850" y="4514"/>
                    <a:pt x="12860" y="4524"/>
                    <a:pt x="12870" y="4536"/>
                  </a:cubicBezTo>
                  <a:lnTo>
                    <a:pt x="12870" y="4536"/>
                  </a:lnTo>
                  <a:cubicBezTo>
                    <a:pt x="12868" y="4534"/>
                    <a:pt x="12867" y="4532"/>
                    <a:pt x="12866" y="4530"/>
                  </a:cubicBezTo>
                  <a:cubicBezTo>
                    <a:pt x="12872" y="4528"/>
                    <a:pt x="12878" y="4527"/>
                    <a:pt x="12885" y="4527"/>
                  </a:cubicBezTo>
                  <a:cubicBezTo>
                    <a:pt x="12958" y="4527"/>
                    <a:pt x="13071" y="4653"/>
                    <a:pt x="13184" y="4831"/>
                  </a:cubicBezTo>
                  <a:cubicBezTo>
                    <a:pt x="13231" y="4930"/>
                    <a:pt x="13216" y="4946"/>
                    <a:pt x="13201" y="4946"/>
                  </a:cubicBezTo>
                  <a:cubicBezTo>
                    <a:pt x="13195" y="4946"/>
                    <a:pt x="13188" y="4942"/>
                    <a:pt x="13188" y="4942"/>
                  </a:cubicBezTo>
                  <a:lnTo>
                    <a:pt x="13188" y="4942"/>
                  </a:lnTo>
                  <a:cubicBezTo>
                    <a:pt x="13188" y="4942"/>
                    <a:pt x="13189" y="4943"/>
                    <a:pt x="13193" y="4945"/>
                  </a:cubicBezTo>
                  <a:cubicBezTo>
                    <a:pt x="13307" y="5272"/>
                    <a:pt x="13413" y="5175"/>
                    <a:pt x="13475" y="5458"/>
                  </a:cubicBezTo>
                  <a:cubicBezTo>
                    <a:pt x="13475" y="5516"/>
                    <a:pt x="13455" y="5527"/>
                    <a:pt x="13432" y="5527"/>
                  </a:cubicBezTo>
                  <a:cubicBezTo>
                    <a:pt x="13419" y="5527"/>
                    <a:pt x="13404" y="5523"/>
                    <a:pt x="13392" y="5523"/>
                  </a:cubicBezTo>
                  <a:cubicBezTo>
                    <a:pt x="13382" y="5523"/>
                    <a:pt x="13373" y="5526"/>
                    <a:pt x="13369" y="5537"/>
                  </a:cubicBezTo>
                  <a:cubicBezTo>
                    <a:pt x="13299" y="5405"/>
                    <a:pt x="13307" y="5307"/>
                    <a:pt x="13272" y="5219"/>
                  </a:cubicBezTo>
                  <a:lnTo>
                    <a:pt x="13272" y="5219"/>
                  </a:lnTo>
                  <a:lnTo>
                    <a:pt x="13299" y="5343"/>
                  </a:lnTo>
                  <a:cubicBezTo>
                    <a:pt x="13263" y="5299"/>
                    <a:pt x="13219" y="5210"/>
                    <a:pt x="13210" y="5157"/>
                  </a:cubicBezTo>
                  <a:lnTo>
                    <a:pt x="13210" y="5157"/>
                  </a:lnTo>
                  <a:cubicBezTo>
                    <a:pt x="13210" y="5263"/>
                    <a:pt x="13422" y="5696"/>
                    <a:pt x="13484" y="5961"/>
                  </a:cubicBezTo>
                  <a:cubicBezTo>
                    <a:pt x="13504" y="5988"/>
                    <a:pt x="13536" y="6037"/>
                    <a:pt x="13549" y="6037"/>
                  </a:cubicBezTo>
                  <a:cubicBezTo>
                    <a:pt x="13552" y="6037"/>
                    <a:pt x="13555" y="6033"/>
                    <a:pt x="13555" y="6023"/>
                  </a:cubicBezTo>
                  <a:lnTo>
                    <a:pt x="13519" y="5952"/>
                  </a:lnTo>
                  <a:cubicBezTo>
                    <a:pt x="13521" y="5936"/>
                    <a:pt x="13525" y="5930"/>
                    <a:pt x="13531" y="5930"/>
                  </a:cubicBezTo>
                  <a:cubicBezTo>
                    <a:pt x="13552" y="5930"/>
                    <a:pt x="13592" y="6000"/>
                    <a:pt x="13605" y="6000"/>
                  </a:cubicBezTo>
                  <a:cubicBezTo>
                    <a:pt x="13610" y="6000"/>
                    <a:pt x="13611" y="5992"/>
                    <a:pt x="13608" y="5970"/>
                  </a:cubicBezTo>
                  <a:lnTo>
                    <a:pt x="13608" y="5970"/>
                  </a:lnTo>
                  <a:cubicBezTo>
                    <a:pt x="13669" y="6067"/>
                    <a:pt x="13749" y="6173"/>
                    <a:pt x="13784" y="6332"/>
                  </a:cubicBezTo>
                  <a:lnTo>
                    <a:pt x="13749" y="6375"/>
                  </a:lnTo>
                  <a:lnTo>
                    <a:pt x="13749" y="6375"/>
                  </a:lnTo>
                  <a:cubicBezTo>
                    <a:pt x="13756" y="6365"/>
                    <a:pt x="13744" y="6295"/>
                    <a:pt x="13724" y="6253"/>
                  </a:cubicBezTo>
                  <a:lnTo>
                    <a:pt x="13724" y="6253"/>
                  </a:lnTo>
                  <a:cubicBezTo>
                    <a:pt x="13754" y="6322"/>
                    <a:pt x="13739" y="6487"/>
                    <a:pt x="13819" y="6535"/>
                  </a:cubicBezTo>
                  <a:lnTo>
                    <a:pt x="13811" y="6411"/>
                  </a:lnTo>
                  <a:lnTo>
                    <a:pt x="13811" y="6411"/>
                  </a:lnTo>
                  <a:cubicBezTo>
                    <a:pt x="13872" y="6508"/>
                    <a:pt x="13970" y="6623"/>
                    <a:pt x="14005" y="6764"/>
                  </a:cubicBezTo>
                  <a:cubicBezTo>
                    <a:pt x="14031" y="6694"/>
                    <a:pt x="13987" y="6738"/>
                    <a:pt x="14014" y="6623"/>
                  </a:cubicBezTo>
                  <a:lnTo>
                    <a:pt x="14014" y="6623"/>
                  </a:lnTo>
                  <a:cubicBezTo>
                    <a:pt x="14009" y="6634"/>
                    <a:pt x="14004" y="6639"/>
                    <a:pt x="13998" y="6639"/>
                  </a:cubicBezTo>
                  <a:cubicBezTo>
                    <a:pt x="13961" y="6639"/>
                    <a:pt x="13909" y="6403"/>
                    <a:pt x="13879" y="6403"/>
                  </a:cubicBezTo>
                  <a:cubicBezTo>
                    <a:pt x="13876" y="6403"/>
                    <a:pt x="13872" y="6407"/>
                    <a:pt x="13869" y="6414"/>
                  </a:cubicBezTo>
                  <a:lnTo>
                    <a:pt x="13869" y="6414"/>
                  </a:lnTo>
                  <a:cubicBezTo>
                    <a:pt x="13891" y="6307"/>
                    <a:pt x="13837" y="6251"/>
                    <a:pt x="13837" y="6111"/>
                  </a:cubicBezTo>
                  <a:cubicBezTo>
                    <a:pt x="13833" y="6115"/>
                    <a:pt x="13831" y="6131"/>
                    <a:pt x="13825" y="6131"/>
                  </a:cubicBezTo>
                  <a:cubicBezTo>
                    <a:pt x="13819" y="6131"/>
                    <a:pt x="13811" y="6115"/>
                    <a:pt x="13793" y="6058"/>
                  </a:cubicBezTo>
                  <a:cubicBezTo>
                    <a:pt x="13784" y="6049"/>
                    <a:pt x="13775" y="6040"/>
                    <a:pt x="13766" y="6032"/>
                  </a:cubicBezTo>
                  <a:cubicBezTo>
                    <a:pt x="13766" y="6032"/>
                    <a:pt x="13766" y="6032"/>
                    <a:pt x="13766" y="6040"/>
                  </a:cubicBezTo>
                  <a:cubicBezTo>
                    <a:pt x="13775" y="6067"/>
                    <a:pt x="13775" y="6093"/>
                    <a:pt x="13766" y="6102"/>
                  </a:cubicBezTo>
                  <a:cubicBezTo>
                    <a:pt x="13705" y="6058"/>
                    <a:pt x="13643" y="5881"/>
                    <a:pt x="13599" y="5828"/>
                  </a:cubicBezTo>
                  <a:cubicBezTo>
                    <a:pt x="13594" y="5811"/>
                    <a:pt x="13594" y="5806"/>
                    <a:pt x="13596" y="5806"/>
                  </a:cubicBezTo>
                  <a:cubicBezTo>
                    <a:pt x="13601" y="5806"/>
                    <a:pt x="13614" y="5824"/>
                    <a:pt x="13624" y="5824"/>
                  </a:cubicBezTo>
                  <a:cubicBezTo>
                    <a:pt x="13629" y="5824"/>
                    <a:pt x="13632" y="5820"/>
                    <a:pt x="13634" y="5811"/>
                  </a:cubicBezTo>
                  <a:lnTo>
                    <a:pt x="13572" y="5731"/>
                  </a:lnTo>
                  <a:cubicBezTo>
                    <a:pt x="13591" y="5719"/>
                    <a:pt x="13574" y="5624"/>
                    <a:pt x="13595" y="5624"/>
                  </a:cubicBezTo>
                  <a:cubicBezTo>
                    <a:pt x="13604" y="5624"/>
                    <a:pt x="13618" y="5639"/>
                    <a:pt x="13643" y="5678"/>
                  </a:cubicBezTo>
                  <a:lnTo>
                    <a:pt x="13590" y="5546"/>
                  </a:lnTo>
                  <a:cubicBezTo>
                    <a:pt x="13572" y="5458"/>
                    <a:pt x="13537" y="5343"/>
                    <a:pt x="13493" y="5272"/>
                  </a:cubicBezTo>
                  <a:cubicBezTo>
                    <a:pt x="13479" y="5223"/>
                    <a:pt x="13420" y="5162"/>
                    <a:pt x="13423" y="5162"/>
                  </a:cubicBezTo>
                  <a:cubicBezTo>
                    <a:pt x="13424" y="5162"/>
                    <a:pt x="13429" y="5166"/>
                    <a:pt x="13440" y="5175"/>
                  </a:cubicBezTo>
                  <a:lnTo>
                    <a:pt x="13334" y="4963"/>
                  </a:lnTo>
                  <a:lnTo>
                    <a:pt x="13343" y="4963"/>
                  </a:lnTo>
                  <a:cubicBezTo>
                    <a:pt x="13263" y="4742"/>
                    <a:pt x="13104" y="4548"/>
                    <a:pt x="13078" y="4274"/>
                  </a:cubicBezTo>
                  <a:cubicBezTo>
                    <a:pt x="13042" y="4213"/>
                    <a:pt x="13007" y="4142"/>
                    <a:pt x="12972" y="4018"/>
                  </a:cubicBezTo>
                  <a:lnTo>
                    <a:pt x="12989" y="3983"/>
                  </a:lnTo>
                  <a:cubicBezTo>
                    <a:pt x="12945" y="3895"/>
                    <a:pt x="12928" y="3692"/>
                    <a:pt x="12884" y="3665"/>
                  </a:cubicBezTo>
                  <a:cubicBezTo>
                    <a:pt x="12928" y="3533"/>
                    <a:pt x="12751" y="3206"/>
                    <a:pt x="12725" y="3038"/>
                  </a:cubicBezTo>
                  <a:lnTo>
                    <a:pt x="12680" y="3047"/>
                  </a:lnTo>
                  <a:cubicBezTo>
                    <a:pt x="12654" y="2932"/>
                    <a:pt x="12610" y="2826"/>
                    <a:pt x="12557" y="2685"/>
                  </a:cubicBezTo>
                  <a:lnTo>
                    <a:pt x="12521" y="2703"/>
                  </a:lnTo>
                  <a:cubicBezTo>
                    <a:pt x="12460" y="2588"/>
                    <a:pt x="12469" y="2376"/>
                    <a:pt x="12407" y="2182"/>
                  </a:cubicBezTo>
                  <a:lnTo>
                    <a:pt x="12407" y="2182"/>
                  </a:lnTo>
                  <a:cubicBezTo>
                    <a:pt x="12424" y="2191"/>
                    <a:pt x="12433" y="2235"/>
                    <a:pt x="12433" y="2279"/>
                  </a:cubicBezTo>
                  <a:cubicBezTo>
                    <a:pt x="12451" y="2014"/>
                    <a:pt x="12230" y="1793"/>
                    <a:pt x="12204" y="1564"/>
                  </a:cubicBezTo>
                  <a:cubicBezTo>
                    <a:pt x="12171" y="1515"/>
                    <a:pt x="12161" y="1481"/>
                    <a:pt x="12153" y="1442"/>
                  </a:cubicBezTo>
                  <a:lnTo>
                    <a:pt x="12153" y="1442"/>
                  </a:lnTo>
                  <a:cubicBezTo>
                    <a:pt x="12154" y="1443"/>
                    <a:pt x="12156" y="1446"/>
                    <a:pt x="12159" y="1449"/>
                  </a:cubicBezTo>
                  <a:cubicBezTo>
                    <a:pt x="12151" y="1440"/>
                    <a:pt x="12151" y="1431"/>
                    <a:pt x="12151" y="1422"/>
                  </a:cubicBezTo>
                  <a:cubicBezTo>
                    <a:pt x="12142" y="1396"/>
                    <a:pt x="12142" y="1369"/>
                    <a:pt x="12133" y="1343"/>
                  </a:cubicBezTo>
                  <a:lnTo>
                    <a:pt x="12133" y="1343"/>
                  </a:lnTo>
                  <a:cubicBezTo>
                    <a:pt x="12133" y="1369"/>
                    <a:pt x="12142" y="1396"/>
                    <a:pt x="12142" y="1414"/>
                  </a:cubicBezTo>
                  <a:cubicBezTo>
                    <a:pt x="12124" y="1369"/>
                    <a:pt x="12098" y="1316"/>
                    <a:pt x="12054" y="1255"/>
                  </a:cubicBezTo>
                  <a:lnTo>
                    <a:pt x="12080" y="1210"/>
                  </a:lnTo>
                  <a:cubicBezTo>
                    <a:pt x="12080" y="1210"/>
                    <a:pt x="12071" y="1210"/>
                    <a:pt x="12071" y="1202"/>
                  </a:cubicBezTo>
                  <a:cubicBezTo>
                    <a:pt x="12064" y="1176"/>
                    <a:pt x="12055" y="1165"/>
                    <a:pt x="12046" y="1165"/>
                  </a:cubicBezTo>
                  <a:cubicBezTo>
                    <a:pt x="12034" y="1165"/>
                    <a:pt x="12023" y="1185"/>
                    <a:pt x="12018" y="1210"/>
                  </a:cubicBezTo>
                  <a:cubicBezTo>
                    <a:pt x="12001" y="1184"/>
                    <a:pt x="11974" y="1157"/>
                    <a:pt x="11956" y="1140"/>
                  </a:cubicBezTo>
                  <a:cubicBezTo>
                    <a:pt x="11992" y="1060"/>
                    <a:pt x="11850" y="999"/>
                    <a:pt x="11877" y="901"/>
                  </a:cubicBezTo>
                  <a:cubicBezTo>
                    <a:pt x="11850" y="893"/>
                    <a:pt x="11789" y="831"/>
                    <a:pt x="11736" y="769"/>
                  </a:cubicBezTo>
                  <a:cubicBezTo>
                    <a:pt x="11684" y="718"/>
                    <a:pt x="11633" y="673"/>
                    <a:pt x="11592" y="669"/>
                  </a:cubicBezTo>
                  <a:lnTo>
                    <a:pt x="11592" y="669"/>
                  </a:lnTo>
                  <a:cubicBezTo>
                    <a:pt x="11548" y="608"/>
                    <a:pt x="11496" y="548"/>
                    <a:pt x="11435" y="522"/>
                  </a:cubicBezTo>
                  <a:lnTo>
                    <a:pt x="11444" y="460"/>
                  </a:lnTo>
                  <a:lnTo>
                    <a:pt x="11268" y="416"/>
                  </a:lnTo>
                  <a:cubicBezTo>
                    <a:pt x="11216" y="350"/>
                    <a:pt x="11189" y="314"/>
                    <a:pt x="11242" y="314"/>
                  </a:cubicBezTo>
                  <a:cubicBezTo>
                    <a:pt x="11253" y="314"/>
                    <a:pt x="11267" y="316"/>
                    <a:pt x="11285" y="319"/>
                  </a:cubicBezTo>
                  <a:cubicBezTo>
                    <a:pt x="11047" y="248"/>
                    <a:pt x="11100" y="239"/>
                    <a:pt x="10888" y="213"/>
                  </a:cubicBezTo>
                  <a:lnTo>
                    <a:pt x="10906" y="186"/>
                  </a:lnTo>
                  <a:cubicBezTo>
                    <a:pt x="10844" y="160"/>
                    <a:pt x="10720" y="177"/>
                    <a:pt x="10685" y="142"/>
                  </a:cubicBezTo>
                  <a:cubicBezTo>
                    <a:pt x="10605" y="98"/>
                    <a:pt x="10411" y="63"/>
                    <a:pt x="10182" y="63"/>
                  </a:cubicBezTo>
                  <a:cubicBezTo>
                    <a:pt x="10093" y="63"/>
                    <a:pt x="10001" y="64"/>
                    <a:pt x="9909" y="64"/>
                  </a:cubicBezTo>
                  <a:cubicBezTo>
                    <a:pt x="9772" y="64"/>
                    <a:pt x="9636" y="61"/>
                    <a:pt x="9519" y="45"/>
                  </a:cubicBezTo>
                  <a:lnTo>
                    <a:pt x="9519" y="45"/>
                  </a:lnTo>
                  <a:cubicBezTo>
                    <a:pt x="9543" y="74"/>
                    <a:pt x="9536" y="82"/>
                    <a:pt x="9515" y="82"/>
                  </a:cubicBezTo>
                  <a:cubicBezTo>
                    <a:pt x="9483" y="82"/>
                    <a:pt x="9417" y="62"/>
                    <a:pt x="9372" y="62"/>
                  </a:cubicBezTo>
                  <a:cubicBezTo>
                    <a:pt x="9346" y="62"/>
                    <a:pt x="9327" y="69"/>
                    <a:pt x="9325" y="89"/>
                  </a:cubicBezTo>
                  <a:cubicBezTo>
                    <a:pt x="9299" y="63"/>
                    <a:pt x="9246" y="54"/>
                    <a:pt x="9307" y="27"/>
                  </a:cubicBezTo>
                  <a:lnTo>
                    <a:pt x="9307" y="27"/>
                  </a:lnTo>
                  <a:cubicBezTo>
                    <a:pt x="9256" y="37"/>
                    <a:pt x="9211" y="39"/>
                    <a:pt x="9170" y="39"/>
                  </a:cubicBezTo>
                  <a:cubicBezTo>
                    <a:pt x="9120" y="39"/>
                    <a:pt x="9077" y="36"/>
                    <a:pt x="9036" y="36"/>
                  </a:cubicBezTo>
                  <a:cubicBezTo>
                    <a:pt x="8981" y="36"/>
                    <a:pt x="8930" y="42"/>
                    <a:pt x="8875" y="71"/>
                  </a:cubicBezTo>
                  <a:cubicBezTo>
                    <a:pt x="8848" y="45"/>
                    <a:pt x="8910" y="36"/>
                    <a:pt x="8892" y="18"/>
                  </a:cubicBezTo>
                  <a:lnTo>
                    <a:pt x="8892" y="18"/>
                  </a:lnTo>
                  <a:cubicBezTo>
                    <a:pt x="8880" y="25"/>
                    <a:pt x="8855" y="35"/>
                    <a:pt x="8835" y="35"/>
                  </a:cubicBezTo>
                  <a:cubicBezTo>
                    <a:pt x="8826" y="35"/>
                    <a:pt x="8818" y="33"/>
                    <a:pt x="8813" y="27"/>
                  </a:cubicBezTo>
                  <a:cubicBezTo>
                    <a:pt x="8786" y="18"/>
                    <a:pt x="8839" y="10"/>
                    <a:pt x="8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1463335" y="435634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9"/>
                    <a:pt x="1" y="18"/>
                    <a:pt x="36" y="27"/>
                  </a:cubicBezTo>
                  <a:cubicBezTo>
                    <a:pt x="18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81149" y="4392630"/>
              <a:ext cx="1766" cy="94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2152436" y="4651708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8" y="1"/>
                  </a:moveTo>
                  <a:cubicBezTo>
                    <a:pt x="9" y="1"/>
                    <a:pt x="0" y="18"/>
                    <a:pt x="18" y="71"/>
                  </a:cubicBezTo>
                  <a:cubicBezTo>
                    <a:pt x="9" y="36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2432985" y="4984208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8" y="13"/>
                  </a:lnTo>
                  <a:lnTo>
                    <a:pt x="8" y="13"/>
                  </a:lnTo>
                  <a:cubicBezTo>
                    <a:pt x="6" y="9"/>
                    <a:pt x="3" y="5"/>
                    <a:pt x="1" y="1"/>
                  </a:cubicBezTo>
                  <a:close/>
                  <a:moveTo>
                    <a:pt x="8" y="13"/>
                  </a:moveTo>
                  <a:cubicBezTo>
                    <a:pt x="26" y="50"/>
                    <a:pt x="19" y="74"/>
                    <a:pt x="27" y="98"/>
                  </a:cubicBezTo>
                  <a:cubicBezTo>
                    <a:pt x="33" y="92"/>
                    <a:pt x="35" y="80"/>
                    <a:pt x="40" y="80"/>
                  </a:cubicBezTo>
                  <a:cubicBezTo>
                    <a:pt x="42" y="80"/>
                    <a:pt x="45" y="82"/>
                    <a:pt x="49" y="89"/>
                  </a:cubicBezTo>
                  <a:lnTo>
                    <a:pt x="49" y="89"/>
                  </a:lnTo>
                  <a:lnTo>
                    <a:pt x="8" y="13"/>
                  </a:lnTo>
                  <a:close/>
                  <a:moveTo>
                    <a:pt x="49" y="89"/>
                  </a:moveTo>
                  <a:lnTo>
                    <a:pt x="54" y="98"/>
                  </a:lnTo>
                  <a:cubicBezTo>
                    <a:pt x="52" y="94"/>
                    <a:pt x="50" y="91"/>
                    <a:pt x="4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2450464" y="5094656"/>
              <a:ext cx="6180" cy="8520"/>
            </a:xfrm>
            <a:custGeom>
              <a:avLst/>
              <a:gdLst/>
              <a:ahLst/>
              <a:cxnLst/>
              <a:rect l="l" t="t" r="r" b="b"/>
              <a:pathLst>
                <a:path w="35" h="81" extrusionOk="0">
                  <a:moveTo>
                    <a:pt x="3" y="0"/>
                  </a:moveTo>
                  <a:cubicBezTo>
                    <a:pt x="1" y="0"/>
                    <a:pt x="1" y="11"/>
                    <a:pt x="8" y="37"/>
                  </a:cubicBezTo>
                  <a:cubicBezTo>
                    <a:pt x="17" y="54"/>
                    <a:pt x="17" y="72"/>
                    <a:pt x="25" y="81"/>
                  </a:cubicBezTo>
                  <a:lnTo>
                    <a:pt x="34" y="72"/>
                  </a:lnTo>
                  <a:cubicBezTo>
                    <a:pt x="23" y="33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2420626" y="5009243"/>
              <a:ext cx="19598" cy="15989"/>
            </a:xfrm>
            <a:custGeom>
              <a:avLst/>
              <a:gdLst/>
              <a:ahLst/>
              <a:cxnLst/>
              <a:rect l="l" t="t" r="r" b="b"/>
              <a:pathLst>
                <a:path w="111" h="152" extrusionOk="0">
                  <a:moveTo>
                    <a:pt x="27" y="1"/>
                  </a:moveTo>
                  <a:cubicBezTo>
                    <a:pt x="0" y="19"/>
                    <a:pt x="35" y="80"/>
                    <a:pt x="62" y="151"/>
                  </a:cubicBezTo>
                  <a:lnTo>
                    <a:pt x="62" y="142"/>
                  </a:lnTo>
                  <a:cubicBezTo>
                    <a:pt x="65" y="143"/>
                    <a:pt x="67" y="143"/>
                    <a:pt x="69" y="143"/>
                  </a:cubicBezTo>
                  <a:cubicBezTo>
                    <a:pt x="110" y="143"/>
                    <a:pt x="69" y="68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2432985" y="5026914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7"/>
                    <a:pt x="18" y="45"/>
                    <a:pt x="27" y="71"/>
                  </a:cubicBezTo>
                  <a:cubicBezTo>
                    <a:pt x="45" y="71"/>
                    <a:pt x="18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2386021" y="4920464"/>
              <a:ext cx="18009" cy="11045"/>
            </a:xfrm>
            <a:custGeom>
              <a:avLst/>
              <a:gdLst/>
              <a:ahLst/>
              <a:cxnLst/>
              <a:rect l="l" t="t" r="r" b="b"/>
              <a:pathLst>
                <a:path w="102" h="105" extrusionOk="0">
                  <a:moveTo>
                    <a:pt x="7" y="1"/>
                  </a:moveTo>
                  <a:cubicBezTo>
                    <a:pt x="0" y="1"/>
                    <a:pt x="4" y="18"/>
                    <a:pt x="28" y="68"/>
                  </a:cubicBezTo>
                  <a:cubicBezTo>
                    <a:pt x="33" y="90"/>
                    <a:pt x="46" y="92"/>
                    <a:pt x="57" y="92"/>
                  </a:cubicBezTo>
                  <a:cubicBezTo>
                    <a:pt x="60" y="92"/>
                    <a:pt x="62" y="92"/>
                    <a:pt x="65" y="92"/>
                  </a:cubicBezTo>
                  <a:cubicBezTo>
                    <a:pt x="72" y="92"/>
                    <a:pt x="76" y="93"/>
                    <a:pt x="73" y="103"/>
                  </a:cubicBezTo>
                  <a:cubicBezTo>
                    <a:pt x="75" y="104"/>
                    <a:pt x="76" y="104"/>
                    <a:pt x="78" y="104"/>
                  </a:cubicBezTo>
                  <a:cubicBezTo>
                    <a:pt x="102" y="104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2408090" y="5012083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0" y="0"/>
                  </a:moveTo>
                  <a:lnTo>
                    <a:pt x="18" y="71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2378429" y="4958227"/>
              <a:ext cx="11123" cy="15883"/>
            </a:xfrm>
            <a:custGeom>
              <a:avLst/>
              <a:gdLst/>
              <a:ahLst/>
              <a:cxnLst/>
              <a:rect l="l" t="t" r="r" b="b"/>
              <a:pathLst>
                <a:path w="63" h="151" extrusionOk="0">
                  <a:moveTo>
                    <a:pt x="1" y="0"/>
                  </a:moveTo>
                  <a:lnTo>
                    <a:pt x="36" y="124"/>
                  </a:lnTo>
                  <a:cubicBezTo>
                    <a:pt x="38" y="122"/>
                    <a:pt x="39" y="122"/>
                    <a:pt x="41" y="122"/>
                  </a:cubicBezTo>
                  <a:cubicBezTo>
                    <a:pt x="48" y="122"/>
                    <a:pt x="55" y="136"/>
                    <a:pt x="63" y="150"/>
                  </a:cubicBezTo>
                  <a:cubicBezTo>
                    <a:pt x="36" y="8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2389375" y="4974005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6"/>
                    <a:pt x="27" y="71"/>
                    <a:pt x="45" y="89"/>
                  </a:cubicBezTo>
                  <a:cubicBezTo>
                    <a:pt x="36" y="71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2392553" y="4990730"/>
              <a:ext cx="6356" cy="13043"/>
            </a:xfrm>
            <a:custGeom>
              <a:avLst/>
              <a:gdLst/>
              <a:ahLst/>
              <a:cxnLst/>
              <a:rect l="l" t="t" r="r" b="b"/>
              <a:pathLst>
                <a:path w="36" h="124" extrusionOk="0">
                  <a:moveTo>
                    <a:pt x="0" y="0"/>
                  </a:moveTo>
                  <a:lnTo>
                    <a:pt x="36" y="124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2280616" y="4816959"/>
              <a:ext cx="13771" cy="13990"/>
            </a:xfrm>
            <a:custGeom>
              <a:avLst/>
              <a:gdLst/>
              <a:ahLst/>
              <a:cxnLst/>
              <a:rect l="l" t="t" r="r" b="b"/>
              <a:pathLst>
                <a:path w="78" h="133" extrusionOk="0">
                  <a:moveTo>
                    <a:pt x="19" y="0"/>
                  </a:moveTo>
                  <a:cubicBezTo>
                    <a:pt x="0" y="0"/>
                    <a:pt x="10" y="40"/>
                    <a:pt x="34" y="81"/>
                  </a:cubicBezTo>
                  <a:cubicBezTo>
                    <a:pt x="48" y="101"/>
                    <a:pt x="67" y="133"/>
                    <a:pt x="75" y="133"/>
                  </a:cubicBezTo>
                  <a:cubicBezTo>
                    <a:pt x="77" y="133"/>
                    <a:pt x="78" y="131"/>
                    <a:pt x="78" y="125"/>
                  </a:cubicBezTo>
                  <a:lnTo>
                    <a:pt x="25" y="1"/>
                  </a:ln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2295800" y="4867239"/>
              <a:ext cx="7945" cy="6522"/>
            </a:xfrm>
            <a:custGeom>
              <a:avLst/>
              <a:gdLst/>
              <a:ahLst/>
              <a:cxnLst/>
              <a:rect l="l" t="t" r="r" b="b"/>
              <a:pathLst>
                <a:path w="45" h="62" extrusionOk="0">
                  <a:moveTo>
                    <a:pt x="45" y="0"/>
                  </a:moveTo>
                  <a:lnTo>
                    <a:pt x="1" y="9"/>
                  </a:lnTo>
                  <a:lnTo>
                    <a:pt x="36" y="62"/>
                  </a:lnTo>
                  <a:cubicBezTo>
                    <a:pt x="36" y="2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2262784" y="4828214"/>
              <a:ext cx="15184" cy="13569"/>
            </a:xfrm>
            <a:custGeom>
              <a:avLst/>
              <a:gdLst/>
              <a:ahLst/>
              <a:cxnLst/>
              <a:rect l="l" t="t" r="r" b="b"/>
              <a:pathLst>
                <a:path w="86" h="129" extrusionOk="0">
                  <a:moveTo>
                    <a:pt x="5" y="0"/>
                  </a:moveTo>
                  <a:cubicBezTo>
                    <a:pt x="0" y="0"/>
                    <a:pt x="5" y="18"/>
                    <a:pt x="29" y="71"/>
                  </a:cubicBezTo>
                  <a:cubicBezTo>
                    <a:pt x="41" y="71"/>
                    <a:pt x="74" y="128"/>
                    <a:pt x="82" y="128"/>
                  </a:cubicBezTo>
                  <a:cubicBezTo>
                    <a:pt x="86" y="128"/>
                    <a:pt x="84" y="116"/>
                    <a:pt x="73" y="80"/>
                  </a:cubicBezTo>
                  <a:cubicBezTo>
                    <a:pt x="61" y="74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2169562" y="4634037"/>
              <a:ext cx="15714" cy="2945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" y="1"/>
                  </a:moveTo>
                  <a:lnTo>
                    <a:pt x="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2041735" y="4463737"/>
              <a:ext cx="20304" cy="18513"/>
            </a:xfrm>
            <a:custGeom>
              <a:avLst/>
              <a:gdLst/>
              <a:ahLst/>
              <a:cxnLst/>
              <a:rect l="l" t="t" r="r" b="b"/>
              <a:pathLst>
                <a:path w="115" h="176" extrusionOk="0">
                  <a:moveTo>
                    <a:pt x="26" y="1"/>
                  </a:moveTo>
                  <a:cubicBezTo>
                    <a:pt x="17" y="1"/>
                    <a:pt x="9" y="10"/>
                    <a:pt x="0" y="30"/>
                  </a:cubicBezTo>
                  <a:cubicBezTo>
                    <a:pt x="45" y="172"/>
                    <a:pt x="62" y="39"/>
                    <a:pt x="98" y="172"/>
                  </a:cubicBezTo>
                  <a:cubicBezTo>
                    <a:pt x="100" y="174"/>
                    <a:pt x="102" y="175"/>
                    <a:pt x="103" y="175"/>
                  </a:cubicBezTo>
                  <a:cubicBezTo>
                    <a:pt x="114" y="175"/>
                    <a:pt x="79" y="82"/>
                    <a:pt x="94" y="82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62" y="36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2058861" y="447246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"/>
                    <a:pt x="18" y="27"/>
                    <a:pt x="36" y="45"/>
                  </a:cubicBez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-28571" y="5378032"/>
              <a:ext cx="4944" cy="11255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8" y="0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27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-23804" y="5398439"/>
              <a:ext cx="9358" cy="9362"/>
            </a:xfrm>
            <a:custGeom>
              <a:avLst/>
              <a:gdLst/>
              <a:ahLst/>
              <a:cxnLst/>
              <a:rect l="l" t="t" r="r" b="b"/>
              <a:pathLst>
                <a:path w="53" h="89" extrusionOk="0">
                  <a:moveTo>
                    <a:pt x="53" y="1"/>
                  </a:moveTo>
                  <a:lnTo>
                    <a:pt x="0" y="27"/>
                  </a:lnTo>
                  <a:lnTo>
                    <a:pt x="44" y="89"/>
                  </a:lnTo>
                  <a:cubicBezTo>
                    <a:pt x="44" y="62"/>
                    <a:pt x="44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1053370" y="4379587"/>
              <a:ext cx="15714" cy="2840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0" y="0"/>
                  </a:moveTo>
                  <a:lnTo>
                    <a:pt x="89" y="27"/>
                  </a:lnTo>
                  <a:lnTo>
                    <a:pt x="89" y="18"/>
                  </a:lnTo>
                  <a:cubicBezTo>
                    <a:pt x="80" y="0"/>
                    <a:pt x="5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821021" y="4378640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1"/>
                  </a:moveTo>
                  <a:lnTo>
                    <a:pt x="18" y="45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620452" y="4390631"/>
              <a:ext cx="27720" cy="2945"/>
            </a:xfrm>
            <a:custGeom>
              <a:avLst/>
              <a:gdLst/>
              <a:ahLst/>
              <a:cxnLst/>
              <a:rect l="l" t="t" r="r" b="b"/>
              <a:pathLst>
                <a:path w="157" h="28" extrusionOk="0">
                  <a:moveTo>
                    <a:pt x="15" y="0"/>
                  </a:moveTo>
                  <a:cubicBezTo>
                    <a:pt x="4" y="0"/>
                    <a:pt x="1" y="7"/>
                    <a:pt x="7" y="28"/>
                  </a:cubicBezTo>
                  <a:cubicBezTo>
                    <a:pt x="43" y="28"/>
                    <a:pt x="85" y="22"/>
                    <a:pt x="128" y="20"/>
                  </a:cubicBezTo>
                  <a:lnTo>
                    <a:pt x="128" y="20"/>
                  </a:lnTo>
                  <a:cubicBezTo>
                    <a:pt x="130" y="20"/>
                    <a:pt x="133" y="20"/>
                    <a:pt x="135" y="20"/>
                  </a:cubicBezTo>
                  <a:cubicBezTo>
                    <a:pt x="142" y="20"/>
                    <a:pt x="149" y="20"/>
                    <a:pt x="157" y="19"/>
                  </a:cubicBezTo>
                  <a:cubicBezTo>
                    <a:pt x="147" y="19"/>
                    <a:pt x="137" y="19"/>
                    <a:pt x="128" y="20"/>
                  </a:cubicBezTo>
                  <a:lnTo>
                    <a:pt x="128" y="20"/>
                  </a:lnTo>
                  <a:cubicBezTo>
                    <a:pt x="73" y="18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2172740" y="5336904"/>
              <a:ext cx="7945" cy="3471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21" y="1"/>
                  </a:moveTo>
                  <a:cubicBezTo>
                    <a:pt x="8" y="1"/>
                    <a:pt x="0" y="21"/>
                    <a:pt x="0" y="21"/>
                  </a:cubicBezTo>
                  <a:cubicBezTo>
                    <a:pt x="6" y="29"/>
                    <a:pt x="13" y="32"/>
                    <a:pt x="19" y="32"/>
                  </a:cubicBezTo>
                  <a:cubicBezTo>
                    <a:pt x="33" y="32"/>
                    <a:pt x="44" y="21"/>
                    <a:pt x="44" y="21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2122775" y="5282311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1" y="1"/>
                  </a:moveTo>
                  <a:cubicBezTo>
                    <a:pt x="9" y="27"/>
                    <a:pt x="27" y="45"/>
                    <a:pt x="36" y="72"/>
                  </a:cubicBezTo>
                  <a:lnTo>
                    <a:pt x="54" y="72"/>
                  </a:lnTo>
                  <a:cubicBezTo>
                    <a:pt x="36" y="54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2105648" y="5235923"/>
              <a:ext cx="22070" cy="34501"/>
            </a:xfrm>
            <a:custGeom>
              <a:avLst/>
              <a:gdLst/>
              <a:ahLst/>
              <a:cxnLst/>
              <a:rect l="l" t="t" r="r" b="b"/>
              <a:pathLst>
                <a:path w="125" h="328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53"/>
                    <a:pt x="89" y="186"/>
                    <a:pt x="80" y="283"/>
                  </a:cubicBezTo>
                  <a:lnTo>
                    <a:pt x="71" y="301"/>
                  </a:lnTo>
                  <a:lnTo>
                    <a:pt x="124" y="327"/>
                  </a:lnTo>
                  <a:cubicBezTo>
                    <a:pt x="98" y="221"/>
                    <a:pt x="45" y="8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2133015" y="5206155"/>
              <a:ext cx="4061" cy="7574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" y="1"/>
                  </a:moveTo>
                  <a:cubicBezTo>
                    <a:pt x="1" y="1"/>
                    <a:pt x="5" y="14"/>
                    <a:pt x="13" y="72"/>
                  </a:cubicBezTo>
                  <a:cubicBezTo>
                    <a:pt x="13" y="63"/>
                    <a:pt x="13" y="63"/>
                    <a:pt x="22" y="54"/>
                  </a:cubicBezTo>
                  <a:cubicBezTo>
                    <a:pt x="22" y="45"/>
                    <a:pt x="13" y="27"/>
                    <a:pt x="22" y="10"/>
                  </a:cubicBezTo>
                  <a:lnTo>
                    <a:pt x="22" y="10"/>
                  </a:lnTo>
                  <a:cubicBezTo>
                    <a:pt x="19" y="12"/>
                    <a:pt x="17" y="12"/>
                    <a:pt x="14" y="12"/>
                  </a:cubicBezTo>
                  <a:cubicBezTo>
                    <a:pt x="5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2136899" y="5210888"/>
              <a:ext cx="1942" cy="2840"/>
            </a:xfrm>
            <a:custGeom>
              <a:avLst/>
              <a:gdLst/>
              <a:ahLst/>
              <a:cxnLst/>
              <a:rect l="l" t="t" r="r" b="b"/>
              <a:pathLst>
                <a:path w="11" h="27" extrusionOk="0">
                  <a:moveTo>
                    <a:pt x="6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22"/>
                    <a:pt x="1" y="26"/>
                    <a:pt x="2" y="26"/>
                  </a:cubicBezTo>
                  <a:cubicBezTo>
                    <a:pt x="6" y="26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2133721" y="5182172"/>
              <a:ext cx="7945" cy="11150"/>
            </a:xfrm>
            <a:custGeom>
              <a:avLst/>
              <a:gdLst/>
              <a:ahLst/>
              <a:cxnLst/>
              <a:rect l="l" t="t" r="r" b="b"/>
              <a:pathLst>
                <a:path w="45" h="106" extrusionOk="0">
                  <a:moveTo>
                    <a:pt x="25" y="0"/>
                  </a:moveTo>
                  <a:cubicBezTo>
                    <a:pt x="17" y="0"/>
                    <a:pt x="9" y="13"/>
                    <a:pt x="0" y="35"/>
                  </a:cubicBezTo>
                  <a:lnTo>
                    <a:pt x="18" y="105"/>
                  </a:lnTo>
                  <a:cubicBezTo>
                    <a:pt x="33" y="98"/>
                    <a:pt x="35" y="46"/>
                    <a:pt x="41" y="46"/>
                  </a:cubicBezTo>
                  <a:cubicBezTo>
                    <a:pt x="42" y="46"/>
                    <a:pt x="43" y="48"/>
                    <a:pt x="45" y="52"/>
                  </a:cubicBezTo>
                  <a:cubicBezTo>
                    <a:pt x="40" y="1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2125953" y="5178280"/>
              <a:ext cx="3178" cy="4839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0" y="1"/>
                  </a:moveTo>
                  <a:lnTo>
                    <a:pt x="9" y="45"/>
                  </a:lnTo>
                  <a:cubicBezTo>
                    <a:pt x="9" y="36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2121185" y="51830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0"/>
                  </a:moveTo>
                  <a:cubicBezTo>
                    <a:pt x="27" y="9"/>
                    <a:pt x="1" y="9"/>
                    <a:pt x="36" y="35"/>
                  </a:cubicBezTo>
                  <a:cubicBezTo>
                    <a:pt x="33" y="34"/>
                    <a:pt x="31" y="33"/>
                    <a:pt x="30" y="33"/>
                  </a:cubicBezTo>
                  <a:cubicBezTo>
                    <a:pt x="25" y="33"/>
                    <a:pt x="39" y="50"/>
                    <a:pt x="54" y="8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2121185" y="5195952"/>
              <a:ext cx="8828" cy="11886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23"/>
                    <a:pt x="30" y="53"/>
                    <a:pt x="21" y="53"/>
                  </a:cubicBezTo>
                  <a:cubicBezTo>
                    <a:pt x="16" y="53"/>
                    <a:pt x="10" y="44"/>
                    <a:pt x="1" y="18"/>
                  </a:cubicBezTo>
                  <a:lnTo>
                    <a:pt x="1" y="18"/>
                  </a:lnTo>
                  <a:cubicBezTo>
                    <a:pt x="5" y="83"/>
                    <a:pt x="16" y="113"/>
                    <a:pt x="27" y="113"/>
                  </a:cubicBezTo>
                  <a:cubicBezTo>
                    <a:pt x="39" y="113"/>
                    <a:pt x="50" y="72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2102470" y="5234030"/>
              <a:ext cx="5650" cy="10308"/>
            </a:xfrm>
            <a:custGeom>
              <a:avLst/>
              <a:gdLst/>
              <a:ahLst/>
              <a:cxnLst/>
              <a:rect l="l" t="t" r="r" b="b"/>
              <a:pathLst>
                <a:path w="32" h="98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lnTo>
                    <a:pt x="1" y="54"/>
                  </a:lnTo>
                  <a:lnTo>
                    <a:pt x="24" y="92"/>
                  </a:lnTo>
                  <a:lnTo>
                    <a:pt x="24" y="92"/>
                  </a:lnTo>
                  <a:cubicBezTo>
                    <a:pt x="14" y="67"/>
                    <a:pt x="32" y="0"/>
                    <a:pt x="13" y="0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5" y="94"/>
                    <a:pt x="26" y="96"/>
                    <a:pt x="27" y="98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2130543" y="51384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54" y="0"/>
                  </a:lnTo>
                  <a:cubicBezTo>
                    <a:pt x="52" y="0"/>
                    <a:pt x="50" y="1"/>
                    <a:pt x="48" y="2"/>
                  </a:cubicBezTo>
                  <a:lnTo>
                    <a:pt x="48" y="2"/>
                  </a:lnTo>
                  <a:cubicBezTo>
                    <a:pt x="50" y="1"/>
                    <a:pt x="52" y="0"/>
                    <a:pt x="54" y="0"/>
                  </a:cubicBezTo>
                  <a:close/>
                  <a:moveTo>
                    <a:pt x="48" y="2"/>
                  </a:moveTo>
                  <a:cubicBezTo>
                    <a:pt x="37" y="8"/>
                    <a:pt x="16" y="27"/>
                    <a:pt x="1" y="27"/>
                  </a:cubicBezTo>
                  <a:lnTo>
                    <a:pt x="18" y="80"/>
                  </a:lnTo>
                  <a:cubicBezTo>
                    <a:pt x="26" y="56"/>
                    <a:pt x="34" y="12"/>
                    <a:pt x="4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2126129" y="5132839"/>
              <a:ext cx="4590" cy="8625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60"/>
                    <a:pt x="12" y="82"/>
                    <a:pt x="21" y="82"/>
                  </a:cubicBezTo>
                  <a:cubicBezTo>
                    <a:pt x="23" y="82"/>
                    <a:pt x="24" y="81"/>
                    <a:pt x="26" y="8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2113417" y="5174599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1" y="1"/>
                  </a:moveTo>
                  <a:lnTo>
                    <a:pt x="1" y="27"/>
                  </a:lnTo>
                  <a:lnTo>
                    <a:pt x="45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2138312" y="5101282"/>
              <a:ext cx="8122" cy="9362"/>
            </a:xfrm>
            <a:custGeom>
              <a:avLst/>
              <a:gdLst/>
              <a:ahLst/>
              <a:cxnLst/>
              <a:rect l="l" t="t" r="r" b="b"/>
              <a:pathLst>
                <a:path w="46" h="89" extrusionOk="0">
                  <a:moveTo>
                    <a:pt x="1" y="0"/>
                  </a:moveTo>
                  <a:lnTo>
                    <a:pt x="19" y="44"/>
                  </a:lnTo>
                  <a:lnTo>
                    <a:pt x="45" y="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2141490" y="5065939"/>
              <a:ext cx="9534" cy="186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54"/>
                    <a:pt x="18" y="98"/>
                    <a:pt x="1" y="168"/>
                  </a:cubicBezTo>
                  <a:cubicBezTo>
                    <a:pt x="4" y="175"/>
                    <a:pt x="7" y="177"/>
                    <a:pt x="10" y="177"/>
                  </a:cubicBezTo>
                  <a:cubicBezTo>
                    <a:pt x="21" y="177"/>
                    <a:pt x="32" y="147"/>
                    <a:pt x="43" y="147"/>
                  </a:cubicBezTo>
                  <a:cubicBezTo>
                    <a:pt x="46" y="147"/>
                    <a:pt x="50" y="150"/>
                    <a:pt x="54" y="160"/>
                  </a:cubicBezTo>
                  <a:cubicBezTo>
                    <a:pt x="54" y="98"/>
                    <a:pt x="27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2138312" y="5058576"/>
              <a:ext cx="4944" cy="7468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" y="0"/>
                  </a:moveTo>
                  <a:cubicBezTo>
                    <a:pt x="10" y="26"/>
                    <a:pt x="19" y="53"/>
                    <a:pt x="27" y="71"/>
                  </a:cubicBezTo>
                  <a:cubicBezTo>
                    <a:pt x="19" y="44"/>
                    <a:pt x="10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2128954" y="511148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lnTo>
                    <a:pt x="1" y="36"/>
                  </a:lnTo>
                  <a:cubicBezTo>
                    <a:pt x="1" y="44"/>
                    <a:pt x="1" y="53"/>
                    <a:pt x="1" y="62"/>
                  </a:cubicBezTo>
                  <a:cubicBezTo>
                    <a:pt x="10" y="62"/>
                    <a:pt x="27" y="44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2128954" y="5107699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lnTo>
                    <a:pt x="1" y="72"/>
                  </a:lnTo>
                  <a:cubicBezTo>
                    <a:pt x="1" y="36"/>
                    <a:pt x="1" y="10"/>
                    <a:pt x="1" y="1"/>
                  </a:cubicBezTo>
                  <a:cubicBezTo>
                    <a:pt x="1" y="10"/>
                    <a:pt x="1" y="2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2128954" y="5118007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2107237" y="5145356"/>
              <a:ext cx="12536" cy="9888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28" y="1"/>
                  </a:moveTo>
                  <a:cubicBezTo>
                    <a:pt x="20" y="1"/>
                    <a:pt x="11" y="11"/>
                    <a:pt x="0" y="40"/>
                  </a:cubicBezTo>
                  <a:cubicBezTo>
                    <a:pt x="9" y="52"/>
                    <a:pt x="17" y="54"/>
                    <a:pt x="25" y="54"/>
                  </a:cubicBezTo>
                  <a:cubicBezTo>
                    <a:pt x="28" y="54"/>
                    <a:pt x="32" y="54"/>
                    <a:pt x="36" y="54"/>
                  </a:cubicBezTo>
                  <a:cubicBezTo>
                    <a:pt x="46" y="54"/>
                    <a:pt x="57" y="58"/>
                    <a:pt x="69" y="89"/>
                  </a:cubicBezTo>
                  <a:lnTo>
                    <a:pt x="69" y="89"/>
                  </a:lnTo>
                  <a:cubicBezTo>
                    <a:pt x="58" y="57"/>
                    <a:pt x="45" y="1"/>
                    <a:pt x="28" y="1"/>
                  </a:cubicBezTo>
                  <a:close/>
                  <a:moveTo>
                    <a:pt x="69" y="89"/>
                  </a:moveTo>
                  <a:lnTo>
                    <a:pt x="69" y="89"/>
                  </a:lnTo>
                  <a:cubicBezTo>
                    <a:pt x="70" y="91"/>
                    <a:pt x="70" y="92"/>
                    <a:pt x="71" y="93"/>
                  </a:cubicBezTo>
                  <a:cubicBezTo>
                    <a:pt x="70" y="92"/>
                    <a:pt x="70" y="91"/>
                    <a:pt x="6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2119596" y="5123582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10" y="0"/>
                  </a:moveTo>
                  <a:lnTo>
                    <a:pt x="1" y="79"/>
                  </a:lnTo>
                  <a:cubicBezTo>
                    <a:pt x="6" y="79"/>
                    <a:pt x="11" y="74"/>
                    <a:pt x="16" y="74"/>
                  </a:cubicBezTo>
                  <a:cubicBezTo>
                    <a:pt x="20" y="74"/>
                    <a:pt x="24" y="77"/>
                    <a:pt x="27" y="8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2119596" y="5118849"/>
              <a:ext cx="1766" cy="4839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1" y="1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2127542" y="5061311"/>
              <a:ext cx="4767" cy="16935"/>
            </a:xfrm>
            <a:custGeom>
              <a:avLst/>
              <a:gdLst/>
              <a:ahLst/>
              <a:cxnLst/>
              <a:rect l="l" t="t" r="r" b="b"/>
              <a:pathLst>
                <a:path w="27" h="161" extrusionOk="0">
                  <a:moveTo>
                    <a:pt x="9" y="0"/>
                  </a:moveTo>
                  <a:cubicBezTo>
                    <a:pt x="0" y="53"/>
                    <a:pt x="0" y="106"/>
                    <a:pt x="0" y="151"/>
                  </a:cubicBezTo>
                  <a:cubicBezTo>
                    <a:pt x="4" y="155"/>
                    <a:pt x="10" y="161"/>
                    <a:pt x="15" y="161"/>
                  </a:cubicBezTo>
                  <a:cubicBezTo>
                    <a:pt x="22" y="161"/>
                    <a:pt x="27" y="153"/>
                    <a:pt x="27" y="124"/>
                  </a:cubicBezTo>
                  <a:cubicBezTo>
                    <a:pt x="9" y="89"/>
                    <a:pt x="9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2128954" y="509381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" y="0"/>
                    <a:pt x="1" y="9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2124364" y="501303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2124364" y="5077089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8" y="1"/>
                  </a:moveTo>
                  <a:cubicBezTo>
                    <a:pt x="9" y="1"/>
                    <a:pt x="9" y="1"/>
                    <a:pt x="9" y="9"/>
                  </a:cubicBezTo>
                  <a:cubicBezTo>
                    <a:pt x="0" y="45"/>
                    <a:pt x="9" y="71"/>
                    <a:pt x="18" y="89"/>
                  </a:cubicBezTo>
                  <a:cubicBezTo>
                    <a:pt x="18" y="62"/>
                    <a:pt x="18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2130543" y="5044586"/>
              <a:ext cx="6533" cy="7574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18" y="0"/>
                  </a:moveTo>
                  <a:cubicBezTo>
                    <a:pt x="18" y="27"/>
                    <a:pt x="10" y="45"/>
                    <a:pt x="1" y="71"/>
                  </a:cubicBezTo>
                  <a:cubicBezTo>
                    <a:pt x="18" y="53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2132132" y="5091710"/>
              <a:ext cx="1412" cy="1262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cubicBezTo>
                    <a:pt x="7" y="1"/>
                    <a:pt x="5" y="3"/>
                    <a:pt x="1" y="3"/>
                  </a:cubicBezTo>
                  <a:lnTo>
                    <a:pt x="1" y="12"/>
                  </a:lnTo>
                  <a:cubicBezTo>
                    <a:pt x="5" y="3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2127542" y="5086346"/>
              <a:ext cx="4767" cy="7574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7"/>
                    <a:pt x="9" y="45"/>
                    <a:pt x="18" y="71"/>
                  </a:cubicBezTo>
                  <a:cubicBezTo>
                    <a:pt x="18" y="63"/>
                    <a:pt x="27" y="63"/>
                    <a:pt x="27" y="54"/>
                  </a:cubicBezTo>
                  <a:cubicBezTo>
                    <a:pt x="18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2083755" y="4989467"/>
              <a:ext cx="40785" cy="34081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lnTo>
                    <a:pt x="36" y="101"/>
                  </a:lnTo>
                  <a:cubicBezTo>
                    <a:pt x="30" y="101"/>
                    <a:pt x="21" y="85"/>
                    <a:pt x="12" y="85"/>
                  </a:cubicBezTo>
                  <a:cubicBezTo>
                    <a:pt x="8" y="85"/>
                    <a:pt x="4" y="89"/>
                    <a:pt x="1" y="101"/>
                  </a:cubicBezTo>
                  <a:cubicBezTo>
                    <a:pt x="36" y="101"/>
                    <a:pt x="72" y="198"/>
                    <a:pt x="45" y="286"/>
                  </a:cubicBezTo>
                  <a:cubicBezTo>
                    <a:pt x="54" y="312"/>
                    <a:pt x="71" y="323"/>
                    <a:pt x="92" y="323"/>
                  </a:cubicBezTo>
                  <a:cubicBezTo>
                    <a:pt x="135" y="323"/>
                    <a:pt x="195" y="278"/>
                    <a:pt x="230" y="224"/>
                  </a:cubicBezTo>
                  <a:cubicBezTo>
                    <a:pt x="222" y="224"/>
                    <a:pt x="204" y="224"/>
                    <a:pt x="177" y="145"/>
                  </a:cubicBezTo>
                  <a:cubicBezTo>
                    <a:pt x="170" y="167"/>
                    <a:pt x="157" y="286"/>
                    <a:pt x="132" y="286"/>
                  </a:cubicBezTo>
                  <a:cubicBezTo>
                    <a:pt x="127" y="286"/>
                    <a:pt x="122" y="281"/>
                    <a:pt x="116" y="268"/>
                  </a:cubicBezTo>
                  <a:cubicBezTo>
                    <a:pt x="89" y="154"/>
                    <a:pt x="125" y="171"/>
                    <a:pt x="133" y="118"/>
                  </a:cubicBezTo>
                  <a:lnTo>
                    <a:pt x="133" y="118"/>
                  </a:lnTo>
                  <a:cubicBezTo>
                    <a:pt x="130" y="123"/>
                    <a:pt x="126" y="125"/>
                    <a:pt x="122" y="125"/>
                  </a:cubicBezTo>
                  <a:cubicBezTo>
                    <a:pt x="93" y="125"/>
                    <a:pt x="6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2125953" y="5013030"/>
              <a:ext cx="7945" cy="21458"/>
            </a:xfrm>
            <a:custGeom>
              <a:avLst/>
              <a:gdLst/>
              <a:ahLst/>
              <a:cxnLst/>
              <a:rect l="l" t="t" r="r" b="b"/>
              <a:pathLst>
                <a:path w="45" h="204" extrusionOk="0">
                  <a:moveTo>
                    <a:pt x="0" y="0"/>
                  </a:moveTo>
                  <a:lnTo>
                    <a:pt x="0" y="177"/>
                  </a:lnTo>
                  <a:lnTo>
                    <a:pt x="0" y="203"/>
                  </a:lnTo>
                  <a:cubicBezTo>
                    <a:pt x="9" y="168"/>
                    <a:pt x="18" y="133"/>
                    <a:pt x="44" y="80"/>
                  </a:cubicBezTo>
                  <a:cubicBezTo>
                    <a:pt x="27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2111828" y="5034383"/>
              <a:ext cx="18892" cy="27033"/>
            </a:xfrm>
            <a:custGeom>
              <a:avLst/>
              <a:gdLst/>
              <a:ahLst/>
              <a:cxnLst/>
              <a:rect l="l" t="t" r="r" b="b"/>
              <a:pathLst>
                <a:path w="107" h="257" extrusionOk="0">
                  <a:moveTo>
                    <a:pt x="80" y="0"/>
                  </a:moveTo>
                  <a:cubicBezTo>
                    <a:pt x="80" y="36"/>
                    <a:pt x="80" y="80"/>
                    <a:pt x="89" y="159"/>
                  </a:cubicBezTo>
                  <a:cubicBezTo>
                    <a:pt x="92" y="145"/>
                    <a:pt x="94" y="140"/>
                    <a:pt x="96" y="140"/>
                  </a:cubicBezTo>
                  <a:cubicBezTo>
                    <a:pt x="99" y="140"/>
                    <a:pt x="101" y="162"/>
                    <a:pt x="107" y="168"/>
                  </a:cubicBezTo>
                  <a:lnTo>
                    <a:pt x="80" y="0"/>
                  </a:lnTo>
                  <a:close/>
                  <a:moveTo>
                    <a:pt x="24" y="89"/>
                  </a:moveTo>
                  <a:cubicBezTo>
                    <a:pt x="17" y="89"/>
                    <a:pt x="9" y="94"/>
                    <a:pt x="1" y="106"/>
                  </a:cubicBezTo>
                  <a:cubicBezTo>
                    <a:pt x="1" y="212"/>
                    <a:pt x="27" y="177"/>
                    <a:pt x="45" y="239"/>
                  </a:cubicBezTo>
                  <a:cubicBezTo>
                    <a:pt x="42" y="188"/>
                    <a:pt x="44" y="173"/>
                    <a:pt x="47" y="173"/>
                  </a:cubicBezTo>
                  <a:cubicBezTo>
                    <a:pt x="53" y="173"/>
                    <a:pt x="64" y="208"/>
                    <a:pt x="74" y="208"/>
                  </a:cubicBezTo>
                  <a:cubicBezTo>
                    <a:pt x="80" y="208"/>
                    <a:pt x="85" y="198"/>
                    <a:pt x="89" y="168"/>
                  </a:cubicBezTo>
                  <a:cubicBezTo>
                    <a:pt x="89" y="195"/>
                    <a:pt x="98" y="230"/>
                    <a:pt x="98" y="256"/>
                  </a:cubicBezTo>
                  <a:cubicBezTo>
                    <a:pt x="98" y="234"/>
                    <a:pt x="104" y="205"/>
                    <a:pt x="106" y="180"/>
                  </a:cubicBezTo>
                  <a:lnTo>
                    <a:pt x="106" y="180"/>
                  </a:lnTo>
                  <a:cubicBezTo>
                    <a:pt x="106" y="183"/>
                    <a:pt x="104" y="184"/>
                    <a:pt x="103" y="184"/>
                  </a:cubicBezTo>
                  <a:cubicBezTo>
                    <a:pt x="102" y="184"/>
                    <a:pt x="102" y="181"/>
                    <a:pt x="106" y="177"/>
                  </a:cubicBezTo>
                  <a:lnTo>
                    <a:pt x="106" y="177"/>
                  </a:lnTo>
                  <a:cubicBezTo>
                    <a:pt x="106" y="178"/>
                    <a:pt x="106" y="179"/>
                    <a:pt x="106" y="180"/>
                  </a:cubicBezTo>
                  <a:lnTo>
                    <a:pt x="106" y="180"/>
                  </a:lnTo>
                  <a:cubicBezTo>
                    <a:pt x="107" y="179"/>
                    <a:pt x="107" y="178"/>
                    <a:pt x="107" y="177"/>
                  </a:cubicBezTo>
                  <a:lnTo>
                    <a:pt x="107" y="177"/>
                  </a:lnTo>
                  <a:cubicBezTo>
                    <a:pt x="107" y="177"/>
                    <a:pt x="107" y="177"/>
                    <a:pt x="106" y="177"/>
                  </a:cubicBezTo>
                  <a:lnTo>
                    <a:pt x="106" y="177"/>
                  </a:lnTo>
                  <a:cubicBezTo>
                    <a:pt x="107" y="177"/>
                    <a:pt x="107" y="177"/>
                    <a:pt x="107" y="177"/>
                  </a:cubicBezTo>
                  <a:lnTo>
                    <a:pt x="107" y="177"/>
                  </a:lnTo>
                  <a:lnTo>
                    <a:pt x="107" y="177"/>
                  </a:lnTo>
                  <a:cubicBezTo>
                    <a:pt x="107" y="177"/>
                    <a:pt x="107" y="168"/>
                    <a:pt x="107" y="168"/>
                  </a:cubicBezTo>
                  <a:cubicBezTo>
                    <a:pt x="107" y="171"/>
                    <a:pt x="107" y="174"/>
                    <a:pt x="107" y="177"/>
                  </a:cubicBezTo>
                  <a:lnTo>
                    <a:pt x="107" y="177"/>
                  </a:lnTo>
                  <a:lnTo>
                    <a:pt x="98" y="168"/>
                  </a:lnTo>
                  <a:cubicBezTo>
                    <a:pt x="98" y="168"/>
                    <a:pt x="98" y="168"/>
                    <a:pt x="89" y="159"/>
                  </a:cubicBezTo>
                  <a:cubicBezTo>
                    <a:pt x="62" y="139"/>
                    <a:pt x="46" y="89"/>
                    <a:pt x="24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2094702" y="5138729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10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2096291" y="5124424"/>
              <a:ext cx="17303" cy="20091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97" y="0"/>
                  </a:moveTo>
                  <a:cubicBezTo>
                    <a:pt x="97" y="0"/>
                    <a:pt x="96" y="1"/>
                    <a:pt x="95" y="3"/>
                  </a:cubicBezTo>
                  <a:lnTo>
                    <a:pt x="95" y="3"/>
                  </a:lnTo>
                  <a:cubicBezTo>
                    <a:pt x="96" y="2"/>
                    <a:pt x="97" y="2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95" y="3"/>
                  </a:moveTo>
                  <a:lnTo>
                    <a:pt x="95" y="3"/>
                  </a:lnTo>
                  <a:cubicBezTo>
                    <a:pt x="69" y="20"/>
                    <a:pt x="43" y="38"/>
                    <a:pt x="9" y="80"/>
                  </a:cubicBezTo>
                  <a:cubicBezTo>
                    <a:pt x="18" y="89"/>
                    <a:pt x="27" y="107"/>
                    <a:pt x="27" y="142"/>
                  </a:cubicBezTo>
                  <a:cubicBezTo>
                    <a:pt x="24" y="154"/>
                    <a:pt x="21" y="158"/>
                    <a:pt x="18" y="158"/>
                  </a:cubicBezTo>
                  <a:cubicBezTo>
                    <a:pt x="12" y="158"/>
                    <a:pt x="6" y="142"/>
                    <a:pt x="1" y="142"/>
                  </a:cubicBezTo>
                  <a:cubicBezTo>
                    <a:pt x="6" y="159"/>
                    <a:pt x="12" y="190"/>
                    <a:pt x="20" y="190"/>
                  </a:cubicBezTo>
                  <a:cubicBezTo>
                    <a:pt x="24" y="190"/>
                    <a:pt x="29" y="180"/>
                    <a:pt x="36" y="151"/>
                  </a:cubicBezTo>
                  <a:lnTo>
                    <a:pt x="36" y="142"/>
                  </a:lnTo>
                  <a:cubicBezTo>
                    <a:pt x="51" y="83"/>
                    <a:pt x="84" y="17"/>
                    <a:pt x="9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2104059" y="5077089"/>
              <a:ext cx="7945" cy="15883"/>
            </a:xfrm>
            <a:custGeom>
              <a:avLst/>
              <a:gdLst/>
              <a:ahLst/>
              <a:cxnLst/>
              <a:rect l="l" t="t" r="r" b="b"/>
              <a:pathLst>
                <a:path w="45" h="151" extrusionOk="0">
                  <a:moveTo>
                    <a:pt x="27" y="1"/>
                  </a:moveTo>
                  <a:lnTo>
                    <a:pt x="1" y="71"/>
                  </a:lnTo>
                  <a:lnTo>
                    <a:pt x="18" y="71"/>
                  </a:lnTo>
                  <a:cubicBezTo>
                    <a:pt x="10" y="151"/>
                    <a:pt x="36" y="133"/>
                    <a:pt x="45" y="14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2125953" y="5004614"/>
              <a:ext cx="9534" cy="852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lnTo>
                    <a:pt x="18" y="63"/>
                  </a:lnTo>
                  <a:lnTo>
                    <a:pt x="53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2125953" y="498704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0"/>
                  </a:moveTo>
                  <a:lnTo>
                    <a:pt x="0" y="44"/>
                  </a:lnTo>
                  <a:lnTo>
                    <a:pt x="36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02306" y="4521696"/>
              <a:ext cx="6533" cy="1052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cubicBezTo>
                    <a:pt x="33" y="0"/>
                    <a:pt x="30" y="1"/>
                    <a:pt x="27" y="3"/>
                  </a:cubicBezTo>
                  <a:lnTo>
                    <a:pt x="27" y="3"/>
                  </a:lnTo>
                  <a:lnTo>
                    <a:pt x="36" y="0"/>
                  </a:lnTo>
                  <a:close/>
                  <a:moveTo>
                    <a:pt x="27" y="3"/>
                  </a:moveTo>
                  <a:lnTo>
                    <a:pt x="1" y="9"/>
                  </a:lnTo>
                  <a:cubicBezTo>
                    <a:pt x="13" y="9"/>
                    <a:pt x="20" y="5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56862" y="4518014"/>
              <a:ext cx="3355" cy="18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1806385" y="4544837"/>
              <a:ext cx="15714" cy="11360"/>
            </a:xfrm>
            <a:custGeom>
              <a:avLst/>
              <a:gdLst/>
              <a:ahLst/>
              <a:cxnLst/>
              <a:rect l="l" t="t" r="r" b="b"/>
              <a:pathLst>
                <a:path w="89" h="108" extrusionOk="0">
                  <a:moveTo>
                    <a:pt x="8" y="0"/>
                  </a:moveTo>
                  <a:cubicBezTo>
                    <a:pt x="5" y="0"/>
                    <a:pt x="2" y="3"/>
                    <a:pt x="0" y="10"/>
                  </a:cubicBezTo>
                  <a:lnTo>
                    <a:pt x="0" y="45"/>
                  </a:lnTo>
                  <a:cubicBezTo>
                    <a:pt x="44" y="63"/>
                    <a:pt x="71" y="89"/>
                    <a:pt x="88" y="107"/>
                  </a:cubicBezTo>
                  <a:cubicBezTo>
                    <a:pt x="60" y="57"/>
                    <a:pt x="2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1284129" y="4505918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lnTo>
                    <a:pt x="18" y="36"/>
                  </a:lnTo>
                  <a:cubicBezTo>
                    <a:pt x="27" y="27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1260647" y="4520749"/>
              <a:ext cx="14301" cy="2840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9"/>
                    <a:pt x="45" y="18"/>
                    <a:pt x="80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79491" y="4582074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0" y="53"/>
                  </a:lnTo>
                  <a:cubicBezTo>
                    <a:pt x="44" y="9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2060450" y="4782668"/>
              <a:ext cx="6356" cy="13990"/>
            </a:xfrm>
            <a:custGeom>
              <a:avLst/>
              <a:gdLst/>
              <a:ahLst/>
              <a:cxnLst/>
              <a:rect l="l" t="t" r="r" b="b"/>
              <a:pathLst>
                <a:path w="36" h="133" extrusionOk="0">
                  <a:moveTo>
                    <a:pt x="18" y="1"/>
                  </a:moveTo>
                  <a:cubicBezTo>
                    <a:pt x="18" y="62"/>
                    <a:pt x="0" y="124"/>
                    <a:pt x="36" y="133"/>
                  </a:cubicBezTo>
                  <a:cubicBezTo>
                    <a:pt x="36" y="80"/>
                    <a:pt x="27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16430" y="4479936"/>
              <a:ext cx="7945" cy="284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9" y="9"/>
                    <a:pt x="0" y="18"/>
                    <a:pt x="0" y="26"/>
                  </a:cubicBezTo>
                  <a:cubicBezTo>
                    <a:pt x="27" y="18"/>
                    <a:pt x="44" y="9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2055683" y="4766889"/>
              <a:ext cx="8122" cy="15883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1" y="0"/>
                  </a:moveTo>
                  <a:lnTo>
                    <a:pt x="1" y="27"/>
                  </a:lnTo>
                  <a:cubicBezTo>
                    <a:pt x="19" y="62"/>
                    <a:pt x="36" y="98"/>
                    <a:pt x="45" y="151"/>
                  </a:cubicBezTo>
                  <a:cubicBezTo>
                    <a:pt x="45" y="98"/>
                    <a:pt x="36" y="4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209958" y="5143147"/>
              <a:ext cx="1766" cy="1262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8"/>
                    <a:pt x="9" y="8"/>
                    <a:pt x="0" y="8"/>
                  </a:cubicBezTo>
                  <a:cubicBezTo>
                    <a:pt x="3" y="11"/>
                    <a:pt x="5" y="12"/>
                    <a:pt x="6" y="12"/>
                  </a:cubicBezTo>
                  <a:cubicBezTo>
                    <a:pt x="9" y="12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100845" y="5305558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1"/>
                  </a:moveTo>
                  <a:cubicBezTo>
                    <a:pt x="0" y="54"/>
                    <a:pt x="0" y="27"/>
                    <a:pt x="0" y="1"/>
                  </a:cubicBezTo>
                  <a:cubicBezTo>
                    <a:pt x="0" y="18"/>
                    <a:pt x="0" y="3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2113417" y="4913627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6" y="18"/>
                    <a:pt x="7" y="18"/>
                  </a:cubicBezTo>
                  <a:cubicBezTo>
                    <a:pt x="8" y="18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2090111" y="4934033"/>
              <a:ext cx="3178" cy="199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"/>
                    <a:pt x="9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1994947" y="473628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2111828" y="491457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0" y="0"/>
                  </a:moveTo>
                  <a:cubicBezTo>
                    <a:pt x="1" y="9"/>
                    <a:pt x="1" y="27"/>
                    <a:pt x="1" y="53"/>
                  </a:cubicBezTo>
                  <a:cubicBezTo>
                    <a:pt x="1" y="36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2115006" y="4919202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0" y="27"/>
                    <a:pt x="0" y="36"/>
                  </a:cubicBezTo>
                  <a:cubicBezTo>
                    <a:pt x="9" y="36"/>
                    <a:pt x="9" y="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2111828" y="4908367"/>
              <a:ext cx="1766" cy="6311"/>
            </a:xfrm>
            <a:custGeom>
              <a:avLst/>
              <a:gdLst/>
              <a:ahLst/>
              <a:cxnLst/>
              <a:rect l="l" t="t" r="r" b="b"/>
              <a:pathLst>
                <a:path w="10" h="60" extrusionOk="0">
                  <a:moveTo>
                    <a:pt x="1" y="0"/>
                  </a:moveTo>
                  <a:cubicBezTo>
                    <a:pt x="1" y="25"/>
                    <a:pt x="10" y="42"/>
                    <a:pt x="10" y="5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2"/>
                    <a:pt x="1" y="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390752" y="4832842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0"/>
                  </a:moveTo>
                  <a:cubicBezTo>
                    <a:pt x="5" y="20"/>
                    <a:pt x="7" y="27"/>
                    <a:pt x="8" y="27"/>
                  </a:cubicBezTo>
                  <a:cubicBezTo>
                    <a:pt x="10" y="27"/>
                    <a:pt x="10" y="1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1633359" y="4553252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1609877" y="4542102"/>
              <a:ext cx="23659" cy="1125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115" y="1"/>
                  </a:moveTo>
                  <a:lnTo>
                    <a:pt x="1" y="107"/>
                  </a:lnTo>
                  <a:cubicBezTo>
                    <a:pt x="29" y="95"/>
                    <a:pt x="49" y="90"/>
                    <a:pt x="68" y="90"/>
                  </a:cubicBezTo>
                  <a:cubicBezTo>
                    <a:pt x="90" y="90"/>
                    <a:pt x="109" y="97"/>
                    <a:pt x="133" y="107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78147" y="4592067"/>
              <a:ext cx="1649577" cy="762820"/>
            </a:xfrm>
            <a:custGeom>
              <a:avLst/>
              <a:gdLst/>
              <a:ahLst/>
              <a:cxnLst/>
              <a:rect l="l" t="t" r="r" b="b"/>
              <a:pathLst>
                <a:path w="9343" h="7252" extrusionOk="0">
                  <a:moveTo>
                    <a:pt x="3859" y="364"/>
                  </a:moveTo>
                  <a:cubicBezTo>
                    <a:pt x="3856" y="365"/>
                    <a:pt x="3854" y="366"/>
                    <a:pt x="3852" y="367"/>
                  </a:cubicBezTo>
                  <a:lnTo>
                    <a:pt x="3852" y="367"/>
                  </a:lnTo>
                  <a:cubicBezTo>
                    <a:pt x="3854" y="366"/>
                    <a:pt x="3857" y="365"/>
                    <a:pt x="3859" y="364"/>
                  </a:cubicBezTo>
                  <a:close/>
                  <a:moveTo>
                    <a:pt x="5554" y="364"/>
                  </a:moveTo>
                  <a:cubicBezTo>
                    <a:pt x="5581" y="364"/>
                    <a:pt x="5598" y="364"/>
                    <a:pt x="5625" y="373"/>
                  </a:cubicBezTo>
                  <a:cubicBezTo>
                    <a:pt x="5620" y="376"/>
                    <a:pt x="5614" y="377"/>
                    <a:pt x="5609" y="377"/>
                  </a:cubicBezTo>
                  <a:cubicBezTo>
                    <a:pt x="5595" y="377"/>
                    <a:pt x="5579" y="371"/>
                    <a:pt x="5554" y="364"/>
                  </a:cubicBezTo>
                  <a:close/>
                  <a:moveTo>
                    <a:pt x="3377" y="381"/>
                  </a:moveTo>
                  <a:lnTo>
                    <a:pt x="3364" y="382"/>
                  </a:lnTo>
                  <a:cubicBezTo>
                    <a:pt x="3369" y="382"/>
                    <a:pt x="3373" y="382"/>
                    <a:pt x="3377" y="381"/>
                  </a:cubicBezTo>
                  <a:close/>
                  <a:moveTo>
                    <a:pt x="5858" y="479"/>
                  </a:moveTo>
                  <a:lnTo>
                    <a:pt x="5854" y="479"/>
                  </a:lnTo>
                  <a:cubicBezTo>
                    <a:pt x="5856" y="479"/>
                    <a:pt x="5857" y="479"/>
                    <a:pt x="5858" y="479"/>
                  </a:cubicBezTo>
                  <a:close/>
                  <a:moveTo>
                    <a:pt x="6413" y="483"/>
                  </a:moveTo>
                  <a:lnTo>
                    <a:pt x="6413" y="483"/>
                  </a:lnTo>
                  <a:cubicBezTo>
                    <a:pt x="6408" y="484"/>
                    <a:pt x="6403" y="484"/>
                    <a:pt x="6398" y="485"/>
                  </a:cubicBezTo>
                  <a:lnTo>
                    <a:pt x="6398" y="485"/>
                  </a:lnTo>
                  <a:cubicBezTo>
                    <a:pt x="6397" y="484"/>
                    <a:pt x="6395" y="484"/>
                    <a:pt x="6393" y="484"/>
                  </a:cubicBezTo>
                  <a:cubicBezTo>
                    <a:pt x="6390" y="484"/>
                    <a:pt x="6387" y="485"/>
                    <a:pt x="6384" y="488"/>
                  </a:cubicBezTo>
                  <a:cubicBezTo>
                    <a:pt x="6389" y="487"/>
                    <a:pt x="6393" y="485"/>
                    <a:pt x="6398" y="485"/>
                  </a:cubicBezTo>
                  <a:lnTo>
                    <a:pt x="6398" y="485"/>
                  </a:lnTo>
                  <a:cubicBezTo>
                    <a:pt x="6404" y="486"/>
                    <a:pt x="6411" y="488"/>
                    <a:pt x="6419" y="488"/>
                  </a:cubicBezTo>
                  <a:cubicBezTo>
                    <a:pt x="6417" y="486"/>
                    <a:pt x="6415" y="485"/>
                    <a:pt x="6413" y="483"/>
                  </a:cubicBezTo>
                  <a:close/>
                  <a:moveTo>
                    <a:pt x="7411" y="529"/>
                  </a:moveTo>
                  <a:cubicBezTo>
                    <a:pt x="7413" y="529"/>
                    <a:pt x="7416" y="529"/>
                    <a:pt x="7421" y="531"/>
                  </a:cubicBezTo>
                  <a:lnTo>
                    <a:pt x="7421" y="531"/>
                  </a:lnTo>
                  <a:cubicBezTo>
                    <a:pt x="7416" y="533"/>
                    <a:pt x="7412" y="537"/>
                    <a:pt x="7408" y="541"/>
                  </a:cubicBezTo>
                  <a:cubicBezTo>
                    <a:pt x="7408" y="535"/>
                    <a:pt x="7404" y="529"/>
                    <a:pt x="7411" y="529"/>
                  </a:cubicBezTo>
                  <a:close/>
                  <a:moveTo>
                    <a:pt x="7336" y="751"/>
                  </a:moveTo>
                  <a:cubicBezTo>
                    <a:pt x="7337" y="752"/>
                    <a:pt x="7337" y="752"/>
                    <a:pt x="7338" y="753"/>
                  </a:cubicBezTo>
                  <a:cubicBezTo>
                    <a:pt x="7337" y="752"/>
                    <a:pt x="7337" y="752"/>
                    <a:pt x="7336" y="751"/>
                  </a:cubicBezTo>
                  <a:close/>
                  <a:moveTo>
                    <a:pt x="7375" y="761"/>
                  </a:moveTo>
                  <a:cubicBezTo>
                    <a:pt x="7375" y="762"/>
                    <a:pt x="7374" y="762"/>
                    <a:pt x="7373" y="762"/>
                  </a:cubicBezTo>
                  <a:cubicBezTo>
                    <a:pt x="7374" y="762"/>
                    <a:pt x="7375" y="762"/>
                    <a:pt x="7375" y="761"/>
                  </a:cubicBezTo>
                  <a:close/>
                  <a:moveTo>
                    <a:pt x="1993" y="1276"/>
                  </a:moveTo>
                  <a:cubicBezTo>
                    <a:pt x="1991" y="1287"/>
                    <a:pt x="1989" y="1298"/>
                    <a:pt x="1987" y="1309"/>
                  </a:cubicBezTo>
                  <a:cubicBezTo>
                    <a:pt x="1991" y="1297"/>
                    <a:pt x="1992" y="1286"/>
                    <a:pt x="1993" y="1276"/>
                  </a:cubicBezTo>
                  <a:close/>
                  <a:moveTo>
                    <a:pt x="1669" y="2254"/>
                  </a:moveTo>
                  <a:lnTo>
                    <a:pt x="1669" y="2254"/>
                  </a:lnTo>
                  <a:cubicBezTo>
                    <a:pt x="1667" y="2265"/>
                    <a:pt x="1664" y="2274"/>
                    <a:pt x="1662" y="2284"/>
                  </a:cubicBezTo>
                  <a:lnTo>
                    <a:pt x="1662" y="2284"/>
                  </a:lnTo>
                  <a:cubicBezTo>
                    <a:pt x="1666" y="2273"/>
                    <a:pt x="1669" y="2262"/>
                    <a:pt x="1669" y="2254"/>
                  </a:cubicBezTo>
                  <a:close/>
                  <a:moveTo>
                    <a:pt x="1069" y="3199"/>
                  </a:moveTo>
                  <a:lnTo>
                    <a:pt x="1069" y="3199"/>
                  </a:lnTo>
                  <a:cubicBezTo>
                    <a:pt x="1064" y="3225"/>
                    <a:pt x="1062" y="3234"/>
                    <a:pt x="1060" y="3234"/>
                  </a:cubicBezTo>
                  <a:cubicBezTo>
                    <a:pt x="1058" y="3234"/>
                    <a:pt x="1055" y="3225"/>
                    <a:pt x="1051" y="3216"/>
                  </a:cubicBezTo>
                  <a:lnTo>
                    <a:pt x="1069" y="3199"/>
                  </a:lnTo>
                  <a:close/>
                  <a:moveTo>
                    <a:pt x="596" y="4424"/>
                  </a:moveTo>
                  <a:cubicBezTo>
                    <a:pt x="595" y="4425"/>
                    <a:pt x="593" y="4425"/>
                    <a:pt x="592" y="4426"/>
                  </a:cubicBezTo>
                  <a:cubicBezTo>
                    <a:pt x="593" y="4426"/>
                    <a:pt x="595" y="4425"/>
                    <a:pt x="596" y="4424"/>
                  </a:cubicBezTo>
                  <a:close/>
                  <a:moveTo>
                    <a:pt x="3926" y="0"/>
                  </a:moveTo>
                  <a:cubicBezTo>
                    <a:pt x="3884" y="0"/>
                    <a:pt x="3777" y="49"/>
                    <a:pt x="3686" y="49"/>
                  </a:cubicBezTo>
                  <a:cubicBezTo>
                    <a:pt x="3663" y="49"/>
                    <a:pt x="3640" y="46"/>
                    <a:pt x="3620" y="38"/>
                  </a:cubicBezTo>
                  <a:lnTo>
                    <a:pt x="3620" y="38"/>
                  </a:lnTo>
                  <a:cubicBezTo>
                    <a:pt x="3647" y="55"/>
                    <a:pt x="3665" y="73"/>
                    <a:pt x="3620" y="91"/>
                  </a:cubicBezTo>
                  <a:cubicBezTo>
                    <a:pt x="3616" y="91"/>
                    <a:pt x="3611" y="91"/>
                    <a:pt x="3605" y="91"/>
                  </a:cubicBezTo>
                  <a:cubicBezTo>
                    <a:pt x="3551" y="91"/>
                    <a:pt x="3475" y="65"/>
                    <a:pt x="3411" y="65"/>
                  </a:cubicBezTo>
                  <a:cubicBezTo>
                    <a:pt x="3380" y="65"/>
                    <a:pt x="3351" y="72"/>
                    <a:pt x="3329" y="91"/>
                  </a:cubicBezTo>
                  <a:cubicBezTo>
                    <a:pt x="3320" y="91"/>
                    <a:pt x="3320" y="82"/>
                    <a:pt x="3311" y="82"/>
                  </a:cubicBezTo>
                  <a:cubicBezTo>
                    <a:pt x="3258" y="100"/>
                    <a:pt x="3117" y="126"/>
                    <a:pt x="3091" y="161"/>
                  </a:cubicBezTo>
                  <a:cubicBezTo>
                    <a:pt x="3076" y="140"/>
                    <a:pt x="3053" y="131"/>
                    <a:pt x="3026" y="131"/>
                  </a:cubicBezTo>
                  <a:cubicBezTo>
                    <a:pt x="2936" y="131"/>
                    <a:pt x="2798" y="228"/>
                    <a:pt x="2734" y="228"/>
                  </a:cubicBezTo>
                  <a:cubicBezTo>
                    <a:pt x="2718" y="228"/>
                    <a:pt x="2707" y="222"/>
                    <a:pt x="2702" y="205"/>
                  </a:cubicBezTo>
                  <a:cubicBezTo>
                    <a:pt x="2640" y="223"/>
                    <a:pt x="2579" y="250"/>
                    <a:pt x="2517" y="276"/>
                  </a:cubicBezTo>
                  <a:lnTo>
                    <a:pt x="2517" y="267"/>
                  </a:lnTo>
                  <a:cubicBezTo>
                    <a:pt x="2402" y="311"/>
                    <a:pt x="2375" y="364"/>
                    <a:pt x="2349" y="409"/>
                  </a:cubicBezTo>
                  <a:cubicBezTo>
                    <a:pt x="2344" y="410"/>
                    <a:pt x="2340" y="411"/>
                    <a:pt x="2337" y="411"/>
                  </a:cubicBezTo>
                  <a:cubicBezTo>
                    <a:pt x="2325" y="411"/>
                    <a:pt x="2331" y="398"/>
                    <a:pt x="2331" y="391"/>
                  </a:cubicBezTo>
                  <a:lnTo>
                    <a:pt x="2331" y="391"/>
                  </a:lnTo>
                  <a:cubicBezTo>
                    <a:pt x="2164" y="479"/>
                    <a:pt x="2146" y="506"/>
                    <a:pt x="2075" y="647"/>
                  </a:cubicBezTo>
                  <a:lnTo>
                    <a:pt x="2040" y="638"/>
                  </a:lnTo>
                  <a:cubicBezTo>
                    <a:pt x="2022" y="682"/>
                    <a:pt x="1810" y="815"/>
                    <a:pt x="1757" y="1009"/>
                  </a:cubicBezTo>
                  <a:cubicBezTo>
                    <a:pt x="1757" y="1009"/>
                    <a:pt x="1757" y="1000"/>
                    <a:pt x="1757" y="983"/>
                  </a:cubicBezTo>
                  <a:cubicBezTo>
                    <a:pt x="1687" y="1186"/>
                    <a:pt x="1475" y="1406"/>
                    <a:pt x="1563" y="1530"/>
                  </a:cubicBezTo>
                  <a:lnTo>
                    <a:pt x="1554" y="1662"/>
                  </a:lnTo>
                  <a:cubicBezTo>
                    <a:pt x="1572" y="1616"/>
                    <a:pt x="1584" y="1600"/>
                    <a:pt x="1592" y="1600"/>
                  </a:cubicBezTo>
                  <a:cubicBezTo>
                    <a:pt x="1607" y="1600"/>
                    <a:pt x="1609" y="1657"/>
                    <a:pt x="1622" y="1657"/>
                  </a:cubicBezTo>
                  <a:cubicBezTo>
                    <a:pt x="1625" y="1657"/>
                    <a:pt x="1629" y="1653"/>
                    <a:pt x="1634" y="1645"/>
                  </a:cubicBezTo>
                  <a:lnTo>
                    <a:pt x="1634" y="1645"/>
                  </a:lnTo>
                  <a:cubicBezTo>
                    <a:pt x="1628" y="1694"/>
                    <a:pt x="1591" y="1752"/>
                    <a:pt x="1576" y="1752"/>
                  </a:cubicBezTo>
                  <a:cubicBezTo>
                    <a:pt x="1569" y="1752"/>
                    <a:pt x="1567" y="1742"/>
                    <a:pt x="1572" y="1715"/>
                  </a:cubicBezTo>
                  <a:lnTo>
                    <a:pt x="1581" y="1707"/>
                  </a:lnTo>
                  <a:cubicBezTo>
                    <a:pt x="1576" y="1703"/>
                    <a:pt x="1572" y="1701"/>
                    <a:pt x="1568" y="1701"/>
                  </a:cubicBezTo>
                  <a:cubicBezTo>
                    <a:pt x="1525" y="1701"/>
                    <a:pt x="1500" y="1893"/>
                    <a:pt x="1462" y="1893"/>
                  </a:cubicBezTo>
                  <a:cubicBezTo>
                    <a:pt x="1460" y="1893"/>
                    <a:pt x="1459" y="1893"/>
                    <a:pt x="1457" y="1892"/>
                  </a:cubicBezTo>
                  <a:cubicBezTo>
                    <a:pt x="1369" y="2219"/>
                    <a:pt x="1254" y="2519"/>
                    <a:pt x="1157" y="2819"/>
                  </a:cubicBezTo>
                  <a:lnTo>
                    <a:pt x="1219" y="2801"/>
                  </a:lnTo>
                  <a:lnTo>
                    <a:pt x="1219" y="2801"/>
                  </a:lnTo>
                  <a:lnTo>
                    <a:pt x="1183" y="2899"/>
                  </a:lnTo>
                  <a:cubicBezTo>
                    <a:pt x="1177" y="2909"/>
                    <a:pt x="1167" y="2915"/>
                    <a:pt x="1160" y="2915"/>
                  </a:cubicBezTo>
                  <a:cubicBezTo>
                    <a:pt x="1148" y="2915"/>
                    <a:pt x="1140" y="2898"/>
                    <a:pt x="1157" y="2854"/>
                  </a:cubicBezTo>
                  <a:lnTo>
                    <a:pt x="1157" y="2854"/>
                  </a:lnTo>
                  <a:cubicBezTo>
                    <a:pt x="1122" y="2881"/>
                    <a:pt x="1139" y="2987"/>
                    <a:pt x="1157" y="2987"/>
                  </a:cubicBezTo>
                  <a:cubicBezTo>
                    <a:pt x="1139" y="3023"/>
                    <a:pt x="1127" y="3036"/>
                    <a:pt x="1119" y="3036"/>
                  </a:cubicBezTo>
                  <a:cubicBezTo>
                    <a:pt x="1100" y="3036"/>
                    <a:pt x="1108" y="2954"/>
                    <a:pt x="1106" y="2954"/>
                  </a:cubicBezTo>
                  <a:lnTo>
                    <a:pt x="1106" y="2954"/>
                  </a:lnTo>
                  <a:cubicBezTo>
                    <a:pt x="1105" y="2954"/>
                    <a:pt x="1105" y="2956"/>
                    <a:pt x="1104" y="2960"/>
                  </a:cubicBezTo>
                  <a:lnTo>
                    <a:pt x="1086" y="3022"/>
                  </a:lnTo>
                  <a:lnTo>
                    <a:pt x="1095" y="3005"/>
                  </a:lnTo>
                  <a:lnTo>
                    <a:pt x="1095" y="3005"/>
                  </a:lnTo>
                  <a:cubicBezTo>
                    <a:pt x="1104" y="3066"/>
                    <a:pt x="1122" y="3075"/>
                    <a:pt x="1086" y="3163"/>
                  </a:cubicBezTo>
                  <a:cubicBezTo>
                    <a:pt x="1060" y="3216"/>
                    <a:pt x="1051" y="3181"/>
                    <a:pt x="1042" y="3208"/>
                  </a:cubicBezTo>
                  <a:cubicBezTo>
                    <a:pt x="1042" y="3205"/>
                    <a:pt x="1042" y="3204"/>
                    <a:pt x="1041" y="3204"/>
                  </a:cubicBezTo>
                  <a:cubicBezTo>
                    <a:pt x="1038" y="3204"/>
                    <a:pt x="1033" y="3214"/>
                    <a:pt x="1033" y="3234"/>
                  </a:cubicBezTo>
                  <a:lnTo>
                    <a:pt x="980" y="3367"/>
                  </a:lnTo>
                  <a:lnTo>
                    <a:pt x="980" y="3367"/>
                  </a:lnTo>
                  <a:lnTo>
                    <a:pt x="1033" y="3331"/>
                  </a:lnTo>
                  <a:lnTo>
                    <a:pt x="1033" y="3331"/>
                  </a:lnTo>
                  <a:cubicBezTo>
                    <a:pt x="1033" y="3377"/>
                    <a:pt x="1014" y="3418"/>
                    <a:pt x="1029" y="3418"/>
                  </a:cubicBezTo>
                  <a:cubicBezTo>
                    <a:pt x="1034" y="3418"/>
                    <a:pt x="1044" y="3413"/>
                    <a:pt x="1060" y="3402"/>
                  </a:cubicBezTo>
                  <a:lnTo>
                    <a:pt x="1060" y="3402"/>
                  </a:lnTo>
                  <a:cubicBezTo>
                    <a:pt x="963" y="3472"/>
                    <a:pt x="866" y="3879"/>
                    <a:pt x="830" y="3923"/>
                  </a:cubicBezTo>
                  <a:cubicBezTo>
                    <a:pt x="821" y="4011"/>
                    <a:pt x="795" y="4091"/>
                    <a:pt x="751" y="4188"/>
                  </a:cubicBezTo>
                  <a:cubicBezTo>
                    <a:pt x="756" y="4182"/>
                    <a:pt x="766" y="4178"/>
                    <a:pt x="774" y="4178"/>
                  </a:cubicBezTo>
                  <a:cubicBezTo>
                    <a:pt x="792" y="4178"/>
                    <a:pt x="807" y="4196"/>
                    <a:pt x="777" y="4250"/>
                  </a:cubicBezTo>
                  <a:cubicBezTo>
                    <a:pt x="768" y="4241"/>
                    <a:pt x="760" y="4238"/>
                    <a:pt x="752" y="4238"/>
                  </a:cubicBezTo>
                  <a:cubicBezTo>
                    <a:pt x="700" y="4238"/>
                    <a:pt x="670" y="4390"/>
                    <a:pt x="596" y="4424"/>
                  </a:cubicBezTo>
                  <a:lnTo>
                    <a:pt x="596" y="4424"/>
                  </a:lnTo>
                  <a:cubicBezTo>
                    <a:pt x="598" y="4423"/>
                    <a:pt x="600" y="4423"/>
                    <a:pt x="602" y="4423"/>
                  </a:cubicBezTo>
                  <a:cubicBezTo>
                    <a:pt x="639" y="4423"/>
                    <a:pt x="539" y="4614"/>
                    <a:pt x="577" y="4614"/>
                  </a:cubicBezTo>
                  <a:cubicBezTo>
                    <a:pt x="582" y="4614"/>
                    <a:pt x="590" y="4611"/>
                    <a:pt x="601" y="4603"/>
                  </a:cubicBezTo>
                  <a:lnTo>
                    <a:pt x="601" y="4603"/>
                  </a:lnTo>
                  <a:cubicBezTo>
                    <a:pt x="589" y="4624"/>
                    <a:pt x="581" y="4630"/>
                    <a:pt x="574" y="4630"/>
                  </a:cubicBezTo>
                  <a:cubicBezTo>
                    <a:pt x="566" y="4630"/>
                    <a:pt x="561" y="4623"/>
                    <a:pt x="552" y="4623"/>
                  </a:cubicBezTo>
                  <a:cubicBezTo>
                    <a:pt x="547" y="4623"/>
                    <a:pt x="540" y="4626"/>
                    <a:pt x="530" y="4638"/>
                  </a:cubicBezTo>
                  <a:cubicBezTo>
                    <a:pt x="495" y="4815"/>
                    <a:pt x="353" y="4991"/>
                    <a:pt x="292" y="5221"/>
                  </a:cubicBezTo>
                  <a:cubicBezTo>
                    <a:pt x="296" y="5221"/>
                    <a:pt x="307" y="5214"/>
                    <a:pt x="317" y="5214"/>
                  </a:cubicBezTo>
                  <a:cubicBezTo>
                    <a:pt x="327" y="5214"/>
                    <a:pt x="336" y="5221"/>
                    <a:pt x="336" y="5247"/>
                  </a:cubicBezTo>
                  <a:lnTo>
                    <a:pt x="247" y="5344"/>
                  </a:lnTo>
                  <a:cubicBezTo>
                    <a:pt x="239" y="5389"/>
                    <a:pt x="300" y="5397"/>
                    <a:pt x="239" y="5468"/>
                  </a:cubicBezTo>
                  <a:cubicBezTo>
                    <a:pt x="243" y="5464"/>
                    <a:pt x="250" y="5459"/>
                    <a:pt x="255" y="5459"/>
                  </a:cubicBezTo>
                  <a:cubicBezTo>
                    <a:pt x="261" y="5459"/>
                    <a:pt x="265" y="5464"/>
                    <a:pt x="265" y="5477"/>
                  </a:cubicBezTo>
                  <a:cubicBezTo>
                    <a:pt x="89" y="5892"/>
                    <a:pt x="124" y="6369"/>
                    <a:pt x="0" y="6819"/>
                  </a:cubicBezTo>
                  <a:cubicBezTo>
                    <a:pt x="10" y="6797"/>
                    <a:pt x="16" y="6788"/>
                    <a:pt x="20" y="6788"/>
                  </a:cubicBezTo>
                  <a:cubicBezTo>
                    <a:pt x="27" y="6788"/>
                    <a:pt x="27" y="6817"/>
                    <a:pt x="27" y="6845"/>
                  </a:cubicBezTo>
                  <a:cubicBezTo>
                    <a:pt x="27" y="6837"/>
                    <a:pt x="30" y="6834"/>
                    <a:pt x="34" y="6834"/>
                  </a:cubicBezTo>
                  <a:cubicBezTo>
                    <a:pt x="43" y="6834"/>
                    <a:pt x="59" y="6845"/>
                    <a:pt x="71" y="6845"/>
                  </a:cubicBezTo>
                  <a:lnTo>
                    <a:pt x="18" y="7031"/>
                  </a:lnTo>
                  <a:cubicBezTo>
                    <a:pt x="62" y="7066"/>
                    <a:pt x="27" y="7234"/>
                    <a:pt x="71" y="7252"/>
                  </a:cubicBezTo>
                  <a:lnTo>
                    <a:pt x="62" y="7199"/>
                  </a:lnTo>
                  <a:lnTo>
                    <a:pt x="62" y="7199"/>
                  </a:lnTo>
                  <a:cubicBezTo>
                    <a:pt x="71" y="7210"/>
                    <a:pt x="79" y="7215"/>
                    <a:pt x="88" y="7215"/>
                  </a:cubicBezTo>
                  <a:cubicBezTo>
                    <a:pt x="131" y="7215"/>
                    <a:pt x="177" y="7092"/>
                    <a:pt x="234" y="7092"/>
                  </a:cubicBezTo>
                  <a:cubicBezTo>
                    <a:pt x="235" y="7092"/>
                    <a:pt x="237" y="7092"/>
                    <a:pt x="239" y="7093"/>
                  </a:cubicBezTo>
                  <a:cubicBezTo>
                    <a:pt x="177" y="7004"/>
                    <a:pt x="327" y="6872"/>
                    <a:pt x="247" y="6722"/>
                  </a:cubicBezTo>
                  <a:cubicBezTo>
                    <a:pt x="251" y="6717"/>
                    <a:pt x="253" y="6715"/>
                    <a:pt x="256" y="6715"/>
                  </a:cubicBezTo>
                  <a:cubicBezTo>
                    <a:pt x="264" y="6715"/>
                    <a:pt x="267" y="6743"/>
                    <a:pt x="277" y="6743"/>
                  </a:cubicBezTo>
                  <a:cubicBezTo>
                    <a:pt x="279" y="6743"/>
                    <a:pt x="280" y="6742"/>
                    <a:pt x="283" y="6740"/>
                  </a:cubicBezTo>
                  <a:cubicBezTo>
                    <a:pt x="256" y="6704"/>
                    <a:pt x="256" y="6651"/>
                    <a:pt x="274" y="6581"/>
                  </a:cubicBezTo>
                  <a:lnTo>
                    <a:pt x="274" y="6581"/>
                  </a:lnTo>
                  <a:lnTo>
                    <a:pt x="283" y="6589"/>
                  </a:lnTo>
                  <a:cubicBezTo>
                    <a:pt x="292" y="6360"/>
                    <a:pt x="327" y="6272"/>
                    <a:pt x="389" y="6024"/>
                  </a:cubicBezTo>
                  <a:lnTo>
                    <a:pt x="389" y="6024"/>
                  </a:lnTo>
                  <a:lnTo>
                    <a:pt x="353" y="6042"/>
                  </a:lnTo>
                  <a:cubicBezTo>
                    <a:pt x="371" y="5989"/>
                    <a:pt x="380" y="5980"/>
                    <a:pt x="398" y="5954"/>
                  </a:cubicBezTo>
                  <a:cubicBezTo>
                    <a:pt x="393" y="5944"/>
                    <a:pt x="388" y="5940"/>
                    <a:pt x="385" y="5940"/>
                  </a:cubicBezTo>
                  <a:cubicBezTo>
                    <a:pt x="365" y="5940"/>
                    <a:pt x="359" y="6047"/>
                    <a:pt x="340" y="6047"/>
                  </a:cubicBezTo>
                  <a:cubicBezTo>
                    <a:pt x="336" y="6047"/>
                    <a:pt x="332" y="6043"/>
                    <a:pt x="327" y="6033"/>
                  </a:cubicBezTo>
                  <a:cubicBezTo>
                    <a:pt x="398" y="5980"/>
                    <a:pt x="398" y="5662"/>
                    <a:pt x="486" y="5636"/>
                  </a:cubicBezTo>
                  <a:cubicBezTo>
                    <a:pt x="495" y="5608"/>
                    <a:pt x="492" y="5602"/>
                    <a:pt x="486" y="5602"/>
                  </a:cubicBezTo>
                  <a:cubicBezTo>
                    <a:pt x="481" y="5602"/>
                    <a:pt x="474" y="5605"/>
                    <a:pt x="469" y="5605"/>
                  </a:cubicBezTo>
                  <a:cubicBezTo>
                    <a:pt x="462" y="5605"/>
                    <a:pt x="458" y="5598"/>
                    <a:pt x="468" y="5565"/>
                  </a:cubicBezTo>
                  <a:lnTo>
                    <a:pt x="495" y="5556"/>
                  </a:lnTo>
                  <a:lnTo>
                    <a:pt x="477" y="5530"/>
                  </a:lnTo>
                  <a:cubicBezTo>
                    <a:pt x="495" y="5477"/>
                    <a:pt x="521" y="5459"/>
                    <a:pt x="539" y="5459"/>
                  </a:cubicBezTo>
                  <a:cubicBezTo>
                    <a:pt x="539" y="5468"/>
                    <a:pt x="530" y="5495"/>
                    <a:pt x="530" y="5512"/>
                  </a:cubicBezTo>
                  <a:cubicBezTo>
                    <a:pt x="574" y="5450"/>
                    <a:pt x="583" y="5318"/>
                    <a:pt x="592" y="5300"/>
                  </a:cubicBezTo>
                  <a:lnTo>
                    <a:pt x="592" y="5300"/>
                  </a:lnTo>
                  <a:lnTo>
                    <a:pt x="556" y="5371"/>
                  </a:lnTo>
                  <a:cubicBezTo>
                    <a:pt x="601" y="5150"/>
                    <a:pt x="742" y="4903"/>
                    <a:pt x="786" y="4682"/>
                  </a:cubicBezTo>
                  <a:lnTo>
                    <a:pt x="786" y="4682"/>
                  </a:lnTo>
                  <a:lnTo>
                    <a:pt x="768" y="4691"/>
                  </a:lnTo>
                  <a:cubicBezTo>
                    <a:pt x="804" y="4523"/>
                    <a:pt x="830" y="4576"/>
                    <a:pt x="892" y="4391"/>
                  </a:cubicBezTo>
                  <a:lnTo>
                    <a:pt x="892" y="4400"/>
                  </a:lnTo>
                  <a:cubicBezTo>
                    <a:pt x="892" y="4364"/>
                    <a:pt x="901" y="4311"/>
                    <a:pt x="919" y="4267"/>
                  </a:cubicBezTo>
                  <a:cubicBezTo>
                    <a:pt x="919" y="4277"/>
                    <a:pt x="921" y="4281"/>
                    <a:pt x="925" y="4281"/>
                  </a:cubicBezTo>
                  <a:cubicBezTo>
                    <a:pt x="938" y="4281"/>
                    <a:pt x="966" y="4241"/>
                    <a:pt x="977" y="4241"/>
                  </a:cubicBezTo>
                  <a:cubicBezTo>
                    <a:pt x="981" y="4241"/>
                    <a:pt x="982" y="4245"/>
                    <a:pt x="980" y="4258"/>
                  </a:cubicBezTo>
                  <a:cubicBezTo>
                    <a:pt x="1024" y="4073"/>
                    <a:pt x="989" y="4161"/>
                    <a:pt x="980" y="4029"/>
                  </a:cubicBezTo>
                  <a:lnTo>
                    <a:pt x="1016" y="4011"/>
                  </a:lnTo>
                  <a:cubicBezTo>
                    <a:pt x="1007" y="3967"/>
                    <a:pt x="998" y="3958"/>
                    <a:pt x="1024" y="3861"/>
                  </a:cubicBezTo>
                  <a:cubicBezTo>
                    <a:pt x="1024" y="3887"/>
                    <a:pt x="1030" y="3895"/>
                    <a:pt x="1037" y="3895"/>
                  </a:cubicBezTo>
                  <a:cubicBezTo>
                    <a:pt x="1047" y="3895"/>
                    <a:pt x="1061" y="3880"/>
                    <a:pt x="1070" y="3880"/>
                  </a:cubicBezTo>
                  <a:cubicBezTo>
                    <a:pt x="1076" y="3880"/>
                    <a:pt x="1080" y="3888"/>
                    <a:pt x="1077" y="3914"/>
                  </a:cubicBezTo>
                  <a:cubicBezTo>
                    <a:pt x="1201" y="3746"/>
                    <a:pt x="1122" y="3614"/>
                    <a:pt x="1228" y="3561"/>
                  </a:cubicBezTo>
                  <a:cubicBezTo>
                    <a:pt x="1221" y="3540"/>
                    <a:pt x="1214" y="3532"/>
                    <a:pt x="1207" y="3532"/>
                  </a:cubicBezTo>
                  <a:cubicBezTo>
                    <a:pt x="1178" y="3532"/>
                    <a:pt x="1147" y="3665"/>
                    <a:pt x="1141" y="3665"/>
                  </a:cubicBezTo>
                  <a:cubicBezTo>
                    <a:pt x="1140" y="3665"/>
                    <a:pt x="1139" y="3663"/>
                    <a:pt x="1139" y="3658"/>
                  </a:cubicBezTo>
                  <a:cubicBezTo>
                    <a:pt x="1136" y="3661"/>
                    <a:pt x="1133" y="3662"/>
                    <a:pt x="1130" y="3662"/>
                  </a:cubicBezTo>
                  <a:cubicBezTo>
                    <a:pt x="1106" y="3662"/>
                    <a:pt x="1115" y="3563"/>
                    <a:pt x="1139" y="3508"/>
                  </a:cubicBezTo>
                  <a:cubicBezTo>
                    <a:pt x="1165" y="3456"/>
                    <a:pt x="1257" y="3438"/>
                    <a:pt x="1303" y="3301"/>
                  </a:cubicBezTo>
                  <a:lnTo>
                    <a:pt x="1303" y="3301"/>
                  </a:lnTo>
                  <a:cubicBezTo>
                    <a:pt x="1302" y="3307"/>
                    <a:pt x="1304" y="3311"/>
                    <a:pt x="1298" y="3322"/>
                  </a:cubicBezTo>
                  <a:cubicBezTo>
                    <a:pt x="1334" y="3269"/>
                    <a:pt x="1316" y="3199"/>
                    <a:pt x="1360" y="3146"/>
                  </a:cubicBezTo>
                  <a:cubicBezTo>
                    <a:pt x="1334" y="3093"/>
                    <a:pt x="1386" y="3049"/>
                    <a:pt x="1342" y="3022"/>
                  </a:cubicBezTo>
                  <a:lnTo>
                    <a:pt x="1342" y="3022"/>
                  </a:lnTo>
                  <a:lnTo>
                    <a:pt x="1316" y="3163"/>
                  </a:lnTo>
                  <a:cubicBezTo>
                    <a:pt x="1325" y="3084"/>
                    <a:pt x="1289" y="2987"/>
                    <a:pt x="1351" y="2872"/>
                  </a:cubicBezTo>
                  <a:cubicBezTo>
                    <a:pt x="1360" y="2881"/>
                    <a:pt x="1360" y="2925"/>
                    <a:pt x="1360" y="2952"/>
                  </a:cubicBezTo>
                  <a:cubicBezTo>
                    <a:pt x="1386" y="2925"/>
                    <a:pt x="1378" y="2881"/>
                    <a:pt x="1404" y="2846"/>
                  </a:cubicBezTo>
                  <a:lnTo>
                    <a:pt x="1404" y="2846"/>
                  </a:lnTo>
                  <a:cubicBezTo>
                    <a:pt x="1448" y="2872"/>
                    <a:pt x="1360" y="3022"/>
                    <a:pt x="1378" y="3119"/>
                  </a:cubicBezTo>
                  <a:cubicBezTo>
                    <a:pt x="1399" y="3090"/>
                    <a:pt x="1391" y="2989"/>
                    <a:pt x="1413" y="2989"/>
                  </a:cubicBezTo>
                  <a:cubicBezTo>
                    <a:pt x="1417" y="2989"/>
                    <a:pt x="1423" y="2994"/>
                    <a:pt x="1431" y="3005"/>
                  </a:cubicBezTo>
                  <a:cubicBezTo>
                    <a:pt x="1378" y="2916"/>
                    <a:pt x="1484" y="2854"/>
                    <a:pt x="1457" y="2740"/>
                  </a:cubicBezTo>
                  <a:lnTo>
                    <a:pt x="1457" y="2740"/>
                  </a:lnTo>
                  <a:lnTo>
                    <a:pt x="1484" y="2757"/>
                  </a:lnTo>
                  <a:cubicBezTo>
                    <a:pt x="1484" y="2740"/>
                    <a:pt x="1484" y="2695"/>
                    <a:pt x="1492" y="2669"/>
                  </a:cubicBezTo>
                  <a:lnTo>
                    <a:pt x="1519" y="2731"/>
                  </a:lnTo>
                  <a:cubicBezTo>
                    <a:pt x="1501" y="2642"/>
                    <a:pt x="1590" y="2581"/>
                    <a:pt x="1598" y="2501"/>
                  </a:cubicBezTo>
                  <a:lnTo>
                    <a:pt x="1598" y="2501"/>
                  </a:lnTo>
                  <a:cubicBezTo>
                    <a:pt x="1577" y="2568"/>
                    <a:pt x="1565" y="2584"/>
                    <a:pt x="1554" y="2584"/>
                  </a:cubicBezTo>
                  <a:cubicBezTo>
                    <a:pt x="1544" y="2584"/>
                    <a:pt x="1536" y="2569"/>
                    <a:pt x="1525" y="2569"/>
                  </a:cubicBezTo>
                  <a:cubicBezTo>
                    <a:pt x="1518" y="2569"/>
                    <a:pt x="1511" y="2574"/>
                    <a:pt x="1501" y="2590"/>
                  </a:cubicBezTo>
                  <a:cubicBezTo>
                    <a:pt x="1518" y="2379"/>
                    <a:pt x="1608" y="2482"/>
                    <a:pt x="1662" y="2284"/>
                  </a:cubicBezTo>
                  <a:lnTo>
                    <a:pt x="1662" y="2284"/>
                  </a:lnTo>
                  <a:cubicBezTo>
                    <a:pt x="1652" y="2308"/>
                    <a:pt x="1634" y="2333"/>
                    <a:pt x="1624" y="2333"/>
                  </a:cubicBezTo>
                  <a:cubicBezTo>
                    <a:pt x="1619" y="2333"/>
                    <a:pt x="1616" y="2328"/>
                    <a:pt x="1616" y="2316"/>
                  </a:cubicBezTo>
                  <a:cubicBezTo>
                    <a:pt x="1634" y="2272"/>
                    <a:pt x="1660" y="2219"/>
                    <a:pt x="1687" y="2192"/>
                  </a:cubicBezTo>
                  <a:cubicBezTo>
                    <a:pt x="1698" y="2142"/>
                    <a:pt x="1698" y="2127"/>
                    <a:pt x="1693" y="2127"/>
                  </a:cubicBezTo>
                  <a:cubicBezTo>
                    <a:pt x="1686" y="2127"/>
                    <a:pt x="1668" y="2157"/>
                    <a:pt x="1658" y="2157"/>
                  </a:cubicBezTo>
                  <a:cubicBezTo>
                    <a:pt x="1654" y="2157"/>
                    <a:pt x="1651" y="2153"/>
                    <a:pt x="1651" y="2139"/>
                  </a:cubicBezTo>
                  <a:cubicBezTo>
                    <a:pt x="1704" y="2095"/>
                    <a:pt x="1651" y="2060"/>
                    <a:pt x="1660" y="1989"/>
                  </a:cubicBezTo>
                  <a:lnTo>
                    <a:pt x="1660" y="1989"/>
                  </a:lnTo>
                  <a:lnTo>
                    <a:pt x="1696" y="1998"/>
                  </a:lnTo>
                  <a:cubicBezTo>
                    <a:pt x="1757" y="1830"/>
                    <a:pt x="1643" y="1927"/>
                    <a:pt x="1704" y="1786"/>
                  </a:cubicBezTo>
                  <a:lnTo>
                    <a:pt x="1704" y="1786"/>
                  </a:lnTo>
                  <a:lnTo>
                    <a:pt x="1731" y="1865"/>
                  </a:lnTo>
                  <a:lnTo>
                    <a:pt x="1749" y="1777"/>
                  </a:lnTo>
                  <a:lnTo>
                    <a:pt x="1775" y="1804"/>
                  </a:lnTo>
                  <a:cubicBezTo>
                    <a:pt x="1775" y="1715"/>
                    <a:pt x="1793" y="1689"/>
                    <a:pt x="1828" y="1609"/>
                  </a:cubicBezTo>
                  <a:lnTo>
                    <a:pt x="1828" y="1609"/>
                  </a:lnTo>
                  <a:cubicBezTo>
                    <a:pt x="1826" y="1610"/>
                    <a:pt x="1823" y="1611"/>
                    <a:pt x="1821" y="1611"/>
                  </a:cubicBezTo>
                  <a:cubicBezTo>
                    <a:pt x="1797" y="1611"/>
                    <a:pt x="1777" y="1568"/>
                    <a:pt x="1801" y="1503"/>
                  </a:cubicBezTo>
                  <a:cubicBezTo>
                    <a:pt x="1811" y="1492"/>
                    <a:pt x="1817" y="1489"/>
                    <a:pt x="1820" y="1489"/>
                  </a:cubicBezTo>
                  <a:cubicBezTo>
                    <a:pt x="1824" y="1489"/>
                    <a:pt x="1826" y="1491"/>
                    <a:pt x="1827" y="1491"/>
                  </a:cubicBezTo>
                  <a:cubicBezTo>
                    <a:pt x="1830" y="1491"/>
                    <a:pt x="1833" y="1483"/>
                    <a:pt x="1846" y="1433"/>
                  </a:cubicBezTo>
                  <a:lnTo>
                    <a:pt x="1846" y="1433"/>
                  </a:lnTo>
                  <a:cubicBezTo>
                    <a:pt x="1863" y="1468"/>
                    <a:pt x="1872" y="1503"/>
                    <a:pt x="1828" y="1539"/>
                  </a:cubicBezTo>
                  <a:cubicBezTo>
                    <a:pt x="1837" y="1548"/>
                    <a:pt x="1846" y="1565"/>
                    <a:pt x="1854" y="1574"/>
                  </a:cubicBezTo>
                  <a:cubicBezTo>
                    <a:pt x="1890" y="1530"/>
                    <a:pt x="1899" y="1442"/>
                    <a:pt x="1916" y="1406"/>
                  </a:cubicBezTo>
                  <a:lnTo>
                    <a:pt x="1916" y="1406"/>
                  </a:lnTo>
                  <a:cubicBezTo>
                    <a:pt x="1907" y="1424"/>
                    <a:pt x="1899" y="1433"/>
                    <a:pt x="1890" y="1442"/>
                  </a:cubicBezTo>
                  <a:cubicBezTo>
                    <a:pt x="1899" y="1389"/>
                    <a:pt x="1907" y="1336"/>
                    <a:pt x="1907" y="1283"/>
                  </a:cubicBezTo>
                  <a:cubicBezTo>
                    <a:pt x="1915" y="1278"/>
                    <a:pt x="1920" y="1276"/>
                    <a:pt x="1924" y="1276"/>
                  </a:cubicBezTo>
                  <a:cubicBezTo>
                    <a:pt x="1934" y="1276"/>
                    <a:pt x="1934" y="1290"/>
                    <a:pt x="1934" y="1309"/>
                  </a:cubicBezTo>
                  <a:cubicBezTo>
                    <a:pt x="1943" y="1283"/>
                    <a:pt x="1943" y="1256"/>
                    <a:pt x="1960" y="1212"/>
                  </a:cubicBezTo>
                  <a:cubicBezTo>
                    <a:pt x="1974" y="1226"/>
                    <a:pt x="1994" y="1240"/>
                    <a:pt x="1993" y="1276"/>
                  </a:cubicBezTo>
                  <a:lnTo>
                    <a:pt x="1993" y="1276"/>
                  </a:lnTo>
                  <a:cubicBezTo>
                    <a:pt x="2000" y="1237"/>
                    <a:pt x="2008" y="1203"/>
                    <a:pt x="2022" y="1168"/>
                  </a:cubicBezTo>
                  <a:cubicBezTo>
                    <a:pt x="2036" y="1161"/>
                    <a:pt x="2065" y="1133"/>
                    <a:pt x="2078" y="1133"/>
                  </a:cubicBezTo>
                  <a:cubicBezTo>
                    <a:pt x="2082" y="1133"/>
                    <a:pt x="2084" y="1135"/>
                    <a:pt x="2084" y="1141"/>
                  </a:cubicBezTo>
                  <a:cubicBezTo>
                    <a:pt x="2137" y="1088"/>
                    <a:pt x="2137" y="947"/>
                    <a:pt x="2216" y="894"/>
                  </a:cubicBezTo>
                  <a:cubicBezTo>
                    <a:pt x="2216" y="885"/>
                    <a:pt x="2225" y="868"/>
                    <a:pt x="2234" y="850"/>
                  </a:cubicBezTo>
                  <a:cubicBezTo>
                    <a:pt x="2296" y="788"/>
                    <a:pt x="2375" y="771"/>
                    <a:pt x="2446" y="673"/>
                  </a:cubicBezTo>
                  <a:lnTo>
                    <a:pt x="2526" y="682"/>
                  </a:lnTo>
                  <a:cubicBezTo>
                    <a:pt x="2587" y="629"/>
                    <a:pt x="2420" y="673"/>
                    <a:pt x="2534" y="585"/>
                  </a:cubicBezTo>
                  <a:cubicBezTo>
                    <a:pt x="2559" y="568"/>
                    <a:pt x="2574" y="562"/>
                    <a:pt x="2584" y="562"/>
                  </a:cubicBezTo>
                  <a:cubicBezTo>
                    <a:pt x="2608" y="562"/>
                    <a:pt x="2597" y="603"/>
                    <a:pt x="2623" y="603"/>
                  </a:cubicBezTo>
                  <a:cubicBezTo>
                    <a:pt x="2655" y="563"/>
                    <a:pt x="2716" y="486"/>
                    <a:pt x="2800" y="486"/>
                  </a:cubicBezTo>
                  <a:cubicBezTo>
                    <a:pt x="2809" y="486"/>
                    <a:pt x="2817" y="486"/>
                    <a:pt x="2826" y="488"/>
                  </a:cubicBezTo>
                  <a:cubicBezTo>
                    <a:pt x="2808" y="506"/>
                    <a:pt x="2782" y="506"/>
                    <a:pt x="2755" y="523"/>
                  </a:cubicBezTo>
                  <a:lnTo>
                    <a:pt x="2826" y="523"/>
                  </a:lnTo>
                  <a:cubicBezTo>
                    <a:pt x="2755" y="594"/>
                    <a:pt x="2702" y="603"/>
                    <a:pt x="2773" y="612"/>
                  </a:cubicBezTo>
                  <a:cubicBezTo>
                    <a:pt x="2746" y="515"/>
                    <a:pt x="3029" y="532"/>
                    <a:pt x="3020" y="435"/>
                  </a:cubicBezTo>
                  <a:lnTo>
                    <a:pt x="3020" y="435"/>
                  </a:lnTo>
                  <a:lnTo>
                    <a:pt x="3073" y="444"/>
                  </a:lnTo>
                  <a:cubicBezTo>
                    <a:pt x="3064" y="444"/>
                    <a:pt x="3055" y="453"/>
                    <a:pt x="3046" y="453"/>
                  </a:cubicBezTo>
                  <a:cubicBezTo>
                    <a:pt x="3059" y="457"/>
                    <a:pt x="3070" y="459"/>
                    <a:pt x="3079" y="459"/>
                  </a:cubicBezTo>
                  <a:cubicBezTo>
                    <a:pt x="3135" y="459"/>
                    <a:pt x="3117" y="373"/>
                    <a:pt x="3232" y="373"/>
                  </a:cubicBezTo>
                  <a:cubicBezTo>
                    <a:pt x="3276" y="373"/>
                    <a:pt x="3303" y="382"/>
                    <a:pt x="3276" y="400"/>
                  </a:cubicBezTo>
                  <a:lnTo>
                    <a:pt x="3373" y="364"/>
                  </a:lnTo>
                  <a:cubicBezTo>
                    <a:pt x="3395" y="364"/>
                    <a:pt x="3393" y="376"/>
                    <a:pt x="3377" y="381"/>
                  </a:cubicBezTo>
                  <a:lnTo>
                    <a:pt x="3377" y="381"/>
                  </a:lnTo>
                  <a:lnTo>
                    <a:pt x="3514" y="364"/>
                  </a:lnTo>
                  <a:lnTo>
                    <a:pt x="3514" y="373"/>
                  </a:lnTo>
                  <a:cubicBezTo>
                    <a:pt x="3532" y="356"/>
                    <a:pt x="3585" y="329"/>
                    <a:pt x="3603" y="320"/>
                  </a:cubicBezTo>
                  <a:lnTo>
                    <a:pt x="3603" y="320"/>
                  </a:lnTo>
                  <a:cubicBezTo>
                    <a:pt x="3647" y="329"/>
                    <a:pt x="3585" y="329"/>
                    <a:pt x="3594" y="338"/>
                  </a:cubicBezTo>
                  <a:lnTo>
                    <a:pt x="3682" y="311"/>
                  </a:lnTo>
                  <a:lnTo>
                    <a:pt x="3682" y="311"/>
                  </a:lnTo>
                  <a:cubicBezTo>
                    <a:pt x="3709" y="338"/>
                    <a:pt x="3647" y="364"/>
                    <a:pt x="3585" y="364"/>
                  </a:cubicBezTo>
                  <a:cubicBezTo>
                    <a:pt x="3609" y="394"/>
                    <a:pt x="3625" y="403"/>
                    <a:pt x="3640" y="403"/>
                  </a:cubicBezTo>
                  <a:cubicBezTo>
                    <a:pt x="3666" y="403"/>
                    <a:pt x="3689" y="377"/>
                    <a:pt x="3745" y="377"/>
                  </a:cubicBezTo>
                  <a:cubicBezTo>
                    <a:pt x="3766" y="377"/>
                    <a:pt x="3791" y="381"/>
                    <a:pt x="3824" y="391"/>
                  </a:cubicBezTo>
                  <a:lnTo>
                    <a:pt x="3744" y="409"/>
                  </a:lnTo>
                  <a:cubicBezTo>
                    <a:pt x="3797" y="462"/>
                    <a:pt x="3859" y="444"/>
                    <a:pt x="3947" y="479"/>
                  </a:cubicBezTo>
                  <a:cubicBezTo>
                    <a:pt x="3930" y="462"/>
                    <a:pt x="3779" y="395"/>
                    <a:pt x="3852" y="367"/>
                  </a:cubicBezTo>
                  <a:lnTo>
                    <a:pt x="3852" y="367"/>
                  </a:lnTo>
                  <a:cubicBezTo>
                    <a:pt x="3834" y="373"/>
                    <a:pt x="3811" y="381"/>
                    <a:pt x="3793" y="381"/>
                  </a:cubicBezTo>
                  <a:cubicBezTo>
                    <a:pt x="3784" y="381"/>
                    <a:pt x="3776" y="379"/>
                    <a:pt x="3771" y="373"/>
                  </a:cubicBezTo>
                  <a:cubicBezTo>
                    <a:pt x="3782" y="354"/>
                    <a:pt x="3791" y="348"/>
                    <a:pt x="3802" y="348"/>
                  </a:cubicBezTo>
                  <a:cubicBezTo>
                    <a:pt x="3817" y="348"/>
                    <a:pt x="3833" y="359"/>
                    <a:pt x="3859" y="364"/>
                  </a:cubicBezTo>
                  <a:cubicBezTo>
                    <a:pt x="3859" y="364"/>
                    <a:pt x="3859" y="364"/>
                    <a:pt x="3859" y="364"/>
                  </a:cubicBezTo>
                  <a:lnTo>
                    <a:pt x="3859" y="364"/>
                  </a:lnTo>
                  <a:cubicBezTo>
                    <a:pt x="3870" y="368"/>
                    <a:pt x="3882" y="370"/>
                    <a:pt x="3896" y="370"/>
                  </a:cubicBezTo>
                  <a:cubicBezTo>
                    <a:pt x="3916" y="370"/>
                    <a:pt x="3939" y="366"/>
                    <a:pt x="3965" y="356"/>
                  </a:cubicBezTo>
                  <a:cubicBezTo>
                    <a:pt x="3965" y="379"/>
                    <a:pt x="3988" y="383"/>
                    <a:pt x="4022" y="383"/>
                  </a:cubicBezTo>
                  <a:cubicBezTo>
                    <a:pt x="4039" y="383"/>
                    <a:pt x="4059" y="382"/>
                    <a:pt x="4080" y="382"/>
                  </a:cubicBezTo>
                  <a:lnTo>
                    <a:pt x="4071" y="426"/>
                  </a:lnTo>
                  <a:cubicBezTo>
                    <a:pt x="4141" y="417"/>
                    <a:pt x="4133" y="391"/>
                    <a:pt x="4168" y="373"/>
                  </a:cubicBezTo>
                  <a:cubicBezTo>
                    <a:pt x="4247" y="382"/>
                    <a:pt x="4256" y="417"/>
                    <a:pt x="4274" y="444"/>
                  </a:cubicBezTo>
                  <a:cubicBezTo>
                    <a:pt x="4286" y="446"/>
                    <a:pt x="4295" y="447"/>
                    <a:pt x="4301" y="447"/>
                  </a:cubicBezTo>
                  <a:cubicBezTo>
                    <a:pt x="4350" y="447"/>
                    <a:pt x="4210" y="390"/>
                    <a:pt x="4336" y="382"/>
                  </a:cubicBezTo>
                  <a:lnTo>
                    <a:pt x="4336" y="382"/>
                  </a:lnTo>
                  <a:cubicBezTo>
                    <a:pt x="4369" y="391"/>
                    <a:pt x="4399" y="395"/>
                    <a:pt x="4428" y="395"/>
                  </a:cubicBezTo>
                  <a:cubicBezTo>
                    <a:pt x="4483" y="395"/>
                    <a:pt x="4538" y="382"/>
                    <a:pt x="4618" y="364"/>
                  </a:cubicBezTo>
                  <a:lnTo>
                    <a:pt x="4618" y="364"/>
                  </a:lnTo>
                  <a:cubicBezTo>
                    <a:pt x="4680" y="382"/>
                    <a:pt x="4601" y="391"/>
                    <a:pt x="4627" y="409"/>
                  </a:cubicBezTo>
                  <a:lnTo>
                    <a:pt x="4689" y="373"/>
                  </a:lnTo>
                  <a:cubicBezTo>
                    <a:pt x="4706" y="373"/>
                    <a:pt x="4698" y="391"/>
                    <a:pt x="4698" y="391"/>
                  </a:cubicBezTo>
                  <a:cubicBezTo>
                    <a:pt x="4742" y="382"/>
                    <a:pt x="4698" y="347"/>
                    <a:pt x="4777" y="338"/>
                  </a:cubicBezTo>
                  <a:cubicBezTo>
                    <a:pt x="4781" y="329"/>
                    <a:pt x="4789" y="326"/>
                    <a:pt x="4798" y="326"/>
                  </a:cubicBezTo>
                  <a:cubicBezTo>
                    <a:pt x="4837" y="326"/>
                    <a:pt x="4914" y="385"/>
                    <a:pt x="4989" y="385"/>
                  </a:cubicBezTo>
                  <a:cubicBezTo>
                    <a:pt x="5007" y="385"/>
                    <a:pt x="5025" y="382"/>
                    <a:pt x="5042" y="373"/>
                  </a:cubicBezTo>
                  <a:lnTo>
                    <a:pt x="5042" y="373"/>
                  </a:lnTo>
                  <a:cubicBezTo>
                    <a:pt x="5069" y="382"/>
                    <a:pt x="5033" y="400"/>
                    <a:pt x="5033" y="417"/>
                  </a:cubicBezTo>
                  <a:cubicBezTo>
                    <a:pt x="5174" y="391"/>
                    <a:pt x="5157" y="400"/>
                    <a:pt x="5272" y="356"/>
                  </a:cubicBezTo>
                  <a:lnTo>
                    <a:pt x="5360" y="391"/>
                  </a:lnTo>
                  <a:cubicBezTo>
                    <a:pt x="5289" y="356"/>
                    <a:pt x="5386" y="320"/>
                    <a:pt x="5466" y="294"/>
                  </a:cubicBezTo>
                  <a:cubicBezTo>
                    <a:pt x="5439" y="276"/>
                    <a:pt x="5422" y="258"/>
                    <a:pt x="5413" y="250"/>
                  </a:cubicBezTo>
                  <a:lnTo>
                    <a:pt x="5536" y="232"/>
                  </a:lnTo>
                  <a:lnTo>
                    <a:pt x="5536" y="232"/>
                  </a:lnTo>
                  <a:cubicBezTo>
                    <a:pt x="5554" y="241"/>
                    <a:pt x="5536" y="258"/>
                    <a:pt x="5519" y="276"/>
                  </a:cubicBezTo>
                  <a:cubicBezTo>
                    <a:pt x="5528" y="276"/>
                    <a:pt x="5528" y="267"/>
                    <a:pt x="5536" y="267"/>
                  </a:cubicBezTo>
                  <a:cubicBezTo>
                    <a:pt x="5581" y="285"/>
                    <a:pt x="5554" y="311"/>
                    <a:pt x="5519" y="338"/>
                  </a:cubicBezTo>
                  <a:cubicBezTo>
                    <a:pt x="5510" y="329"/>
                    <a:pt x="5492" y="311"/>
                    <a:pt x="5475" y="303"/>
                  </a:cubicBezTo>
                  <a:cubicBezTo>
                    <a:pt x="5448" y="329"/>
                    <a:pt x="5413" y="356"/>
                    <a:pt x="5422" y="382"/>
                  </a:cubicBezTo>
                  <a:cubicBezTo>
                    <a:pt x="5431" y="382"/>
                    <a:pt x="5439" y="373"/>
                    <a:pt x="5457" y="373"/>
                  </a:cubicBezTo>
                  <a:cubicBezTo>
                    <a:pt x="5448" y="382"/>
                    <a:pt x="5448" y="391"/>
                    <a:pt x="5448" y="391"/>
                  </a:cubicBezTo>
                  <a:cubicBezTo>
                    <a:pt x="5448" y="393"/>
                    <a:pt x="5450" y="395"/>
                    <a:pt x="5453" y="395"/>
                  </a:cubicBezTo>
                  <a:cubicBezTo>
                    <a:pt x="5459" y="395"/>
                    <a:pt x="5474" y="388"/>
                    <a:pt x="5492" y="382"/>
                  </a:cubicBezTo>
                  <a:lnTo>
                    <a:pt x="5510" y="435"/>
                  </a:lnTo>
                  <a:lnTo>
                    <a:pt x="5519" y="417"/>
                  </a:lnTo>
                  <a:lnTo>
                    <a:pt x="5678" y="462"/>
                  </a:lnTo>
                  <a:cubicBezTo>
                    <a:pt x="5801" y="426"/>
                    <a:pt x="5907" y="356"/>
                    <a:pt x="6093" y="356"/>
                  </a:cubicBezTo>
                  <a:cubicBezTo>
                    <a:pt x="6049" y="391"/>
                    <a:pt x="6075" y="417"/>
                    <a:pt x="6075" y="462"/>
                  </a:cubicBezTo>
                  <a:cubicBezTo>
                    <a:pt x="6059" y="443"/>
                    <a:pt x="6036" y="437"/>
                    <a:pt x="6008" y="437"/>
                  </a:cubicBezTo>
                  <a:cubicBezTo>
                    <a:pt x="5970" y="437"/>
                    <a:pt x="5924" y="448"/>
                    <a:pt x="5879" y="448"/>
                  </a:cubicBezTo>
                  <a:cubicBezTo>
                    <a:pt x="5865" y="448"/>
                    <a:pt x="5850" y="447"/>
                    <a:pt x="5837" y="444"/>
                  </a:cubicBezTo>
                  <a:lnTo>
                    <a:pt x="5837" y="444"/>
                  </a:lnTo>
                  <a:cubicBezTo>
                    <a:pt x="5878" y="452"/>
                    <a:pt x="5873" y="476"/>
                    <a:pt x="5858" y="479"/>
                  </a:cubicBezTo>
                  <a:lnTo>
                    <a:pt x="5858" y="479"/>
                  </a:lnTo>
                  <a:lnTo>
                    <a:pt x="6031" y="462"/>
                  </a:lnTo>
                  <a:lnTo>
                    <a:pt x="6031" y="462"/>
                  </a:lnTo>
                  <a:cubicBezTo>
                    <a:pt x="6022" y="497"/>
                    <a:pt x="6066" y="488"/>
                    <a:pt x="6110" y="515"/>
                  </a:cubicBezTo>
                  <a:cubicBezTo>
                    <a:pt x="6096" y="472"/>
                    <a:pt x="6133" y="465"/>
                    <a:pt x="6183" y="465"/>
                  </a:cubicBezTo>
                  <a:cubicBezTo>
                    <a:pt x="6206" y="465"/>
                    <a:pt x="6232" y="466"/>
                    <a:pt x="6257" y="466"/>
                  </a:cubicBezTo>
                  <a:cubicBezTo>
                    <a:pt x="6278" y="466"/>
                    <a:pt x="6297" y="465"/>
                    <a:pt x="6314" y="462"/>
                  </a:cubicBezTo>
                  <a:lnTo>
                    <a:pt x="6314" y="462"/>
                  </a:lnTo>
                  <a:cubicBezTo>
                    <a:pt x="6314" y="482"/>
                    <a:pt x="6303" y="503"/>
                    <a:pt x="6257" y="503"/>
                  </a:cubicBezTo>
                  <a:cubicBezTo>
                    <a:pt x="6244" y="503"/>
                    <a:pt x="6227" y="501"/>
                    <a:pt x="6208" y="497"/>
                  </a:cubicBezTo>
                  <a:lnTo>
                    <a:pt x="6208" y="497"/>
                  </a:lnTo>
                  <a:cubicBezTo>
                    <a:pt x="6225" y="509"/>
                    <a:pt x="6241" y="514"/>
                    <a:pt x="6256" y="514"/>
                  </a:cubicBezTo>
                  <a:cubicBezTo>
                    <a:pt x="6300" y="514"/>
                    <a:pt x="6334" y="471"/>
                    <a:pt x="6376" y="471"/>
                  </a:cubicBezTo>
                  <a:cubicBezTo>
                    <a:pt x="6387" y="471"/>
                    <a:pt x="6400" y="475"/>
                    <a:pt x="6413" y="483"/>
                  </a:cubicBezTo>
                  <a:lnTo>
                    <a:pt x="6413" y="483"/>
                  </a:lnTo>
                  <a:cubicBezTo>
                    <a:pt x="6415" y="483"/>
                    <a:pt x="6417" y="483"/>
                    <a:pt x="6419" y="483"/>
                  </a:cubicBezTo>
                  <a:cubicBezTo>
                    <a:pt x="6473" y="483"/>
                    <a:pt x="6538" y="509"/>
                    <a:pt x="6517" y="523"/>
                  </a:cubicBezTo>
                  <a:lnTo>
                    <a:pt x="6499" y="523"/>
                  </a:lnTo>
                  <a:cubicBezTo>
                    <a:pt x="6586" y="541"/>
                    <a:pt x="6735" y="566"/>
                    <a:pt x="6833" y="566"/>
                  </a:cubicBezTo>
                  <a:cubicBezTo>
                    <a:pt x="6885" y="566"/>
                    <a:pt x="6923" y="559"/>
                    <a:pt x="6932" y="541"/>
                  </a:cubicBezTo>
                  <a:lnTo>
                    <a:pt x="6932" y="541"/>
                  </a:lnTo>
                  <a:cubicBezTo>
                    <a:pt x="6932" y="550"/>
                    <a:pt x="6905" y="612"/>
                    <a:pt x="6896" y="620"/>
                  </a:cubicBezTo>
                  <a:cubicBezTo>
                    <a:pt x="6985" y="576"/>
                    <a:pt x="7082" y="523"/>
                    <a:pt x="7179" y="479"/>
                  </a:cubicBezTo>
                  <a:lnTo>
                    <a:pt x="7179" y="479"/>
                  </a:lnTo>
                  <a:cubicBezTo>
                    <a:pt x="7144" y="523"/>
                    <a:pt x="7188" y="673"/>
                    <a:pt x="7073" y="673"/>
                  </a:cubicBezTo>
                  <a:cubicBezTo>
                    <a:pt x="7108" y="682"/>
                    <a:pt x="7144" y="700"/>
                    <a:pt x="7205" y="709"/>
                  </a:cubicBezTo>
                  <a:cubicBezTo>
                    <a:pt x="7188" y="691"/>
                    <a:pt x="7179" y="620"/>
                    <a:pt x="7205" y="620"/>
                  </a:cubicBezTo>
                  <a:cubicBezTo>
                    <a:pt x="7267" y="699"/>
                    <a:pt x="7258" y="665"/>
                    <a:pt x="7336" y="751"/>
                  </a:cubicBezTo>
                  <a:lnTo>
                    <a:pt x="7336" y="751"/>
                  </a:lnTo>
                  <a:cubicBezTo>
                    <a:pt x="7317" y="727"/>
                    <a:pt x="7354" y="679"/>
                    <a:pt x="7398" y="679"/>
                  </a:cubicBezTo>
                  <a:cubicBezTo>
                    <a:pt x="7404" y="679"/>
                    <a:pt x="7411" y="680"/>
                    <a:pt x="7417" y="682"/>
                  </a:cubicBezTo>
                  <a:cubicBezTo>
                    <a:pt x="7409" y="691"/>
                    <a:pt x="7392" y="756"/>
                    <a:pt x="7375" y="761"/>
                  </a:cubicBezTo>
                  <a:lnTo>
                    <a:pt x="7375" y="761"/>
                  </a:lnTo>
                  <a:cubicBezTo>
                    <a:pt x="7424" y="753"/>
                    <a:pt x="7466" y="745"/>
                    <a:pt x="7514" y="737"/>
                  </a:cubicBezTo>
                  <a:lnTo>
                    <a:pt x="7514" y="737"/>
                  </a:lnTo>
                  <a:cubicBezTo>
                    <a:pt x="7488" y="746"/>
                    <a:pt x="7489" y="800"/>
                    <a:pt x="7506" y="832"/>
                  </a:cubicBezTo>
                  <a:cubicBezTo>
                    <a:pt x="7506" y="828"/>
                    <a:pt x="7508" y="826"/>
                    <a:pt x="7513" y="826"/>
                  </a:cubicBezTo>
                  <a:cubicBezTo>
                    <a:pt x="7537" y="826"/>
                    <a:pt x="7616" y="878"/>
                    <a:pt x="7638" y="885"/>
                  </a:cubicBezTo>
                  <a:lnTo>
                    <a:pt x="7603" y="841"/>
                  </a:lnTo>
                  <a:lnTo>
                    <a:pt x="7603" y="841"/>
                  </a:lnTo>
                  <a:cubicBezTo>
                    <a:pt x="7636" y="864"/>
                    <a:pt x="7665" y="871"/>
                    <a:pt x="7692" y="871"/>
                  </a:cubicBezTo>
                  <a:cubicBezTo>
                    <a:pt x="7729" y="871"/>
                    <a:pt x="7763" y="859"/>
                    <a:pt x="7801" y="859"/>
                  </a:cubicBezTo>
                  <a:cubicBezTo>
                    <a:pt x="7831" y="859"/>
                    <a:pt x="7864" y="867"/>
                    <a:pt x="7903" y="894"/>
                  </a:cubicBezTo>
                  <a:cubicBezTo>
                    <a:pt x="7876" y="894"/>
                    <a:pt x="7815" y="956"/>
                    <a:pt x="7868" y="1000"/>
                  </a:cubicBezTo>
                  <a:cubicBezTo>
                    <a:pt x="7895" y="995"/>
                    <a:pt x="7976" y="969"/>
                    <a:pt x="8064" y="969"/>
                  </a:cubicBezTo>
                  <a:cubicBezTo>
                    <a:pt x="8118" y="969"/>
                    <a:pt x="8174" y="979"/>
                    <a:pt x="8221" y="1009"/>
                  </a:cubicBezTo>
                  <a:lnTo>
                    <a:pt x="8230" y="1044"/>
                  </a:lnTo>
                  <a:cubicBezTo>
                    <a:pt x="8256" y="1062"/>
                    <a:pt x="8291" y="1080"/>
                    <a:pt x="8318" y="1106"/>
                  </a:cubicBezTo>
                  <a:cubicBezTo>
                    <a:pt x="8230" y="1088"/>
                    <a:pt x="8018" y="1062"/>
                    <a:pt x="7921" y="1053"/>
                  </a:cubicBezTo>
                  <a:lnTo>
                    <a:pt x="7921" y="1053"/>
                  </a:lnTo>
                  <a:cubicBezTo>
                    <a:pt x="7947" y="1106"/>
                    <a:pt x="7921" y="1088"/>
                    <a:pt x="7974" y="1133"/>
                  </a:cubicBezTo>
                  <a:cubicBezTo>
                    <a:pt x="7976" y="1144"/>
                    <a:pt x="7973" y="1148"/>
                    <a:pt x="7966" y="1148"/>
                  </a:cubicBezTo>
                  <a:cubicBezTo>
                    <a:pt x="7951" y="1148"/>
                    <a:pt x="7921" y="1130"/>
                    <a:pt x="7903" y="1124"/>
                  </a:cubicBezTo>
                  <a:lnTo>
                    <a:pt x="7903" y="1124"/>
                  </a:lnTo>
                  <a:cubicBezTo>
                    <a:pt x="7947" y="1159"/>
                    <a:pt x="7991" y="1203"/>
                    <a:pt x="8026" y="1247"/>
                  </a:cubicBezTo>
                  <a:cubicBezTo>
                    <a:pt x="8031" y="1240"/>
                    <a:pt x="8037" y="1237"/>
                    <a:pt x="8045" y="1237"/>
                  </a:cubicBezTo>
                  <a:cubicBezTo>
                    <a:pt x="8079" y="1237"/>
                    <a:pt x="8138" y="1290"/>
                    <a:pt x="8165" y="1290"/>
                  </a:cubicBezTo>
                  <a:cubicBezTo>
                    <a:pt x="8170" y="1290"/>
                    <a:pt x="8174" y="1288"/>
                    <a:pt x="8177" y="1283"/>
                  </a:cubicBezTo>
                  <a:cubicBezTo>
                    <a:pt x="8124" y="1239"/>
                    <a:pt x="8071" y="1212"/>
                    <a:pt x="8009" y="1177"/>
                  </a:cubicBezTo>
                  <a:cubicBezTo>
                    <a:pt x="8017" y="1163"/>
                    <a:pt x="8039" y="1155"/>
                    <a:pt x="8066" y="1155"/>
                  </a:cubicBezTo>
                  <a:cubicBezTo>
                    <a:pt x="8124" y="1155"/>
                    <a:pt x="8211" y="1190"/>
                    <a:pt x="8265" y="1274"/>
                  </a:cubicBezTo>
                  <a:cubicBezTo>
                    <a:pt x="8274" y="1309"/>
                    <a:pt x="8185" y="1309"/>
                    <a:pt x="8177" y="1318"/>
                  </a:cubicBezTo>
                  <a:cubicBezTo>
                    <a:pt x="8203" y="1318"/>
                    <a:pt x="8274" y="1398"/>
                    <a:pt x="8274" y="1415"/>
                  </a:cubicBezTo>
                  <a:lnTo>
                    <a:pt x="8221" y="1389"/>
                  </a:lnTo>
                  <a:lnTo>
                    <a:pt x="8221" y="1389"/>
                  </a:lnTo>
                  <a:cubicBezTo>
                    <a:pt x="8247" y="1450"/>
                    <a:pt x="8344" y="1450"/>
                    <a:pt x="8344" y="1556"/>
                  </a:cubicBezTo>
                  <a:cubicBezTo>
                    <a:pt x="8361" y="1582"/>
                    <a:pt x="8346" y="1654"/>
                    <a:pt x="8360" y="1654"/>
                  </a:cubicBezTo>
                  <a:cubicBezTo>
                    <a:pt x="8360" y="1654"/>
                    <a:pt x="8361" y="1654"/>
                    <a:pt x="8362" y="1654"/>
                  </a:cubicBezTo>
                  <a:cubicBezTo>
                    <a:pt x="8387" y="1586"/>
                    <a:pt x="8509" y="1503"/>
                    <a:pt x="8566" y="1503"/>
                  </a:cubicBezTo>
                  <a:cubicBezTo>
                    <a:pt x="8569" y="1503"/>
                    <a:pt x="8571" y="1503"/>
                    <a:pt x="8574" y="1503"/>
                  </a:cubicBezTo>
                  <a:cubicBezTo>
                    <a:pt x="8583" y="1521"/>
                    <a:pt x="8609" y="1689"/>
                    <a:pt x="8600" y="1742"/>
                  </a:cubicBezTo>
                  <a:cubicBezTo>
                    <a:pt x="8596" y="1758"/>
                    <a:pt x="8585" y="1763"/>
                    <a:pt x="8571" y="1763"/>
                  </a:cubicBezTo>
                  <a:cubicBezTo>
                    <a:pt x="8547" y="1763"/>
                    <a:pt x="8514" y="1747"/>
                    <a:pt x="8492" y="1747"/>
                  </a:cubicBezTo>
                  <a:cubicBezTo>
                    <a:pt x="8479" y="1747"/>
                    <a:pt x="8470" y="1752"/>
                    <a:pt x="8468" y="1768"/>
                  </a:cubicBezTo>
                  <a:cubicBezTo>
                    <a:pt x="8469" y="1767"/>
                    <a:pt x="8471" y="1767"/>
                    <a:pt x="8473" y="1767"/>
                  </a:cubicBezTo>
                  <a:cubicBezTo>
                    <a:pt x="8484" y="1767"/>
                    <a:pt x="8505" y="1787"/>
                    <a:pt x="8512" y="1795"/>
                  </a:cubicBezTo>
                  <a:cubicBezTo>
                    <a:pt x="8512" y="1830"/>
                    <a:pt x="8468" y="1795"/>
                    <a:pt x="8503" y="1865"/>
                  </a:cubicBezTo>
                  <a:cubicBezTo>
                    <a:pt x="8505" y="1865"/>
                    <a:pt x="8506" y="1865"/>
                    <a:pt x="8508" y="1865"/>
                  </a:cubicBezTo>
                  <a:cubicBezTo>
                    <a:pt x="8541" y="1865"/>
                    <a:pt x="8551" y="1929"/>
                    <a:pt x="8555" y="1929"/>
                  </a:cubicBezTo>
                  <a:cubicBezTo>
                    <a:pt x="8556" y="1929"/>
                    <a:pt x="8556" y="1915"/>
                    <a:pt x="8556" y="1874"/>
                  </a:cubicBezTo>
                  <a:cubicBezTo>
                    <a:pt x="8592" y="1945"/>
                    <a:pt x="8574" y="1954"/>
                    <a:pt x="8609" y="2033"/>
                  </a:cubicBezTo>
                  <a:cubicBezTo>
                    <a:pt x="8612" y="2027"/>
                    <a:pt x="8619" y="2024"/>
                    <a:pt x="8627" y="2024"/>
                  </a:cubicBezTo>
                  <a:cubicBezTo>
                    <a:pt x="8663" y="2024"/>
                    <a:pt x="8739" y="2082"/>
                    <a:pt x="8768" y="2139"/>
                  </a:cubicBezTo>
                  <a:cubicBezTo>
                    <a:pt x="8759" y="2139"/>
                    <a:pt x="8751" y="2157"/>
                    <a:pt x="8742" y="2166"/>
                  </a:cubicBezTo>
                  <a:cubicBezTo>
                    <a:pt x="8786" y="2316"/>
                    <a:pt x="8795" y="2404"/>
                    <a:pt x="8830" y="2537"/>
                  </a:cubicBezTo>
                  <a:cubicBezTo>
                    <a:pt x="8830" y="2552"/>
                    <a:pt x="8830" y="2610"/>
                    <a:pt x="8811" y="2610"/>
                  </a:cubicBezTo>
                  <a:cubicBezTo>
                    <a:pt x="8809" y="2610"/>
                    <a:pt x="8806" y="2609"/>
                    <a:pt x="8804" y="2607"/>
                  </a:cubicBezTo>
                  <a:lnTo>
                    <a:pt x="8804" y="2607"/>
                  </a:lnTo>
                  <a:cubicBezTo>
                    <a:pt x="8821" y="2625"/>
                    <a:pt x="8839" y="2634"/>
                    <a:pt x="8848" y="2678"/>
                  </a:cubicBezTo>
                  <a:cubicBezTo>
                    <a:pt x="8846" y="2698"/>
                    <a:pt x="8844" y="2706"/>
                    <a:pt x="8841" y="2706"/>
                  </a:cubicBezTo>
                  <a:cubicBezTo>
                    <a:pt x="8833" y="2706"/>
                    <a:pt x="8821" y="2641"/>
                    <a:pt x="8803" y="2641"/>
                  </a:cubicBezTo>
                  <a:cubicBezTo>
                    <a:pt x="8798" y="2641"/>
                    <a:pt x="8792" y="2646"/>
                    <a:pt x="8786" y="2660"/>
                  </a:cubicBezTo>
                  <a:cubicBezTo>
                    <a:pt x="8821" y="2660"/>
                    <a:pt x="8856" y="2757"/>
                    <a:pt x="8883" y="2819"/>
                  </a:cubicBezTo>
                  <a:cubicBezTo>
                    <a:pt x="8918" y="2784"/>
                    <a:pt x="8856" y="2678"/>
                    <a:pt x="8821" y="2616"/>
                  </a:cubicBezTo>
                  <a:cubicBezTo>
                    <a:pt x="8826" y="2615"/>
                    <a:pt x="8832" y="2614"/>
                    <a:pt x="8838" y="2614"/>
                  </a:cubicBezTo>
                  <a:cubicBezTo>
                    <a:pt x="8898" y="2614"/>
                    <a:pt x="8977" y="2699"/>
                    <a:pt x="9033" y="2828"/>
                  </a:cubicBezTo>
                  <a:cubicBezTo>
                    <a:pt x="9054" y="2895"/>
                    <a:pt x="9041" y="2905"/>
                    <a:pt x="9029" y="2905"/>
                  </a:cubicBezTo>
                  <a:cubicBezTo>
                    <a:pt x="9024" y="2905"/>
                    <a:pt x="9019" y="2903"/>
                    <a:pt x="9017" y="2903"/>
                  </a:cubicBezTo>
                  <a:cubicBezTo>
                    <a:pt x="9015" y="2903"/>
                    <a:pt x="9014" y="2904"/>
                    <a:pt x="9015" y="2907"/>
                  </a:cubicBezTo>
                  <a:cubicBezTo>
                    <a:pt x="9060" y="3137"/>
                    <a:pt x="9157" y="3075"/>
                    <a:pt x="9157" y="3269"/>
                  </a:cubicBezTo>
                  <a:cubicBezTo>
                    <a:pt x="9146" y="3306"/>
                    <a:pt x="9131" y="3316"/>
                    <a:pt x="9117" y="3316"/>
                  </a:cubicBezTo>
                  <a:cubicBezTo>
                    <a:pt x="9103" y="3316"/>
                    <a:pt x="9088" y="3307"/>
                    <a:pt x="9075" y="3307"/>
                  </a:cubicBezTo>
                  <a:cubicBezTo>
                    <a:pt x="9070" y="3307"/>
                    <a:pt x="9064" y="3309"/>
                    <a:pt x="9060" y="3314"/>
                  </a:cubicBezTo>
                  <a:cubicBezTo>
                    <a:pt x="9033" y="3216"/>
                    <a:pt x="9051" y="3163"/>
                    <a:pt x="9042" y="3093"/>
                  </a:cubicBezTo>
                  <a:lnTo>
                    <a:pt x="9042" y="3093"/>
                  </a:lnTo>
                  <a:lnTo>
                    <a:pt x="9042" y="3181"/>
                  </a:lnTo>
                  <a:cubicBezTo>
                    <a:pt x="9024" y="3155"/>
                    <a:pt x="8998" y="3093"/>
                    <a:pt x="8998" y="3049"/>
                  </a:cubicBezTo>
                  <a:lnTo>
                    <a:pt x="8998" y="3049"/>
                  </a:lnTo>
                  <a:cubicBezTo>
                    <a:pt x="8980" y="3119"/>
                    <a:pt x="9068" y="3428"/>
                    <a:pt x="9068" y="3605"/>
                  </a:cubicBezTo>
                  <a:cubicBezTo>
                    <a:pt x="9076" y="3626"/>
                    <a:pt x="9094" y="3665"/>
                    <a:pt x="9106" y="3665"/>
                  </a:cubicBezTo>
                  <a:cubicBezTo>
                    <a:pt x="9109" y="3665"/>
                    <a:pt x="9111" y="3663"/>
                    <a:pt x="9113" y="3658"/>
                  </a:cubicBezTo>
                  <a:lnTo>
                    <a:pt x="9104" y="3605"/>
                  </a:lnTo>
                  <a:cubicBezTo>
                    <a:pt x="9107" y="3594"/>
                    <a:pt x="9110" y="3590"/>
                    <a:pt x="9114" y="3590"/>
                  </a:cubicBezTo>
                  <a:cubicBezTo>
                    <a:pt x="9128" y="3590"/>
                    <a:pt x="9145" y="3645"/>
                    <a:pt x="9153" y="3645"/>
                  </a:cubicBezTo>
                  <a:cubicBezTo>
                    <a:pt x="9155" y="3645"/>
                    <a:pt x="9157" y="3639"/>
                    <a:pt x="9157" y="3623"/>
                  </a:cubicBezTo>
                  <a:cubicBezTo>
                    <a:pt x="9192" y="3693"/>
                    <a:pt x="9236" y="3773"/>
                    <a:pt x="9227" y="3879"/>
                  </a:cubicBezTo>
                  <a:lnTo>
                    <a:pt x="9195" y="3903"/>
                  </a:lnTo>
                  <a:lnTo>
                    <a:pt x="9195" y="3903"/>
                  </a:lnTo>
                  <a:cubicBezTo>
                    <a:pt x="9202" y="3892"/>
                    <a:pt x="9208" y="3832"/>
                    <a:pt x="9192" y="3808"/>
                  </a:cubicBezTo>
                  <a:lnTo>
                    <a:pt x="9192" y="3808"/>
                  </a:lnTo>
                  <a:cubicBezTo>
                    <a:pt x="9219" y="3852"/>
                    <a:pt x="9148" y="3976"/>
                    <a:pt x="9210" y="4020"/>
                  </a:cubicBezTo>
                  <a:lnTo>
                    <a:pt x="9227" y="3940"/>
                  </a:lnTo>
                  <a:cubicBezTo>
                    <a:pt x="9263" y="4011"/>
                    <a:pt x="9316" y="4099"/>
                    <a:pt x="9307" y="4197"/>
                  </a:cubicBezTo>
                  <a:cubicBezTo>
                    <a:pt x="9342" y="4144"/>
                    <a:pt x="9298" y="4170"/>
                    <a:pt x="9342" y="4099"/>
                  </a:cubicBezTo>
                  <a:lnTo>
                    <a:pt x="9342" y="4099"/>
                  </a:lnTo>
                  <a:cubicBezTo>
                    <a:pt x="9337" y="4105"/>
                    <a:pt x="9333" y="4108"/>
                    <a:pt x="9329" y="4108"/>
                  </a:cubicBezTo>
                  <a:cubicBezTo>
                    <a:pt x="9300" y="4108"/>
                    <a:pt x="9313" y="3939"/>
                    <a:pt x="9289" y="3939"/>
                  </a:cubicBezTo>
                  <a:cubicBezTo>
                    <a:pt x="9286" y="3939"/>
                    <a:pt x="9281" y="3942"/>
                    <a:pt x="9276" y="3950"/>
                  </a:cubicBezTo>
                  <a:lnTo>
                    <a:pt x="9276" y="3950"/>
                  </a:lnTo>
                  <a:cubicBezTo>
                    <a:pt x="9313" y="3884"/>
                    <a:pt x="9282" y="3840"/>
                    <a:pt x="9316" y="3746"/>
                  </a:cubicBezTo>
                  <a:cubicBezTo>
                    <a:pt x="9307" y="3746"/>
                    <a:pt x="9301" y="3754"/>
                    <a:pt x="9297" y="3754"/>
                  </a:cubicBezTo>
                  <a:cubicBezTo>
                    <a:pt x="9292" y="3754"/>
                    <a:pt x="9289" y="3744"/>
                    <a:pt x="9289" y="3702"/>
                  </a:cubicBezTo>
                  <a:cubicBezTo>
                    <a:pt x="9289" y="3693"/>
                    <a:pt x="9280" y="3693"/>
                    <a:pt x="9271" y="3684"/>
                  </a:cubicBezTo>
                  <a:cubicBezTo>
                    <a:pt x="9271" y="3702"/>
                    <a:pt x="9263" y="3720"/>
                    <a:pt x="9263" y="3729"/>
                  </a:cubicBezTo>
                  <a:cubicBezTo>
                    <a:pt x="9227" y="3693"/>
                    <a:pt x="9210" y="3570"/>
                    <a:pt x="9183" y="3534"/>
                  </a:cubicBezTo>
                  <a:cubicBezTo>
                    <a:pt x="9183" y="3519"/>
                    <a:pt x="9185" y="3514"/>
                    <a:pt x="9187" y="3514"/>
                  </a:cubicBezTo>
                  <a:cubicBezTo>
                    <a:pt x="9191" y="3514"/>
                    <a:pt x="9199" y="3532"/>
                    <a:pt x="9205" y="3532"/>
                  </a:cubicBezTo>
                  <a:cubicBezTo>
                    <a:pt x="9206" y="3532"/>
                    <a:pt x="9208" y="3530"/>
                    <a:pt x="9210" y="3525"/>
                  </a:cubicBezTo>
                  <a:lnTo>
                    <a:pt x="9183" y="3464"/>
                  </a:lnTo>
                  <a:cubicBezTo>
                    <a:pt x="9202" y="3457"/>
                    <a:pt x="9207" y="3394"/>
                    <a:pt x="9221" y="3394"/>
                  </a:cubicBezTo>
                  <a:cubicBezTo>
                    <a:pt x="9227" y="3394"/>
                    <a:pt x="9235" y="3406"/>
                    <a:pt x="9245" y="3437"/>
                  </a:cubicBezTo>
                  <a:lnTo>
                    <a:pt x="9227" y="3340"/>
                  </a:lnTo>
                  <a:cubicBezTo>
                    <a:pt x="9236" y="3278"/>
                    <a:pt x="9227" y="3199"/>
                    <a:pt x="9201" y="3146"/>
                  </a:cubicBezTo>
                  <a:cubicBezTo>
                    <a:pt x="9201" y="3111"/>
                    <a:pt x="9168" y="3065"/>
                    <a:pt x="9171" y="3065"/>
                  </a:cubicBezTo>
                  <a:cubicBezTo>
                    <a:pt x="9172" y="3065"/>
                    <a:pt x="9176" y="3068"/>
                    <a:pt x="9183" y="3075"/>
                  </a:cubicBezTo>
                  <a:lnTo>
                    <a:pt x="9130" y="2925"/>
                  </a:lnTo>
                  <a:cubicBezTo>
                    <a:pt x="9104" y="2775"/>
                    <a:pt x="9007" y="2634"/>
                    <a:pt x="9015" y="2448"/>
                  </a:cubicBezTo>
                  <a:cubicBezTo>
                    <a:pt x="8989" y="2395"/>
                    <a:pt x="8971" y="2351"/>
                    <a:pt x="8954" y="2263"/>
                  </a:cubicBezTo>
                  <a:lnTo>
                    <a:pt x="8971" y="2236"/>
                  </a:lnTo>
                  <a:cubicBezTo>
                    <a:pt x="8945" y="2183"/>
                    <a:pt x="8927" y="2042"/>
                    <a:pt x="8901" y="2024"/>
                  </a:cubicBezTo>
                  <a:cubicBezTo>
                    <a:pt x="8936" y="1927"/>
                    <a:pt x="8804" y="1715"/>
                    <a:pt x="8759" y="1601"/>
                  </a:cubicBezTo>
                  <a:lnTo>
                    <a:pt x="8724" y="1609"/>
                  </a:lnTo>
                  <a:cubicBezTo>
                    <a:pt x="8698" y="1530"/>
                    <a:pt x="8653" y="1468"/>
                    <a:pt x="8592" y="1380"/>
                  </a:cubicBezTo>
                  <a:lnTo>
                    <a:pt x="8565" y="1406"/>
                  </a:lnTo>
                  <a:cubicBezTo>
                    <a:pt x="8503" y="1345"/>
                    <a:pt x="8468" y="1194"/>
                    <a:pt x="8371" y="1088"/>
                  </a:cubicBezTo>
                  <a:cubicBezTo>
                    <a:pt x="8389" y="1088"/>
                    <a:pt x="8406" y="1115"/>
                    <a:pt x="8415" y="1141"/>
                  </a:cubicBezTo>
                  <a:cubicBezTo>
                    <a:pt x="8362" y="947"/>
                    <a:pt x="8141" y="912"/>
                    <a:pt x="8053" y="788"/>
                  </a:cubicBezTo>
                  <a:cubicBezTo>
                    <a:pt x="8018" y="771"/>
                    <a:pt x="8000" y="753"/>
                    <a:pt x="7982" y="735"/>
                  </a:cubicBezTo>
                  <a:lnTo>
                    <a:pt x="7991" y="735"/>
                  </a:lnTo>
                  <a:cubicBezTo>
                    <a:pt x="7982" y="735"/>
                    <a:pt x="7982" y="735"/>
                    <a:pt x="7974" y="726"/>
                  </a:cubicBezTo>
                  <a:cubicBezTo>
                    <a:pt x="7965" y="718"/>
                    <a:pt x="7956" y="700"/>
                    <a:pt x="7938" y="682"/>
                  </a:cubicBezTo>
                  <a:lnTo>
                    <a:pt x="7938" y="682"/>
                  </a:lnTo>
                  <a:cubicBezTo>
                    <a:pt x="7947" y="700"/>
                    <a:pt x="7956" y="718"/>
                    <a:pt x="7965" y="726"/>
                  </a:cubicBezTo>
                  <a:cubicBezTo>
                    <a:pt x="7947" y="709"/>
                    <a:pt x="7903" y="691"/>
                    <a:pt x="7868" y="673"/>
                  </a:cubicBezTo>
                  <a:lnTo>
                    <a:pt x="7868" y="638"/>
                  </a:lnTo>
                  <a:cubicBezTo>
                    <a:pt x="7859" y="629"/>
                    <a:pt x="7859" y="629"/>
                    <a:pt x="7859" y="629"/>
                  </a:cubicBezTo>
                  <a:cubicBezTo>
                    <a:pt x="7848" y="619"/>
                    <a:pt x="7841" y="615"/>
                    <a:pt x="7836" y="615"/>
                  </a:cubicBezTo>
                  <a:cubicBezTo>
                    <a:pt x="7824" y="615"/>
                    <a:pt x="7826" y="640"/>
                    <a:pt x="7832" y="665"/>
                  </a:cubicBezTo>
                  <a:cubicBezTo>
                    <a:pt x="7806" y="656"/>
                    <a:pt x="7788" y="656"/>
                    <a:pt x="7770" y="656"/>
                  </a:cubicBezTo>
                  <a:cubicBezTo>
                    <a:pt x="7762" y="585"/>
                    <a:pt x="7664" y="620"/>
                    <a:pt x="7647" y="550"/>
                  </a:cubicBezTo>
                  <a:cubicBezTo>
                    <a:pt x="7645" y="550"/>
                    <a:pt x="7642" y="551"/>
                    <a:pt x="7639" y="551"/>
                  </a:cubicBezTo>
                  <a:cubicBezTo>
                    <a:pt x="7606" y="551"/>
                    <a:pt x="7526" y="521"/>
                    <a:pt x="7467" y="521"/>
                  </a:cubicBezTo>
                  <a:cubicBezTo>
                    <a:pt x="7449" y="521"/>
                    <a:pt x="7434" y="524"/>
                    <a:pt x="7422" y="530"/>
                  </a:cubicBezTo>
                  <a:lnTo>
                    <a:pt x="7422" y="530"/>
                  </a:lnTo>
                  <a:cubicBezTo>
                    <a:pt x="7385" y="515"/>
                    <a:pt x="7355" y="495"/>
                    <a:pt x="7320" y="495"/>
                  </a:cubicBezTo>
                  <a:cubicBezTo>
                    <a:pt x="7314" y="495"/>
                    <a:pt x="7308" y="496"/>
                    <a:pt x="7302" y="497"/>
                  </a:cubicBezTo>
                  <a:lnTo>
                    <a:pt x="7294" y="444"/>
                  </a:lnTo>
                  <a:lnTo>
                    <a:pt x="7188" y="470"/>
                  </a:lnTo>
                  <a:cubicBezTo>
                    <a:pt x="7135" y="435"/>
                    <a:pt x="7117" y="409"/>
                    <a:pt x="7179" y="391"/>
                  </a:cubicBezTo>
                  <a:lnTo>
                    <a:pt x="7179" y="391"/>
                  </a:lnTo>
                  <a:cubicBezTo>
                    <a:pt x="7134" y="396"/>
                    <a:pt x="7106" y="398"/>
                    <a:pt x="7085" y="398"/>
                  </a:cubicBezTo>
                  <a:cubicBezTo>
                    <a:pt x="7062" y="398"/>
                    <a:pt x="7048" y="396"/>
                    <a:pt x="7031" y="396"/>
                  </a:cubicBezTo>
                  <a:cubicBezTo>
                    <a:pt x="7009" y="396"/>
                    <a:pt x="6983" y="398"/>
                    <a:pt x="6932" y="409"/>
                  </a:cubicBezTo>
                  <a:lnTo>
                    <a:pt x="6949" y="382"/>
                  </a:lnTo>
                  <a:cubicBezTo>
                    <a:pt x="6942" y="381"/>
                    <a:pt x="6934" y="380"/>
                    <a:pt x="6926" y="380"/>
                  </a:cubicBezTo>
                  <a:cubicBezTo>
                    <a:pt x="6906" y="380"/>
                    <a:pt x="6882" y="383"/>
                    <a:pt x="6861" y="383"/>
                  </a:cubicBezTo>
                  <a:cubicBezTo>
                    <a:pt x="6839" y="383"/>
                    <a:pt x="6819" y="380"/>
                    <a:pt x="6808" y="364"/>
                  </a:cubicBezTo>
                  <a:cubicBezTo>
                    <a:pt x="6729" y="294"/>
                    <a:pt x="6349" y="285"/>
                    <a:pt x="6110" y="205"/>
                  </a:cubicBezTo>
                  <a:lnTo>
                    <a:pt x="6110" y="205"/>
                  </a:lnTo>
                  <a:cubicBezTo>
                    <a:pt x="6122" y="228"/>
                    <a:pt x="6120" y="235"/>
                    <a:pt x="6112" y="235"/>
                  </a:cubicBezTo>
                  <a:cubicBezTo>
                    <a:pt x="6094" y="235"/>
                    <a:pt x="6041" y="198"/>
                    <a:pt x="6009" y="198"/>
                  </a:cubicBezTo>
                  <a:cubicBezTo>
                    <a:pt x="5998" y="198"/>
                    <a:pt x="5990" y="203"/>
                    <a:pt x="5987" y="214"/>
                  </a:cubicBezTo>
                  <a:cubicBezTo>
                    <a:pt x="5978" y="197"/>
                    <a:pt x="5943" y="179"/>
                    <a:pt x="5987" y="170"/>
                  </a:cubicBezTo>
                  <a:cubicBezTo>
                    <a:pt x="5900" y="170"/>
                    <a:pt x="5843" y="144"/>
                    <a:pt x="5786" y="144"/>
                  </a:cubicBezTo>
                  <a:cubicBezTo>
                    <a:pt x="5763" y="144"/>
                    <a:pt x="5739" y="148"/>
                    <a:pt x="5713" y="161"/>
                  </a:cubicBezTo>
                  <a:cubicBezTo>
                    <a:pt x="5704" y="144"/>
                    <a:pt x="5740" y="135"/>
                    <a:pt x="5731" y="126"/>
                  </a:cubicBezTo>
                  <a:cubicBezTo>
                    <a:pt x="5725" y="126"/>
                    <a:pt x="5711" y="130"/>
                    <a:pt x="5697" y="130"/>
                  </a:cubicBezTo>
                  <a:cubicBezTo>
                    <a:pt x="5691" y="130"/>
                    <a:pt x="5684" y="129"/>
                    <a:pt x="5678" y="126"/>
                  </a:cubicBezTo>
                  <a:cubicBezTo>
                    <a:pt x="5669" y="108"/>
                    <a:pt x="5695" y="108"/>
                    <a:pt x="5722" y="100"/>
                  </a:cubicBezTo>
                  <a:cubicBezTo>
                    <a:pt x="5713" y="99"/>
                    <a:pt x="5705" y="99"/>
                    <a:pt x="5698" y="99"/>
                  </a:cubicBezTo>
                  <a:cubicBezTo>
                    <a:pt x="5587" y="99"/>
                    <a:pt x="5571" y="156"/>
                    <a:pt x="5563" y="205"/>
                  </a:cubicBezTo>
                  <a:cubicBezTo>
                    <a:pt x="5532" y="192"/>
                    <a:pt x="5508" y="186"/>
                    <a:pt x="5486" y="186"/>
                  </a:cubicBezTo>
                  <a:cubicBezTo>
                    <a:pt x="5464" y="186"/>
                    <a:pt x="5444" y="192"/>
                    <a:pt x="5422" y="205"/>
                  </a:cubicBezTo>
                  <a:cubicBezTo>
                    <a:pt x="5395" y="188"/>
                    <a:pt x="5360" y="170"/>
                    <a:pt x="5439" y="161"/>
                  </a:cubicBezTo>
                  <a:cubicBezTo>
                    <a:pt x="5410" y="161"/>
                    <a:pt x="5302" y="142"/>
                    <a:pt x="5231" y="142"/>
                  </a:cubicBezTo>
                  <a:cubicBezTo>
                    <a:pt x="5195" y="142"/>
                    <a:pt x="5169" y="147"/>
                    <a:pt x="5166" y="161"/>
                  </a:cubicBezTo>
                  <a:cubicBezTo>
                    <a:pt x="5161" y="157"/>
                    <a:pt x="5146" y="155"/>
                    <a:pt x="5130" y="155"/>
                  </a:cubicBezTo>
                  <a:cubicBezTo>
                    <a:pt x="5115" y="155"/>
                    <a:pt x="5099" y="157"/>
                    <a:pt x="5095" y="161"/>
                  </a:cubicBezTo>
                  <a:cubicBezTo>
                    <a:pt x="4998" y="153"/>
                    <a:pt x="4989" y="144"/>
                    <a:pt x="4892" y="144"/>
                  </a:cubicBezTo>
                  <a:lnTo>
                    <a:pt x="4918" y="153"/>
                  </a:lnTo>
                  <a:cubicBezTo>
                    <a:pt x="4902" y="172"/>
                    <a:pt x="4887" y="179"/>
                    <a:pt x="4870" y="179"/>
                  </a:cubicBezTo>
                  <a:cubicBezTo>
                    <a:pt x="4842" y="179"/>
                    <a:pt x="4809" y="161"/>
                    <a:pt x="4759" y="161"/>
                  </a:cubicBezTo>
                  <a:lnTo>
                    <a:pt x="4759" y="153"/>
                  </a:lnTo>
                  <a:cubicBezTo>
                    <a:pt x="4705" y="139"/>
                    <a:pt x="4677" y="135"/>
                    <a:pt x="4659" y="135"/>
                  </a:cubicBezTo>
                  <a:cubicBezTo>
                    <a:pt x="4638" y="135"/>
                    <a:pt x="4629" y="140"/>
                    <a:pt x="4611" y="140"/>
                  </a:cubicBezTo>
                  <a:cubicBezTo>
                    <a:pt x="4593" y="140"/>
                    <a:pt x="4564" y="135"/>
                    <a:pt x="4503" y="117"/>
                  </a:cubicBezTo>
                  <a:lnTo>
                    <a:pt x="4503" y="117"/>
                  </a:lnTo>
                  <a:lnTo>
                    <a:pt x="4512" y="153"/>
                  </a:lnTo>
                  <a:cubicBezTo>
                    <a:pt x="4508" y="169"/>
                    <a:pt x="4498" y="175"/>
                    <a:pt x="4484" y="175"/>
                  </a:cubicBezTo>
                  <a:cubicBezTo>
                    <a:pt x="4442" y="175"/>
                    <a:pt x="4362" y="122"/>
                    <a:pt x="4288" y="122"/>
                  </a:cubicBezTo>
                  <a:cubicBezTo>
                    <a:pt x="4278" y="122"/>
                    <a:pt x="4267" y="123"/>
                    <a:pt x="4256" y="126"/>
                  </a:cubicBezTo>
                  <a:lnTo>
                    <a:pt x="4291" y="153"/>
                  </a:lnTo>
                  <a:cubicBezTo>
                    <a:pt x="4288" y="154"/>
                    <a:pt x="4284" y="154"/>
                    <a:pt x="4280" y="154"/>
                  </a:cubicBezTo>
                  <a:cubicBezTo>
                    <a:pt x="4226" y="154"/>
                    <a:pt x="4137" y="46"/>
                    <a:pt x="4080" y="38"/>
                  </a:cubicBezTo>
                  <a:cubicBezTo>
                    <a:pt x="4071" y="29"/>
                    <a:pt x="4106" y="20"/>
                    <a:pt x="4124" y="20"/>
                  </a:cubicBezTo>
                  <a:cubicBezTo>
                    <a:pt x="4094" y="11"/>
                    <a:pt x="4075" y="8"/>
                    <a:pt x="4063" y="8"/>
                  </a:cubicBezTo>
                  <a:cubicBezTo>
                    <a:pt x="4014" y="8"/>
                    <a:pt x="4076" y="66"/>
                    <a:pt x="3991" y="73"/>
                  </a:cubicBezTo>
                  <a:cubicBezTo>
                    <a:pt x="3974" y="47"/>
                    <a:pt x="4018" y="11"/>
                    <a:pt x="3938" y="2"/>
                  </a:cubicBezTo>
                  <a:cubicBezTo>
                    <a:pt x="3935" y="1"/>
                    <a:pt x="3931" y="0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1271594" y="4519802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1"/>
                  </a:moveTo>
                  <a:cubicBezTo>
                    <a:pt x="1" y="1"/>
                    <a:pt x="1" y="10"/>
                    <a:pt x="18" y="18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579491" y="4581127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1934212" y="4687052"/>
              <a:ext cx="1766" cy="5575"/>
            </a:xfrm>
            <a:custGeom>
              <a:avLst/>
              <a:gdLst/>
              <a:ahLst/>
              <a:cxnLst/>
              <a:rect l="l" t="t" r="r" b="b"/>
              <a:pathLst>
                <a:path w="10" h="53" extrusionOk="0">
                  <a:moveTo>
                    <a:pt x="9" y="0"/>
                  </a:moveTo>
                  <a:cubicBezTo>
                    <a:pt x="0" y="9"/>
                    <a:pt x="0" y="18"/>
                    <a:pt x="9" y="53"/>
                  </a:cubicBezTo>
                  <a:cubicBezTo>
                    <a:pt x="9" y="35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2121185" y="4947077"/>
              <a:ext cx="4944" cy="8415"/>
            </a:xfrm>
            <a:custGeom>
              <a:avLst/>
              <a:gdLst/>
              <a:ahLst/>
              <a:cxnLst/>
              <a:rect l="l" t="t" r="r" b="b"/>
              <a:pathLst>
                <a:path w="28" h="80" extrusionOk="0">
                  <a:moveTo>
                    <a:pt x="10" y="0"/>
                  </a:moveTo>
                  <a:lnTo>
                    <a:pt x="10" y="0"/>
                  </a:lnTo>
                  <a:cubicBezTo>
                    <a:pt x="18" y="45"/>
                    <a:pt x="10" y="53"/>
                    <a:pt x="1" y="80"/>
                  </a:cubicBezTo>
                  <a:cubicBezTo>
                    <a:pt x="6" y="74"/>
                    <a:pt x="15" y="66"/>
                    <a:pt x="21" y="66"/>
                  </a:cubicBezTo>
                  <a:cubicBezTo>
                    <a:pt x="22" y="66"/>
                    <a:pt x="24" y="66"/>
                    <a:pt x="25" y="68"/>
                  </a:cubicBezTo>
                  <a:lnTo>
                    <a:pt x="25" y="68"/>
                  </a:lnTo>
                  <a:lnTo>
                    <a:pt x="10" y="0"/>
                  </a:lnTo>
                  <a:close/>
                  <a:moveTo>
                    <a:pt x="25" y="68"/>
                  </a:moveTo>
                  <a:lnTo>
                    <a:pt x="27" y="80"/>
                  </a:lnTo>
                  <a:cubicBezTo>
                    <a:pt x="27" y="73"/>
                    <a:pt x="26" y="70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2091700" y="5031648"/>
              <a:ext cx="4767" cy="6522"/>
            </a:xfrm>
            <a:custGeom>
              <a:avLst/>
              <a:gdLst/>
              <a:ahLst/>
              <a:cxnLst/>
              <a:rect l="l" t="t" r="r" b="b"/>
              <a:pathLst>
                <a:path w="27" h="62" extrusionOk="0">
                  <a:moveTo>
                    <a:pt x="9" y="0"/>
                  </a:moveTo>
                  <a:cubicBezTo>
                    <a:pt x="6" y="0"/>
                    <a:pt x="3" y="8"/>
                    <a:pt x="0" y="26"/>
                  </a:cubicBezTo>
                  <a:cubicBezTo>
                    <a:pt x="9" y="35"/>
                    <a:pt x="0" y="53"/>
                    <a:pt x="9" y="62"/>
                  </a:cubicBezTo>
                  <a:lnTo>
                    <a:pt x="27" y="62"/>
                  </a:lnTo>
                  <a:cubicBezTo>
                    <a:pt x="21" y="27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2097880" y="4965590"/>
              <a:ext cx="13418" cy="12202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36" y="1"/>
                  </a:moveTo>
                  <a:cubicBezTo>
                    <a:pt x="0" y="10"/>
                    <a:pt x="18" y="63"/>
                    <a:pt x="27" y="116"/>
                  </a:cubicBezTo>
                  <a:lnTo>
                    <a:pt x="27" y="107"/>
                  </a:lnTo>
                  <a:cubicBezTo>
                    <a:pt x="33" y="109"/>
                    <a:pt x="38" y="110"/>
                    <a:pt x="43" y="110"/>
                  </a:cubicBezTo>
                  <a:cubicBezTo>
                    <a:pt x="76" y="110"/>
                    <a:pt x="59" y="5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2104059" y="4979580"/>
              <a:ext cx="4237" cy="578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1" y="0"/>
                  </a:moveTo>
                  <a:cubicBezTo>
                    <a:pt x="1" y="18"/>
                    <a:pt x="1" y="36"/>
                    <a:pt x="1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24" y="55"/>
                    <a:pt x="9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2103000" y="4894798"/>
              <a:ext cx="12889" cy="8941"/>
            </a:xfrm>
            <a:custGeom>
              <a:avLst/>
              <a:gdLst/>
              <a:ahLst/>
              <a:cxnLst/>
              <a:rect l="l" t="t" r="r" b="b"/>
              <a:pathLst>
                <a:path w="73" h="85" extrusionOk="0">
                  <a:moveTo>
                    <a:pt x="6" y="0"/>
                  </a:moveTo>
                  <a:cubicBezTo>
                    <a:pt x="0" y="0"/>
                    <a:pt x="1" y="15"/>
                    <a:pt x="16" y="56"/>
                  </a:cubicBezTo>
                  <a:cubicBezTo>
                    <a:pt x="7" y="82"/>
                    <a:pt x="60" y="65"/>
                    <a:pt x="51" y="82"/>
                  </a:cubicBezTo>
                  <a:cubicBezTo>
                    <a:pt x="54" y="84"/>
                    <a:pt x="56" y="85"/>
                    <a:pt x="57" y="85"/>
                  </a:cubicBezTo>
                  <a:cubicBezTo>
                    <a:pt x="73" y="85"/>
                    <a:pt x="2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2085344" y="4965590"/>
              <a:ext cx="6533" cy="568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1"/>
                  </a:moveTo>
                  <a:lnTo>
                    <a:pt x="1" y="54"/>
                  </a:lnTo>
                  <a:lnTo>
                    <a:pt x="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2080754" y="4922883"/>
              <a:ext cx="3178" cy="13148"/>
            </a:xfrm>
            <a:custGeom>
              <a:avLst/>
              <a:gdLst/>
              <a:ahLst/>
              <a:cxnLst/>
              <a:rect l="l" t="t" r="r" b="b"/>
              <a:pathLst>
                <a:path w="18" h="125" extrusionOk="0">
                  <a:moveTo>
                    <a:pt x="0" y="1"/>
                  </a:moveTo>
                  <a:lnTo>
                    <a:pt x="0" y="98"/>
                  </a:lnTo>
                  <a:cubicBezTo>
                    <a:pt x="9" y="98"/>
                    <a:pt x="18" y="107"/>
                    <a:pt x="18" y="124"/>
                  </a:cubicBezTo>
                  <a:cubicBezTo>
                    <a:pt x="18" y="63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2083755" y="4935927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53"/>
                    <a:pt x="19" y="71"/>
                  </a:cubicBezTo>
                  <a:cubicBezTo>
                    <a:pt x="19" y="53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2080754" y="4948970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0" y="0"/>
                  </a:moveTo>
                  <a:lnTo>
                    <a:pt x="0" y="88"/>
                  </a:lnTo>
                  <a:lnTo>
                    <a:pt x="9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2037321" y="4809491"/>
              <a:ext cx="10770" cy="10939"/>
            </a:xfrm>
            <a:custGeom>
              <a:avLst/>
              <a:gdLst/>
              <a:ahLst/>
              <a:cxnLst/>
              <a:rect l="l" t="t" r="r" b="b"/>
              <a:pathLst>
                <a:path w="61" h="104" extrusionOk="0">
                  <a:moveTo>
                    <a:pt x="14" y="0"/>
                  </a:moveTo>
                  <a:cubicBezTo>
                    <a:pt x="6" y="0"/>
                    <a:pt x="1" y="32"/>
                    <a:pt x="17" y="63"/>
                  </a:cubicBezTo>
                  <a:cubicBezTo>
                    <a:pt x="31" y="78"/>
                    <a:pt x="45" y="104"/>
                    <a:pt x="55" y="104"/>
                  </a:cubicBezTo>
                  <a:cubicBezTo>
                    <a:pt x="57" y="104"/>
                    <a:pt x="59" y="102"/>
                    <a:pt x="61" y="99"/>
                  </a:cubicBezTo>
                  <a:lnTo>
                    <a:pt x="17" y="2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2035555" y="4848620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0" y="9"/>
                  </a:lnTo>
                  <a:lnTo>
                    <a:pt x="27" y="53"/>
                  </a:lnTo>
                  <a:cubicBezTo>
                    <a:pt x="35" y="18"/>
                    <a:pt x="35" y="18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2016134" y="4817800"/>
              <a:ext cx="10593" cy="10624"/>
            </a:xfrm>
            <a:custGeom>
              <a:avLst/>
              <a:gdLst/>
              <a:ahLst/>
              <a:cxnLst/>
              <a:rect l="l" t="t" r="r" b="b"/>
              <a:pathLst>
                <a:path w="60" h="101" extrusionOk="0">
                  <a:moveTo>
                    <a:pt x="5" y="0"/>
                  </a:moveTo>
                  <a:cubicBezTo>
                    <a:pt x="0" y="0"/>
                    <a:pt x="1" y="14"/>
                    <a:pt x="13" y="55"/>
                  </a:cubicBezTo>
                  <a:cubicBezTo>
                    <a:pt x="25" y="55"/>
                    <a:pt x="46" y="101"/>
                    <a:pt x="54" y="101"/>
                  </a:cubicBezTo>
                  <a:cubicBezTo>
                    <a:pt x="58" y="101"/>
                    <a:pt x="60" y="91"/>
                    <a:pt x="57" y="64"/>
                  </a:cubicBezTo>
                  <a:cubicBezTo>
                    <a:pt x="45" y="58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1946571" y="467032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1" y="18"/>
                  </a:lnTo>
                  <a:lnTo>
                    <a:pt x="19" y="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1770544" y="4586807"/>
              <a:ext cx="26660" cy="8310"/>
            </a:xfrm>
            <a:custGeom>
              <a:avLst/>
              <a:gdLst/>
              <a:ahLst/>
              <a:cxnLst/>
              <a:rect l="l" t="t" r="r" b="b"/>
              <a:pathLst>
                <a:path w="151" h="79" extrusionOk="0">
                  <a:moveTo>
                    <a:pt x="24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22" y="63"/>
                    <a:pt x="35" y="69"/>
                    <a:pt x="45" y="69"/>
                  </a:cubicBezTo>
                  <a:cubicBezTo>
                    <a:pt x="60" y="69"/>
                    <a:pt x="64" y="53"/>
                    <a:pt x="79" y="53"/>
                  </a:cubicBezTo>
                  <a:cubicBezTo>
                    <a:pt x="89" y="53"/>
                    <a:pt x="102" y="59"/>
                    <a:pt x="124" y="79"/>
                  </a:cubicBezTo>
                  <a:cubicBezTo>
                    <a:pt x="150" y="79"/>
                    <a:pt x="62" y="17"/>
                    <a:pt x="88" y="17"/>
                  </a:cubicBezTo>
                  <a:cubicBezTo>
                    <a:pt x="59" y="9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1786081" y="4588595"/>
              <a:ext cx="7945" cy="947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cubicBezTo>
                    <a:pt x="18" y="9"/>
                    <a:pt x="27" y="9"/>
                    <a:pt x="45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91488" y="5343636"/>
              <a:ext cx="4767" cy="8520"/>
            </a:xfrm>
            <a:custGeom>
              <a:avLst/>
              <a:gdLst/>
              <a:ahLst/>
              <a:cxnLst/>
              <a:rect l="l" t="t" r="r" b="b"/>
              <a:pathLst>
                <a:path w="27" h="81" extrusionOk="0">
                  <a:moveTo>
                    <a:pt x="9" y="1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7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96078" y="5359414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54" y="1"/>
                  </a:moveTo>
                  <a:lnTo>
                    <a:pt x="1" y="27"/>
                  </a:lnTo>
                  <a:lnTo>
                    <a:pt x="54" y="71"/>
                  </a:lnTo>
                  <a:cubicBezTo>
                    <a:pt x="54" y="54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961384" y="4525377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1"/>
                  </a:moveTo>
                  <a:lnTo>
                    <a:pt x="62" y="36"/>
                  </a:lnTo>
                  <a:lnTo>
                    <a:pt x="62" y="18"/>
                  </a:lnTo>
                  <a:cubicBezTo>
                    <a:pt x="53" y="9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789947" y="452264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53"/>
                  </a:lnTo>
                  <a:lnTo>
                    <a:pt x="3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58235" y="4550517"/>
              <a:ext cx="19598" cy="4733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03" y="3"/>
                    <a:pt x="95" y="7"/>
                    <a:pt x="87" y="11"/>
                  </a:cubicBezTo>
                  <a:lnTo>
                    <a:pt x="87" y="11"/>
                  </a:lnTo>
                  <a:cubicBezTo>
                    <a:pt x="95" y="9"/>
                    <a:pt x="103" y="5"/>
                    <a:pt x="110" y="0"/>
                  </a:cubicBezTo>
                  <a:close/>
                  <a:moveTo>
                    <a:pt x="87" y="11"/>
                  </a:moveTo>
                  <a:cubicBezTo>
                    <a:pt x="42" y="27"/>
                    <a:pt x="1" y="6"/>
                    <a:pt x="31" y="44"/>
                  </a:cubicBezTo>
                  <a:cubicBezTo>
                    <a:pt x="50" y="38"/>
                    <a:pt x="69" y="23"/>
                    <a:pt x="87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1963167" y="5350683"/>
              <a:ext cx="8651" cy="4207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16" y="1"/>
                  </a:moveTo>
                  <a:cubicBezTo>
                    <a:pt x="7" y="1"/>
                    <a:pt x="0" y="4"/>
                    <a:pt x="4" y="4"/>
                  </a:cubicBezTo>
                  <a:cubicBezTo>
                    <a:pt x="4" y="40"/>
                    <a:pt x="39" y="22"/>
                    <a:pt x="48" y="31"/>
                  </a:cubicBezTo>
                  <a:cubicBezTo>
                    <a:pt x="43" y="6"/>
                    <a:pt x="2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1948160" y="5296301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0"/>
                  </a:moveTo>
                  <a:lnTo>
                    <a:pt x="18" y="53"/>
                  </a:lnTo>
                  <a:lnTo>
                    <a:pt x="36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1940391" y="5256330"/>
              <a:ext cx="15714" cy="29873"/>
            </a:xfrm>
            <a:custGeom>
              <a:avLst/>
              <a:gdLst/>
              <a:ahLst/>
              <a:cxnLst/>
              <a:rect l="l" t="t" r="r" b="b"/>
              <a:pathLst>
                <a:path w="89" h="284" extrusionOk="0">
                  <a:moveTo>
                    <a:pt x="54" y="1"/>
                  </a:moveTo>
                  <a:lnTo>
                    <a:pt x="54" y="1"/>
                  </a:lnTo>
                  <a:cubicBezTo>
                    <a:pt x="1" y="45"/>
                    <a:pt x="71" y="160"/>
                    <a:pt x="54" y="239"/>
                  </a:cubicBezTo>
                  <a:lnTo>
                    <a:pt x="36" y="248"/>
                  </a:lnTo>
                  <a:lnTo>
                    <a:pt x="89" y="283"/>
                  </a:lnTo>
                  <a:cubicBezTo>
                    <a:pt x="80" y="186"/>
                    <a:pt x="45" y="7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1967758" y="5230874"/>
              <a:ext cx="4061" cy="6101"/>
            </a:xfrm>
            <a:custGeom>
              <a:avLst/>
              <a:gdLst/>
              <a:ahLst/>
              <a:cxnLst/>
              <a:rect l="l" t="t" r="r" b="b"/>
              <a:pathLst>
                <a:path w="23" h="58" extrusionOk="0">
                  <a:moveTo>
                    <a:pt x="1" y="1"/>
                  </a:moveTo>
                  <a:cubicBezTo>
                    <a:pt x="1" y="1"/>
                    <a:pt x="5" y="11"/>
                    <a:pt x="13" y="57"/>
                  </a:cubicBezTo>
                  <a:cubicBezTo>
                    <a:pt x="13" y="57"/>
                    <a:pt x="22" y="57"/>
                    <a:pt x="22" y="48"/>
                  </a:cubicBezTo>
                  <a:cubicBezTo>
                    <a:pt x="22" y="40"/>
                    <a:pt x="22" y="31"/>
                    <a:pt x="22" y="4"/>
                  </a:cubicBezTo>
                  <a:cubicBezTo>
                    <a:pt x="18" y="7"/>
                    <a:pt x="15" y="8"/>
                    <a:pt x="13" y="8"/>
                  </a:cubicBezTo>
                  <a:cubicBezTo>
                    <a:pt x="5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1971642" y="5235292"/>
              <a:ext cx="1942" cy="231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6" y="0"/>
                  </a:moveTo>
                  <a:cubicBezTo>
                    <a:pt x="5" y="0"/>
                    <a:pt x="3" y="2"/>
                    <a:pt x="0" y="6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6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1966875" y="5210257"/>
              <a:ext cx="7945" cy="9993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7" y="0"/>
                  </a:moveTo>
                  <a:cubicBezTo>
                    <a:pt x="19" y="0"/>
                    <a:pt x="10" y="14"/>
                    <a:pt x="1" y="33"/>
                  </a:cubicBezTo>
                  <a:lnTo>
                    <a:pt x="27" y="94"/>
                  </a:lnTo>
                  <a:cubicBezTo>
                    <a:pt x="35" y="79"/>
                    <a:pt x="36" y="38"/>
                    <a:pt x="42" y="38"/>
                  </a:cubicBezTo>
                  <a:cubicBezTo>
                    <a:pt x="43" y="38"/>
                    <a:pt x="44" y="39"/>
                    <a:pt x="45" y="41"/>
                  </a:cubicBezTo>
                  <a:cubicBezTo>
                    <a:pt x="41" y="12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1959106" y="5208048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9" y="36"/>
                  </a:lnTo>
                  <a:cubicBezTo>
                    <a:pt x="9" y="27"/>
                    <a:pt x="9" y="1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1954869" y="5211730"/>
              <a:ext cx="9004" cy="6627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5" y="9"/>
                    <a:pt x="0" y="10"/>
                    <a:pt x="37" y="25"/>
                  </a:cubicBezTo>
                  <a:lnTo>
                    <a:pt x="37" y="25"/>
                  </a:lnTo>
                  <a:cubicBezTo>
                    <a:pt x="37" y="25"/>
                    <a:pt x="36" y="25"/>
                    <a:pt x="36" y="25"/>
                  </a:cubicBezTo>
                  <a:cubicBezTo>
                    <a:pt x="30" y="25"/>
                    <a:pt x="44" y="41"/>
                    <a:pt x="51" y="63"/>
                  </a:cubicBezTo>
                  <a:lnTo>
                    <a:pt x="41" y="27"/>
                  </a:lnTo>
                  <a:lnTo>
                    <a:pt x="41" y="27"/>
                  </a:ln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lnTo>
                    <a:pt x="41" y="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1955928" y="5221933"/>
              <a:ext cx="8828" cy="10729"/>
            </a:xfrm>
            <a:custGeom>
              <a:avLst/>
              <a:gdLst/>
              <a:ahLst/>
              <a:cxnLst/>
              <a:rect l="l" t="t" r="r" b="b"/>
              <a:pathLst>
                <a:path w="50" h="102" extrusionOk="0">
                  <a:moveTo>
                    <a:pt x="45" y="1"/>
                  </a:moveTo>
                  <a:cubicBezTo>
                    <a:pt x="33" y="25"/>
                    <a:pt x="29" y="52"/>
                    <a:pt x="20" y="52"/>
                  </a:cubicBezTo>
                  <a:cubicBezTo>
                    <a:pt x="16" y="52"/>
                    <a:pt x="10" y="45"/>
                    <a:pt x="1" y="27"/>
                  </a:cubicBezTo>
                  <a:lnTo>
                    <a:pt x="1" y="27"/>
                  </a:lnTo>
                  <a:cubicBezTo>
                    <a:pt x="9" y="78"/>
                    <a:pt x="20" y="101"/>
                    <a:pt x="29" y="101"/>
                  </a:cubicBezTo>
                  <a:cubicBezTo>
                    <a:pt x="41" y="101"/>
                    <a:pt x="50" y="65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1935801" y="5254541"/>
              <a:ext cx="6356" cy="8415"/>
            </a:xfrm>
            <a:custGeom>
              <a:avLst/>
              <a:gdLst/>
              <a:ahLst/>
              <a:cxnLst/>
              <a:rect l="l" t="t" r="r" b="b"/>
              <a:pathLst>
                <a:path w="36" h="80" extrusionOk="0">
                  <a:moveTo>
                    <a:pt x="18" y="0"/>
                  </a:moveTo>
                  <a:lnTo>
                    <a:pt x="0" y="44"/>
                  </a:lnTo>
                  <a:lnTo>
                    <a:pt x="27" y="79"/>
                  </a:lnTo>
                  <a:cubicBezTo>
                    <a:pt x="18" y="62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1959106" y="5173652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45" y="1"/>
                  </a:moveTo>
                  <a:cubicBezTo>
                    <a:pt x="27" y="1"/>
                    <a:pt x="9" y="27"/>
                    <a:pt x="1" y="36"/>
                  </a:cubicBezTo>
                  <a:lnTo>
                    <a:pt x="18" y="71"/>
                  </a:lnTo>
                  <a:cubicBezTo>
                    <a:pt x="18" y="54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1952927" y="5169970"/>
              <a:ext cx="6356" cy="6942"/>
            </a:xfrm>
            <a:custGeom>
              <a:avLst/>
              <a:gdLst/>
              <a:ahLst/>
              <a:cxnLst/>
              <a:rect l="l" t="t" r="r" b="b"/>
              <a:pathLst>
                <a:path w="36" h="66" extrusionOk="0">
                  <a:moveTo>
                    <a:pt x="0" y="1"/>
                  </a:moveTo>
                  <a:cubicBezTo>
                    <a:pt x="7" y="50"/>
                    <a:pt x="14" y="65"/>
                    <a:pt x="26" y="65"/>
                  </a:cubicBezTo>
                  <a:cubicBezTo>
                    <a:pt x="29" y="65"/>
                    <a:pt x="32" y="64"/>
                    <a:pt x="36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1946571" y="520531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1" y="18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1959106" y="5143989"/>
              <a:ext cx="9534" cy="6627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0"/>
                  </a:moveTo>
                  <a:lnTo>
                    <a:pt x="18" y="27"/>
                  </a:lnTo>
                  <a:lnTo>
                    <a:pt x="53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1957517" y="5115167"/>
              <a:ext cx="9534" cy="1472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36"/>
                    <a:pt x="18" y="80"/>
                    <a:pt x="1" y="133"/>
                  </a:cubicBezTo>
                  <a:cubicBezTo>
                    <a:pt x="5" y="137"/>
                    <a:pt x="9" y="139"/>
                    <a:pt x="12" y="139"/>
                  </a:cubicBezTo>
                  <a:cubicBezTo>
                    <a:pt x="27" y="139"/>
                    <a:pt x="35" y="109"/>
                    <a:pt x="46" y="109"/>
                  </a:cubicBezTo>
                  <a:cubicBezTo>
                    <a:pt x="48" y="109"/>
                    <a:pt x="51" y="111"/>
                    <a:pt x="54" y="115"/>
                  </a:cubicBezTo>
                  <a:cubicBezTo>
                    <a:pt x="45" y="71"/>
                    <a:pt x="1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1951338" y="510959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1"/>
                  </a:moveTo>
                  <a:cubicBezTo>
                    <a:pt x="9" y="18"/>
                    <a:pt x="18" y="36"/>
                    <a:pt x="36" y="54"/>
                  </a:cubicBezTo>
                  <a:cubicBezTo>
                    <a:pt x="27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1951338" y="5152299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27"/>
                  </a:lnTo>
                  <a:cubicBezTo>
                    <a:pt x="9" y="36"/>
                    <a:pt x="9" y="45"/>
                    <a:pt x="9" y="54"/>
                  </a:cubicBezTo>
                  <a:cubicBezTo>
                    <a:pt x="9" y="54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1951338" y="5149564"/>
              <a:ext cx="177" cy="568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cubicBezTo>
                    <a:pt x="0" y="27"/>
                    <a:pt x="0" y="9"/>
                    <a:pt x="0" y="0"/>
                  </a:cubicBezTo>
                  <a:cubicBezTo>
                    <a:pt x="0" y="9"/>
                    <a:pt x="0" y="27"/>
                    <a:pt x="0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1951338" y="515787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0" y="10"/>
                    <a:pt x="0" y="10"/>
                    <a:pt x="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1935801" y="5181225"/>
              <a:ext cx="14125" cy="7468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25" y="1"/>
                  </a:moveTo>
                  <a:cubicBezTo>
                    <a:pt x="17" y="1"/>
                    <a:pt x="8" y="10"/>
                    <a:pt x="0" y="35"/>
                  </a:cubicBezTo>
                  <a:cubicBezTo>
                    <a:pt x="8" y="42"/>
                    <a:pt x="14" y="44"/>
                    <a:pt x="21" y="44"/>
                  </a:cubicBezTo>
                  <a:cubicBezTo>
                    <a:pt x="28" y="44"/>
                    <a:pt x="34" y="42"/>
                    <a:pt x="41" y="42"/>
                  </a:cubicBezTo>
                  <a:cubicBezTo>
                    <a:pt x="51" y="42"/>
                    <a:pt x="62" y="46"/>
                    <a:pt x="75" y="64"/>
                  </a:cubicBezTo>
                  <a:lnTo>
                    <a:pt x="75" y="64"/>
                  </a:lnTo>
                  <a:cubicBezTo>
                    <a:pt x="58" y="39"/>
                    <a:pt x="42" y="1"/>
                    <a:pt x="25" y="1"/>
                  </a:cubicBezTo>
                  <a:close/>
                  <a:moveTo>
                    <a:pt x="75" y="64"/>
                  </a:moveTo>
                  <a:cubicBezTo>
                    <a:pt x="77" y="66"/>
                    <a:pt x="78" y="68"/>
                    <a:pt x="80" y="70"/>
                  </a:cubicBezTo>
                  <a:cubicBezTo>
                    <a:pt x="78" y="68"/>
                    <a:pt x="77" y="66"/>
                    <a:pt x="7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1945158" y="5162502"/>
              <a:ext cx="6356" cy="8520"/>
            </a:xfrm>
            <a:custGeom>
              <a:avLst/>
              <a:gdLst/>
              <a:ahLst/>
              <a:cxnLst/>
              <a:rect l="l" t="t" r="r" b="b"/>
              <a:pathLst>
                <a:path w="36" h="81" extrusionOk="0">
                  <a:moveTo>
                    <a:pt x="0" y="1"/>
                  </a:moveTo>
                  <a:lnTo>
                    <a:pt x="0" y="72"/>
                  </a:lnTo>
                  <a:cubicBezTo>
                    <a:pt x="5" y="72"/>
                    <a:pt x="10" y="66"/>
                    <a:pt x="17" y="66"/>
                  </a:cubicBezTo>
                  <a:cubicBezTo>
                    <a:pt x="22" y="66"/>
                    <a:pt x="28" y="69"/>
                    <a:pt x="35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1941980" y="5158820"/>
              <a:ext cx="3355" cy="3787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lnTo>
                    <a:pt x="18" y="36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1941980" y="5112432"/>
              <a:ext cx="6356" cy="13464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0" y="0"/>
                  </a:moveTo>
                  <a:cubicBezTo>
                    <a:pt x="0" y="35"/>
                    <a:pt x="0" y="80"/>
                    <a:pt x="9" y="124"/>
                  </a:cubicBezTo>
                  <a:cubicBezTo>
                    <a:pt x="13" y="124"/>
                    <a:pt x="19" y="127"/>
                    <a:pt x="24" y="127"/>
                  </a:cubicBezTo>
                  <a:cubicBezTo>
                    <a:pt x="30" y="127"/>
                    <a:pt x="36" y="122"/>
                    <a:pt x="36" y="97"/>
                  </a:cubicBezTo>
                  <a:cubicBezTo>
                    <a:pt x="18" y="7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1948160" y="5138414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1931034" y="507340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1941980" y="5125370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36"/>
                    <a:pt x="9" y="54"/>
                    <a:pt x="18" y="71"/>
                  </a:cubicBezTo>
                  <a:cubicBezTo>
                    <a:pt x="18" y="45"/>
                    <a:pt x="9" y="27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1943569" y="5099389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9" y="0"/>
                  </a:moveTo>
                  <a:cubicBezTo>
                    <a:pt x="0" y="9"/>
                    <a:pt x="0" y="36"/>
                    <a:pt x="0" y="53"/>
                  </a:cubicBezTo>
                  <a:cubicBezTo>
                    <a:pt x="9" y="36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1949749" y="51365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9" y="9"/>
                    <a:pt x="9" y="9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1945158" y="5132839"/>
              <a:ext cx="4767" cy="5680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9" y="18"/>
                    <a:pt x="18" y="36"/>
                    <a:pt x="18" y="53"/>
                  </a:cubicBezTo>
                  <a:cubicBezTo>
                    <a:pt x="27" y="44"/>
                    <a:pt x="27" y="44"/>
                    <a:pt x="27" y="36"/>
                  </a:cubicBezTo>
                  <a:cubicBezTo>
                    <a:pt x="27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1887424" y="5057945"/>
              <a:ext cx="43786" cy="26612"/>
            </a:xfrm>
            <a:custGeom>
              <a:avLst/>
              <a:gdLst/>
              <a:ahLst/>
              <a:cxnLst/>
              <a:rect l="l" t="t" r="r" b="b"/>
              <a:pathLst>
                <a:path w="248" h="253" extrusionOk="0">
                  <a:moveTo>
                    <a:pt x="20" y="1"/>
                  </a:moveTo>
                  <a:cubicBezTo>
                    <a:pt x="13" y="1"/>
                    <a:pt x="7" y="2"/>
                    <a:pt x="0" y="6"/>
                  </a:cubicBezTo>
                  <a:lnTo>
                    <a:pt x="36" y="77"/>
                  </a:lnTo>
                  <a:cubicBezTo>
                    <a:pt x="36" y="77"/>
                    <a:pt x="24" y="65"/>
                    <a:pt x="16" y="65"/>
                  </a:cubicBezTo>
                  <a:cubicBezTo>
                    <a:pt x="12" y="65"/>
                    <a:pt x="9" y="68"/>
                    <a:pt x="9" y="77"/>
                  </a:cubicBezTo>
                  <a:cubicBezTo>
                    <a:pt x="36" y="77"/>
                    <a:pt x="80" y="147"/>
                    <a:pt x="62" y="227"/>
                  </a:cubicBezTo>
                  <a:cubicBezTo>
                    <a:pt x="72" y="245"/>
                    <a:pt x="88" y="252"/>
                    <a:pt x="106" y="252"/>
                  </a:cubicBezTo>
                  <a:cubicBezTo>
                    <a:pt x="150" y="252"/>
                    <a:pt x="210" y="206"/>
                    <a:pt x="248" y="156"/>
                  </a:cubicBezTo>
                  <a:cubicBezTo>
                    <a:pt x="230" y="156"/>
                    <a:pt x="221" y="156"/>
                    <a:pt x="186" y="94"/>
                  </a:cubicBezTo>
                  <a:cubicBezTo>
                    <a:pt x="178" y="116"/>
                    <a:pt x="171" y="213"/>
                    <a:pt x="148" y="213"/>
                  </a:cubicBezTo>
                  <a:cubicBezTo>
                    <a:pt x="144" y="213"/>
                    <a:pt x="139" y="209"/>
                    <a:pt x="133" y="200"/>
                  </a:cubicBezTo>
                  <a:cubicBezTo>
                    <a:pt x="97" y="112"/>
                    <a:pt x="133" y="121"/>
                    <a:pt x="142" y="77"/>
                  </a:cubicBezTo>
                  <a:lnTo>
                    <a:pt x="142" y="77"/>
                  </a:lnTo>
                  <a:cubicBezTo>
                    <a:pt x="137" y="82"/>
                    <a:pt x="132" y="85"/>
                    <a:pt x="127" y="85"/>
                  </a:cubicBezTo>
                  <a:cubicBezTo>
                    <a:pt x="99" y="85"/>
                    <a:pt x="64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1932623" y="5074354"/>
              <a:ext cx="7945" cy="16725"/>
            </a:xfrm>
            <a:custGeom>
              <a:avLst/>
              <a:gdLst/>
              <a:ahLst/>
              <a:cxnLst/>
              <a:rect l="l" t="t" r="r" b="b"/>
              <a:pathLst>
                <a:path w="45" h="159" extrusionOk="0">
                  <a:moveTo>
                    <a:pt x="0" y="0"/>
                  </a:moveTo>
                  <a:lnTo>
                    <a:pt x="18" y="141"/>
                  </a:lnTo>
                  <a:lnTo>
                    <a:pt x="9" y="132"/>
                  </a:lnTo>
                  <a:lnTo>
                    <a:pt x="18" y="159"/>
                  </a:lnTo>
                  <a:cubicBezTo>
                    <a:pt x="18" y="124"/>
                    <a:pt x="27" y="97"/>
                    <a:pt x="45" y="53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1921676" y="5090974"/>
              <a:ext cx="22070" cy="21563"/>
            </a:xfrm>
            <a:custGeom>
              <a:avLst/>
              <a:gdLst/>
              <a:ahLst/>
              <a:cxnLst/>
              <a:rect l="l" t="t" r="r" b="b"/>
              <a:pathLst>
                <a:path w="125" h="205" extrusionOk="0">
                  <a:moveTo>
                    <a:pt x="80" y="1"/>
                  </a:moveTo>
                  <a:cubicBezTo>
                    <a:pt x="80" y="27"/>
                    <a:pt x="89" y="72"/>
                    <a:pt x="98" y="133"/>
                  </a:cubicBezTo>
                  <a:cubicBezTo>
                    <a:pt x="98" y="117"/>
                    <a:pt x="99" y="112"/>
                    <a:pt x="101" y="112"/>
                  </a:cubicBezTo>
                  <a:cubicBezTo>
                    <a:pt x="104" y="112"/>
                    <a:pt x="110" y="128"/>
                    <a:pt x="115" y="133"/>
                  </a:cubicBezTo>
                  <a:lnTo>
                    <a:pt x="80" y="1"/>
                  </a:lnTo>
                  <a:close/>
                  <a:moveTo>
                    <a:pt x="27" y="79"/>
                  </a:moveTo>
                  <a:cubicBezTo>
                    <a:pt x="19" y="79"/>
                    <a:pt x="10" y="84"/>
                    <a:pt x="1" y="98"/>
                  </a:cubicBezTo>
                  <a:cubicBezTo>
                    <a:pt x="18" y="178"/>
                    <a:pt x="45" y="151"/>
                    <a:pt x="62" y="195"/>
                  </a:cubicBezTo>
                  <a:cubicBezTo>
                    <a:pt x="54" y="154"/>
                    <a:pt x="54" y="142"/>
                    <a:pt x="57" y="142"/>
                  </a:cubicBezTo>
                  <a:cubicBezTo>
                    <a:pt x="62" y="142"/>
                    <a:pt x="75" y="165"/>
                    <a:pt x="85" y="165"/>
                  </a:cubicBezTo>
                  <a:cubicBezTo>
                    <a:pt x="91" y="165"/>
                    <a:pt x="96" y="158"/>
                    <a:pt x="98" y="133"/>
                  </a:cubicBezTo>
                  <a:cubicBezTo>
                    <a:pt x="72" y="120"/>
                    <a:pt x="51" y="79"/>
                    <a:pt x="27" y="79"/>
                  </a:cubicBezTo>
                  <a:close/>
                  <a:moveTo>
                    <a:pt x="98" y="133"/>
                  </a:moveTo>
                  <a:cubicBezTo>
                    <a:pt x="107" y="160"/>
                    <a:pt x="107" y="178"/>
                    <a:pt x="115" y="204"/>
                  </a:cubicBezTo>
                  <a:cubicBezTo>
                    <a:pt x="115" y="178"/>
                    <a:pt x="115" y="151"/>
                    <a:pt x="124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1921676" y="5176807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9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1923265" y="5164290"/>
              <a:ext cx="15714" cy="17461"/>
            </a:xfrm>
            <a:custGeom>
              <a:avLst/>
              <a:gdLst/>
              <a:ahLst/>
              <a:cxnLst/>
              <a:rect l="l" t="t" r="r" b="b"/>
              <a:pathLst>
                <a:path w="89" h="166" extrusionOk="0">
                  <a:moveTo>
                    <a:pt x="87" y="1"/>
                  </a:moveTo>
                  <a:cubicBezTo>
                    <a:pt x="86" y="1"/>
                    <a:pt x="83" y="3"/>
                    <a:pt x="81" y="6"/>
                  </a:cubicBezTo>
                  <a:lnTo>
                    <a:pt x="81" y="6"/>
                  </a:lnTo>
                  <a:cubicBezTo>
                    <a:pt x="83" y="4"/>
                    <a:pt x="86" y="3"/>
                    <a:pt x="89" y="2"/>
                  </a:cubicBezTo>
                  <a:cubicBezTo>
                    <a:pt x="88" y="1"/>
                    <a:pt x="88" y="1"/>
                    <a:pt x="87" y="1"/>
                  </a:cubicBezTo>
                  <a:close/>
                  <a:moveTo>
                    <a:pt x="81" y="6"/>
                  </a:moveTo>
                  <a:lnTo>
                    <a:pt x="81" y="6"/>
                  </a:lnTo>
                  <a:cubicBezTo>
                    <a:pt x="51" y="22"/>
                    <a:pt x="34" y="40"/>
                    <a:pt x="9" y="72"/>
                  </a:cubicBezTo>
                  <a:cubicBezTo>
                    <a:pt x="9" y="81"/>
                    <a:pt x="27" y="90"/>
                    <a:pt x="27" y="125"/>
                  </a:cubicBezTo>
                  <a:cubicBezTo>
                    <a:pt x="24" y="134"/>
                    <a:pt x="21" y="137"/>
                    <a:pt x="18" y="137"/>
                  </a:cubicBezTo>
                  <a:cubicBezTo>
                    <a:pt x="12" y="137"/>
                    <a:pt x="6" y="125"/>
                    <a:pt x="0" y="125"/>
                  </a:cubicBezTo>
                  <a:cubicBezTo>
                    <a:pt x="6" y="142"/>
                    <a:pt x="18" y="165"/>
                    <a:pt x="29" y="165"/>
                  </a:cubicBezTo>
                  <a:cubicBezTo>
                    <a:pt x="36" y="165"/>
                    <a:pt x="41" y="157"/>
                    <a:pt x="45" y="134"/>
                  </a:cubicBezTo>
                  <a:lnTo>
                    <a:pt x="36" y="125"/>
                  </a:lnTo>
                  <a:cubicBezTo>
                    <a:pt x="43" y="82"/>
                    <a:pt x="67" y="23"/>
                    <a:pt x="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1921676" y="5126317"/>
              <a:ext cx="9534" cy="13148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18" y="1"/>
                  </a:moveTo>
                  <a:lnTo>
                    <a:pt x="1" y="62"/>
                  </a:lnTo>
                  <a:lnTo>
                    <a:pt x="18" y="62"/>
                  </a:lnTo>
                  <a:cubicBezTo>
                    <a:pt x="18" y="124"/>
                    <a:pt x="36" y="106"/>
                    <a:pt x="54" y="1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1931034" y="5066886"/>
              <a:ext cx="11123" cy="568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1" y="0"/>
                  </a:moveTo>
                  <a:lnTo>
                    <a:pt x="18" y="45"/>
                  </a:lnTo>
                  <a:lnTo>
                    <a:pt x="62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1929445" y="5052896"/>
              <a:ext cx="6533" cy="3892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0" y="1"/>
                  </a:moveTo>
                  <a:lnTo>
                    <a:pt x="1" y="36"/>
                  </a:lnTo>
                  <a:lnTo>
                    <a:pt x="36" y="3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860040" y="4653602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0"/>
                  </a:moveTo>
                  <a:cubicBezTo>
                    <a:pt x="23" y="0"/>
                    <a:pt x="18" y="2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1" y="9"/>
                  </a:lnTo>
                  <a:cubicBezTo>
                    <a:pt x="5" y="9"/>
                    <a:pt x="9" y="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902060" y="4648027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" y="18"/>
                    <a:pt x="1" y="18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1666022" y="4689155"/>
              <a:ext cx="11123" cy="11886"/>
            </a:xfrm>
            <a:custGeom>
              <a:avLst/>
              <a:gdLst/>
              <a:ahLst/>
              <a:cxnLst/>
              <a:rect l="l" t="t" r="r" b="b"/>
              <a:pathLst>
                <a:path w="63" h="113" extrusionOk="0">
                  <a:moveTo>
                    <a:pt x="17" y="1"/>
                  </a:moveTo>
                  <a:cubicBezTo>
                    <a:pt x="15" y="1"/>
                    <a:pt x="12" y="3"/>
                    <a:pt x="9" y="7"/>
                  </a:cubicBezTo>
                  <a:lnTo>
                    <a:pt x="1" y="51"/>
                  </a:lnTo>
                  <a:cubicBezTo>
                    <a:pt x="27" y="68"/>
                    <a:pt x="53" y="86"/>
                    <a:pt x="62" y="112"/>
                  </a:cubicBezTo>
                  <a:cubicBezTo>
                    <a:pt x="47" y="60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1243521" y="4639612"/>
              <a:ext cx="9534" cy="2945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4" y="1"/>
                  </a:moveTo>
                  <a:cubicBezTo>
                    <a:pt x="36" y="1"/>
                    <a:pt x="18" y="10"/>
                    <a:pt x="1" y="18"/>
                  </a:cubicBezTo>
                  <a:lnTo>
                    <a:pt x="18" y="27"/>
                  </a:lnTo>
                  <a:cubicBezTo>
                    <a:pt x="27" y="18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1223217" y="465265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" y="0"/>
                  </a:moveTo>
                  <a:cubicBezTo>
                    <a:pt x="6" y="6"/>
                    <a:pt x="18" y="11"/>
                    <a:pt x="32" y="18"/>
                  </a:cubicBezTo>
                  <a:lnTo>
                    <a:pt x="32" y="18"/>
                  </a:lnTo>
                  <a:lnTo>
                    <a:pt x="1" y="0"/>
                  </a:lnTo>
                  <a:close/>
                  <a:moveTo>
                    <a:pt x="32" y="18"/>
                  </a:moveTo>
                  <a:lnTo>
                    <a:pt x="63" y="36"/>
                  </a:lnTo>
                  <a:cubicBezTo>
                    <a:pt x="52" y="29"/>
                    <a:pt x="41" y="23"/>
                    <a:pt x="32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730624" y="4727865"/>
              <a:ext cx="7945" cy="6627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9"/>
                  </a:moveTo>
                  <a:lnTo>
                    <a:pt x="18" y="62"/>
                  </a:lnTo>
                  <a:cubicBezTo>
                    <a:pt x="45" y="1"/>
                    <a:pt x="18" y="18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1857763" y="4890380"/>
              <a:ext cx="6356" cy="11255"/>
            </a:xfrm>
            <a:custGeom>
              <a:avLst/>
              <a:gdLst/>
              <a:ahLst/>
              <a:cxnLst/>
              <a:rect l="l" t="t" r="r" b="b"/>
              <a:pathLst>
                <a:path w="36" h="107" extrusionOk="0">
                  <a:moveTo>
                    <a:pt x="27" y="1"/>
                  </a:moveTo>
                  <a:cubicBezTo>
                    <a:pt x="18" y="54"/>
                    <a:pt x="1" y="98"/>
                    <a:pt x="36" y="107"/>
                  </a:cubicBezTo>
                  <a:cubicBezTo>
                    <a:pt x="36" y="63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863218" y="4611737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5" y="1"/>
                  </a:moveTo>
                  <a:lnTo>
                    <a:pt x="35" y="1"/>
                  </a:lnTo>
                  <a:cubicBezTo>
                    <a:pt x="9" y="10"/>
                    <a:pt x="0" y="18"/>
                    <a:pt x="9" y="27"/>
                  </a:cubicBezTo>
                  <a:cubicBezTo>
                    <a:pt x="27" y="18"/>
                    <a:pt x="35" y="10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1856174" y="4877442"/>
              <a:ext cx="6533" cy="13043"/>
            </a:xfrm>
            <a:custGeom>
              <a:avLst/>
              <a:gdLst/>
              <a:ahLst/>
              <a:cxnLst/>
              <a:rect l="l" t="t" r="r" b="b"/>
              <a:pathLst>
                <a:path w="37" h="124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53"/>
                    <a:pt x="27" y="80"/>
                    <a:pt x="36" y="124"/>
                  </a:cubicBezTo>
                  <a:cubicBezTo>
                    <a:pt x="36" y="80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09467" y="5182067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323837" y="5316708"/>
              <a:ext cx="1589" cy="568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19"/>
                    <a:pt x="0" y="45"/>
                    <a:pt x="9" y="54"/>
                  </a:cubicBezTo>
                  <a:cubicBezTo>
                    <a:pt x="0" y="27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1910730" y="4994411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1"/>
                  </a:moveTo>
                  <a:cubicBezTo>
                    <a:pt x="4" y="14"/>
                    <a:pt x="6" y="19"/>
                    <a:pt x="7" y="19"/>
                  </a:cubicBezTo>
                  <a:cubicBezTo>
                    <a:pt x="8" y="1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1889013" y="5012083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9" y="9"/>
                    <a:pt x="9" y="9"/>
                    <a:pt x="18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1798616" y="485419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1909141" y="4995358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9"/>
                    <a:pt x="1" y="18"/>
                    <a:pt x="1" y="45"/>
                  </a:cubicBezTo>
                  <a:cubicBezTo>
                    <a:pt x="10" y="27"/>
                    <a:pt x="10" y="18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1912319" y="499904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8"/>
                    <a:pt x="1" y="27"/>
                  </a:cubicBezTo>
                  <a:cubicBezTo>
                    <a:pt x="9" y="27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1909141" y="498978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" y="1"/>
                  </a:moveTo>
                  <a:cubicBezTo>
                    <a:pt x="1" y="18"/>
                    <a:pt x="1" y="3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551419" y="4935927"/>
              <a:ext cx="1766" cy="3156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23"/>
                    <a:pt x="0" y="29"/>
                    <a:pt x="1" y="29"/>
                  </a:cubicBezTo>
                  <a:cubicBezTo>
                    <a:pt x="2" y="29"/>
                    <a:pt x="4" y="1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1519480" y="4693468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1500765" y="4681477"/>
              <a:ext cx="18892" cy="12097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07" y="0"/>
                  </a:moveTo>
                  <a:lnTo>
                    <a:pt x="1" y="115"/>
                  </a:lnTo>
                  <a:cubicBezTo>
                    <a:pt x="23" y="100"/>
                    <a:pt x="41" y="94"/>
                    <a:pt x="56" y="94"/>
                  </a:cubicBezTo>
                  <a:cubicBezTo>
                    <a:pt x="76" y="94"/>
                    <a:pt x="91" y="105"/>
                    <a:pt x="107" y="11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319070" y="4601849"/>
              <a:ext cx="1610558" cy="754931"/>
            </a:xfrm>
            <a:custGeom>
              <a:avLst/>
              <a:gdLst/>
              <a:ahLst/>
              <a:cxnLst/>
              <a:rect l="l" t="t" r="r" b="b"/>
              <a:pathLst>
                <a:path w="9122" h="7177" extrusionOk="0">
                  <a:moveTo>
                    <a:pt x="3604" y="402"/>
                  </a:moveTo>
                  <a:cubicBezTo>
                    <a:pt x="3616" y="402"/>
                    <a:pt x="3630" y="408"/>
                    <a:pt x="3647" y="413"/>
                  </a:cubicBezTo>
                  <a:cubicBezTo>
                    <a:pt x="3634" y="419"/>
                    <a:pt x="3607" y="440"/>
                    <a:pt x="3586" y="440"/>
                  </a:cubicBezTo>
                  <a:cubicBezTo>
                    <a:pt x="3579" y="440"/>
                    <a:pt x="3572" y="437"/>
                    <a:pt x="3568" y="430"/>
                  </a:cubicBezTo>
                  <a:cubicBezTo>
                    <a:pt x="3581" y="408"/>
                    <a:pt x="3592" y="402"/>
                    <a:pt x="3604" y="402"/>
                  </a:cubicBezTo>
                  <a:close/>
                  <a:moveTo>
                    <a:pt x="3188" y="462"/>
                  </a:moveTo>
                  <a:lnTo>
                    <a:pt x="3170" y="466"/>
                  </a:lnTo>
                  <a:cubicBezTo>
                    <a:pt x="3178" y="466"/>
                    <a:pt x="3184" y="464"/>
                    <a:pt x="3188" y="462"/>
                  </a:cubicBezTo>
                  <a:close/>
                  <a:moveTo>
                    <a:pt x="5325" y="457"/>
                  </a:moveTo>
                  <a:cubicBezTo>
                    <a:pt x="5343" y="457"/>
                    <a:pt x="5369" y="466"/>
                    <a:pt x="5396" y="483"/>
                  </a:cubicBezTo>
                  <a:cubicBezTo>
                    <a:pt x="5392" y="485"/>
                    <a:pt x="5389" y="486"/>
                    <a:pt x="5385" y="486"/>
                  </a:cubicBezTo>
                  <a:cubicBezTo>
                    <a:pt x="5368" y="486"/>
                    <a:pt x="5347" y="471"/>
                    <a:pt x="5325" y="457"/>
                  </a:cubicBezTo>
                  <a:close/>
                  <a:moveTo>
                    <a:pt x="5590" y="580"/>
                  </a:moveTo>
                  <a:lnTo>
                    <a:pt x="5590" y="580"/>
                  </a:lnTo>
                  <a:cubicBezTo>
                    <a:pt x="5593" y="581"/>
                    <a:pt x="5596" y="582"/>
                    <a:pt x="5600" y="583"/>
                  </a:cubicBezTo>
                  <a:lnTo>
                    <a:pt x="5600" y="583"/>
                  </a:lnTo>
                  <a:cubicBezTo>
                    <a:pt x="5597" y="582"/>
                    <a:pt x="5594" y="581"/>
                    <a:pt x="5590" y="580"/>
                  </a:cubicBezTo>
                  <a:close/>
                  <a:moveTo>
                    <a:pt x="7173" y="736"/>
                  </a:moveTo>
                  <a:cubicBezTo>
                    <a:pt x="7175" y="736"/>
                    <a:pt x="7179" y="737"/>
                    <a:pt x="7185" y="738"/>
                  </a:cubicBezTo>
                  <a:lnTo>
                    <a:pt x="7185" y="738"/>
                  </a:lnTo>
                  <a:cubicBezTo>
                    <a:pt x="7179" y="741"/>
                    <a:pt x="7174" y="744"/>
                    <a:pt x="7170" y="748"/>
                  </a:cubicBezTo>
                  <a:cubicBezTo>
                    <a:pt x="7170" y="742"/>
                    <a:pt x="7166" y="736"/>
                    <a:pt x="7173" y="736"/>
                  </a:cubicBezTo>
                  <a:close/>
                  <a:moveTo>
                    <a:pt x="7045" y="967"/>
                  </a:moveTo>
                  <a:cubicBezTo>
                    <a:pt x="7045" y="967"/>
                    <a:pt x="7046" y="968"/>
                    <a:pt x="7047" y="969"/>
                  </a:cubicBezTo>
                  <a:cubicBezTo>
                    <a:pt x="7046" y="968"/>
                    <a:pt x="7046" y="967"/>
                    <a:pt x="7045" y="967"/>
                  </a:cubicBezTo>
                  <a:close/>
                  <a:moveTo>
                    <a:pt x="7084" y="986"/>
                  </a:moveTo>
                  <a:lnTo>
                    <a:pt x="7084" y="986"/>
                  </a:lnTo>
                  <a:cubicBezTo>
                    <a:pt x="7083" y="986"/>
                    <a:pt x="7083" y="987"/>
                    <a:pt x="7082" y="987"/>
                  </a:cubicBezTo>
                  <a:cubicBezTo>
                    <a:pt x="7083" y="987"/>
                    <a:pt x="7083" y="987"/>
                    <a:pt x="7084" y="986"/>
                  </a:cubicBezTo>
                  <a:close/>
                  <a:moveTo>
                    <a:pt x="7541" y="1402"/>
                  </a:moveTo>
                  <a:cubicBezTo>
                    <a:pt x="7542" y="1404"/>
                    <a:pt x="7545" y="1407"/>
                    <a:pt x="7548" y="1410"/>
                  </a:cubicBezTo>
                  <a:lnTo>
                    <a:pt x="7548" y="1410"/>
                  </a:lnTo>
                  <a:cubicBezTo>
                    <a:pt x="7546" y="1407"/>
                    <a:pt x="7543" y="1404"/>
                    <a:pt x="7541" y="1402"/>
                  </a:cubicBezTo>
                  <a:close/>
                  <a:moveTo>
                    <a:pt x="2160" y="1658"/>
                  </a:moveTo>
                  <a:lnTo>
                    <a:pt x="2155" y="1684"/>
                  </a:lnTo>
                  <a:cubicBezTo>
                    <a:pt x="2158" y="1674"/>
                    <a:pt x="2159" y="1665"/>
                    <a:pt x="2160" y="1658"/>
                  </a:cubicBezTo>
                  <a:close/>
                  <a:moveTo>
                    <a:pt x="1775" y="2576"/>
                  </a:moveTo>
                  <a:cubicBezTo>
                    <a:pt x="1775" y="2576"/>
                    <a:pt x="1775" y="2577"/>
                    <a:pt x="1775" y="2577"/>
                  </a:cubicBezTo>
                  <a:lnTo>
                    <a:pt x="1775" y="2577"/>
                  </a:lnTo>
                  <a:cubicBezTo>
                    <a:pt x="1775" y="2577"/>
                    <a:pt x="1775" y="2576"/>
                    <a:pt x="1775" y="2576"/>
                  </a:cubicBezTo>
                  <a:close/>
                  <a:moveTo>
                    <a:pt x="937" y="3318"/>
                  </a:moveTo>
                  <a:cubicBezTo>
                    <a:pt x="932" y="3338"/>
                    <a:pt x="930" y="3345"/>
                    <a:pt x="928" y="3345"/>
                  </a:cubicBezTo>
                  <a:cubicBezTo>
                    <a:pt x="926" y="3345"/>
                    <a:pt x="924" y="3336"/>
                    <a:pt x="919" y="3327"/>
                  </a:cubicBezTo>
                  <a:lnTo>
                    <a:pt x="937" y="3318"/>
                  </a:lnTo>
                  <a:close/>
                  <a:moveTo>
                    <a:pt x="406" y="4479"/>
                  </a:moveTo>
                  <a:cubicBezTo>
                    <a:pt x="404" y="4479"/>
                    <a:pt x="401" y="4481"/>
                    <a:pt x="398" y="4483"/>
                  </a:cubicBezTo>
                  <a:cubicBezTo>
                    <a:pt x="401" y="4482"/>
                    <a:pt x="404" y="4480"/>
                    <a:pt x="406" y="4479"/>
                  </a:cubicBezTo>
                  <a:close/>
                  <a:moveTo>
                    <a:pt x="566" y="5313"/>
                  </a:moveTo>
                  <a:cubicBezTo>
                    <a:pt x="565" y="5315"/>
                    <a:pt x="564" y="5316"/>
                    <a:pt x="563" y="5318"/>
                  </a:cubicBezTo>
                  <a:lnTo>
                    <a:pt x="563" y="5318"/>
                  </a:lnTo>
                  <a:lnTo>
                    <a:pt x="566" y="5313"/>
                  </a:lnTo>
                  <a:close/>
                  <a:moveTo>
                    <a:pt x="3843" y="1"/>
                  </a:moveTo>
                  <a:cubicBezTo>
                    <a:pt x="3796" y="1"/>
                    <a:pt x="3863" y="70"/>
                    <a:pt x="3771" y="77"/>
                  </a:cubicBezTo>
                  <a:cubicBezTo>
                    <a:pt x="3753" y="51"/>
                    <a:pt x="3797" y="7"/>
                    <a:pt x="3718" y="7"/>
                  </a:cubicBezTo>
                  <a:cubicBezTo>
                    <a:pt x="3714" y="4"/>
                    <a:pt x="3710" y="3"/>
                    <a:pt x="3704" y="3"/>
                  </a:cubicBezTo>
                  <a:cubicBezTo>
                    <a:pt x="3658" y="3"/>
                    <a:pt x="3545" y="69"/>
                    <a:pt x="3453" y="69"/>
                  </a:cubicBezTo>
                  <a:cubicBezTo>
                    <a:pt x="3434" y="69"/>
                    <a:pt x="3416" y="66"/>
                    <a:pt x="3400" y="60"/>
                  </a:cubicBezTo>
                  <a:lnTo>
                    <a:pt x="3400" y="60"/>
                  </a:lnTo>
                  <a:cubicBezTo>
                    <a:pt x="3427" y="77"/>
                    <a:pt x="3444" y="95"/>
                    <a:pt x="3400" y="121"/>
                  </a:cubicBezTo>
                  <a:cubicBezTo>
                    <a:pt x="3395" y="122"/>
                    <a:pt x="3390" y="122"/>
                    <a:pt x="3385" y="122"/>
                  </a:cubicBezTo>
                  <a:cubicBezTo>
                    <a:pt x="3335" y="122"/>
                    <a:pt x="3265" y="101"/>
                    <a:pt x="3205" y="101"/>
                  </a:cubicBezTo>
                  <a:cubicBezTo>
                    <a:pt x="3166" y="101"/>
                    <a:pt x="3131" y="110"/>
                    <a:pt x="3109" y="139"/>
                  </a:cubicBezTo>
                  <a:cubicBezTo>
                    <a:pt x="3091" y="130"/>
                    <a:pt x="3091" y="130"/>
                    <a:pt x="3091" y="121"/>
                  </a:cubicBezTo>
                  <a:cubicBezTo>
                    <a:pt x="3029" y="148"/>
                    <a:pt x="2888" y="192"/>
                    <a:pt x="2861" y="245"/>
                  </a:cubicBezTo>
                  <a:cubicBezTo>
                    <a:pt x="2846" y="224"/>
                    <a:pt x="2825" y="215"/>
                    <a:pt x="2801" y="215"/>
                  </a:cubicBezTo>
                  <a:cubicBezTo>
                    <a:pt x="2753" y="215"/>
                    <a:pt x="2693" y="248"/>
                    <a:pt x="2641" y="289"/>
                  </a:cubicBezTo>
                  <a:cubicBezTo>
                    <a:pt x="2581" y="329"/>
                    <a:pt x="2536" y="378"/>
                    <a:pt x="2503" y="378"/>
                  </a:cubicBezTo>
                  <a:cubicBezTo>
                    <a:pt x="2492" y="378"/>
                    <a:pt x="2482" y="373"/>
                    <a:pt x="2473" y="360"/>
                  </a:cubicBezTo>
                  <a:cubicBezTo>
                    <a:pt x="2411" y="395"/>
                    <a:pt x="2358" y="448"/>
                    <a:pt x="2314" y="501"/>
                  </a:cubicBezTo>
                  <a:lnTo>
                    <a:pt x="2305" y="492"/>
                  </a:lnTo>
                  <a:cubicBezTo>
                    <a:pt x="2208" y="580"/>
                    <a:pt x="2208" y="642"/>
                    <a:pt x="2208" y="695"/>
                  </a:cubicBezTo>
                  <a:cubicBezTo>
                    <a:pt x="2200" y="701"/>
                    <a:pt x="2195" y="703"/>
                    <a:pt x="2192" y="703"/>
                  </a:cubicBezTo>
                  <a:cubicBezTo>
                    <a:pt x="2185" y="703"/>
                    <a:pt x="2188" y="693"/>
                    <a:pt x="2182" y="686"/>
                  </a:cubicBezTo>
                  <a:cubicBezTo>
                    <a:pt x="2067" y="828"/>
                    <a:pt x="2067" y="854"/>
                    <a:pt x="2058" y="1013"/>
                  </a:cubicBezTo>
                  <a:lnTo>
                    <a:pt x="2014" y="1013"/>
                  </a:lnTo>
                  <a:cubicBezTo>
                    <a:pt x="2014" y="1057"/>
                    <a:pt x="1855" y="1216"/>
                    <a:pt x="1837" y="1393"/>
                  </a:cubicBezTo>
                  <a:cubicBezTo>
                    <a:pt x="1837" y="1384"/>
                    <a:pt x="1828" y="1375"/>
                    <a:pt x="1828" y="1366"/>
                  </a:cubicBezTo>
                  <a:cubicBezTo>
                    <a:pt x="1802" y="1561"/>
                    <a:pt x="1546" y="1737"/>
                    <a:pt x="1661" y="1861"/>
                  </a:cubicBezTo>
                  <a:lnTo>
                    <a:pt x="1643" y="1993"/>
                  </a:lnTo>
                  <a:cubicBezTo>
                    <a:pt x="1666" y="1950"/>
                    <a:pt x="1680" y="1935"/>
                    <a:pt x="1690" y="1935"/>
                  </a:cubicBezTo>
                  <a:cubicBezTo>
                    <a:pt x="1709" y="1935"/>
                    <a:pt x="1711" y="1994"/>
                    <a:pt x="1732" y="1994"/>
                  </a:cubicBezTo>
                  <a:cubicBezTo>
                    <a:pt x="1737" y="1994"/>
                    <a:pt x="1742" y="1991"/>
                    <a:pt x="1749" y="1984"/>
                  </a:cubicBezTo>
                  <a:lnTo>
                    <a:pt x="1749" y="1984"/>
                  </a:lnTo>
                  <a:cubicBezTo>
                    <a:pt x="1736" y="2028"/>
                    <a:pt x="1689" y="2076"/>
                    <a:pt x="1668" y="2076"/>
                  </a:cubicBezTo>
                  <a:cubicBezTo>
                    <a:pt x="1659" y="2076"/>
                    <a:pt x="1655" y="2067"/>
                    <a:pt x="1661" y="2046"/>
                  </a:cubicBezTo>
                  <a:lnTo>
                    <a:pt x="1678" y="2037"/>
                  </a:lnTo>
                  <a:cubicBezTo>
                    <a:pt x="1672" y="2032"/>
                    <a:pt x="1666" y="2029"/>
                    <a:pt x="1659" y="2029"/>
                  </a:cubicBezTo>
                  <a:cubicBezTo>
                    <a:pt x="1610" y="2029"/>
                    <a:pt x="1573" y="2190"/>
                    <a:pt x="1535" y="2190"/>
                  </a:cubicBezTo>
                  <a:cubicBezTo>
                    <a:pt x="1533" y="2190"/>
                    <a:pt x="1531" y="2189"/>
                    <a:pt x="1528" y="2187"/>
                  </a:cubicBezTo>
                  <a:cubicBezTo>
                    <a:pt x="1405" y="2488"/>
                    <a:pt x="1272" y="2735"/>
                    <a:pt x="1104" y="2982"/>
                  </a:cubicBezTo>
                  <a:lnTo>
                    <a:pt x="1175" y="2982"/>
                  </a:lnTo>
                  <a:lnTo>
                    <a:pt x="1122" y="3062"/>
                  </a:lnTo>
                  <a:cubicBezTo>
                    <a:pt x="1114" y="3067"/>
                    <a:pt x="1107" y="3070"/>
                    <a:pt x="1100" y="3070"/>
                  </a:cubicBezTo>
                  <a:cubicBezTo>
                    <a:pt x="1085" y="3070"/>
                    <a:pt x="1079" y="3052"/>
                    <a:pt x="1104" y="3009"/>
                  </a:cubicBezTo>
                  <a:lnTo>
                    <a:pt x="1104" y="3009"/>
                  </a:lnTo>
                  <a:cubicBezTo>
                    <a:pt x="1051" y="3026"/>
                    <a:pt x="1069" y="3132"/>
                    <a:pt x="1078" y="3141"/>
                  </a:cubicBezTo>
                  <a:cubicBezTo>
                    <a:pt x="1056" y="3167"/>
                    <a:pt x="1042" y="3177"/>
                    <a:pt x="1033" y="3177"/>
                  </a:cubicBezTo>
                  <a:cubicBezTo>
                    <a:pt x="1008" y="3177"/>
                    <a:pt x="1029" y="3091"/>
                    <a:pt x="1022" y="3091"/>
                  </a:cubicBezTo>
                  <a:cubicBezTo>
                    <a:pt x="1020" y="3091"/>
                    <a:pt x="1019" y="3092"/>
                    <a:pt x="1016" y="3097"/>
                  </a:cubicBezTo>
                  <a:lnTo>
                    <a:pt x="990" y="3150"/>
                  </a:lnTo>
                  <a:lnTo>
                    <a:pt x="1007" y="3141"/>
                  </a:lnTo>
                  <a:lnTo>
                    <a:pt x="1007" y="3141"/>
                  </a:lnTo>
                  <a:cubicBezTo>
                    <a:pt x="998" y="3194"/>
                    <a:pt x="1025" y="3212"/>
                    <a:pt x="972" y="3291"/>
                  </a:cubicBezTo>
                  <a:cubicBezTo>
                    <a:pt x="958" y="3308"/>
                    <a:pt x="949" y="3312"/>
                    <a:pt x="941" y="3312"/>
                  </a:cubicBezTo>
                  <a:cubicBezTo>
                    <a:pt x="934" y="3312"/>
                    <a:pt x="928" y="3309"/>
                    <a:pt x="923" y="3309"/>
                  </a:cubicBezTo>
                  <a:cubicBezTo>
                    <a:pt x="919" y="3309"/>
                    <a:pt x="915" y="3311"/>
                    <a:pt x="910" y="3318"/>
                  </a:cubicBezTo>
                  <a:cubicBezTo>
                    <a:pt x="910" y="3315"/>
                    <a:pt x="909" y="3314"/>
                    <a:pt x="909" y="3314"/>
                  </a:cubicBezTo>
                  <a:cubicBezTo>
                    <a:pt x="906" y="3314"/>
                    <a:pt x="899" y="3324"/>
                    <a:pt x="892" y="3344"/>
                  </a:cubicBezTo>
                  <a:lnTo>
                    <a:pt x="831" y="3459"/>
                  </a:lnTo>
                  <a:lnTo>
                    <a:pt x="892" y="3432"/>
                  </a:lnTo>
                  <a:lnTo>
                    <a:pt x="892" y="3432"/>
                  </a:lnTo>
                  <a:cubicBezTo>
                    <a:pt x="892" y="3481"/>
                    <a:pt x="860" y="3523"/>
                    <a:pt x="879" y="3523"/>
                  </a:cubicBezTo>
                  <a:cubicBezTo>
                    <a:pt x="883" y="3523"/>
                    <a:pt x="890" y="3521"/>
                    <a:pt x="899" y="3517"/>
                  </a:cubicBezTo>
                  <a:lnTo>
                    <a:pt x="899" y="3517"/>
                  </a:lnTo>
                  <a:cubicBezTo>
                    <a:pt x="788" y="3580"/>
                    <a:pt x="670" y="3946"/>
                    <a:pt x="627" y="3989"/>
                  </a:cubicBezTo>
                  <a:cubicBezTo>
                    <a:pt x="627" y="4077"/>
                    <a:pt x="601" y="4148"/>
                    <a:pt x="557" y="4245"/>
                  </a:cubicBezTo>
                  <a:cubicBezTo>
                    <a:pt x="562" y="4239"/>
                    <a:pt x="572" y="4235"/>
                    <a:pt x="581" y="4235"/>
                  </a:cubicBezTo>
                  <a:cubicBezTo>
                    <a:pt x="599" y="4235"/>
                    <a:pt x="616" y="4253"/>
                    <a:pt x="592" y="4307"/>
                  </a:cubicBezTo>
                  <a:cubicBezTo>
                    <a:pt x="578" y="4296"/>
                    <a:pt x="566" y="4292"/>
                    <a:pt x="555" y="4292"/>
                  </a:cubicBezTo>
                  <a:cubicBezTo>
                    <a:pt x="495" y="4292"/>
                    <a:pt x="482" y="4435"/>
                    <a:pt x="406" y="4479"/>
                  </a:cubicBezTo>
                  <a:lnTo>
                    <a:pt x="406" y="4479"/>
                  </a:lnTo>
                  <a:cubicBezTo>
                    <a:pt x="407" y="4479"/>
                    <a:pt x="408" y="4479"/>
                    <a:pt x="409" y="4479"/>
                  </a:cubicBezTo>
                  <a:cubicBezTo>
                    <a:pt x="438" y="4479"/>
                    <a:pt x="359" y="4662"/>
                    <a:pt x="406" y="4662"/>
                  </a:cubicBezTo>
                  <a:cubicBezTo>
                    <a:pt x="412" y="4662"/>
                    <a:pt x="421" y="4659"/>
                    <a:pt x="433" y="4651"/>
                  </a:cubicBezTo>
                  <a:lnTo>
                    <a:pt x="433" y="4651"/>
                  </a:lnTo>
                  <a:cubicBezTo>
                    <a:pt x="424" y="4672"/>
                    <a:pt x="416" y="4678"/>
                    <a:pt x="408" y="4678"/>
                  </a:cubicBezTo>
                  <a:cubicBezTo>
                    <a:pt x="399" y="4678"/>
                    <a:pt x="390" y="4671"/>
                    <a:pt x="379" y="4671"/>
                  </a:cubicBezTo>
                  <a:cubicBezTo>
                    <a:pt x="372" y="4671"/>
                    <a:pt x="363" y="4674"/>
                    <a:pt x="354" y="4686"/>
                  </a:cubicBezTo>
                  <a:cubicBezTo>
                    <a:pt x="336" y="4863"/>
                    <a:pt x="221" y="5039"/>
                    <a:pt x="186" y="5260"/>
                  </a:cubicBezTo>
                  <a:cubicBezTo>
                    <a:pt x="195" y="5260"/>
                    <a:pt x="206" y="5254"/>
                    <a:pt x="216" y="5254"/>
                  </a:cubicBezTo>
                  <a:cubicBezTo>
                    <a:pt x="226" y="5254"/>
                    <a:pt x="235" y="5260"/>
                    <a:pt x="239" y="5287"/>
                  </a:cubicBezTo>
                  <a:lnTo>
                    <a:pt x="142" y="5375"/>
                  </a:lnTo>
                  <a:cubicBezTo>
                    <a:pt x="142" y="5419"/>
                    <a:pt x="221" y="5428"/>
                    <a:pt x="159" y="5499"/>
                  </a:cubicBezTo>
                  <a:cubicBezTo>
                    <a:pt x="164" y="5494"/>
                    <a:pt x="173" y="5490"/>
                    <a:pt x="180" y="5490"/>
                  </a:cubicBezTo>
                  <a:cubicBezTo>
                    <a:pt x="188" y="5490"/>
                    <a:pt x="195" y="5494"/>
                    <a:pt x="195" y="5507"/>
                  </a:cubicBezTo>
                  <a:cubicBezTo>
                    <a:pt x="45" y="5905"/>
                    <a:pt x="133" y="6355"/>
                    <a:pt x="1" y="6770"/>
                  </a:cubicBezTo>
                  <a:cubicBezTo>
                    <a:pt x="10" y="6751"/>
                    <a:pt x="16" y="6744"/>
                    <a:pt x="20" y="6744"/>
                  </a:cubicBezTo>
                  <a:cubicBezTo>
                    <a:pt x="28" y="6744"/>
                    <a:pt x="30" y="6768"/>
                    <a:pt x="36" y="6797"/>
                  </a:cubicBezTo>
                  <a:cubicBezTo>
                    <a:pt x="36" y="6788"/>
                    <a:pt x="40" y="6785"/>
                    <a:pt x="46" y="6785"/>
                  </a:cubicBezTo>
                  <a:cubicBezTo>
                    <a:pt x="57" y="6785"/>
                    <a:pt x="77" y="6797"/>
                    <a:pt x="89" y="6797"/>
                  </a:cubicBezTo>
                  <a:lnTo>
                    <a:pt x="36" y="6973"/>
                  </a:lnTo>
                  <a:cubicBezTo>
                    <a:pt x="89" y="7000"/>
                    <a:pt x="45" y="7159"/>
                    <a:pt x="98" y="7176"/>
                  </a:cubicBezTo>
                  <a:lnTo>
                    <a:pt x="89" y="7123"/>
                  </a:lnTo>
                  <a:lnTo>
                    <a:pt x="89" y="7123"/>
                  </a:lnTo>
                  <a:cubicBezTo>
                    <a:pt x="99" y="7135"/>
                    <a:pt x="109" y="7139"/>
                    <a:pt x="119" y="7139"/>
                  </a:cubicBezTo>
                  <a:cubicBezTo>
                    <a:pt x="172" y="7139"/>
                    <a:pt x="231" y="7017"/>
                    <a:pt x="295" y="7017"/>
                  </a:cubicBezTo>
                  <a:cubicBezTo>
                    <a:pt x="297" y="7017"/>
                    <a:pt x="299" y="7017"/>
                    <a:pt x="301" y="7017"/>
                  </a:cubicBezTo>
                  <a:cubicBezTo>
                    <a:pt x="230" y="6938"/>
                    <a:pt x="407" y="6805"/>
                    <a:pt x="301" y="6673"/>
                  </a:cubicBezTo>
                  <a:cubicBezTo>
                    <a:pt x="304" y="6668"/>
                    <a:pt x="308" y="6665"/>
                    <a:pt x="311" y="6665"/>
                  </a:cubicBezTo>
                  <a:cubicBezTo>
                    <a:pt x="320" y="6665"/>
                    <a:pt x="328" y="6686"/>
                    <a:pt x="338" y="6686"/>
                  </a:cubicBezTo>
                  <a:cubicBezTo>
                    <a:pt x="340" y="6686"/>
                    <a:pt x="342" y="6684"/>
                    <a:pt x="345" y="6682"/>
                  </a:cubicBezTo>
                  <a:cubicBezTo>
                    <a:pt x="310" y="6655"/>
                    <a:pt x="310" y="6611"/>
                    <a:pt x="327" y="6541"/>
                  </a:cubicBezTo>
                  <a:lnTo>
                    <a:pt x="327" y="6541"/>
                  </a:lnTo>
                  <a:lnTo>
                    <a:pt x="336" y="6549"/>
                  </a:lnTo>
                  <a:cubicBezTo>
                    <a:pt x="336" y="6337"/>
                    <a:pt x="371" y="6249"/>
                    <a:pt x="424" y="6011"/>
                  </a:cubicBezTo>
                  <a:lnTo>
                    <a:pt x="424" y="6011"/>
                  </a:lnTo>
                  <a:lnTo>
                    <a:pt x="380" y="6028"/>
                  </a:lnTo>
                  <a:cubicBezTo>
                    <a:pt x="389" y="5975"/>
                    <a:pt x="407" y="5967"/>
                    <a:pt x="416" y="5949"/>
                  </a:cubicBezTo>
                  <a:cubicBezTo>
                    <a:pt x="408" y="5939"/>
                    <a:pt x="402" y="5934"/>
                    <a:pt x="397" y="5934"/>
                  </a:cubicBezTo>
                  <a:cubicBezTo>
                    <a:pt x="375" y="5934"/>
                    <a:pt x="384" y="6040"/>
                    <a:pt x="356" y="6040"/>
                  </a:cubicBezTo>
                  <a:cubicBezTo>
                    <a:pt x="351" y="6040"/>
                    <a:pt x="344" y="6036"/>
                    <a:pt x="336" y="6028"/>
                  </a:cubicBezTo>
                  <a:cubicBezTo>
                    <a:pt x="424" y="5967"/>
                    <a:pt x="389" y="5666"/>
                    <a:pt x="486" y="5640"/>
                  </a:cubicBezTo>
                  <a:cubicBezTo>
                    <a:pt x="492" y="5613"/>
                    <a:pt x="488" y="5606"/>
                    <a:pt x="480" y="5606"/>
                  </a:cubicBezTo>
                  <a:cubicBezTo>
                    <a:pt x="473" y="5606"/>
                    <a:pt x="464" y="5612"/>
                    <a:pt x="457" y="5612"/>
                  </a:cubicBezTo>
                  <a:cubicBezTo>
                    <a:pt x="449" y="5612"/>
                    <a:pt x="445" y="5605"/>
                    <a:pt x="451" y="5578"/>
                  </a:cubicBezTo>
                  <a:lnTo>
                    <a:pt x="477" y="5560"/>
                  </a:lnTo>
                  <a:lnTo>
                    <a:pt x="451" y="5534"/>
                  </a:lnTo>
                  <a:cubicBezTo>
                    <a:pt x="469" y="5490"/>
                    <a:pt x="504" y="5472"/>
                    <a:pt x="522" y="5472"/>
                  </a:cubicBezTo>
                  <a:cubicBezTo>
                    <a:pt x="522" y="5481"/>
                    <a:pt x="522" y="5507"/>
                    <a:pt x="522" y="5516"/>
                  </a:cubicBezTo>
                  <a:cubicBezTo>
                    <a:pt x="563" y="5466"/>
                    <a:pt x="550" y="5353"/>
                    <a:pt x="563" y="5318"/>
                  </a:cubicBezTo>
                  <a:lnTo>
                    <a:pt x="563" y="5318"/>
                  </a:lnTo>
                  <a:lnTo>
                    <a:pt x="530" y="5384"/>
                  </a:lnTo>
                  <a:cubicBezTo>
                    <a:pt x="557" y="5172"/>
                    <a:pt x="654" y="4934"/>
                    <a:pt x="672" y="4722"/>
                  </a:cubicBezTo>
                  <a:lnTo>
                    <a:pt x="672" y="4722"/>
                  </a:lnTo>
                  <a:lnTo>
                    <a:pt x="645" y="4730"/>
                  </a:lnTo>
                  <a:cubicBezTo>
                    <a:pt x="663" y="4572"/>
                    <a:pt x="707" y="4616"/>
                    <a:pt x="742" y="4448"/>
                  </a:cubicBezTo>
                  <a:lnTo>
                    <a:pt x="751" y="4457"/>
                  </a:lnTo>
                  <a:cubicBezTo>
                    <a:pt x="742" y="4413"/>
                    <a:pt x="751" y="4368"/>
                    <a:pt x="769" y="4324"/>
                  </a:cubicBezTo>
                  <a:cubicBezTo>
                    <a:pt x="771" y="4335"/>
                    <a:pt x="774" y="4339"/>
                    <a:pt x="779" y="4339"/>
                  </a:cubicBezTo>
                  <a:cubicBezTo>
                    <a:pt x="794" y="4339"/>
                    <a:pt x="819" y="4305"/>
                    <a:pt x="831" y="4305"/>
                  </a:cubicBezTo>
                  <a:cubicBezTo>
                    <a:pt x="836" y="4305"/>
                    <a:pt x="839" y="4310"/>
                    <a:pt x="839" y="4324"/>
                  </a:cubicBezTo>
                  <a:cubicBezTo>
                    <a:pt x="866" y="4157"/>
                    <a:pt x="839" y="4236"/>
                    <a:pt x="822" y="4104"/>
                  </a:cubicBezTo>
                  <a:lnTo>
                    <a:pt x="857" y="4095"/>
                  </a:lnTo>
                  <a:cubicBezTo>
                    <a:pt x="848" y="4051"/>
                    <a:pt x="839" y="4042"/>
                    <a:pt x="866" y="3953"/>
                  </a:cubicBezTo>
                  <a:cubicBezTo>
                    <a:pt x="866" y="3979"/>
                    <a:pt x="872" y="3985"/>
                    <a:pt x="881" y="3985"/>
                  </a:cubicBezTo>
                  <a:cubicBezTo>
                    <a:pt x="890" y="3985"/>
                    <a:pt x="902" y="3978"/>
                    <a:pt x="911" y="3978"/>
                  </a:cubicBezTo>
                  <a:cubicBezTo>
                    <a:pt x="921" y="3978"/>
                    <a:pt x="928" y="3985"/>
                    <a:pt x="928" y="4015"/>
                  </a:cubicBezTo>
                  <a:cubicBezTo>
                    <a:pt x="1060" y="3874"/>
                    <a:pt x="990" y="3742"/>
                    <a:pt x="1113" y="3706"/>
                  </a:cubicBezTo>
                  <a:cubicBezTo>
                    <a:pt x="1104" y="3683"/>
                    <a:pt x="1095" y="3675"/>
                    <a:pt x="1084" y="3675"/>
                  </a:cubicBezTo>
                  <a:cubicBezTo>
                    <a:pt x="1049" y="3675"/>
                    <a:pt x="1010" y="3785"/>
                    <a:pt x="1000" y="3785"/>
                  </a:cubicBezTo>
                  <a:cubicBezTo>
                    <a:pt x="999" y="3785"/>
                    <a:pt x="998" y="3782"/>
                    <a:pt x="998" y="3777"/>
                  </a:cubicBezTo>
                  <a:cubicBezTo>
                    <a:pt x="995" y="3780"/>
                    <a:pt x="992" y="3781"/>
                    <a:pt x="989" y="3781"/>
                  </a:cubicBezTo>
                  <a:cubicBezTo>
                    <a:pt x="965" y="3781"/>
                    <a:pt x="975" y="3683"/>
                    <a:pt x="1007" y="3636"/>
                  </a:cubicBezTo>
                  <a:cubicBezTo>
                    <a:pt x="1033" y="3592"/>
                    <a:pt x="1144" y="3600"/>
                    <a:pt x="1215" y="3484"/>
                  </a:cubicBezTo>
                  <a:lnTo>
                    <a:pt x="1215" y="3484"/>
                  </a:lnTo>
                  <a:cubicBezTo>
                    <a:pt x="1214" y="3488"/>
                    <a:pt x="1216" y="3492"/>
                    <a:pt x="1210" y="3503"/>
                  </a:cubicBezTo>
                  <a:cubicBezTo>
                    <a:pt x="1254" y="3468"/>
                    <a:pt x="1237" y="3397"/>
                    <a:pt x="1299" y="3353"/>
                  </a:cubicBezTo>
                  <a:cubicBezTo>
                    <a:pt x="1272" y="3300"/>
                    <a:pt x="1343" y="3282"/>
                    <a:pt x="1299" y="3238"/>
                  </a:cubicBezTo>
                  <a:lnTo>
                    <a:pt x="1299" y="3238"/>
                  </a:lnTo>
                  <a:lnTo>
                    <a:pt x="1237" y="3362"/>
                  </a:lnTo>
                  <a:cubicBezTo>
                    <a:pt x="1263" y="3291"/>
                    <a:pt x="1237" y="3185"/>
                    <a:pt x="1334" y="3097"/>
                  </a:cubicBezTo>
                  <a:lnTo>
                    <a:pt x="1334" y="3097"/>
                  </a:lnTo>
                  <a:cubicBezTo>
                    <a:pt x="1334" y="3115"/>
                    <a:pt x="1334" y="3150"/>
                    <a:pt x="1325" y="3185"/>
                  </a:cubicBezTo>
                  <a:cubicBezTo>
                    <a:pt x="1360" y="3159"/>
                    <a:pt x="1352" y="3115"/>
                    <a:pt x="1387" y="3088"/>
                  </a:cubicBezTo>
                  <a:lnTo>
                    <a:pt x="1387" y="3088"/>
                  </a:lnTo>
                  <a:cubicBezTo>
                    <a:pt x="1440" y="3132"/>
                    <a:pt x="1316" y="3247"/>
                    <a:pt x="1316" y="3335"/>
                  </a:cubicBezTo>
                  <a:cubicBezTo>
                    <a:pt x="1351" y="3322"/>
                    <a:pt x="1358" y="3232"/>
                    <a:pt x="1377" y="3232"/>
                  </a:cubicBezTo>
                  <a:cubicBezTo>
                    <a:pt x="1382" y="3232"/>
                    <a:pt x="1388" y="3239"/>
                    <a:pt x="1396" y="3256"/>
                  </a:cubicBezTo>
                  <a:cubicBezTo>
                    <a:pt x="1352" y="3150"/>
                    <a:pt x="1484" y="3123"/>
                    <a:pt x="1475" y="3000"/>
                  </a:cubicBezTo>
                  <a:lnTo>
                    <a:pt x="1475" y="3000"/>
                  </a:lnTo>
                  <a:lnTo>
                    <a:pt x="1510" y="3026"/>
                  </a:lnTo>
                  <a:cubicBezTo>
                    <a:pt x="1510" y="3009"/>
                    <a:pt x="1510" y="2973"/>
                    <a:pt x="1528" y="2947"/>
                  </a:cubicBezTo>
                  <a:lnTo>
                    <a:pt x="1546" y="3017"/>
                  </a:lnTo>
                  <a:cubicBezTo>
                    <a:pt x="1555" y="2920"/>
                    <a:pt x="1669" y="2894"/>
                    <a:pt x="1669" y="2806"/>
                  </a:cubicBezTo>
                  <a:lnTo>
                    <a:pt x="1669" y="2806"/>
                  </a:lnTo>
                  <a:cubicBezTo>
                    <a:pt x="1646" y="2867"/>
                    <a:pt x="1632" y="2883"/>
                    <a:pt x="1621" y="2883"/>
                  </a:cubicBezTo>
                  <a:cubicBezTo>
                    <a:pt x="1608" y="2883"/>
                    <a:pt x="1598" y="2858"/>
                    <a:pt x="1578" y="2858"/>
                  </a:cubicBezTo>
                  <a:cubicBezTo>
                    <a:pt x="1571" y="2858"/>
                    <a:pt x="1564" y="2861"/>
                    <a:pt x="1555" y="2867"/>
                  </a:cubicBezTo>
                  <a:cubicBezTo>
                    <a:pt x="1590" y="2656"/>
                    <a:pt x="1696" y="2805"/>
                    <a:pt x="1775" y="2577"/>
                  </a:cubicBezTo>
                  <a:lnTo>
                    <a:pt x="1775" y="2577"/>
                  </a:lnTo>
                  <a:cubicBezTo>
                    <a:pt x="1768" y="2597"/>
                    <a:pt x="1733" y="2639"/>
                    <a:pt x="1715" y="2639"/>
                  </a:cubicBezTo>
                  <a:cubicBezTo>
                    <a:pt x="1709" y="2639"/>
                    <a:pt x="1705" y="2634"/>
                    <a:pt x="1705" y="2620"/>
                  </a:cubicBezTo>
                  <a:cubicBezTo>
                    <a:pt x="1731" y="2585"/>
                    <a:pt x="1767" y="2532"/>
                    <a:pt x="1802" y="2514"/>
                  </a:cubicBezTo>
                  <a:cubicBezTo>
                    <a:pt x="1817" y="2465"/>
                    <a:pt x="1815" y="2451"/>
                    <a:pt x="1807" y="2451"/>
                  </a:cubicBezTo>
                  <a:cubicBezTo>
                    <a:pt x="1796" y="2451"/>
                    <a:pt x="1775" y="2472"/>
                    <a:pt x="1764" y="2472"/>
                  </a:cubicBezTo>
                  <a:cubicBezTo>
                    <a:pt x="1759" y="2472"/>
                    <a:pt x="1756" y="2467"/>
                    <a:pt x="1758" y="2452"/>
                  </a:cubicBezTo>
                  <a:cubicBezTo>
                    <a:pt x="1820" y="2426"/>
                    <a:pt x="1767" y="2382"/>
                    <a:pt x="1775" y="2320"/>
                  </a:cubicBezTo>
                  <a:lnTo>
                    <a:pt x="1775" y="2320"/>
                  </a:lnTo>
                  <a:lnTo>
                    <a:pt x="1811" y="2329"/>
                  </a:lnTo>
                  <a:cubicBezTo>
                    <a:pt x="1899" y="2187"/>
                    <a:pt x="1749" y="2258"/>
                    <a:pt x="1837" y="2126"/>
                  </a:cubicBezTo>
                  <a:lnTo>
                    <a:pt x="1837" y="2126"/>
                  </a:lnTo>
                  <a:lnTo>
                    <a:pt x="1864" y="2205"/>
                  </a:lnTo>
                  <a:lnTo>
                    <a:pt x="1881" y="2135"/>
                  </a:lnTo>
                  <a:lnTo>
                    <a:pt x="1917" y="2161"/>
                  </a:lnTo>
                  <a:cubicBezTo>
                    <a:pt x="1917" y="2073"/>
                    <a:pt x="1943" y="2046"/>
                    <a:pt x="1987" y="1976"/>
                  </a:cubicBezTo>
                  <a:lnTo>
                    <a:pt x="1987" y="1976"/>
                  </a:lnTo>
                  <a:cubicBezTo>
                    <a:pt x="1984" y="1976"/>
                    <a:pt x="1981" y="1977"/>
                    <a:pt x="1978" y="1977"/>
                  </a:cubicBezTo>
                  <a:cubicBezTo>
                    <a:pt x="1946" y="1977"/>
                    <a:pt x="1919" y="1934"/>
                    <a:pt x="1943" y="1870"/>
                  </a:cubicBezTo>
                  <a:cubicBezTo>
                    <a:pt x="1953" y="1862"/>
                    <a:pt x="1959" y="1860"/>
                    <a:pt x="1964" y="1860"/>
                  </a:cubicBezTo>
                  <a:cubicBezTo>
                    <a:pt x="1972" y="1860"/>
                    <a:pt x="1975" y="1866"/>
                    <a:pt x="1979" y="1866"/>
                  </a:cubicBezTo>
                  <a:cubicBezTo>
                    <a:pt x="1984" y="1866"/>
                    <a:pt x="1989" y="1855"/>
                    <a:pt x="2005" y="1808"/>
                  </a:cubicBezTo>
                  <a:lnTo>
                    <a:pt x="2005" y="1808"/>
                  </a:lnTo>
                  <a:cubicBezTo>
                    <a:pt x="2023" y="1843"/>
                    <a:pt x="2040" y="1878"/>
                    <a:pt x="1987" y="1905"/>
                  </a:cubicBezTo>
                  <a:cubicBezTo>
                    <a:pt x="1996" y="1914"/>
                    <a:pt x="2005" y="1940"/>
                    <a:pt x="2014" y="1949"/>
                  </a:cubicBezTo>
                  <a:cubicBezTo>
                    <a:pt x="2058" y="1905"/>
                    <a:pt x="2067" y="1825"/>
                    <a:pt x="2084" y="1790"/>
                  </a:cubicBezTo>
                  <a:lnTo>
                    <a:pt x="2084" y="1790"/>
                  </a:lnTo>
                  <a:cubicBezTo>
                    <a:pt x="2076" y="1799"/>
                    <a:pt x="2067" y="1817"/>
                    <a:pt x="2058" y="1825"/>
                  </a:cubicBezTo>
                  <a:lnTo>
                    <a:pt x="2067" y="1658"/>
                  </a:lnTo>
                  <a:cubicBezTo>
                    <a:pt x="2073" y="1654"/>
                    <a:pt x="2078" y="1652"/>
                    <a:pt x="2081" y="1652"/>
                  </a:cubicBezTo>
                  <a:cubicBezTo>
                    <a:pt x="2094" y="1652"/>
                    <a:pt x="2095" y="1671"/>
                    <a:pt x="2102" y="1684"/>
                  </a:cubicBezTo>
                  <a:cubicBezTo>
                    <a:pt x="2102" y="1658"/>
                    <a:pt x="2093" y="1631"/>
                    <a:pt x="2111" y="1587"/>
                  </a:cubicBezTo>
                  <a:cubicBezTo>
                    <a:pt x="2133" y="1609"/>
                    <a:pt x="2161" y="1619"/>
                    <a:pt x="2160" y="1658"/>
                  </a:cubicBezTo>
                  <a:lnTo>
                    <a:pt x="2160" y="1658"/>
                  </a:lnTo>
                  <a:lnTo>
                    <a:pt x="2182" y="1534"/>
                  </a:lnTo>
                  <a:cubicBezTo>
                    <a:pt x="2196" y="1534"/>
                    <a:pt x="2227" y="1500"/>
                    <a:pt x="2243" y="1500"/>
                  </a:cubicBezTo>
                  <a:cubicBezTo>
                    <a:pt x="2247" y="1500"/>
                    <a:pt x="2250" y="1502"/>
                    <a:pt x="2252" y="1508"/>
                  </a:cubicBezTo>
                  <a:cubicBezTo>
                    <a:pt x="2296" y="1437"/>
                    <a:pt x="2270" y="1296"/>
                    <a:pt x="2332" y="1207"/>
                  </a:cubicBezTo>
                  <a:cubicBezTo>
                    <a:pt x="2332" y="1199"/>
                    <a:pt x="2323" y="1190"/>
                    <a:pt x="2332" y="1163"/>
                  </a:cubicBezTo>
                  <a:cubicBezTo>
                    <a:pt x="2376" y="1075"/>
                    <a:pt x="2446" y="1022"/>
                    <a:pt x="2464" y="907"/>
                  </a:cubicBezTo>
                  <a:cubicBezTo>
                    <a:pt x="2491" y="907"/>
                    <a:pt x="2517" y="898"/>
                    <a:pt x="2544" y="898"/>
                  </a:cubicBezTo>
                  <a:cubicBezTo>
                    <a:pt x="2579" y="828"/>
                    <a:pt x="2438" y="916"/>
                    <a:pt x="2499" y="792"/>
                  </a:cubicBezTo>
                  <a:cubicBezTo>
                    <a:pt x="2513" y="767"/>
                    <a:pt x="2525" y="759"/>
                    <a:pt x="2534" y="759"/>
                  </a:cubicBezTo>
                  <a:cubicBezTo>
                    <a:pt x="2554" y="759"/>
                    <a:pt x="2568" y="793"/>
                    <a:pt x="2584" y="793"/>
                  </a:cubicBezTo>
                  <a:cubicBezTo>
                    <a:pt x="2585" y="793"/>
                    <a:pt x="2586" y="793"/>
                    <a:pt x="2588" y="792"/>
                  </a:cubicBezTo>
                  <a:cubicBezTo>
                    <a:pt x="2597" y="739"/>
                    <a:pt x="2614" y="642"/>
                    <a:pt x="2711" y="633"/>
                  </a:cubicBezTo>
                  <a:lnTo>
                    <a:pt x="2711" y="633"/>
                  </a:lnTo>
                  <a:cubicBezTo>
                    <a:pt x="2685" y="651"/>
                    <a:pt x="2667" y="660"/>
                    <a:pt x="2650" y="678"/>
                  </a:cubicBezTo>
                  <a:cubicBezTo>
                    <a:pt x="2676" y="669"/>
                    <a:pt x="2694" y="669"/>
                    <a:pt x="2720" y="669"/>
                  </a:cubicBezTo>
                  <a:cubicBezTo>
                    <a:pt x="2685" y="748"/>
                    <a:pt x="2650" y="766"/>
                    <a:pt x="2711" y="766"/>
                  </a:cubicBezTo>
                  <a:cubicBezTo>
                    <a:pt x="2641" y="669"/>
                    <a:pt x="2888" y="651"/>
                    <a:pt x="2861" y="554"/>
                  </a:cubicBezTo>
                  <a:lnTo>
                    <a:pt x="2861" y="554"/>
                  </a:lnTo>
                  <a:lnTo>
                    <a:pt x="2906" y="563"/>
                  </a:lnTo>
                  <a:cubicBezTo>
                    <a:pt x="2897" y="563"/>
                    <a:pt x="2897" y="572"/>
                    <a:pt x="2888" y="572"/>
                  </a:cubicBezTo>
                  <a:cubicBezTo>
                    <a:pt x="2896" y="574"/>
                    <a:pt x="2903" y="575"/>
                    <a:pt x="2910" y="575"/>
                  </a:cubicBezTo>
                  <a:cubicBezTo>
                    <a:pt x="2966" y="575"/>
                    <a:pt x="2926" y="473"/>
                    <a:pt x="3038" y="457"/>
                  </a:cubicBezTo>
                  <a:cubicBezTo>
                    <a:pt x="3082" y="457"/>
                    <a:pt x="3109" y="475"/>
                    <a:pt x="3091" y="492"/>
                  </a:cubicBezTo>
                  <a:lnTo>
                    <a:pt x="3170" y="448"/>
                  </a:lnTo>
                  <a:cubicBezTo>
                    <a:pt x="3196" y="448"/>
                    <a:pt x="3198" y="457"/>
                    <a:pt x="3188" y="462"/>
                  </a:cubicBezTo>
                  <a:lnTo>
                    <a:pt x="3188" y="462"/>
                  </a:lnTo>
                  <a:lnTo>
                    <a:pt x="3312" y="439"/>
                  </a:lnTo>
                  <a:lnTo>
                    <a:pt x="3312" y="448"/>
                  </a:lnTo>
                  <a:cubicBezTo>
                    <a:pt x="3329" y="422"/>
                    <a:pt x="3374" y="395"/>
                    <a:pt x="3400" y="377"/>
                  </a:cubicBezTo>
                  <a:lnTo>
                    <a:pt x="3400" y="377"/>
                  </a:lnTo>
                  <a:cubicBezTo>
                    <a:pt x="3435" y="386"/>
                    <a:pt x="3382" y="395"/>
                    <a:pt x="3391" y="404"/>
                  </a:cubicBezTo>
                  <a:lnTo>
                    <a:pt x="3471" y="369"/>
                  </a:lnTo>
                  <a:lnTo>
                    <a:pt x="3471" y="369"/>
                  </a:lnTo>
                  <a:cubicBezTo>
                    <a:pt x="3506" y="404"/>
                    <a:pt x="3444" y="430"/>
                    <a:pt x="3382" y="430"/>
                  </a:cubicBezTo>
                  <a:cubicBezTo>
                    <a:pt x="3409" y="463"/>
                    <a:pt x="3426" y="473"/>
                    <a:pt x="3442" y="473"/>
                  </a:cubicBezTo>
                  <a:cubicBezTo>
                    <a:pt x="3468" y="473"/>
                    <a:pt x="3490" y="444"/>
                    <a:pt x="3547" y="444"/>
                  </a:cubicBezTo>
                  <a:cubicBezTo>
                    <a:pt x="3566" y="444"/>
                    <a:pt x="3591" y="447"/>
                    <a:pt x="3621" y="457"/>
                  </a:cubicBezTo>
                  <a:lnTo>
                    <a:pt x="3541" y="475"/>
                  </a:lnTo>
                  <a:cubicBezTo>
                    <a:pt x="3594" y="536"/>
                    <a:pt x="3656" y="510"/>
                    <a:pt x="3736" y="545"/>
                  </a:cubicBezTo>
                  <a:cubicBezTo>
                    <a:pt x="3718" y="527"/>
                    <a:pt x="3568" y="448"/>
                    <a:pt x="3647" y="422"/>
                  </a:cubicBezTo>
                  <a:lnTo>
                    <a:pt x="3647" y="422"/>
                  </a:lnTo>
                  <a:cubicBezTo>
                    <a:pt x="3657" y="425"/>
                    <a:pt x="3668" y="427"/>
                    <a:pt x="3680" y="427"/>
                  </a:cubicBezTo>
                  <a:cubicBezTo>
                    <a:pt x="3701" y="427"/>
                    <a:pt x="3725" y="421"/>
                    <a:pt x="3753" y="404"/>
                  </a:cubicBezTo>
                  <a:cubicBezTo>
                    <a:pt x="3760" y="435"/>
                    <a:pt x="3784" y="440"/>
                    <a:pt x="3817" y="440"/>
                  </a:cubicBezTo>
                  <a:cubicBezTo>
                    <a:pt x="3830" y="440"/>
                    <a:pt x="3844" y="439"/>
                    <a:pt x="3859" y="439"/>
                  </a:cubicBezTo>
                  <a:lnTo>
                    <a:pt x="3859" y="492"/>
                  </a:lnTo>
                  <a:cubicBezTo>
                    <a:pt x="3921" y="475"/>
                    <a:pt x="3921" y="448"/>
                    <a:pt x="3956" y="422"/>
                  </a:cubicBezTo>
                  <a:cubicBezTo>
                    <a:pt x="4027" y="430"/>
                    <a:pt x="4036" y="475"/>
                    <a:pt x="4053" y="510"/>
                  </a:cubicBezTo>
                  <a:cubicBezTo>
                    <a:pt x="4059" y="510"/>
                    <a:pt x="4065" y="511"/>
                    <a:pt x="4069" y="511"/>
                  </a:cubicBezTo>
                  <a:cubicBezTo>
                    <a:pt x="4150" y="511"/>
                    <a:pt x="3990" y="439"/>
                    <a:pt x="4115" y="430"/>
                  </a:cubicBezTo>
                  <a:lnTo>
                    <a:pt x="4115" y="430"/>
                  </a:lnTo>
                  <a:cubicBezTo>
                    <a:pt x="4148" y="440"/>
                    <a:pt x="4178" y="444"/>
                    <a:pt x="4209" y="444"/>
                  </a:cubicBezTo>
                  <a:cubicBezTo>
                    <a:pt x="4261" y="444"/>
                    <a:pt x="4316" y="433"/>
                    <a:pt x="4389" y="422"/>
                  </a:cubicBezTo>
                  <a:lnTo>
                    <a:pt x="4389" y="422"/>
                  </a:lnTo>
                  <a:cubicBezTo>
                    <a:pt x="4451" y="439"/>
                    <a:pt x="4371" y="448"/>
                    <a:pt x="4398" y="466"/>
                  </a:cubicBezTo>
                  <a:lnTo>
                    <a:pt x="4460" y="430"/>
                  </a:lnTo>
                  <a:cubicBezTo>
                    <a:pt x="4477" y="430"/>
                    <a:pt x="4468" y="448"/>
                    <a:pt x="4468" y="448"/>
                  </a:cubicBezTo>
                  <a:cubicBezTo>
                    <a:pt x="4513" y="439"/>
                    <a:pt x="4477" y="395"/>
                    <a:pt x="4557" y="395"/>
                  </a:cubicBezTo>
                  <a:cubicBezTo>
                    <a:pt x="4561" y="385"/>
                    <a:pt x="4568" y="381"/>
                    <a:pt x="4578" y="381"/>
                  </a:cubicBezTo>
                  <a:cubicBezTo>
                    <a:pt x="4616" y="381"/>
                    <a:pt x="4691" y="450"/>
                    <a:pt x="4765" y="450"/>
                  </a:cubicBezTo>
                  <a:cubicBezTo>
                    <a:pt x="4781" y="450"/>
                    <a:pt x="4797" y="447"/>
                    <a:pt x="4813" y="439"/>
                  </a:cubicBezTo>
                  <a:lnTo>
                    <a:pt x="4813" y="439"/>
                  </a:lnTo>
                  <a:cubicBezTo>
                    <a:pt x="4830" y="457"/>
                    <a:pt x="4795" y="475"/>
                    <a:pt x="4795" y="492"/>
                  </a:cubicBezTo>
                  <a:cubicBezTo>
                    <a:pt x="4936" y="475"/>
                    <a:pt x="4919" y="475"/>
                    <a:pt x="5034" y="439"/>
                  </a:cubicBezTo>
                  <a:lnTo>
                    <a:pt x="5122" y="483"/>
                  </a:lnTo>
                  <a:cubicBezTo>
                    <a:pt x="5060" y="439"/>
                    <a:pt x="5157" y="404"/>
                    <a:pt x="5237" y="377"/>
                  </a:cubicBezTo>
                  <a:cubicBezTo>
                    <a:pt x="5219" y="351"/>
                    <a:pt x="5201" y="333"/>
                    <a:pt x="5184" y="324"/>
                  </a:cubicBezTo>
                  <a:lnTo>
                    <a:pt x="5316" y="316"/>
                  </a:lnTo>
                  <a:lnTo>
                    <a:pt x="5316" y="316"/>
                  </a:lnTo>
                  <a:cubicBezTo>
                    <a:pt x="5325" y="324"/>
                    <a:pt x="5316" y="342"/>
                    <a:pt x="5290" y="360"/>
                  </a:cubicBezTo>
                  <a:cubicBezTo>
                    <a:pt x="5298" y="360"/>
                    <a:pt x="5307" y="360"/>
                    <a:pt x="5316" y="351"/>
                  </a:cubicBezTo>
                  <a:lnTo>
                    <a:pt x="5316" y="351"/>
                  </a:lnTo>
                  <a:cubicBezTo>
                    <a:pt x="5351" y="377"/>
                    <a:pt x="5325" y="404"/>
                    <a:pt x="5290" y="430"/>
                  </a:cubicBezTo>
                  <a:lnTo>
                    <a:pt x="5245" y="395"/>
                  </a:lnTo>
                  <a:cubicBezTo>
                    <a:pt x="5210" y="422"/>
                    <a:pt x="5184" y="448"/>
                    <a:pt x="5184" y="483"/>
                  </a:cubicBezTo>
                  <a:cubicBezTo>
                    <a:pt x="5192" y="475"/>
                    <a:pt x="5210" y="475"/>
                    <a:pt x="5219" y="475"/>
                  </a:cubicBezTo>
                  <a:cubicBezTo>
                    <a:pt x="5210" y="483"/>
                    <a:pt x="5210" y="483"/>
                    <a:pt x="5210" y="492"/>
                  </a:cubicBezTo>
                  <a:cubicBezTo>
                    <a:pt x="5210" y="495"/>
                    <a:pt x="5212" y="496"/>
                    <a:pt x="5214" y="496"/>
                  </a:cubicBezTo>
                  <a:cubicBezTo>
                    <a:pt x="5220" y="496"/>
                    <a:pt x="5233" y="490"/>
                    <a:pt x="5245" y="483"/>
                  </a:cubicBezTo>
                  <a:lnTo>
                    <a:pt x="5263" y="545"/>
                  </a:lnTo>
                  <a:lnTo>
                    <a:pt x="5281" y="519"/>
                  </a:lnTo>
                  <a:lnTo>
                    <a:pt x="5431" y="589"/>
                  </a:lnTo>
                  <a:cubicBezTo>
                    <a:pt x="5546" y="548"/>
                    <a:pt x="5654" y="491"/>
                    <a:pt x="5819" y="491"/>
                  </a:cubicBezTo>
                  <a:cubicBezTo>
                    <a:pt x="5831" y="491"/>
                    <a:pt x="5843" y="492"/>
                    <a:pt x="5855" y="492"/>
                  </a:cubicBezTo>
                  <a:cubicBezTo>
                    <a:pt x="5802" y="527"/>
                    <a:pt x="5837" y="563"/>
                    <a:pt x="5819" y="607"/>
                  </a:cubicBezTo>
                  <a:cubicBezTo>
                    <a:pt x="5807" y="585"/>
                    <a:pt x="5784" y="578"/>
                    <a:pt x="5757" y="578"/>
                  </a:cubicBezTo>
                  <a:cubicBezTo>
                    <a:pt x="5724" y="578"/>
                    <a:pt x="5684" y="587"/>
                    <a:pt x="5643" y="587"/>
                  </a:cubicBezTo>
                  <a:cubicBezTo>
                    <a:pt x="5629" y="587"/>
                    <a:pt x="5614" y="586"/>
                    <a:pt x="5600" y="583"/>
                  </a:cubicBezTo>
                  <a:lnTo>
                    <a:pt x="5600" y="583"/>
                  </a:lnTo>
                  <a:cubicBezTo>
                    <a:pt x="5631" y="594"/>
                    <a:pt x="5616" y="617"/>
                    <a:pt x="5607" y="625"/>
                  </a:cubicBezTo>
                  <a:lnTo>
                    <a:pt x="5784" y="607"/>
                  </a:lnTo>
                  <a:lnTo>
                    <a:pt x="5784" y="607"/>
                  </a:lnTo>
                  <a:cubicBezTo>
                    <a:pt x="5766" y="642"/>
                    <a:pt x="5811" y="642"/>
                    <a:pt x="5855" y="669"/>
                  </a:cubicBezTo>
                  <a:cubicBezTo>
                    <a:pt x="5847" y="629"/>
                    <a:pt x="5872" y="620"/>
                    <a:pt x="5909" y="620"/>
                  </a:cubicBezTo>
                  <a:cubicBezTo>
                    <a:pt x="5944" y="620"/>
                    <a:pt x="5988" y="628"/>
                    <a:pt x="6024" y="628"/>
                  </a:cubicBezTo>
                  <a:cubicBezTo>
                    <a:pt x="6037" y="628"/>
                    <a:pt x="6048" y="627"/>
                    <a:pt x="6058" y="625"/>
                  </a:cubicBezTo>
                  <a:lnTo>
                    <a:pt x="6058" y="625"/>
                  </a:lnTo>
                  <a:cubicBezTo>
                    <a:pt x="6058" y="645"/>
                    <a:pt x="6047" y="666"/>
                    <a:pt x="6001" y="666"/>
                  </a:cubicBezTo>
                  <a:cubicBezTo>
                    <a:pt x="5988" y="666"/>
                    <a:pt x="5972" y="664"/>
                    <a:pt x="5952" y="660"/>
                  </a:cubicBezTo>
                  <a:lnTo>
                    <a:pt x="5952" y="660"/>
                  </a:lnTo>
                  <a:cubicBezTo>
                    <a:pt x="5969" y="677"/>
                    <a:pt x="5984" y="683"/>
                    <a:pt x="6000" y="683"/>
                  </a:cubicBezTo>
                  <a:cubicBezTo>
                    <a:pt x="6044" y="683"/>
                    <a:pt x="6084" y="632"/>
                    <a:pt x="6129" y="632"/>
                  </a:cubicBezTo>
                  <a:cubicBezTo>
                    <a:pt x="6143" y="632"/>
                    <a:pt x="6157" y="638"/>
                    <a:pt x="6173" y="651"/>
                  </a:cubicBezTo>
                  <a:cubicBezTo>
                    <a:pt x="6164" y="651"/>
                    <a:pt x="6157" y="649"/>
                    <a:pt x="6151" y="649"/>
                  </a:cubicBezTo>
                  <a:cubicBezTo>
                    <a:pt x="6144" y="649"/>
                    <a:pt x="6137" y="651"/>
                    <a:pt x="6128" y="660"/>
                  </a:cubicBezTo>
                  <a:cubicBezTo>
                    <a:pt x="6137" y="657"/>
                    <a:pt x="6147" y="656"/>
                    <a:pt x="6158" y="656"/>
                  </a:cubicBezTo>
                  <a:cubicBezTo>
                    <a:pt x="6211" y="656"/>
                    <a:pt x="6281" y="685"/>
                    <a:pt x="6265" y="701"/>
                  </a:cubicBezTo>
                  <a:lnTo>
                    <a:pt x="6265" y="701"/>
                  </a:lnTo>
                  <a:cubicBezTo>
                    <a:pt x="6258" y="699"/>
                    <a:pt x="6250" y="697"/>
                    <a:pt x="6243" y="695"/>
                  </a:cubicBezTo>
                  <a:lnTo>
                    <a:pt x="6243" y="695"/>
                  </a:lnTo>
                  <a:lnTo>
                    <a:pt x="6261" y="704"/>
                  </a:lnTo>
                  <a:cubicBezTo>
                    <a:pt x="6263" y="703"/>
                    <a:pt x="6264" y="702"/>
                    <a:pt x="6265" y="701"/>
                  </a:cubicBezTo>
                  <a:lnTo>
                    <a:pt x="6265" y="701"/>
                  </a:lnTo>
                  <a:cubicBezTo>
                    <a:pt x="6358" y="725"/>
                    <a:pt x="6498" y="757"/>
                    <a:pt x="6592" y="757"/>
                  </a:cubicBezTo>
                  <a:cubicBezTo>
                    <a:pt x="6634" y="757"/>
                    <a:pt x="6667" y="750"/>
                    <a:pt x="6682" y="734"/>
                  </a:cubicBezTo>
                  <a:lnTo>
                    <a:pt x="6682" y="734"/>
                  </a:lnTo>
                  <a:cubicBezTo>
                    <a:pt x="6671" y="750"/>
                    <a:pt x="6640" y="811"/>
                    <a:pt x="6632" y="819"/>
                  </a:cubicBezTo>
                  <a:cubicBezTo>
                    <a:pt x="6729" y="766"/>
                    <a:pt x="6826" y="713"/>
                    <a:pt x="6932" y="669"/>
                  </a:cubicBezTo>
                  <a:lnTo>
                    <a:pt x="6932" y="669"/>
                  </a:lnTo>
                  <a:cubicBezTo>
                    <a:pt x="6897" y="722"/>
                    <a:pt x="6914" y="881"/>
                    <a:pt x="6808" y="881"/>
                  </a:cubicBezTo>
                  <a:cubicBezTo>
                    <a:pt x="6835" y="898"/>
                    <a:pt x="6861" y="916"/>
                    <a:pt x="6932" y="925"/>
                  </a:cubicBezTo>
                  <a:cubicBezTo>
                    <a:pt x="6915" y="908"/>
                    <a:pt x="6914" y="827"/>
                    <a:pt x="6937" y="827"/>
                  </a:cubicBezTo>
                  <a:cubicBezTo>
                    <a:pt x="6938" y="827"/>
                    <a:pt x="6940" y="827"/>
                    <a:pt x="6941" y="828"/>
                  </a:cubicBezTo>
                  <a:cubicBezTo>
                    <a:pt x="6993" y="915"/>
                    <a:pt x="6985" y="881"/>
                    <a:pt x="7045" y="967"/>
                  </a:cubicBezTo>
                  <a:lnTo>
                    <a:pt x="7045" y="967"/>
                  </a:lnTo>
                  <a:cubicBezTo>
                    <a:pt x="7036" y="948"/>
                    <a:pt x="7084" y="893"/>
                    <a:pt x="7124" y="893"/>
                  </a:cubicBezTo>
                  <a:cubicBezTo>
                    <a:pt x="7131" y="893"/>
                    <a:pt x="7138" y="895"/>
                    <a:pt x="7144" y="898"/>
                  </a:cubicBezTo>
                  <a:cubicBezTo>
                    <a:pt x="7127" y="907"/>
                    <a:pt x="7102" y="981"/>
                    <a:pt x="7084" y="986"/>
                  </a:cubicBezTo>
                  <a:lnTo>
                    <a:pt x="7084" y="986"/>
                  </a:lnTo>
                  <a:cubicBezTo>
                    <a:pt x="7134" y="978"/>
                    <a:pt x="7183" y="970"/>
                    <a:pt x="7233" y="961"/>
                  </a:cubicBezTo>
                  <a:lnTo>
                    <a:pt x="7233" y="961"/>
                  </a:lnTo>
                  <a:cubicBezTo>
                    <a:pt x="7204" y="971"/>
                    <a:pt x="7198" y="1034"/>
                    <a:pt x="7206" y="1066"/>
                  </a:cubicBezTo>
                  <a:cubicBezTo>
                    <a:pt x="7206" y="1062"/>
                    <a:pt x="7207" y="1061"/>
                    <a:pt x="7211" y="1061"/>
                  </a:cubicBezTo>
                  <a:cubicBezTo>
                    <a:pt x="7229" y="1061"/>
                    <a:pt x="7298" y="1122"/>
                    <a:pt x="7320" y="1137"/>
                  </a:cubicBezTo>
                  <a:lnTo>
                    <a:pt x="7294" y="1084"/>
                  </a:lnTo>
                  <a:lnTo>
                    <a:pt x="7294" y="1084"/>
                  </a:lnTo>
                  <a:cubicBezTo>
                    <a:pt x="7329" y="1113"/>
                    <a:pt x="7361" y="1120"/>
                    <a:pt x="7393" y="1120"/>
                  </a:cubicBezTo>
                  <a:cubicBezTo>
                    <a:pt x="7425" y="1120"/>
                    <a:pt x="7457" y="1112"/>
                    <a:pt x="7489" y="1112"/>
                  </a:cubicBezTo>
                  <a:cubicBezTo>
                    <a:pt x="7523" y="1112"/>
                    <a:pt x="7557" y="1121"/>
                    <a:pt x="7594" y="1154"/>
                  </a:cubicBezTo>
                  <a:cubicBezTo>
                    <a:pt x="7568" y="1163"/>
                    <a:pt x="7488" y="1216"/>
                    <a:pt x="7524" y="1278"/>
                  </a:cubicBezTo>
                  <a:cubicBezTo>
                    <a:pt x="7559" y="1268"/>
                    <a:pt x="7644" y="1246"/>
                    <a:pt x="7732" y="1246"/>
                  </a:cubicBezTo>
                  <a:cubicBezTo>
                    <a:pt x="7797" y="1246"/>
                    <a:pt x="7863" y="1258"/>
                    <a:pt x="7912" y="1296"/>
                  </a:cubicBezTo>
                  <a:lnTo>
                    <a:pt x="7912" y="1331"/>
                  </a:lnTo>
                  <a:cubicBezTo>
                    <a:pt x="7939" y="1349"/>
                    <a:pt x="7974" y="1375"/>
                    <a:pt x="8000" y="1393"/>
                  </a:cubicBezTo>
                  <a:cubicBezTo>
                    <a:pt x="7903" y="1384"/>
                    <a:pt x="7674" y="1349"/>
                    <a:pt x="7568" y="1331"/>
                  </a:cubicBezTo>
                  <a:lnTo>
                    <a:pt x="7568" y="1331"/>
                  </a:lnTo>
                  <a:cubicBezTo>
                    <a:pt x="7594" y="1384"/>
                    <a:pt x="7559" y="1366"/>
                    <a:pt x="7612" y="1419"/>
                  </a:cubicBezTo>
                  <a:cubicBezTo>
                    <a:pt x="7612" y="1430"/>
                    <a:pt x="7606" y="1434"/>
                    <a:pt x="7597" y="1434"/>
                  </a:cubicBezTo>
                  <a:cubicBezTo>
                    <a:pt x="7583" y="1434"/>
                    <a:pt x="7560" y="1422"/>
                    <a:pt x="7548" y="1410"/>
                  </a:cubicBezTo>
                  <a:lnTo>
                    <a:pt x="7548" y="1410"/>
                  </a:lnTo>
                  <a:cubicBezTo>
                    <a:pt x="7581" y="1451"/>
                    <a:pt x="7614" y="1493"/>
                    <a:pt x="7638" y="1543"/>
                  </a:cubicBezTo>
                  <a:cubicBezTo>
                    <a:pt x="7646" y="1536"/>
                    <a:pt x="7654" y="1533"/>
                    <a:pt x="7663" y="1533"/>
                  </a:cubicBezTo>
                  <a:cubicBezTo>
                    <a:pt x="7703" y="1533"/>
                    <a:pt x="7755" y="1585"/>
                    <a:pt x="7789" y="1585"/>
                  </a:cubicBezTo>
                  <a:cubicBezTo>
                    <a:pt x="7795" y="1585"/>
                    <a:pt x="7801" y="1583"/>
                    <a:pt x="7806" y="1578"/>
                  </a:cubicBezTo>
                  <a:cubicBezTo>
                    <a:pt x="7744" y="1534"/>
                    <a:pt x="7691" y="1499"/>
                    <a:pt x="7638" y="1463"/>
                  </a:cubicBezTo>
                  <a:cubicBezTo>
                    <a:pt x="7649" y="1450"/>
                    <a:pt x="7671" y="1443"/>
                    <a:pt x="7698" y="1443"/>
                  </a:cubicBezTo>
                  <a:cubicBezTo>
                    <a:pt x="7761" y="1443"/>
                    <a:pt x="7854" y="1480"/>
                    <a:pt x="7903" y="1561"/>
                  </a:cubicBezTo>
                  <a:cubicBezTo>
                    <a:pt x="7903" y="1605"/>
                    <a:pt x="7806" y="1605"/>
                    <a:pt x="7797" y="1614"/>
                  </a:cubicBezTo>
                  <a:cubicBezTo>
                    <a:pt x="7824" y="1614"/>
                    <a:pt x="7894" y="1702"/>
                    <a:pt x="7886" y="1711"/>
                  </a:cubicBezTo>
                  <a:lnTo>
                    <a:pt x="7833" y="1684"/>
                  </a:lnTo>
                  <a:lnTo>
                    <a:pt x="7833" y="1684"/>
                  </a:lnTo>
                  <a:cubicBezTo>
                    <a:pt x="7859" y="1755"/>
                    <a:pt x="7965" y="1746"/>
                    <a:pt x="7956" y="1852"/>
                  </a:cubicBezTo>
                  <a:cubicBezTo>
                    <a:pt x="7973" y="1877"/>
                    <a:pt x="7942" y="1950"/>
                    <a:pt x="7969" y="1950"/>
                  </a:cubicBezTo>
                  <a:cubicBezTo>
                    <a:pt x="7970" y="1950"/>
                    <a:pt x="7972" y="1950"/>
                    <a:pt x="7974" y="1949"/>
                  </a:cubicBezTo>
                  <a:cubicBezTo>
                    <a:pt x="8008" y="1881"/>
                    <a:pt x="8164" y="1781"/>
                    <a:pt x="8223" y="1781"/>
                  </a:cubicBezTo>
                  <a:cubicBezTo>
                    <a:pt x="8226" y="1781"/>
                    <a:pt x="8228" y="1781"/>
                    <a:pt x="8230" y="1781"/>
                  </a:cubicBezTo>
                  <a:cubicBezTo>
                    <a:pt x="8239" y="1790"/>
                    <a:pt x="8256" y="1958"/>
                    <a:pt x="8248" y="2002"/>
                  </a:cubicBezTo>
                  <a:cubicBezTo>
                    <a:pt x="8239" y="2025"/>
                    <a:pt x="8221" y="2031"/>
                    <a:pt x="8200" y="2031"/>
                  </a:cubicBezTo>
                  <a:cubicBezTo>
                    <a:pt x="8175" y="2031"/>
                    <a:pt x="8146" y="2023"/>
                    <a:pt x="8122" y="2023"/>
                  </a:cubicBezTo>
                  <a:cubicBezTo>
                    <a:pt x="8103" y="2023"/>
                    <a:pt x="8088" y="2028"/>
                    <a:pt x="8080" y="2046"/>
                  </a:cubicBezTo>
                  <a:cubicBezTo>
                    <a:pt x="8083" y="2045"/>
                    <a:pt x="8087" y="2044"/>
                    <a:pt x="8091" y="2044"/>
                  </a:cubicBezTo>
                  <a:cubicBezTo>
                    <a:pt x="8107" y="2044"/>
                    <a:pt x="8127" y="2057"/>
                    <a:pt x="8142" y="2064"/>
                  </a:cubicBezTo>
                  <a:cubicBezTo>
                    <a:pt x="8142" y="2099"/>
                    <a:pt x="8089" y="2073"/>
                    <a:pt x="8124" y="2135"/>
                  </a:cubicBezTo>
                  <a:cubicBezTo>
                    <a:pt x="8126" y="2134"/>
                    <a:pt x="8127" y="2134"/>
                    <a:pt x="8129" y="2134"/>
                  </a:cubicBezTo>
                  <a:cubicBezTo>
                    <a:pt x="8162" y="2134"/>
                    <a:pt x="8172" y="2194"/>
                    <a:pt x="8178" y="2194"/>
                  </a:cubicBezTo>
                  <a:cubicBezTo>
                    <a:pt x="8181" y="2194"/>
                    <a:pt x="8183" y="2181"/>
                    <a:pt x="8186" y="2143"/>
                  </a:cubicBezTo>
                  <a:cubicBezTo>
                    <a:pt x="8230" y="2205"/>
                    <a:pt x="8203" y="2214"/>
                    <a:pt x="8239" y="2293"/>
                  </a:cubicBezTo>
                  <a:cubicBezTo>
                    <a:pt x="8243" y="2283"/>
                    <a:pt x="8253" y="2278"/>
                    <a:pt x="8267" y="2278"/>
                  </a:cubicBezTo>
                  <a:cubicBezTo>
                    <a:pt x="8310" y="2278"/>
                    <a:pt x="8390" y="2326"/>
                    <a:pt x="8424" y="2373"/>
                  </a:cubicBezTo>
                  <a:cubicBezTo>
                    <a:pt x="8407" y="2373"/>
                    <a:pt x="8398" y="2399"/>
                    <a:pt x="8389" y="2408"/>
                  </a:cubicBezTo>
                  <a:cubicBezTo>
                    <a:pt x="8433" y="2549"/>
                    <a:pt x="8433" y="2629"/>
                    <a:pt x="8477" y="2753"/>
                  </a:cubicBezTo>
                  <a:cubicBezTo>
                    <a:pt x="8469" y="2768"/>
                    <a:pt x="8468" y="2826"/>
                    <a:pt x="8450" y="2826"/>
                  </a:cubicBezTo>
                  <a:cubicBezTo>
                    <a:pt x="8447" y="2826"/>
                    <a:pt x="8445" y="2825"/>
                    <a:pt x="8442" y="2823"/>
                  </a:cubicBezTo>
                  <a:lnTo>
                    <a:pt x="8442" y="2823"/>
                  </a:lnTo>
                  <a:cubicBezTo>
                    <a:pt x="8451" y="2832"/>
                    <a:pt x="8477" y="2850"/>
                    <a:pt x="8495" y="2885"/>
                  </a:cubicBezTo>
                  <a:cubicBezTo>
                    <a:pt x="8489" y="2906"/>
                    <a:pt x="8484" y="2914"/>
                    <a:pt x="8479" y="2914"/>
                  </a:cubicBezTo>
                  <a:cubicBezTo>
                    <a:pt x="8467" y="2914"/>
                    <a:pt x="8456" y="2856"/>
                    <a:pt x="8437" y="2856"/>
                  </a:cubicBezTo>
                  <a:cubicBezTo>
                    <a:pt x="8431" y="2856"/>
                    <a:pt x="8424" y="2861"/>
                    <a:pt x="8415" y="2876"/>
                  </a:cubicBezTo>
                  <a:cubicBezTo>
                    <a:pt x="8451" y="2876"/>
                    <a:pt x="8495" y="2964"/>
                    <a:pt x="8530" y="3017"/>
                  </a:cubicBezTo>
                  <a:cubicBezTo>
                    <a:pt x="8574" y="2982"/>
                    <a:pt x="8504" y="2885"/>
                    <a:pt x="8460" y="2832"/>
                  </a:cubicBezTo>
                  <a:cubicBezTo>
                    <a:pt x="8469" y="2829"/>
                    <a:pt x="8478" y="2827"/>
                    <a:pt x="8488" y="2827"/>
                  </a:cubicBezTo>
                  <a:cubicBezTo>
                    <a:pt x="8555" y="2827"/>
                    <a:pt x="8638" y="2902"/>
                    <a:pt x="8707" y="3017"/>
                  </a:cubicBezTo>
                  <a:cubicBezTo>
                    <a:pt x="8732" y="3079"/>
                    <a:pt x="8716" y="3090"/>
                    <a:pt x="8702" y="3090"/>
                  </a:cubicBezTo>
                  <a:cubicBezTo>
                    <a:pt x="8694" y="3090"/>
                    <a:pt x="8687" y="3087"/>
                    <a:pt x="8686" y="3087"/>
                  </a:cubicBezTo>
                  <a:lnTo>
                    <a:pt x="8686" y="3087"/>
                  </a:lnTo>
                  <a:cubicBezTo>
                    <a:pt x="8686" y="3087"/>
                    <a:pt x="8687" y="3087"/>
                    <a:pt x="8689" y="3088"/>
                  </a:cubicBezTo>
                  <a:cubicBezTo>
                    <a:pt x="8733" y="3300"/>
                    <a:pt x="8857" y="3238"/>
                    <a:pt x="8848" y="3424"/>
                  </a:cubicBezTo>
                  <a:cubicBezTo>
                    <a:pt x="8837" y="3458"/>
                    <a:pt x="8820" y="3466"/>
                    <a:pt x="8802" y="3466"/>
                  </a:cubicBezTo>
                  <a:cubicBezTo>
                    <a:pt x="8787" y="3466"/>
                    <a:pt x="8771" y="3461"/>
                    <a:pt x="8757" y="3461"/>
                  </a:cubicBezTo>
                  <a:cubicBezTo>
                    <a:pt x="8748" y="3461"/>
                    <a:pt x="8740" y="3462"/>
                    <a:pt x="8733" y="3468"/>
                  </a:cubicBezTo>
                  <a:cubicBezTo>
                    <a:pt x="8698" y="3379"/>
                    <a:pt x="8733" y="3327"/>
                    <a:pt x="8716" y="3265"/>
                  </a:cubicBezTo>
                  <a:lnTo>
                    <a:pt x="8716" y="3265"/>
                  </a:lnTo>
                  <a:lnTo>
                    <a:pt x="8716" y="3344"/>
                  </a:lnTo>
                  <a:cubicBezTo>
                    <a:pt x="8689" y="3318"/>
                    <a:pt x="8663" y="3265"/>
                    <a:pt x="8663" y="3229"/>
                  </a:cubicBezTo>
                  <a:lnTo>
                    <a:pt x="8663" y="3229"/>
                  </a:lnTo>
                  <a:cubicBezTo>
                    <a:pt x="8645" y="3291"/>
                    <a:pt x="8751" y="3574"/>
                    <a:pt x="8751" y="3742"/>
                  </a:cubicBezTo>
                  <a:cubicBezTo>
                    <a:pt x="8765" y="3762"/>
                    <a:pt x="8784" y="3794"/>
                    <a:pt x="8800" y="3794"/>
                  </a:cubicBezTo>
                  <a:cubicBezTo>
                    <a:pt x="8805" y="3794"/>
                    <a:pt x="8809" y="3791"/>
                    <a:pt x="8813" y="3786"/>
                  </a:cubicBezTo>
                  <a:lnTo>
                    <a:pt x="8795" y="3742"/>
                  </a:lnTo>
                  <a:cubicBezTo>
                    <a:pt x="8800" y="3730"/>
                    <a:pt x="8806" y="3725"/>
                    <a:pt x="8811" y="3725"/>
                  </a:cubicBezTo>
                  <a:cubicBezTo>
                    <a:pt x="8830" y="3725"/>
                    <a:pt x="8851" y="3771"/>
                    <a:pt x="8860" y="3771"/>
                  </a:cubicBezTo>
                  <a:cubicBezTo>
                    <a:pt x="8864" y="3771"/>
                    <a:pt x="8866" y="3765"/>
                    <a:pt x="8866" y="3750"/>
                  </a:cubicBezTo>
                  <a:cubicBezTo>
                    <a:pt x="8910" y="3812"/>
                    <a:pt x="8963" y="3883"/>
                    <a:pt x="8963" y="3989"/>
                  </a:cubicBezTo>
                  <a:lnTo>
                    <a:pt x="8919" y="4015"/>
                  </a:lnTo>
                  <a:cubicBezTo>
                    <a:pt x="8927" y="4006"/>
                    <a:pt x="8936" y="3945"/>
                    <a:pt x="8910" y="3918"/>
                  </a:cubicBezTo>
                  <a:lnTo>
                    <a:pt x="8910" y="3918"/>
                  </a:lnTo>
                  <a:cubicBezTo>
                    <a:pt x="8945" y="3953"/>
                    <a:pt x="8875" y="4086"/>
                    <a:pt x="8954" y="4112"/>
                  </a:cubicBezTo>
                  <a:lnTo>
                    <a:pt x="8972" y="4042"/>
                  </a:lnTo>
                  <a:cubicBezTo>
                    <a:pt x="9007" y="4104"/>
                    <a:pt x="9078" y="4174"/>
                    <a:pt x="9078" y="4262"/>
                  </a:cubicBezTo>
                  <a:cubicBezTo>
                    <a:pt x="9122" y="4218"/>
                    <a:pt x="9069" y="4245"/>
                    <a:pt x="9122" y="4174"/>
                  </a:cubicBezTo>
                  <a:lnTo>
                    <a:pt x="9122" y="4174"/>
                  </a:lnTo>
                  <a:cubicBezTo>
                    <a:pt x="9115" y="4182"/>
                    <a:pt x="9109" y="4185"/>
                    <a:pt x="9104" y="4185"/>
                  </a:cubicBezTo>
                  <a:cubicBezTo>
                    <a:pt x="9070" y="4185"/>
                    <a:pt x="9070" y="4031"/>
                    <a:pt x="9038" y="4031"/>
                  </a:cubicBezTo>
                  <a:cubicBezTo>
                    <a:pt x="9034" y="4031"/>
                    <a:pt x="9028" y="4034"/>
                    <a:pt x="9022" y="4042"/>
                  </a:cubicBezTo>
                  <a:lnTo>
                    <a:pt x="9022" y="4042"/>
                  </a:lnTo>
                  <a:cubicBezTo>
                    <a:pt x="9065" y="3977"/>
                    <a:pt x="9027" y="3940"/>
                    <a:pt x="9069" y="3847"/>
                  </a:cubicBezTo>
                  <a:lnTo>
                    <a:pt x="9069" y="3847"/>
                  </a:lnTo>
                  <a:cubicBezTo>
                    <a:pt x="9060" y="3852"/>
                    <a:pt x="9054" y="3860"/>
                    <a:pt x="9049" y="3860"/>
                  </a:cubicBezTo>
                  <a:cubicBezTo>
                    <a:pt x="9043" y="3860"/>
                    <a:pt x="9038" y="3850"/>
                    <a:pt x="9033" y="3812"/>
                  </a:cubicBezTo>
                  <a:cubicBezTo>
                    <a:pt x="9025" y="3803"/>
                    <a:pt x="9016" y="3803"/>
                    <a:pt x="9016" y="3794"/>
                  </a:cubicBezTo>
                  <a:cubicBezTo>
                    <a:pt x="9007" y="3812"/>
                    <a:pt x="9007" y="3830"/>
                    <a:pt x="8998" y="3839"/>
                  </a:cubicBezTo>
                  <a:cubicBezTo>
                    <a:pt x="8954" y="3812"/>
                    <a:pt x="8927" y="3697"/>
                    <a:pt x="8901" y="3662"/>
                  </a:cubicBezTo>
                  <a:cubicBezTo>
                    <a:pt x="8898" y="3649"/>
                    <a:pt x="8899" y="3645"/>
                    <a:pt x="8901" y="3645"/>
                  </a:cubicBezTo>
                  <a:cubicBezTo>
                    <a:pt x="8905" y="3645"/>
                    <a:pt x="8913" y="3656"/>
                    <a:pt x="8922" y="3656"/>
                  </a:cubicBezTo>
                  <a:cubicBezTo>
                    <a:pt x="8927" y="3656"/>
                    <a:pt x="8932" y="3653"/>
                    <a:pt x="8936" y="3644"/>
                  </a:cubicBezTo>
                  <a:lnTo>
                    <a:pt x="8892" y="3600"/>
                  </a:lnTo>
                  <a:cubicBezTo>
                    <a:pt x="8917" y="3588"/>
                    <a:pt x="8920" y="3526"/>
                    <a:pt x="8938" y="3526"/>
                  </a:cubicBezTo>
                  <a:cubicBezTo>
                    <a:pt x="8946" y="3526"/>
                    <a:pt x="8956" y="3537"/>
                    <a:pt x="8972" y="3565"/>
                  </a:cubicBezTo>
                  <a:lnTo>
                    <a:pt x="8945" y="3477"/>
                  </a:lnTo>
                  <a:cubicBezTo>
                    <a:pt x="8954" y="3415"/>
                    <a:pt x="8945" y="3344"/>
                    <a:pt x="8919" y="3300"/>
                  </a:cubicBezTo>
                  <a:cubicBezTo>
                    <a:pt x="8919" y="3264"/>
                    <a:pt x="8872" y="3222"/>
                    <a:pt x="8873" y="3222"/>
                  </a:cubicBezTo>
                  <a:lnTo>
                    <a:pt x="8873" y="3222"/>
                  </a:lnTo>
                  <a:cubicBezTo>
                    <a:pt x="8874" y="3222"/>
                    <a:pt x="8877" y="3224"/>
                    <a:pt x="8883" y="3229"/>
                  </a:cubicBezTo>
                  <a:lnTo>
                    <a:pt x="8830" y="3097"/>
                  </a:lnTo>
                  <a:lnTo>
                    <a:pt x="8839" y="3097"/>
                  </a:lnTo>
                  <a:cubicBezTo>
                    <a:pt x="8804" y="2956"/>
                    <a:pt x="8698" y="2832"/>
                    <a:pt x="8707" y="2655"/>
                  </a:cubicBezTo>
                  <a:cubicBezTo>
                    <a:pt x="8680" y="2611"/>
                    <a:pt x="8654" y="2567"/>
                    <a:pt x="8645" y="2479"/>
                  </a:cubicBezTo>
                  <a:lnTo>
                    <a:pt x="8663" y="2461"/>
                  </a:lnTo>
                  <a:cubicBezTo>
                    <a:pt x="8636" y="2399"/>
                    <a:pt x="8627" y="2267"/>
                    <a:pt x="8592" y="2249"/>
                  </a:cubicBezTo>
                  <a:cubicBezTo>
                    <a:pt x="8645" y="2152"/>
                    <a:pt x="8486" y="1958"/>
                    <a:pt x="8451" y="1852"/>
                  </a:cubicBezTo>
                  <a:lnTo>
                    <a:pt x="8407" y="1861"/>
                  </a:lnTo>
                  <a:cubicBezTo>
                    <a:pt x="8380" y="1790"/>
                    <a:pt x="8327" y="1728"/>
                    <a:pt x="8265" y="1658"/>
                  </a:cubicBezTo>
                  <a:lnTo>
                    <a:pt x="8239" y="1684"/>
                  </a:lnTo>
                  <a:cubicBezTo>
                    <a:pt x="8168" y="1622"/>
                    <a:pt x="8150" y="1481"/>
                    <a:pt x="8062" y="1375"/>
                  </a:cubicBezTo>
                  <a:cubicBezTo>
                    <a:pt x="8080" y="1375"/>
                    <a:pt x="8097" y="1402"/>
                    <a:pt x="8106" y="1428"/>
                  </a:cubicBezTo>
                  <a:cubicBezTo>
                    <a:pt x="8080" y="1243"/>
                    <a:pt x="7850" y="1199"/>
                    <a:pt x="7788" y="1057"/>
                  </a:cubicBezTo>
                  <a:cubicBezTo>
                    <a:pt x="7756" y="1049"/>
                    <a:pt x="7738" y="1026"/>
                    <a:pt x="7729" y="1002"/>
                  </a:cubicBezTo>
                  <a:lnTo>
                    <a:pt x="7729" y="1002"/>
                  </a:lnTo>
                  <a:cubicBezTo>
                    <a:pt x="7731" y="1004"/>
                    <a:pt x="7735" y="1004"/>
                    <a:pt x="7735" y="1004"/>
                  </a:cubicBezTo>
                  <a:lnTo>
                    <a:pt x="7727" y="995"/>
                  </a:lnTo>
                  <a:lnTo>
                    <a:pt x="7727" y="995"/>
                  </a:lnTo>
                  <a:cubicBezTo>
                    <a:pt x="7727" y="995"/>
                    <a:pt x="7727" y="995"/>
                    <a:pt x="7727" y="995"/>
                  </a:cubicBezTo>
                  <a:cubicBezTo>
                    <a:pt x="7718" y="978"/>
                    <a:pt x="7709" y="960"/>
                    <a:pt x="7700" y="942"/>
                  </a:cubicBezTo>
                  <a:lnTo>
                    <a:pt x="7700" y="942"/>
                  </a:lnTo>
                  <a:cubicBezTo>
                    <a:pt x="7700" y="960"/>
                    <a:pt x="7709" y="978"/>
                    <a:pt x="7718" y="987"/>
                  </a:cubicBezTo>
                  <a:cubicBezTo>
                    <a:pt x="7691" y="969"/>
                    <a:pt x="7656" y="942"/>
                    <a:pt x="7621" y="925"/>
                  </a:cubicBezTo>
                  <a:lnTo>
                    <a:pt x="7630" y="881"/>
                  </a:lnTo>
                  <a:lnTo>
                    <a:pt x="7621" y="881"/>
                  </a:lnTo>
                  <a:cubicBezTo>
                    <a:pt x="7612" y="866"/>
                    <a:pt x="7605" y="860"/>
                    <a:pt x="7600" y="860"/>
                  </a:cubicBezTo>
                  <a:cubicBezTo>
                    <a:pt x="7589" y="860"/>
                    <a:pt x="7585" y="884"/>
                    <a:pt x="7585" y="907"/>
                  </a:cubicBezTo>
                  <a:cubicBezTo>
                    <a:pt x="7559" y="898"/>
                    <a:pt x="7541" y="898"/>
                    <a:pt x="7524" y="898"/>
                  </a:cubicBezTo>
                  <a:cubicBezTo>
                    <a:pt x="7532" y="828"/>
                    <a:pt x="7426" y="854"/>
                    <a:pt x="7418" y="775"/>
                  </a:cubicBezTo>
                  <a:cubicBezTo>
                    <a:pt x="7416" y="775"/>
                    <a:pt x="7414" y="775"/>
                    <a:pt x="7412" y="775"/>
                  </a:cubicBezTo>
                  <a:cubicBezTo>
                    <a:pt x="7378" y="775"/>
                    <a:pt x="7286" y="731"/>
                    <a:pt x="7222" y="731"/>
                  </a:cubicBezTo>
                  <a:cubicBezTo>
                    <a:pt x="7208" y="731"/>
                    <a:pt x="7196" y="733"/>
                    <a:pt x="7185" y="738"/>
                  </a:cubicBezTo>
                  <a:lnTo>
                    <a:pt x="7185" y="738"/>
                  </a:lnTo>
                  <a:cubicBezTo>
                    <a:pt x="7143" y="712"/>
                    <a:pt x="7108" y="686"/>
                    <a:pt x="7064" y="686"/>
                  </a:cubicBezTo>
                  <a:lnTo>
                    <a:pt x="7064" y="633"/>
                  </a:lnTo>
                  <a:lnTo>
                    <a:pt x="6950" y="660"/>
                  </a:lnTo>
                  <a:cubicBezTo>
                    <a:pt x="6905" y="616"/>
                    <a:pt x="6888" y="589"/>
                    <a:pt x="6958" y="572"/>
                  </a:cubicBezTo>
                  <a:lnTo>
                    <a:pt x="6958" y="572"/>
                  </a:lnTo>
                  <a:cubicBezTo>
                    <a:pt x="6934" y="573"/>
                    <a:pt x="6914" y="574"/>
                    <a:pt x="6897" y="574"/>
                  </a:cubicBezTo>
                  <a:cubicBezTo>
                    <a:pt x="6845" y="574"/>
                    <a:pt x="6825" y="568"/>
                    <a:pt x="6796" y="568"/>
                  </a:cubicBezTo>
                  <a:cubicBezTo>
                    <a:pt x="6775" y="568"/>
                    <a:pt x="6749" y="571"/>
                    <a:pt x="6702" y="580"/>
                  </a:cubicBezTo>
                  <a:lnTo>
                    <a:pt x="6720" y="545"/>
                  </a:lnTo>
                  <a:cubicBezTo>
                    <a:pt x="6713" y="544"/>
                    <a:pt x="6705" y="543"/>
                    <a:pt x="6696" y="543"/>
                  </a:cubicBezTo>
                  <a:cubicBezTo>
                    <a:pt x="6675" y="543"/>
                    <a:pt x="6650" y="546"/>
                    <a:pt x="6629" y="546"/>
                  </a:cubicBezTo>
                  <a:cubicBezTo>
                    <a:pt x="6606" y="546"/>
                    <a:pt x="6586" y="543"/>
                    <a:pt x="6579" y="527"/>
                  </a:cubicBezTo>
                  <a:cubicBezTo>
                    <a:pt x="6499" y="439"/>
                    <a:pt x="6128" y="422"/>
                    <a:pt x="5899" y="316"/>
                  </a:cubicBezTo>
                  <a:lnTo>
                    <a:pt x="5899" y="316"/>
                  </a:lnTo>
                  <a:cubicBezTo>
                    <a:pt x="5906" y="342"/>
                    <a:pt x="5903" y="352"/>
                    <a:pt x="5894" y="352"/>
                  </a:cubicBezTo>
                  <a:cubicBezTo>
                    <a:pt x="5875" y="352"/>
                    <a:pt x="5829" y="306"/>
                    <a:pt x="5798" y="306"/>
                  </a:cubicBezTo>
                  <a:cubicBezTo>
                    <a:pt x="5788" y="306"/>
                    <a:pt x="5780" y="311"/>
                    <a:pt x="5775" y="324"/>
                  </a:cubicBezTo>
                  <a:cubicBezTo>
                    <a:pt x="5766" y="298"/>
                    <a:pt x="5740" y="280"/>
                    <a:pt x="5775" y="271"/>
                  </a:cubicBezTo>
                  <a:cubicBezTo>
                    <a:pt x="5681" y="271"/>
                    <a:pt x="5628" y="230"/>
                    <a:pt x="5569" y="230"/>
                  </a:cubicBezTo>
                  <a:cubicBezTo>
                    <a:pt x="5550" y="230"/>
                    <a:pt x="5531" y="234"/>
                    <a:pt x="5510" y="245"/>
                  </a:cubicBezTo>
                  <a:cubicBezTo>
                    <a:pt x="5502" y="218"/>
                    <a:pt x="5537" y="218"/>
                    <a:pt x="5528" y="201"/>
                  </a:cubicBezTo>
                  <a:cubicBezTo>
                    <a:pt x="5522" y="201"/>
                    <a:pt x="5504" y="209"/>
                    <a:pt x="5491" y="209"/>
                  </a:cubicBezTo>
                  <a:cubicBezTo>
                    <a:pt x="5484" y="209"/>
                    <a:pt x="5478" y="207"/>
                    <a:pt x="5475" y="201"/>
                  </a:cubicBezTo>
                  <a:cubicBezTo>
                    <a:pt x="5466" y="183"/>
                    <a:pt x="5502" y="183"/>
                    <a:pt x="5519" y="174"/>
                  </a:cubicBezTo>
                  <a:cubicBezTo>
                    <a:pt x="5506" y="172"/>
                    <a:pt x="5494" y="172"/>
                    <a:pt x="5483" y="172"/>
                  </a:cubicBezTo>
                  <a:cubicBezTo>
                    <a:pt x="5390" y="172"/>
                    <a:pt x="5367" y="234"/>
                    <a:pt x="5351" y="289"/>
                  </a:cubicBezTo>
                  <a:cubicBezTo>
                    <a:pt x="5319" y="266"/>
                    <a:pt x="5294" y="255"/>
                    <a:pt x="5269" y="255"/>
                  </a:cubicBezTo>
                  <a:cubicBezTo>
                    <a:pt x="5247" y="255"/>
                    <a:pt x="5226" y="264"/>
                    <a:pt x="5201" y="280"/>
                  </a:cubicBezTo>
                  <a:cubicBezTo>
                    <a:pt x="5186" y="257"/>
                    <a:pt x="5164" y="234"/>
                    <a:pt x="5210" y="234"/>
                  </a:cubicBezTo>
                  <a:cubicBezTo>
                    <a:pt x="5217" y="234"/>
                    <a:pt x="5226" y="235"/>
                    <a:pt x="5237" y="236"/>
                  </a:cubicBezTo>
                  <a:cubicBezTo>
                    <a:pt x="5205" y="224"/>
                    <a:pt x="5084" y="189"/>
                    <a:pt x="5014" y="189"/>
                  </a:cubicBezTo>
                  <a:cubicBezTo>
                    <a:pt x="4986" y="189"/>
                    <a:pt x="4965" y="194"/>
                    <a:pt x="4963" y="210"/>
                  </a:cubicBezTo>
                  <a:cubicBezTo>
                    <a:pt x="4945" y="201"/>
                    <a:pt x="4901" y="201"/>
                    <a:pt x="4883" y="201"/>
                  </a:cubicBezTo>
                  <a:cubicBezTo>
                    <a:pt x="4786" y="192"/>
                    <a:pt x="4777" y="183"/>
                    <a:pt x="4680" y="174"/>
                  </a:cubicBezTo>
                  <a:lnTo>
                    <a:pt x="4680" y="174"/>
                  </a:lnTo>
                  <a:lnTo>
                    <a:pt x="4707" y="183"/>
                  </a:lnTo>
                  <a:cubicBezTo>
                    <a:pt x="4691" y="206"/>
                    <a:pt x="4676" y="213"/>
                    <a:pt x="4659" y="213"/>
                  </a:cubicBezTo>
                  <a:cubicBezTo>
                    <a:pt x="4631" y="213"/>
                    <a:pt x="4598" y="192"/>
                    <a:pt x="4548" y="192"/>
                  </a:cubicBezTo>
                  <a:lnTo>
                    <a:pt x="4548" y="183"/>
                  </a:lnTo>
                  <a:cubicBezTo>
                    <a:pt x="4489" y="163"/>
                    <a:pt x="4461" y="158"/>
                    <a:pt x="4443" y="158"/>
                  </a:cubicBezTo>
                  <a:cubicBezTo>
                    <a:pt x="4426" y="158"/>
                    <a:pt x="4419" y="162"/>
                    <a:pt x="4405" y="162"/>
                  </a:cubicBezTo>
                  <a:cubicBezTo>
                    <a:pt x="4388" y="162"/>
                    <a:pt x="4362" y="156"/>
                    <a:pt x="4301" y="130"/>
                  </a:cubicBezTo>
                  <a:lnTo>
                    <a:pt x="4301" y="174"/>
                  </a:lnTo>
                  <a:cubicBezTo>
                    <a:pt x="4297" y="195"/>
                    <a:pt x="4286" y="202"/>
                    <a:pt x="4272" y="202"/>
                  </a:cubicBezTo>
                  <a:cubicBezTo>
                    <a:pt x="4228" y="202"/>
                    <a:pt x="4146" y="136"/>
                    <a:pt x="4071" y="136"/>
                  </a:cubicBezTo>
                  <a:cubicBezTo>
                    <a:pt x="4062" y="136"/>
                    <a:pt x="4053" y="137"/>
                    <a:pt x="4045" y="139"/>
                  </a:cubicBezTo>
                  <a:lnTo>
                    <a:pt x="4080" y="165"/>
                  </a:lnTo>
                  <a:cubicBezTo>
                    <a:pt x="4076" y="168"/>
                    <a:pt x="4071" y="169"/>
                    <a:pt x="4066" y="169"/>
                  </a:cubicBezTo>
                  <a:cubicBezTo>
                    <a:pt x="4011" y="169"/>
                    <a:pt x="3925" y="41"/>
                    <a:pt x="3868" y="33"/>
                  </a:cubicBezTo>
                  <a:cubicBezTo>
                    <a:pt x="3859" y="24"/>
                    <a:pt x="3886" y="24"/>
                    <a:pt x="3903" y="15"/>
                  </a:cubicBezTo>
                  <a:cubicBezTo>
                    <a:pt x="3874" y="5"/>
                    <a:pt x="3855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1232575" y="4651708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1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729035" y="4727865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0" y="9"/>
                    <a:pt x="10" y="9"/>
                    <a:pt x="10" y="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1744060" y="4816117"/>
              <a:ext cx="1589" cy="473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0"/>
                  </a:moveTo>
                  <a:lnTo>
                    <a:pt x="9" y="0"/>
                  </a:lnTo>
                  <a:cubicBezTo>
                    <a:pt x="2" y="8"/>
                    <a:pt x="0" y="15"/>
                    <a:pt x="5" y="32"/>
                  </a:cubicBezTo>
                  <a:lnTo>
                    <a:pt x="5" y="32"/>
                  </a:lnTo>
                  <a:cubicBezTo>
                    <a:pt x="4" y="22"/>
                    <a:pt x="9" y="14"/>
                    <a:pt x="9" y="0"/>
                  </a:cubicBezTo>
                  <a:close/>
                  <a:moveTo>
                    <a:pt x="5" y="32"/>
                  </a:moveTo>
                  <a:cubicBezTo>
                    <a:pt x="5" y="36"/>
                    <a:pt x="7" y="40"/>
                    <a:pt x="9" y="45"/>
                  </a:cubicBezTo>
                  <a:cubicBezTo>
                    <a:pt x="7" y="40"/>
                    <a:pt x="6" y="36"/>
                    <a:pt x="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1921676" y="5020393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" y="1"/>
                  </a:moveTo>
                  <a:cubicBezTo>
                    <a:pt x="9" y="36"/>
                    <a:pt x="1" y="54"/>
                    <a:pt x="1" y="72"/>
                  </a:cubicBezTo>
                  <a:cubicBezTo>
                    <a:pt x="6" y="66"/>
                    <a:pt x="11" y="58"/>
                    <a:pt x="17" y="58"/>
                  </a:cubicBezTo>
                  <a:cubicBezTo>
                    <a:pt x="20" y="58"/>
                    <a:pt x="22" y="60"/>
                    <a:pt x="25" y="67"/>
                  </a:cubicBezTo>
                  <a:lnTo>
                    <a:pt x="25" y="67"/>
                  </a:lnTo>
                  <a:lnTo>
                    <a:pt x="1" y="1"/>
                  </a:lnTo>
                  <a:close/>
                  <a:moveTo>
                    <a:pt x="25" y="67"/>
                  </a:moveTo>
                  <a:lnTo>
                    <a:pt x="27" y="72"/>
                  </a:lnTo>
                  <a:cubicBezTo>
                    <a:pt x="26" y="70"/>
                    <a:pt x="26" y="68"/>
                    <a:pt x="25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1901372" y="5091079"/>
              <a:ext cx="4944" cy="557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6" y="1"/>
                  </a:moveTo>
                  <a:cubicBezTo>
                    <a:pt x="3" y="1"/>
                    <a:pt x="1" y="6"/>
                    <a:pt x="1" y="18"/>
                  </a:cubicBezTo>
                  <a:cubicBezTo>
                    <a:pt x="10" y="26"/>
                    <a:pt x="1" y="44"/>
                    <a:pt x="10" y="53"/>
                  </a:cubicBezTo>
                  <a:lnTo>
                    <a:pt x="27" y="44"/>
                  </a:lnTo>
                  <a:cubicBezTo>
                    <a:pt x="21" y="2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1899783" y="5037118"/>
              <a:ext cx="14301" cy="1030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0"/>
                    <a:pt x="19" y="54"/>
                    <a:pt x="36" y="98"/>
                  </a:cubicBezTo>
                  <a:lnTo>
                    <a:pt x="36" y="89"/>
                  </a:lnTo>
                  <a:cubicBezTo>
                    <a:pt x="80" y="89"/>
                    <a:pt x="54" y="45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1906139" y="5048268"/>
              <a:ext cx="4767" cy="473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18"/>
                    <a:pt x="9" y="27"/>
                    <a:pt x="9" y="45"/>
                  </a:cubicBezTo>
                  <a:cubicBezTo>
                    <a:pt x="27" y="45"/>
                    <a:pt x="9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1899254" y="4979685"/>
              <a:ext cx="14478" cy="7468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9" y="0"/>
                  </a:moveTo>
                  <a:cubicBezTo>
                    <a:pt x="2" y="0"/>
                    <a:pt x="0" y="12"/>
                    <a:pt x="13" y="44"/>
                  </a:cubicBezTo>
                  <a:cubicBezTo>
                    <a:pt x="13" y="70"/>
                    <a:pt x="57" y="52"/>
                    <a:pt x="48" y="70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82" y="70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1887424" y="5039011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0" y="45"/>
                  </a:lnTo>
                  <a:lnTo>
                    <a:pt x="3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1878067" y="5004509"/>
              <a:ext cx="4767" cy="9572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4" y="1"/>
                  </a:moveTo>
                  <a:cubicBezTo>
                    <a:pt x="3" y="1"/>
                    <a:pt x="2" y="1"/>
                    <a:pt x="0" y="2"/>
                  </a:cubicBezTo>
                  <a:lnTo>
                    <a:pt x="9" y="72"/>
                  </a:lnTo>
                  <a:cubicBezTo>
                    <a:pt x="16" y="72"/>
                    <a:pt x="23" y="78"/>
                    <a:pt x="26" y="85"/>
                  </a:cubicBezTo>
                  <a:lnTo>
                    <a:pt x="26" y="85"/>
                  </a:lnTo>
                  <a:cubicBezTo>
                    <a:pt x="19" y="45"/>
                    <a:pt x="17" y="1"/>
                    <a:pt x="4" y="1"/>
                  </a:cubicBezTo>
                  <a:close/>
                  <a:moveTo>
                    <a:pt x="26" y="85"/>
                  </a:moveTo>
                  <a:cubicBezTo>
                    <a:pt x="26" y="87"/>
                    <a:pt x="27" y="88"/>
                    <a:pt x="27" y="90"/>
                  </a:cubicBezTo>
                  <a:cubicBezTo>
                    <a:pt x="27" y="88"/>
                    <a:pt x="26" y="87"/>
                    <a:pt x="26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8"/>
            <p:cNvSpPr/>
            <p:nvPr/>
          </p:nvSpPr>
          <p:spPr>
            <a:xfrm>
              <a:off x="1882657" y="5013976"/>
              <a:ext cx="3355" cy="6522"/>
            </a:xfrm>
            <a:custGeom>
              <a:avLst/>
              <a:gdLst/>
              <a:ahLst/>
              <a:cxnLst/>
              <a:rect l="l" t="t" r="r" b="b"/>
              <a:pathLst>
                <a:path w="19" h="6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44"/>
                    <a:pt x="19" y="62"/>
                  </a:cubicBezTo>
                  <a:cubicBezTo>
                    <a:pt x="19" y="44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8"/>
            <p:cNvSpPr/>
            <p:nvPr/>
          </p:nvSpPr>
          <p:spPr>
            <a:xfrm>
              <a:off x="1881245" y="5025126"/>
              <a:ext cx="1589" cy="7468"/>
            </a:xfrm>
            <a:custGeom>
              <a:avLst/>
              <a:gdLst/>
              <a:ahLst/>
              <a:cxnLst/>
              <a:rect l="l" t="t" r="r" b="b"/>
              <a:pathLst>
                <a:path w="9" h="71" extrusionOk="0">
                  <a:moveTo>
                    <a:pt x="0" y="0"/>
                  </a:moveTo>
                  <a:lnTo>
                    <a:pt x="0" y="71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1834810" y="4913416"/>
              <a:ext cx="10593" cy="8310"/>
            </a:xfrm>
            <a:custGeom>
              <a:avLst/>
              <a:gdLst/>
              <a:ahLst/>
              <a:cxnLst/>
              <a:rect l="l" t="t" r="r" b="b"/>
              <a:pathLst>
                <a:path w="60" h="79" extrusionOk="0">
                  <a:moveTo>
                    <a:pt x="18" y="1"/>
                  </a:moveTo>
                  <a:cubicBezTo>
                    <a:pt x="5" y="1"/>
                    <a:pt x="0" y="24"/>
                    <a:pt x="16" y="47"/>
                  </a:cubicBezTo>
                  <a:cubicBezTo>
                    <a:pt x="29" y="60"/>
                    <a:pt x="38" y="79"/>
                    <a:pt x="49" y="79"/>
                  </a:cubicBezTo>
                  <a:cubicBezTo>
                    <a:pt x="52" y="79"/>
                    <a:pt x="56" y="77"/>
                    <a:pt x="60" y="73"/>
                  </a:cubicBezTo>
                  <a:lnTo>
                    <a:pt x="25" y="2"/>
                  </a:ln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1831279" y="4945183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1"/>
                  </a:moveTo>
                  <a:lnTo>
                    <a:pt x="0" y="10"/>
                  </a:lnTo>
                  <a:lnTo>
                    <a:pt x="36" y="45"/>
                  </a:lnTo>
                  <a:cubicBezTo>
                    <a:pt x="36" y="18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1814153" y="4921200"/>
              <a:ext cx="10064" cy="8310"/>
            </a:xfrm>
            <a:custGeom>
              <a:avLst/>
              <a:gdLst/>
              <a:ahLst/>
              <a:cxnLst/>
              <a:rect l="l" t="t" r="r" b="b"/>
              <a:pathLst>
                <a:path w="57" h="79" extrusionOk="0">
                  <a:moveTo>
                    <a:pt x="5" y="0"/>
                  </a:moveTo>
                  <a:cubicBezTo>
                    <a:pt x="0" y="0"/>
                    <a:pt x="0" y="11"/>
                    <a:pt x="9" y="43"/>
                  </a:cubicBezTo>
                  <a:cubicBezTo>
                    <a:pt x="21" y="43"/>
                    <a:pt x="41" y="79"/>
                    <a:pt x="50" y="79"/>
                  </a:cubicBezTo>
                  <a:cubicBezTo>
                    <a:pt x="54" y="79"/>
                    <a:pt x="56" y="70"/>
                    <a:pt x="53" y="43"/>
                  </a:cubicBezTo>
                  <a:cubicBezTo>
                    <a:pt x="42" y="43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1758008" y="4800339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1619234" y="4727549"/>
              <a:ext cx="22070" cy="7889"/>
            </a:xfrm>
            <a:custGeom>
              <a:avLst/>
              <a:gdLst/>
              <a:ahLst/>
              <a:cxnLst/>
              <a:rect l="l" t="t" r="r" b="b"/>
              <a:pathLst>
                <a:path w="125" h="75" extrusionOk="0">
                  <a:moveTo>
                    <a:pt x="22" y="0"/>
                  </a:moveTo>
                  <a:cubicBezTo>
                    <a:pt x="11" y="0"/>
                    <a:pt x="5" y="10"/>
                    <a:pt x="1" y="39"/>
                  </a:cubicBezTo>
                  <a:cubicBezTo>
                    <a:pt x="16" y="60"/>
                    <a:pt x="27" y="66"/>
                    <a:pt x="34" y="66"/>
                  </a:cubicBezTo>
                  <a:cubicBezTo>
                    <a:pt x="46" y="66"/>
                    <a:pt x="52" y="52"/>
                    <a:pt x="63" y="52"/>
                  </a:cubicBezTo>
                  <a:cubicBezTo>
                    <a:pt x="69" y="52"/>
                    <a:pt x="77" y="58"/>
                    <a:pt x="89" y="74"/>
                  </a:cubicBezTo>
                  <a:cubicBezTo>
                    <a:pt x="124" y="74"/>
                    <a:pt x="54" y="21"/>
                    <a:pt x="80" y="21"/>
                  </a:cubicBezTo>
                  <a:cubicBezTo>
                    <a:pt x="52" y="12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1633359" y="4729758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315892" y="5347317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0" y="1"/>
                  </a:moveTo>
                  <a:lnTo>
                    <a:pt x="1" y="72"/>
                  </a:lnTo>
                  <a:lnTo>
                    <a:pt x="1" y="72"/>
                  </a:lnTo>
                  <a:lnTo>
                    <a:pt x="27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320659" y="5360361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1"/>
                  </a:moveTo>
                  <a:lnTo>
                    <a:pt x="0" y="18"/>
                  </a:lnTo>
                  <a:lnTo>
                    <a:pt x="53" y="54"/>
                  </a:lnTo>
                  <a:cubicBezTo>
                    <a:pt x="45" y="36"/>
                    <a:pt x="45" y="9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984689" y="4653602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45" y="27"/>
                  </a:lnTo>
                  <a:lnTo>
                    <a:pt x="54" y="18"/>
                  </a:lnTo>
                  <a:cubicBezTo>
                    <a:pt x="45" y="0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850682" y="465539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18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772291" y="4686105"/>
              <a:ext cx="14654" cy="5680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3" y="0"/>
                  </a:moveTo>
                  <a:cubicBezTo>
                    <a:pt x="79" y="3"/>
                    <a:pt x="77" y="7"/>
                    <a:pt x="74" y="11"/>
                  </a:cubicBezTo>
                  <a:lnTo>
                    <a:pt x="74" y="11"/>
                  </a:lnTo>
                  <a:cubicBezTo>
                    <a:pt x="78" y="8"/>
                    <a:pt x="80" y="4"/>
                    <a:pt x="83" y="0"/>
                  </a:cubicBezTo>
                  <a:close/>
                  <a:moveTo>
                    <a:pt x="74" y="11"/>
                  </a:moveTo>
                  <a:cubicBezTo>
                    <a:pt x="50" y="32"/>
                    <a:pt x="0" y="22"/>
                    <a:pt x="47" y="53"/>
                  </a:cubicBezTo>
                  <a:cubicBezTo>
                    <a:pt x="62" y="46"/>
                    <a:pt x="64" y="27"/>
                    <a:pt x="74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1683148" y="5394231"/>
              <a:ext cx="7945" cy="2419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1" y="1"/>
                  </a:moveTo>
                  <a:cubicBezTo>
                    <a:pt x="12" y="1"/>
                    <a:pt x="5" y="5"/>
                    <a:pt x="9" y="5"/>
                  </a:cubicBezTo>
                  <a:cubicBezTo>
                    <a:pt x="1" y="23"/>
                    <a:pt x="36" y="23"/>
                    <a:pt x="45" y="23"/>
                  </a:cubicBezTo>
                  <a:cubicBezTo>
                    <a:pt x="40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1660019" y="5355943"/>
              <a:ext cx="7769" cy="4523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" y="0"/>
                  </a:moveTo>
                  <a:lnTo>
                    <a:pt x="35" y="34"/>
                  </a:lnTo>
                  <a:lnTo>
                    <a:pt x="4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1644129" y="5328804"/>
              <a:ext cx="22070" cy="19565"/>
            </a:xfrm>
            <a:custGeom>
              <a:avLst/>
              <a:gdLst/>
              <a:ahLst/>
              <a:cxnLst/>
              <a:rect l="l" t="t" r="r" b="b"/>
              <a:pathLst>
                <a:path w="125" h="186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45"/>
                    <a:pt x="89" y="106"/>
                    <a:pt x="80" y="159"/>
                  </a:cubicBezTo>
                  <a:lnTo>
                    <a:pt x="72" y="177"/>
                  </a:lnTo>
                  <a:lnTo>
                    <a:pt x="125" y="186"/>
                  </a:lnTo>
                  <a:cubicBezTo>
                    <a:pt x="98" y="124"/>
                    <a:pt x="45" y="53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1663197" y="5309239"/>
              <a:ext cx="4590" cy="3892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1" y="2"/>
                  </a:moveTo>
                  <a:cubicBezTo>
                    <a:pt x="1" y="2"/>
                    <a:pt x="2" y="4"/>
                    <a:pt x="5" y="5"/>
                  </a:cubicBezTo>
                  <a:lnTo>
                    <a:pt x="5" y="5"/>
                  </a:lnTo>
                  <a:cubicBezTo>
                    <a:pt x="3" y="3"/>
                    <a:pt x="2" y="2"/>
                    <a:pt x="1" y="2"/>
                  </a:cubicBezTo>
                  <a:close/>
                  <a:moveTo>
                    <a:pt x="17" y="1"/>
                  </a:moveTo>
                  <a:cubicBezTo>
                    <a:pt x="13" y="4"/>
                    <a:pt x="10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lnTo>
                    <a:pt x="5" y="5"/>
                  </a:lnTo>
                  <a:cubicBezTo>
                    <a:pt x="8" y="9"/>
                    <a:pt x="15" y="18"/>
                    <a:pt x="25" y="36"/>
                  </a:cubicBezTo>
                  <a:cubicBezTo>
                    <a:pt x="25" y="36"/>
                    <a:pt x="25" y="27"/>
                    <a:pt x="25" y="27"/>
                  </a:cubicBezTo>
                  <a:cubicBezTo>
                    <a:pt x="25" y="19"/>
                    <a:pt x="17" y="19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1667611" y="5311238"/>
              <a:ext cx="1412" cy="1788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5" y="1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8" y="16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1656664" y="5295565"/>
              <a:ext cx="9534" cy="6416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28" y="0"/>
                  </a:moveTo>
                  <a:cubicBezTo>
                    <a:pt x="18" y="0"/>
                    <a:pt x="11" y="10"/>
                    <a:pt x="1" y="25"/>
                  </a:cubicBezTo>
                  <a:lnTo>
                    <a:pt x="36" y="60"/>
                  </a:lnTo>
                  <a:cubicBezTo>
                    <a:pt x="44" y="45"/>
                    <a:pt x="38" y="15"/>
                    <a:pt x="49" y="15"/>
                  </a:cubicBezTo>
                  <a:cubicBezTo>
                    <a:pt x="50" y="15"/>
                    <a:pt x="52" y="15"/>
                    <a:pt x="54" y="16"/>
                  </a:cubicBezTo>
                  <a:cubicBezTo>
                    <a:pt x="42" y="5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1647307" y="5296301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1645718" y="529819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" y="18"/>
                    <a:pt x="36" y="18"/>
                  </a:cubicBezTo>
                  <a:cubicBezTo>
                    <a:pt x="18" y="18"/>
                    <a:pt x="36" y="18"/>
                    <a:pt x="63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1650485" y="5304611"/>
              <a:ext cx="9181" cy="7258"/>
            </a:xfrm>
            <a:custGeom>
              <a:avLst/>
              <a:gdLst/>
              <a:ahLst/>
              <a:cxnLst/>
              <a:rect l="l" t="t" r="r" b="b"/>
              <a:pathLst>
                <a:path w="52" h="69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20"/>
                    <a:pt x="27" y="38"/>
                    <a:pt x="18" y="38"/>
                  </a:cubicBezTo>
                  <a:cubicBezTo>
                    <a:pt x="13" y="38"/>
                    <a:pt x="8" y="35"/>
                    <a:pt x="0" y="27"/>
                  </a:cubicBezTo>
                  <a:lnTo>
                    <a:pt x="0" y="27"/>
                  </a:lnTo>
                  <a:cubicBezTo>
                    <a:pt x="11" y="56"/>
                    <a:pt x="23" y="69"/>
                    <a:pt x="32" y="69"/>
                  </a:cubicBezTo>
                  <a:cubicBezTo>
                    <a:pt x="45" y="69"/>
                    <a:pt x="51" y="43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1641127" y="5329646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lnTo>
                    <a:pt x="0" y="37"/>
                  </a:lnTo>
                  <a:lnTo>
                    <a:pt x="24" y="53"/>
                  </a:lnTo>
                  <a:lnTo>
                    <a:pt x="24" y="53"/>
                  </a:lnTo>
                  <a:cubicBezTo>
                    <a:pt x="11" y="41"/>
                    <a:pt x="16" y="0"/>
                    <a:pt x="4" y="0"/>
                  </a:cubicBezTo>
                  <a:close/>
                  <a:moveTo>
                    <a:pt x="24" y="53"/>
                  </a:moveTo>
                  <a:cubicBezTo>
                    <a:pt x="25" y="53"/>
                    <a:pt x="26" y="54"/>
                    <a:pt x="27" y="54"/>
                  </a:cubicBezTo>
                  <a:lnTo>
                    <a:pt x="24" y="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1639538" y="5273055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1"/>
                  </a:moveTo>
                  <a:cubicBezTo>
                    <a:pt x="36" y="1"/>
                    <a:pt x="18" y="27"/>
                    <a:pt x="0" y="27"/>
                  </a:cubicBezTo>
                  <a:lnTo>
                    <a:pt x="27" y="54"/>
                  </a:lnTo>
                  <a:cubicBezTo>
                    <a:pt x="27" y="36"/>
                    <a:pt x="27" y="9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1633359" y="5273055"/>
              <a:ext cx="6356" cy="3366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0" y="1"/>
                  </a:moveTo>
                  <a:cubicBezTo>
                    <a:pt x="12" y="24"/>
                    <a:pt x="20" y="32"/>
                    <a:pt x="26" y="32"/>
                  </a:cubicBezTo>
                  <a:cubicBezTo>
                    <a:pt x="30" y="32"/>
                    <a:pt x="32" y="30"/>
                    <a:pt x="35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1634771" y="5296301"/>
              <a:ext cx="12712" cy="746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" y="0"/>
                  </a:moveTo>
                  <a:lnTo>
                    <a:pt x="10" y="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1633359" y="5255383"/>
              <a:ext cx="10947" cy="1999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0" y="1"/>
                  </a:moveTo>
                  <a:lnTo>
                    <a:pt x="27" y="10"/>
                  </a:lnTo>
                  <a:lnTo>
                    <a:pt x="62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1627003" y="5236870"/>
              <a:ext cx="12712" cy="852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8"/>
                    <a:pt x="27" y="44"/>
                    <a:pt x="18" y="80"/>
                  </a:cubicBezTo>
                  <a:cubicBezTo>
                    <a:pt x="21" y="81"/>
                    <a:pt x="23" y="81"/>
                    <a:pt x="25" y="81"/>
                  </a:cubicBezTo>
                  <a:cubicBezTo>
                    <a:pt x="41" y="81"/>
                    <a:pt x="46" y="58"/>
                    <a:pt x="60" y="58"/>
                  </a:cubicBezTo>
                  <a:cubicBezTo>
                    <a:pt x="63" y="58"/>
                    <a:pt x="67" y="59"/>
                    <a:pt x="71" y="62"/>
                  </a:cubicBezTo>
                  <a:cubicBezTo>
                    <a:pt x="54" y="36"/>
                    <a:pt x="27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1620823" y="523403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18" y="18"/>
                    <a:pt x="36" y="27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1628592" y="5260011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1" y="36"/>
                  </a:lnTo>
                  <a:lnTo>
                    <a:pt x="9" y="54"/>
                  </a:lnTo>
                  <a:cubicBezTo>
                    <a:pt x="18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1627003" y="526001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"/>
                    <a:pt x="10" y="19"/>
                    <a:pt x="10" y="36"/>
                  </a:cubicBezTo>
                  <a:cubicBezTo>
                    <a:pt x="10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1630181" y="526474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1620823" y="5281785"/>
              <a:ext cx="14125" cy="3576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23" y="1"/>
                  </a:moveTo>
                  <a:cubicBezTo>
                    <a:pt x="12" y="1"/>
                    <a:pt x="4" y="9"/>
                    <a:pt x="0" y="32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23" y="34"/>
                    <a:pt x="33" y="22"/>
                    <a:pt x="50" y="22"/>
                  </a:cubicBezTo>
                  <a:cubicBezTo>
                    <a:pt x="58" y="22"/>
                    <a:pt x="67" y="25"/>
                    <a:pt x="80" y="32"/>
                  </a:cubicBezTo>
                  <a:cubicBezTo>
                    <a:pt x="64" y="22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1624001" y="5269373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cubicBezTo>
                    <a:pt x="16" y="44"/>
                    <a:pt x="23" y="33"/>
                    <a:pt x="35" y="33"/>
                  </a:cubicBezTo>
                  <a:cubicBezTo>
                    <a:pt x="38" y="33"/>
                    <a:pt x="41" y="34"/>
                    <a:pt x="4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1620823" y="5267480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1611466" y="5236870"/>
              <a:ext cx="8828" cy="8625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9" y="53"/>
                    <a:pt x="18" y="80"/>
                  </a:cubicBezTo>
                  <a:cubicBezTo>
                    <a:pt x="25" y="80"/>
                    <a:pt x="32" y="81"/>
                    <a:pt x="38" y="81"/>
                  </a:cubicBezTo>
                  <a:cubicBezTo>
                    <a:pt x="46" y="81"/>
                    <a:pt x="50" y="78"/>
                    <a:pt x="45" y="62"/>
                  </a:cubicBezTo>
                  <a:cubicBezTo>
                    <a:pt x="27" y="44"/>
                    <a:pt x="18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1622412" y="525264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1595929" y="5212677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1613055" y="524518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1"/>
                  </a:moveTo>
                  <a:cubicBezTo>
                    <a:pt x="9" y="1"/>
                    <a:pt x="0" y="1"/>
                    <a:pt x="9" y="10"/>
                  </a:cubicBezTo>
                  <a:cubicBezTo>
                    <a:pt x="9" y="27"/>
                    <a:pt x="18" y="36"/>
                    <a:pt x="36" y="45"/>
                  </a:cubicBezTo>
                  <a:cubicBezTo>
                    <a:pt x="27" y="36"/>
                    <a:pt x="18" y="18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1611466" y="5227508"/>
              <a:ext cx="3355" cy="4839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9" y="1"/>
                  </a:moveTo>
                  <a:cubicBezTo>
                    <a:pt x="9" y="19"/>
                    <a:pt x="0" y="27"/>
                    <a:pt x="0" y="45"/>
                  </a:cubicBezTo>
                  <a:cubicBezTo>
                    <a:pt x="9" y="27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1624001" y="5251281"/>
              <a:ext cx="1412" cy="52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1619234" y="5249808"/>
              <a:ext cx="4944" cy="2945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27"/>
                  </a:cubicBezTo>
                  <a:cubicBezTo>
                    <a:pt x="27" y="27"/>
                    <a:pt x="27" y="19"/>
                    <a:pt x="27" y="19"/>
                  </a:cubicBezTo>
                  <a:cubicBezTo>
                    <a:pt x="18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1553732" y="5208048"/>
              <a:ext cx="42374" cy="1609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28" y="1"/>
                  </a:moveTo>
                  <a:cubicBezTo>
                    <a:pt x="19" y="1"/>
                    <a:pt x="10" y="3"/>
                    <a:pt x="1" y="9"/>
                  </a:cubicBezTo>
                  <a:lnTo>
                    <a:pt x="36" y="45"/>
                  </a:lnTo>
                  <a:cubicBezTo>
                    <a:pt x="34" y="47"/>
                    <a:pt x="32" y="47"/>
                    <a:pt x="29" y="47"/>
                  </a:cubicBezTo>
                  <a:cubicBezTo>
                    <a:pt x="24" y="47"/>
                    <a:pt x="19" y="45"/>
                    <a:pt x="15" y="45"/>
                  </a:cubicBezTo>
                  <a:cubicBezTo>
                    <a:pt x="12" y="45"/>
                    <a:pt x="10" y="47"/>
                    <a:pt x="10" y="54"/>
                  </a:cubicBezTo>
                  <a:cubicBezTo>
                    <a:pt x="36" y="54"/>
                    <a:pt x="89" y="89"/>
                    <a:pt x="71" y="142"/>
                  </a:cubicBezTo>
                  <a:cubicBezTo>
                    <a:pt x="79" y="149"/>
                    <a:pt x="88" y="152"/>
                    <a:pt x="99" y="152"/>
                  </a:cubicBezTo>
                  <a:cubicBezTo>
                    <a:pt x="141" y="152"/>
                    <a:pt x="204" y="103"/>
                    <a:pt x="239" y="54"/>
                  </a:cubicBezTo>
                  <a:cubicBezTo>
                    <a:pt x="236" y="54"/>
                    <a:pt x="232" y="54"/>
                    <a:pt x="227" y="54"/>
                  </a:cubicBezTo>
                  <a:cubicBezTo>
                    <a:pt x="218" y="54"/>
                    <a:pt x="204" y="51"/>
                    <a:pt x="186" y="27"/>
                  </a:cubicBezTo>
                  <a:cubicBezTo>
                    <a:pt x="171" y="42"/>
                    <a:pt x="176" y="111"/>
                    <a:pt x="148" y="111"/>
                  </a:cubicBezTo>
                  <a:cubicBezTo>
                    <a:pt x="144" y="111"/>
                    <a:pt x="139" y="110"/>
                    <a:pt x="133" y="106"/>
                  </a:cubicBezTo>
                  <a:cubicBezTo>
                    <a:pt x="98" y="62"/>
                    <a:pt x="133" y="62"/>
                    <a:pt x="133" y="27"/>
                  </a:cubicBezTo>
                  <a:lnTo>
                    <a:pt x="133" y="27"/>
                  </a:lnTo>
                  <a:cubicBezTo>
                    <a:pt x="129" y="33"/>
                    <a:pt x="123" y="36"/>
                    <a:pt x="117" y="36"/>
                  </a:cubicBezTo>
                  <a:cubicBezTo>
                    <a:pt x="94" y="36"/>
                    <a:pt x="62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1597341" y="5213623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27" y="89"/>
                  </a:lnTo>
                  <a:lnTo>
                    <a:pt x="19" y="80"/>
                  </a:lnTo>
                  <a:lnTo>
                    <a:pt x="36" y="98"/>
                  </a:lnTo>
                  <a:cubicBezTo>
                    <a:pt x="27" y="80"/>
                    <a:pt x="36" y="62"/>
                    <a:pt x="54" y="27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1591162" y="5223827"/>
              <a:ext cx="20481" cy="14095"/>
            </a:xfrm>
            <a:custGeom>
              <a:avLst/>
              <a:gdLst/>
              <a:ahLst/>
              <a:cxnLst/>
              <a:rect l="l" t="t" r="r" b="b"/>
              <a:pathLst>
                <a:path w="116" h="134" extrusionOk="0">
                  <a:moveTo>
                    <a:pt x="71" y="1"/>
                  </a:moveTo>
                  <a:cubicBezTo>
                    <a:pt x="71" y="18"/>
                    <a:pt x="80" y="45"/>
                    <a:pt x="98" y="80"/>
                  </a:cubicBezTo>
                  <a:cubicBezTo>
                    <a:pt x="98" y="71"/>
                    <a:pt x="99" y="68"/>
                    <a:pt x="100" y="68"/>
                  </a:cubicBezTo>
                  <a:cubicBezTo>
                    <a:pt x="104" y="68"/>
                    <a:pt x="110" y="80"/>
                    <a:pt x="115" y="80"/>
                  </a:cubicBezTo>
                  <a:lnTo>
                    <a:pt x="71" y="1"/>
                  </a:lnTo>
                  <a:close/>
                  <a:moveTo>
                    <a:pt x="98" y="80"/>
                  </a:moveTo>
                  <a:cubicBezTo>
                    <a:pt x="107" y="98"/>
                    <a:pt x="115" y="115"/>
                    <a:pt x="115" y="124"/>
                  </a:cubicBezTo>
                  <a:cubicBezTo>
                    <a:pt x="115" y="107"/>
                    <a:pt x="115" y="89"/>
                    <a:pt x="115" y="80"/>
                  </a:cubicBezTo>
                  <a:close/>
                  <a:moveTo>
                    <a:pt x="30" y="64"/>
                  </a:moveTo>
                  <a:cubicBezTo>
                    <a:pt x="19" y="64"/>
                    <a:pt x="10" y="68"/>
                    <a:pt x="1" y="80"/>
                  </a:cubicBezTo>
                  <a:cubicBezTo>
                    <a:pt x="18" y="133"/>
                    <a:pt x="45" y="107"/>
                    <a:pt x="71" y="133"/>
                  </a:cubicBezTo>
                  <a:cubicBezTo>
                    <a:pt x="57" y="107"/>
                    <a:pt x="55" y="100"/>
                    <a:pt x="59" y="100"/>
                  </a:cubicBezTo>
                  <a:cubicBezTo>
                    <a:pt x="63" y="100"/>
                    <a:pt x="74" y="108"/>
                    <a:pt x="83" y="108"/>
                  </a:cubicBezTo>
                  <a:cubicBezTo>
                    <a:pt x="91" y="108"/>
                    <a:pt x="98" y="102"/>
                    <a:pt x="98" y="80"/>
                  </a:cubicBezTo>
                  <a:cubicBezTo>
                    <a:pt x="74" y="80"/>
                    <a:pt x="51" y="64"/>
                    <a:pt x="30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1605286" y="5282311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1606699" y="5271161"/>
              <a:ext cx="12712" cy="12938"/>
            </a:xfrm>
            <a:custGeom>
              <a:avLst/>
              <a:gdLst/>
              <a:ahLst/>
              <a:cxnLst/>
              <a:rect l="l" t="t" r="r" b="b"/>
              <a:pathLst>
                <a:path w="72" h="123" extrusionOk="0">
                  <a:moveTo>
                    <a:pt x="72" y="1"/>
                  </a:moveTo>
                  <a:cubicBezTo>
                    <a:pt x="70" y="1"/>
                    <a:pt x="68" y="3"/>
                    <a:pt x="66" y="6"/>
                  </a:cubicBezTo>
                  <a:lnTo>
                    <a:pt x="66" y="6"/>
                  </a:lnTo>
                  <a:cubicBezTo>
                    <a:pt x="68" y="4"/>
                    <a:pt x="70" y="3"/>
                    <a:pt x="72" y="1"/>
                  </a:cubicBezTo>
                  <a:close/>
                  <a:moveTo>
                    <a:pt x="66" y="6"/>
                  </a:moveTo>
                  <a:cubicBezTo>
                    <a:pt x="34" y="30"/>
                    <a:pt x="18" y="47"/>
                    <a:pt x="1" y="72"/>
                  </a:cubicBezTo>
                  <a:cubicBezTo>
                    <a:pt x="10" y="80"/>
                    <a:pt x="19" y="80"/>
                    <a:pt x="27" y="98"/>
                  </a:cubicBezTo>
                  <a:cubicBezTo>
                    <a:pt x="24" y="109"/>
                    <a:pt x="20" y="113"/>
                    <a:pt x="16" y="113"/>
                  </a:cubicBezTo>
                  <a:cubicBezTo>
                    <a:pt x="11" y="113"/>
                    <a:pt x="6" y="107"/>
                    <a:pt x="1" y="107"/>
                  </a:cubicBezTo>
                  <a:cubicBezTo>
                    <a:pt x="6" y="112"/>
                    <a:pt x="17" y="123"/>
                    <a:pt x="27" y="123"/>
                  </a:cubicBezTo>
                  <a:cubicBezTo>
                    <a:pt x="34" y="123"/>
                    <a:pt x="41" y="117"/>
                    <a:pt x="45" y="98"/>
                  </a:cubicBezTo>
                  <a:lnTo>
                    <a:pt x="36" y="98"/>
                  </a:lnTo>
                  <a:cubicBezTo>
                    <a:pt x="36" y="62"/>
                    <a:pt x="54" y="19"/>
                    <a:pt x="6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1595929" y="5248967"/>
              <a:ext cx="9534" cy="7048"/>
            </a:xfrm>
            <a:custGeom>
              <a:avLst/>
              <a:gdLst/>
              <a:ahLst/>
              <a:cxnLst/>
              <a:rect l="l" t="t" r="r" b="b"/>
              <a:pathLst>
                <a:path w="54" h="67" extrusionOk="0">
                  <a:moveTo>
                    <a:pt x="18" y="0"/>
                  </a:moveTo>
                  <a:lnTo>
                    <a:pt x="0" y="44"/>
                  </a:lnTo>
                  <a:lnTo>
                    <a:pt x="18" y="44"/>
                  </a:lnTo>
                  <a:cubicBezTo>
                    <a:pt x="18" y="62"/>
                    <a:pt x="24" y="66"/>
                    <a:pt x="32" y="66"/>
                  </a:cubicBezTo>
                  <a:cubicBezTo>
                    <a:pt x="40" y="66"/>
                    <a:pt x="49" y="62"/>
                    <a:pt x="53" y="6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1595929" y="5208995"/>
              <a:ext cx="10947" cy="2840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27" y="27"/>
                  </a:lnTo>
                  <a:lnTo>
                    <a:pt x="6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1592751" y="5199738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9" y="0"/>
                  </a:moveTo>
                  <a:lnTo>
                    <a:pt x="1" y="27"/>
                  </a:lnTo>
                  <a:lnTo>
                    <a:pt x="36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998814" y="4909945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1017529" y="489690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1416547" y="4959384"/>
              <a:ext cx="8651" cy="9151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7" y="1"/>
                  </a:moveTo>
                  <a:cubicBezTo>
                    <a:pt x="35" y="1"/>
                    <a:pt x="32" y="3"/>
                    <a:pt x="27" y="7"/>
                  </a:cubicBezTo>
                  <a:lnTo>
                    <a:pt x="1" y="33"/>
                  </a:lnTo>
                  <a:cubicBezTo>
                    <a:pt x="18" y="51"/>
                    <a:pt x="27" y="69"/>
                    <a:pt x="27" y="86"/>
                  </a:cubicBezTo>
                  <a:cubicBezTo>
                    <a:pt x="35" y="50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1192143" y="4858824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9"/>
                    <a:pt x="27" y="9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1170250" y="4866292"/>
              <a:ext cx="3355" cy="473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" y="0"/>
                  </a:moveTo>
                  <a:cubicBezTo>
                    <a:pt x="1" y="18"/>
                    <a:pt x="9" y="27"/>
                    <a:pt x="18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895881" y="4976740"/>
              <a:ext cx="6356" cy="4839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" y="1"/>
                  </a:moveTo>
                  <a:lnTo>
                    <a:pt x="9" y="45"/>
                  </a:lnTo>
                  <a:cubicBezTo>
                    <a:pt x="36" y="19"/>
                    <a:pt x="18" y="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1525659" y="5096549"/>
              <a:ext cx="6533" cy="8520"/>
            </a:xfrm>
            <a:custGeom>
              <a:avLst/>
              <a:gdLst/>
              <a:ahLst/>
              <a:cxnLst/>
              <a:rect l="l" t="t" r="r" b="b"/>
              <a:pathLst>
                <a:path w="37" h="81" extrusionOk="0">
                  <a:moveTo>
                    <a:pt x="27" y="1"/>
                  </a:moveTo>
                  <a:cubicBezTo>
                    <a:pt x="18" y="45"/>
                    <a:pt x="1" y="80"/>
                    <a:pt x="36" y="80"/>
                  </a:cubicBezTo>
                  <a:cubicBezTo>
                    <a:pt x="36" y="45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958206" y="4876495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18"/>
                    <a:pt x="10" y="27"/>
                    <a:pt x="10" y="27"/>
                  </a:cubicBezTo>
                  <a:cubicBezTo>
                    <a:pt x="18" y="18"/>
                    <a:pt x="18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1525659" y="5089186"/>
              <a:ext cx="6533" cy="7468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36"/>
                    <a:pt x="27" y="53"/>
                    <a:pt x="27" y="71"/>
                  </a:cubicBezTo>
                  <a:cubicBezTo>
                    <a:pt x="36" y="44"/>
                    <a:pt x="36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87014" y="5256330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12154" y="5345529"/>
              <a:ext cx="177" cy="4733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cubicBezTo>
                    <a:pt x="1" y="36"/>
                    <a:pt x="1" y="18"/>
                    <a:pt x="1" y="0"/>
                  </a:cubicBezTo>
                  <a:cubicBezTo>
                    <a:pt x="1" y="9"/>
                    <a:pt x="1" y="18"/>
                    <a:pt x="1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1572447" y="5163449"/>
              <a:ext cx="1589" cy="94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4" y="7"/>
                    <a:pt x="6" y="9"/>
                    <a:pt x="7" y="9"/>
                  </a:cubicBezTo>
                  <a:cubicBezTo>
                    <a:pt x="9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1550730" y="5177439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9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1474281" y="5077089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9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1570858" y="5163449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8"/>
                    <a:pt x="1" y="27"/>
                  </a:cubicBezTo>
                  <a:cubicBezTo>
                    <a:pt x="10" y="18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1574036" y="516534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0"/>
                  </a:moveTo>
                  <a:cubicBezTo>
                    <a:pt x="1" y="9"/>
                    <a:pt x="1" y="18"/>
                    <a:pt x="1" y="18"/>
                  </a:cubicBezTo>
                  <a:cubicBezTo>
                    <a:pt x="9" y="18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1570858" y="5160714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735391" y="5087292"/>
              <a:ext cx="1412" cy="189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cubicBezTo>
                    <a:pt x="4" y="13"/>
                    <a:pt x="6" y="17"/>
                    <a:pt x="7" y="17"/>
                  </a:cubicBezTo>
                  <a:cubicBezTo>
                    <a:pt x="7" y="17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1310613" y="494897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1298077" y="4940555"/>
              <a:ext cx="23659" cy="9362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33" y="1"/>
                  </a:moveTo>
                  <a:lnTo>
                    <a:pt x="1" y="54"/>
                  </a:lnTo>
                  <a:cubicBezTo>
                    <a:pt x="10" y="52"/>
                    <a:pt x="18" y="51"/>
                    <a:pt x="25" y="51"/>
                  </a:cubicBezTo>
                  <a:cubicBezTo>
                    <a:pt x="57" y="51"/>
                    <a:pt x="64" y="67"/>
                    <a:pt x="71" y="89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07564" y="4829792"/>
              <a:ext cx="985367" cy="542768"/>
            </a:xfrm>
            <a:custGeom>
              <a:avLst/>
              <a:gdLst/>
              <a:ahLst/>
              <a:cxnLst/>
              <a:rect l="l" t="t" r="r" b="b"/>
              <a:pathLst>
                <a:path w="5581" h="5160" extrusionOk="0">
                  <a:moveTo>
                    <a:pt x="3320" y="374"/>
                  </a:moveTo>
                  <a:lnTo>
                    <a:pt x="3320" y="374"/>
                  </a:lnTo>
                  <a:cubicBezTo>
                    <a:pt x="3329" y="382"/>
                    <a:pt x="3338" y="391"/>
                    <a:pt x="3347" y="409"/>
                  </a:cubicBezTo>
                  <a:cubicBezTo>
                    <a:pt x="3343" y="411"/>
                    <a:pt x="3341" y="411"/>
                    <a:pt x="3338" y="411"/>
                  </a:cubicBezTo>
                  <a:cubicBezTo>
                    <a:pt x="3326" y="411"/>
                    <a:pt x="3320" y="395"/>
                    <a:pt x="3320" y="374"/>
                  </a:cubicBezTo>
                  <a:close/>
                  <a:moveTo>
                    <a:pt x="3408" y="541"/>
                  </a:moveTo>
                  <a:cubicBezTo>
                    <a:pt x="3410" y="543"/>
                    <a:pt x="3411" y="545"/>
                    <a:pt x="3413" y="546"/>
                  </a:cubicBezTo>
                  <a:lnTo>
                    <a:pt x="3413" y="546"/>
                  </a:lnTo>
                  <a:cubicBezTo>
                    <a:pt x="3411" y="545"/>
                    <a:pt x="3410" y="543"/>
                    <a:pt x="3408" y="541"/>
                  </a:cubicBezTo>
                  <a:close/>
                  <a:moveTo>
                    <a:pt x="4316" y="1111"/>
                  </a:moveTo>
                  <a:cubicBezTo>
                    <a:pt x="4316" y="1111"/>
                    <a:pt x="4317" y="1111"/>
                    <a:pt x="4317" y="1112"/>
                  </a:cubicBezTo>
                  <a:lnTo>
                    <a:pt x="4317" y="1112"/>
                  </a:lnTo>
                  <a:cubicBezTo>
                    <a:pt x="4316" y="1112"/>
                    <a:pt x="4315" y="1112"/>
                    <a:pt x="4314" y="1113"/>
                  </a:cubicBezTo>
                  <a:lnTo>
                    <a:pt x="4314" y="1113"/>
                  </a:lnTo>
                  <a:cubicBezTo>
                    <a:pt x="4314" y="1112"/>
                    <a:pt x="4315" y="1111"/>
                    <a:pt x="4316" y="1111"/>
                  </a:cubicBezTo>
                  <a:close/>
                  <a:moveTo>
                    <a:pt x="4106" y="1269"/>
                  </a:moveTo>
                  <a:cubicBezTo>
                    <a:pt x="4105" y="1271"/>
                    <a:pt x="4105" y="1273"/>
                    <a:pt x="4106" y="1274"/>
                  </a:cubicBezTo>
                  <a:cubicBezTo>
                    <a:pt x="4106" y="1272"/>
                    <a:pt x="4106" y="1270"/>
                    <a:pt x="4106" y="1269"/>
                  </a:cubicBezTo>
                  <a:close/>
                  <a:moveTo>
                    <a:pt x="1442" y="1639"/>
                  </a:moveTo>
                  <a:lnTo>
                    <a:pt x="1439" y="1645"/>
                  </a:lnTo>
                  <a:cubicBezTo>
                    <a:pt x="1440" y="1643"/>
                    <a:pt x="1441" y="1641"/>
                    <a:pt x="1442" y="1639"/>
                  </a:cubicBezTo>
                  <a:close/>
                  <a:moveTo>
                    <a:pt x="1051" y="2113"/>
                  </a:moveTo>
                  <a:cubicBezTo>
                    <a:pt x="1049" y="2117"/>
                    <a:pt x="1048" y="2120"/>
                    <a:pt x="1046" y="2123"/>
                  </a:cubicBezTo>
                  <a:lnTo>
                    <a:pt x="1046" y="2123"/>
                  </a:lnTo>
                  <a:cubicBezTo>
                    <a:pt x="1049" y="2120"/>
                    <a:pt x="1051" y="2116"/>
                    <a:pt x="1051" y="2113"/>
                  </a:cubicBezTo>
                  <a:close/>
                  <a:moveTo>
                    <a:pt x="711" y="2670"/>
                  </a:moveTo>
                  <a:cubicBezTo>
                    <a:pt x="711" y="2672"/>
                    <a:pt x="710" y="2674"/>
                    <a:pt x="707" y="2678"/>
                  </a:cubicBezTo>
                  <a:lnTo>
                    <a:pt x="707" y="2678"/>
                  </a:lnTo>
                  <a:cubicBezTo>
                    <a:pt x="708" y="2676"/>
                    <a:pt x="710" y="2673"/>
                    <a:pt x="711" y="2670"/>
                  </a:cubicBezTo>
                  <a:close/>
                  <a:moveTo>
                    <a:pt x="173" y="3365"/>
                  </a:moveTo>
                  <a:cubicBezTo>
                    <a:pt x="172" y="3365"/>
                    <a:pt x="170" y="3366"/>
                    <a:pt x="168" y="3367"/>
                  </a:cubicBezTo>
                  <a:cubicBezTo>
                    <a:pt x="170" y="3366"/>
                    <a:pt x="172" y="3366"/>
                    <a:pt x="173" y="3365"/>
                  </a:cubicBezTo>
                  <a:close/>
                  <a:moveTo>
                    <a:pt x="2829" y="0"/>
                  </a:moveTo>
                  <a:cubicBezTo>
                    <a:pt x="2794" y="0"/>
                    <a:pt x="2800" y="18"/>
                    <a:pt x="2755" y="18"/>
                  </a:cubicBezTo>
                  <a:cubicBezTo>
                    <a:pt x="2741" y="18"/>
                    <a:pt x="2721" y="17"/>
                    <a:pt x="2693" y="12"/>
                  </a:cubicBezTo>
                  <a:lnTo>
                    <a:pt x="2693" y="12"/>
                  </a:lnTo>
                  <a:lnTo>
                    <a:pt x="2711" y="47"/>
                  </a:lnTo>
                  <a:cubicBezTo>
                    <a:pt x="2717" y="73"/>
                    <a:pt x="2704" y="80"/>
                    <a:pt x="2682" y="80"/>
                  </a:cubicBezTo>
                  <a:cubicBezTo>
                    <a:pt x="2659" y="80"/>
                    <a:pt x="2626" y="72"/>
                    <a:pt x="2594" y="72"/>
                  </a:cubicBezTo>
                  <a:cubicBezTo>
                    <a:pt x="2567" y="72"/>
                    <a:pt x="2542" y="78"/>
                    <a:pt x="2525" y="100"/>
                  </a:cubicBezTo>
                  <a:lnTo>
                    <a:pt x="2561" y="109"/>
                  </a:lnTo>
                  <a:cubicBezTo>
                    <a:pt x="2557" y="119"/>
                    <a:pt x="2547" y="122"/>
                    <a:pt x="2533" y="122"/>
                  </a:cubicBezTo>
                  <a:cubicBezTo>
                    <a:pt x="2491" y="122"/>
                    <a:pt x="2416" y="89"/>
                    <a:pt x="2374" y="89"/>
                  </a:cubicBezTo>
                  <a:cubicBezTo>
                    <a:pt x="2368" y="89"/>
                    <a:pt x="2362" y="89"/>
                    <a:pt x="2358" y="91"/>
                  </a:cubicBezTo>
                  <a:cubicBezTo>
                    <a:pt x="2340" y="91"/>
                    <a:pt x="2358" y="73"/>
                    <a:pt x="2366" y="65"/>
                  </a:cubicBezTo>
                  <a:lnTo>
                    <a:pt x="2366" y="65"/>
                  </a:lnTo>
                  <a:cubicBezTo>
                    <a:pt x="2243" y="91"/>
                    <a:pt x="2384" y="118"/>
                    <a:pt x="2331" y="171"/>
                  </a:cubicBezTo>
                  <a:cubicBezTo>
                    <a:pt x="2310" y="163"/>
                    <a:pt x="2306" y="128"/>
                    <a:pt x="2282" y="128"/>
                  </a:cubicBezTo>
                  <a:cubicBezTo>
                    <a:pt x="2276" y="128"/>
                    <a:pt x="2269" y="130"/>
                    <a:pt x="2261" y="135"/>
                  </a:cubicBezTo>
                  <a:cubicBezTo>
                    <a:pt x="2216" y="144"/>
                    <a:pt x="2208" y="312"/>
                    <a:pt x="2128" y="321"/>
                  </a:cubicBezTo>
                  <a:cubicBezTo>
                    <a:pt x="2146" y="321"/>
                    <a:pt x="2172" y="330"/>
                    <a:pt x="2163" y="365"/>
                  </a:cubicBezTo>
                  <a:cubicBezTo>
                    <a:pt x="2128" y="409"/>
                    <a:pt x="2004" y="400"/>
                    <a:pt x="2022" y="480"/>
                  </a:cubicBezTo>
                  <a:lnTo>
                    <a:pt x="2004" y="480"/>
                  </a:lnTo>
                  <a:cubicBezTo>
                    <a:pt x="1987" y="515"/>
                    <a:pt x="1934" y="586"/>
                    <a:pt x="1943" y="630"/>
                  </a:cubicBezTo>
                  <a:cubicBezTo>
                    <a:pt x="1929" y="622"/>
                    <a:pt x="1917" y="619"/>
                    <a:pt x="1906" y="619"/>
                  </a:cubicBezTo>
                  <a:cubicBezTo>
                    <a:pt x="1831" y="619"/>
                    <a:pt x="1813" y="779"/>
                    <a:pt x="1756" y="779"/>
                  </a:cubicBezTo>
                  <a:cubicBezTo>
                    <a:pt x="1746" y="779"/>
                    <a:pt x="1735" y="774"/>
                    <a:pt x="1722" y="762"/>
                  </a:cubicBezTo>
                  <a:lnTo>
                    <a:pt x="1642" y="850"/>
                  </a:lnTo>
                  <a:lnTo>
                    <a:pt x="1634" y="842"/>
                  </a:lnTo>
                  <a:cubicBezTo>
                    <a:pt x="1581" y="886"/>
                    <a:pt x="1581" y="930"/>
                    <a:pt x="1581" y="965"/>
                  </a:cubicBezTo>
                  <a:cubicBezTo>
                    <a:pt x="1577" y="967"/>
                    <a:pt x="1575" y="968"/>
                    <a:pt x="1572" y="968"/>
                  </a:cubicBezTo>
                  <a:cubicBezTo>
                    <a:pt x="1563" y="968"/>
                    <a:pt x="1563" y="955"/>
                    <a:pt x="1563" y="948"/>
                  </a:cubicBezTo>
                  <a:cubicBezTo>
                    <a:pt x="1457" y="1009"/>
                    <a:pt x="1457" y="1018"/>
                    <a:pt x="1431" y="1142"/>
                  </a:cubicBezTo>
                  <a:lnTo>
                    <a:pt x="1395" y="1115"/>
                  </a:lnTo>
                  <a:cubicBezTo>
                    <a:pt x="1395" y="1151"/>
                    <a:pt x="1236" y="1195"/>
                    <a:pt x="1192" y="1310"/>
                  </a:cubicBezTo>
                  <a:cubicBezTo>
                    <a:pt x="1192" y="1301"/>
                    <a:pt x="1183" y="1301"/>
                    <a:pt x="1183" y="1283"/>
                  </a:cubicBezTo>
                  <a:cubicBezTo>
                    <a:pt x="1139" y="1416"/>
                    <a:pt x="883" y="1433"/>
                    <a:pt x="971" y="1566"/>
                  </a:cubicBezTo>
                  <a:lnTo>
                    <a:pt x="954" y="1663"/>
                  </a:lnTo>
                  <a:cubicBezTo>
                    <a:pt x="970" y="1644"/>
                    <a:pt x="982" y="1637"/>
                    <a:pt x="990" y="1637"/>
                  </a:cubicBezTo>
                  <a:cubicBezTo>
                    <a:pt x="1013" y="1637"/>
                    <a:pt x="1010" y="1693"/>
                    <a:pt x="1031" y="1693"/>
                  </a:cubicBezTo>
                  <a:cubicBezTo>
                    <a:pt x="1034" y="1693"/>
                    <a:pt x="1038" y="1692"/>
                    <a:pt x="1042" y="1689"/>
                  </a:cubicBezTo>
                  <a:lnTo>
                    <a:pt x="1042" y="1689"/>
                  </a:lnTo>
                  <a:cubicBezTo>
                    <a:pt x="1031" y="1716"/>
                    <a:pt x="996" y="1733"/>
                    <a:pt x="974" y="1733"/>
                  </a:cubicBezTo>
                  <a:cubicBezTo>
                    <a:pt x="960" y="1733"/>
                    <a:pt x="952" y="1725"/>
                    <a:pt x="963" y="1707"/>
                  </a:cubicBezTo>
                  <a:lnTo>
                    <a:pt x="971" y="1707"/>
                  </a:lnTo>
                  <a:cubicBezTo>
                    <a:pt x="964" y="1696"/>
                    <a:pt x="956" y="1692"/>
                    <a:pt x="948" y="1692"/>
                  </a:cubicBezTo>
                  <a:cubicBezTo>
                    <a:pt x="914" y="1692"/>
                    <a:pt x="878" y="1765"/>
                    <a:pt x="845" y="1765"/>
                  </a:cubicBezTo>
                  <a:cubicBezTo>
                    <a:pt x="840" y="1765"/>
                    <a:pt x="835" y="1764"/>
                    <a:pt x="830" y="1760"/>
                  </a:cubicBezTo>
                  <a:cubicBezTo>
                    <a:pt x="715" y="1945"/>
                    <a:pt x="574" y="2113"/>
                    <a:pt x="486" y="2299"/>
                  </a:cubicBezTo>
                  <a:lnTo>
                    <a:pt x="556" y="2307"/>
                  </a:lnTo>
                  <a:lnTo>
                    <a:pt x="521" y="2369"/>
                  </a:lnTo>
                  <a:cubicBezTo>
                    <a:pt x="515" y="2371"/>
                    <a:pt x="509" y="2372"/>
                    <a:pt x="504" y="2372"/>
                  </a:cubicBezTo>
                  <a:cubicBezTo>
                    <a:pt x="485" y="2372"/>
                    <a:pt x="472" y="2359"/>
                    <a:pt x="486" y="2325"/>
                  </a:cubicBezTo>
                  <a:lnTo>
                    <a:pt x="486" y="2325"/>
                  </a:lnTo>
                  <a:cubicBezTo>
                    <a:pt x="442" y="2334"/>
                    <a:pt x="486" y="2413"/>
                    <a:pt x="495" y="2422"/>
                  </a:cubicBezTo>
                  <a:cubicBezTo>
                    <a:pt x="481" y="2440"/>
                    <a:pt x="470" y="2447"/>
                    <a:pt x="463" y="2447"/>
                  </a:cubicBezTo>
                  <a:cubicBezTo>
                    <a:pt x="439" y="2447"/>
                    <a:pt x="439" y="2383"/>
                    <a:pt x="435" y="2383"/>
                  </a:cubicBezTo>
                  <a:cubicBezTo>
                    <a:pt x="434" y="2383"/>
                    <a:pt x="434" y="2385"/>
                    <a:pt x="433" y="2387"/>
                  </a:cubicBezTo>
                  <a:lnTo>
                    <a:pt x="415" y="2431"/>
                  </a:lnTo>
                  <a:lnTo>
                    <a:pt x="433" y="2422"/>
                  </a:lnTo>
                  <a:cubicBezTo>
                    <a:pt x="442" y="2466"/>
                    <a:pt x="459" y="2475"/>
                    <a:pt x="442" y="2528"/>
                  </a:cubicBezTo>
                  <a:cubicBezTo>
                    <a:pt x="430" y="2543"/>
                    <a:pt x="420" y="2547"/>
                    <a:pt x="412" y="2547"/>
                  </a:cubicBezTo>
                  <a:cubicBezTo>
                    <a:pt x="410" y="2547"/>
                    <a:pt x="408" y="2547"/>
                    <a:pt x="406" y="2547"/>
                  </a:cubicBezTo>
                  <a:lnTo>
                    <a:pt x="406" y="2547"/>
                  </a:lnTo>
                  <a:cubicBezTo>
                    <a:pt x="406" y="2564"/>
                    <a:pt x="406" y="2570"/>
                    <a:pt x="405" y="2570"/>
                  </a:cubicBezTo>
                  <a:cubicBezTo>
                    <a:pt x="404" y="2570"/>
                    <a:pt x="402" y="2563"/>
                    <a:pt x="397" y="2555"/>
                  </a:cubicBezTo>
                  <a:lnTo>
                    <a:pt x="406" y="2546"/>
                  </a:lnTo>
                  <a:lnTo>
                    <a:pt x="406" y="2546"/>
                  </a:lnTo>
                  <a:cubicBezTo>
                    <a:pt x="406" y="2546"/>
                    <a:pt x="406" y="2547"/>
                    <a:pt x="406" y="2547"/>
                  </a:cubicBezTo>
                  <a:lnTo>
                    <a:pt x="406" y="2547"/>
                  </a:lnTo>
                  <a:cubicBezTo>
                    <a:pt x="406" y="2546"/>
                    <a:pt x="406" y="2546"/>
                    <a:pt x="406" y="2546"/>
                  </a:cubicBezTo>
                  <a:lnTo>
                    <a:pt x="406" y="2546"/>
                  </a:lnTo>
                  <a:lnTo>
                    <a:pt x="406" y="2546"/>
                  </a:lnTo>
                  <a:lnTo>
                    <a:pt x="406" y="2546"/>
                  </a:lnTo>
                  <a:cubicBezTo>
                    <a:pt x="401" y="2545"/>
                    <a:pt x="397" y="2544"/>
                    <a:pt x="394" y="2544"/>
                  </a:cubicBezTo>
                  <a:cubicBezTo>
                    <a:pt x="392" y="2544"/>
                    <a:pt x="390" y="2544"/>
                    <a:pt x="389" y="2546"/>
                  </a:cubicBezTo>
                  <a:cubicBezTo>
                    <a:pt x="380" y="2546"/>
                    <a:pt x="380" y="2555"/>
                    <a:pt x="380" y="2572"/>
                  </a:cubicBezTo>
                  <a:lnTo>
                    <a:pt x="344" y="2652"/>
                  </a:lnTo>
                  <a:lnTo>
                    <a:pt x="344" y="2652"/>
                  </a:lnTo>
                  <a:lnTo>
                    <a:pt x="397" y="2634"/>
                  </a:lnTo>
                  <a:lnTo>
                    <a:pt x="397" y="2634"/>
                  </a:lnTo>
                  <a:cubicBezTo>
                    <a:pt x="412" y="2670"/>
                    <a:pt x="385" y="2701"/>
                    <a:pt x="414" y="2701"/>
                  </a:cubicBezTo>
                  <a:cubicBezTo>
                    <a:pt x="420" y="2701"/>
                    <a:pt x="429" y="2699"/>
                    <a:pt x="442" y="2696"/>
                  </a:cubicBezTo>
                  <a:lnTo>
                    <a:pt x="442" y="2696"/>
                  </a:lnTo>
                  <a:cubicBezTo>
                    <a:pt x="336" y="2722"/>
                    <a:pt x="318" y="2996"/>
                    <a:pt x="283" y="3023"/>
                  </a:cubicBezTo>
                  <a:cubicBezTo>
                    <a:pt x="300" y="3084"/>
                    <a:pt x="291" y="3137"/>
                    <a:pt x="274" y="3208"/>
                  </a:cubicBezTo>
                  <a:cubicBezTo>
                    <a:pt x="277" y="3202"/>
                    <a:pt x="286" y="3197"/>
                    <a:pt x="296" y="3197"/>
                  </a:cubicBezTo>
                  <a:cubicBezTo>
                    <a:pt x="312" y="3197"/>
                    <a:pt x="329" y="3210"/>
                    <a:pt x="318" y="3243"/>
                  </a:cubicBezTo>
                  <a:cubicBezTo>
                    <a:pt x="304" y="3237"/>
                    <a:pt x="292" y="3235"/>
                    <a:pt x="282" y="3235"/>
                  </a:cubicBezTo>
                  <a:cubicBezTo>
                    <a:pt x="221" y="3235"/>
                    <a:pt x="236" y="3338"/>
                    <a:pt x="173" y="3365"/>
                  </a:cubicBezTo>
                  <a:lnTo>
                    <a:pt x="173" y="3365"/>
                  </a:lnTo>
                  <a:cubicBezTo>
                    <a:pt x="174" y="3365"/>
                    <a:pt x="176" y="3364"/>
                    <a:pt x="177" y="3364"/>
                  </a:cubicBezTo>
                  <a:cubicBezTo>
                    <a:pt x="208" y="3364"/>
                    <a:pt x="169" y="3491"/>
                    <a:pt x="213" y="3491"/>
                  </a:cubicBezTo>
                  <a:cubicBezTo>
                    <a:pt x="219" y="3491"/>
                    <a:pt x="228" y="3488"/>
                    <a:pt x="238" y="3482"/>
                  </a:cubicBezTo>
                  <a:lnTo>
                    <a:pt x="238" y="3482"/>
                  </a:lnTo>
                  <a:cubicBezTo>
                    <a:pt x="232" y="3499"/>
                    <a:pt x="224" y="3503"/>
                    <a:pt x="215" y="3503"/>
                  </a:cubicBezTo>
                  <a:cubicBezTo>
                    <a:pt x="206" y="3503"/>
                    <a:pt x="196" y="3499"/>
                    <a:pt x="186" y="3499"/>
                  </a:cubicBezTo>
                  <a:cubicBezTo>
                    <a:pt x="177" y="3499"/>
                    <a:pt x="169" y="3501"/>
                    <a:pt x="159" y="3508"/>
                  </a:cubicBezTo>
                  <a:cubicBezTo>
                    <a:pt x="186" y="3632"/>
                    <a:pt x="97" y="3755"/>
                    <a:pt x="97" y="3897"/>
                  </a:cubicBezTo>
                  <a:cubicBezTo>
                    <a:pt x="102" y="3897"/>
                    <a:pt x="110" y="3892"/>
                    <a:pt x="120" y="3892"/>
                  </a:cubicBezTo>
                  <a:cubicBezTo>
                    <a:pt x="130" y="3892"/>
                    <a:pt x="141" y="3897"/>
                    <a:pt x="150" y="3914"/>
                  </a:cubicBezTo>
                  <a:lnTo>
                    <a:pt x="71" y="3976"/>
                  </a:lnTo>
                  <a:cubicBezTo>
                    <a:pt x="71" y="4012"/>
                    <a:pt x="150" y="4012"/>
                    <a:pt x="97" y="4056"/>
                  </a:cubicBezTo>
                  <a:cubicBezTo>
                    <a:pt x="102" y="4056"/>
                    <a:pt x="108" y="4053"/>
                    <a:pt x="115" y="4053"/>
                  </a:cubicBezTo>
                  <a:cubicBezTo>
                    <a:pt x="121" y="4053"/>
                    <a:pt x="128" y="4056"/>
                    <a:pt x="133" y="4065"/>
                  </a:cubicBezTo>
                  <a:cubicBezTo>
                    <a:pt x="35" y="4329"/>
                    <a:pt x="150" y="4621"/>
                    <a:pt x="0" y="4895"/>
                  </a:cubicBezTo>
                  <a:cubicBezTo>
                    <a:pt x="9" y="4882"/>
                    <a:pt x="16" y="4877"/>
                    <a:pt x="22" y="4877"/>
                  </a:cubicBezTo>
                  <a:cubicBezTo>
                    <a:pt x="32" y="4877"/>
                    <a:pt x="35" y="4895"/>
                    <a:pt x="35" y="4912"/>
                  </a:cubicBezTo>
                  <a:cubicBezTo>
                    <a:pt x="38" y="4906"/>
                    <a:pt x="43" y="4904"/>
                    <a:pt x="49" y="4904"/>
                  </a:cubicBezTo>
                  <a:cubicBezTo>
                    <a:pt x="61" y="4904"/>
                    <a:pt x="77" y="4912"/>
                    <a:pt x="88" y="4912"/>
                  </a:cubicBezTo>
                  <a:lnTo>
                    <a:pt x="27" y="5027"/>
                  </a:lnTo>
                  <a:cubicBezTo>
                    <a:pt x="80" y="5045"/>
                    <a:pt x="27" y="5151"/>
                    <a:pt x="80" y="5159"/>
                  </a:cubicBezTo>
                  <a:lnTo>
                    <a:pt x="71" y="5124"/>
                  </a:lnTo>
                  <a:lnTo>
                    <a:pt x="71" y="5124"/>
                  </a:lnTo>
                  <a:cubicBezTo>
                    <a:pt x="82" y="5134"/>
                    <a:pt x="95" y="5138"/>
                    <a:pt x="108" y="5138"/>
                  </a:cubicBezTo>
                  <a:cubicBezTo>
                    <a:pt x="160" y="5138"/>
                    <a:pt x="221" y="5071"/>
                    <a:pt x="283" y="5071"/>
                  </a:cubicBezTo>
                  <a:cubicBezTo>
                    <a:pt x="286" y="5071"/>
                    <a:pt x="288" y="5071"/>
                    <a:pt x="291" y="5071"/>
                  </a:cubicBezTo>
                  <a:cubicBezTo>
                    <a:pt x="230" y="5018"/>
                    <a:pt x="406" y="4930"/>
                    <a:pt x="309" y="4842"/>
                  </a:cubicBezTo>
                  <a:cubicBezTo>
                    <a:pt x="313" y="4838"/>
                    <a:pt x="316" y="4837"/>
                    <a:pt x="319" y="4837"/>
                  </a:cubicBezTo>
                  <a:cubicBezTo>
                    <a:pt x="329" y="4837"/>
                    <a:pt x="337" y="4852"/>
                    <a:pt x="348" y="4852"/>
                  </a:cubicBezTo>
                  <a:cubicBezTo>
                    <a:pt x="349" y="4852"/>
                    <a:pt x="351" y="4851"/>
                    <a:pt x="353" y="4850"/>
                  </a:cubicBezTo>
                  <a:cubicBezTo>
                    <a:pt x="318" y="4824"/>
                    <a:pt x="309" y="4797"/>
                    <a:pt x="327" y="4744"/>
                  </a:cubicBezTo>
                  <a:lnTo>
                    <a:pt x="327" y="4744"/>
                  </a:lnTo>
                  <a:lnTo>
                    <a:pt x="336" y="4753"/>
                  </a:lnTo>
                  <a:cubicBezTo>
                    <a:pt x="336" y="4612"/>
                    <a:pt x="371" y="4550"/>
                    <a:pt x="406" y="4400"/>
                  </a:cubicBezTo>
                  <a:lnTo>
                    <a:pt x="406" y="4400"/>
                  </a:lnTo>
                  <a:lnTo>
                    <a:pt x="371" y="4409"/>
                  </a:lnTo>
                  <a:cubicBezTo>
                    <a:pt x="371" y="4374"/>
                    <a:pt x="389" y="4365"/>
                    <a:pt x="397" y="4347"/>
                  </a:cubicBezTo>
                  <a:cubicBezTo>
                    <a:pt x="391" y="4343"/>
                    <a:pt x="386" y="4341"/>
                    <a:pt x="382" y="4341"/>
                  </a:cubicBezTo>
                  <a:cubicBezTo>
                    <a:pt x="357" y="4341"/>
                    <a:pt x="375" y="4415"/>
                    <a:pt x="345" y="4415"/>
                  </a:cubicBezTo>
                  <a:cubicBezTo>
                    <a:pt x="340" y="4415"/>
                    <a:pt x="334" y="4413"/>
                    <a:pt x="327" y="4409"/>
                  </a:cubicBezTo>
                  <a:cubicBezTo>
                    <a:pt x="406" y="4365"/>
                    <a:pt x="344" y="4170"/>
                    <a:pt x="442" y="4144"/>
                  </a:cubicBezTo>
                  <a:cubicBezTo>
                    <a:pt x="442" y="4126"/>
                    <a:pt x="435" y="4121"/>
                    <a:pt x="427" y="4121"/>
                  </a:cubicBezTo>
                  <a:cubicBezTo>
                    <a:pt x="419" y="4121"/>
                    <a:pt x="410" y="4126"/>
                    <a:pt x="403" y="4126"/>
                  </a:cubicBezTo>
                  <a:cubicBezTo>
                    <a:pt x="398" y="4126"/>
                    <a:pt x="395" y="4122"/>
                    <a:pt x="397" y="4109"/>
                  </a:cubicBezTo>
                  <a:lnTo>
                    <a:pt x="424" y="4091"/>
                  </a:lnTo>
                  <a:lnTo>
                    <a:pt x="397" y="4073"/>
                  </a:lnTo>
                  <a:cubicBezTo>
                    <a:pt x="397" y="4047"/>
                    <a:pt x="433" y="4029"/>
                    <a:pt x="459" y="4029"/>
                  </a:cubicBezTo>
                  <a:cubicBezTo>
                    <a:pt x="450" y="4038"/>
                    <a:pt x="459" y="4056"/>
                    <a:pt x="459" y="4065"/>
                  </a:cubicBezTo>
                  <a:cubicBezTo>
                    <a:pt x="495" y="4020"/>
                    <a:pt x="468" y="3941"/>
                    <a:pt x="477" y="3923"/>
                  </a:cubicBezTo>
                  <a:lnTo>
                    <a:pt x="477" y="3923"/>
                  </a:lnTo>
                  <a:lnTo>
                    <a:pt x="450" y="3976"/>
                  </a:lnTo>
                  <a:cubicBezTo>
                    <a:pt x="450" y="3826"/>
                    <a:pt x="503" y="3667"/>
                    <a:pt x="477" y="3526"/>
                  </a:cubicBezTo>
                  <a:lnTo>
                    <a:pt x="459" y="3526"/>
                  </a:lnTo>
                  <a:cubicBezTo>
                    <a:pt x="442" y="3420"/>
                    <a:pt x="486" y="3455"/>
                    <a:pt x="495" y="3340"/>
                  </a:cubicBezTo>
                  <a:cubicBezTo>
                    <a:pt x="486" y="3314"/>
                    <a:pt x="486" y="3287"/>
                    <a:pt x="495" y="3252"/>
                  </a:cubicBezTo>
                  <a:cubicBezTo>
                    <a:pt x="496" y="3259"/>
                    <a:pt x="499" y="3262"/>
                    <a:pt x="503" y="3262"/>
                  </a:cubicBezTo>
                  <a:cubicBezTo>
                    <a:pt x="515" y="3262"/>
                    <a:pt x="533" y="3238"/>
                    <a:pt x="546" y="3238"/>
                  </a:cubicBezTo>
                  <a:cubicBezTo>
                    <a:pt x="550" y="3238"/>
                    <a:pt x="554" y="3242"/>
                    <a:pt x="556" y="3252"/>
                  </a:cubicBezTo>
                  <a:cubicBezTo>
                    <a:pt x="548" y="3137"/>
                    <a:pt x="548" y="3190"/>
                    <a:pt x="495" y="3102"/>
                  </a:cubicBezTo>
                  <a:lnTo>
                    <a:pt x="530" y="3093"/>
                  </a:lnTo>
                  <a:cubicBezTo>
                    <a:pt x="503" y="3067"/>
                    <a:pt x="495" y="3058"/>
                    <a:pt x="503" y="2996"/>
                  </a:cubicBezTo>
                  <a:lnTo>
                    <a:pt x="503" y="2996"/>
                  </a:lnTo>
                  <a:cubicBezTo>
                    <a:pt x="506" y="3013"/>
                    <a:pt x="512" y="3017"/>
                    <a:pt x="520" y="3017"/>
                  </a:cubicBezTo>
                  <a:cubicBezTo>
                    <a:pt x="529" y="3017"/>
                    <a:pt x="541" y="3010"/>
                    <a:pt x="552" y="3010"/>
                  </a:cubicBezTo>
                  <a:cubicBezTo>
                    <a:pt x="560" y="3010"/>
                    <a:pt x="569" y="3015"/>
                    <a:pt x="574" y="3031"/>
                  </a:cubicBezTo>
                  <a:cubicBezTo>
                    <a:pt x="671" y="2943"/>
                    <a:pt x="556" y="2846"/>
                    <a:pt x="671" y="2820"/>
                  </a:cubicBezTo>
                  <a:cubicBezTo>
                    <a:pt x="658" y="2806"/>
                    <a:pt x="647" y="2801"/>
                    <a:pt x="638" y="2801"/>
                  </a:cubicBezTo>
                  <a:cubicBezTo>
                    <a:pt x="602" y="2801"/>
                    <a:pt x="592" y="2878"/>
                    <a:pt x="586" y="2878"/>
                  </a:cubicBezTo>
                  <a:cubicBezTo>
                    <a:pt x="585" y="2878"/>
                    <a:pt x="584" y="2876"/>
                    <a:pt x="583" y="2872"/>
                  </a:cubicBezTo>
                  <a:cubicBezTo>
                    <a:pt x="579" y="2874"/>
                    <a:pt x="576" y="2875"/>
                    <a:pt x="573" y="2875"/>
                  </a:cubicBezTo>
                  <a:cubicBezTo>
                    <a:pt x="546" y="2875"/>
                    <a:pt x="540" y="2807"/>
                    <a:pt x="556" y="2775"/>
                  </a:cubicBezTo>
                  <a:cubicBezTo>
                    <a:pt x="573" y="2743"/>
                    <a:pt x="665" y="2748"/>
                    <a:pt x="707" y="2678"/>
                  </a:cubicBezTo>
                  <a:lnTo>
                    <a:pt x="707" y="2678"/>
                  </a:lnTo>
                  <a:cubicBezTo>
                    <a:pt x="742" y="2652"/>
                    <a:pt x="707" y="2608"/>
                    <a:pt x="759" y="2572"/>
                  </a:cubicBezTo>
                  <a:cubicBezTo>
                    <a:pt x="715" y="2537"/>
                    <a:pt x="777" y="2528"/>
                    <a:pt x="724" y="2493"/>
                  </a:cubicBezTo>
                  <a:lnTo>
                    <a:pt x="724" y="2493"/>
                  </a:lnTo>
                  <a:lnTo>
                    <a:pt x="706" y="2581"/>
                  </a:lnTo>
                  <a:cubicBezTo>
                    <a:pt x="706" y="2528"/>
                    <a:pt x="645" y="2457"/>
                    <a:pt x="715" y="2396"/>
                  </a:cubicBezTo>
                  <a:cubicBezTo>
                    <a:pt x="733" y="2405"/>
                    <a:pt x="733" y="2431"/>
                    <a:pt x="733" y="2457"/>
                  </a:cubicBezTo>
                  <a:cubicBezTo>
                    <a:pt x="768" y="2440"/>
                    <a:pt x="742" y="2405"/>
                    <a:pt x="777" y="2396"/>
                  </a:cubicBezTo>
                  <a:lnTo>
                    <a:pt x="777" y="2396"/>
                  </a:lnTo>
                  <a:cubicBezTo>
                    <a:pt x="830" y="2422"/>
                    <a:pt x="742" y="2493"/>
                    <a:pt x="768" y="2563"/>
                  </a:cubicBezTo>
                  <a:cubicBezTo>
                    <a:pt x="796" y="2550"/>
                    <a:pt x="774" y="2486"/>
                    <a:pt x="795" y="2486"/>
                  </a:cubicBezTo>
                  <a:cubicBezTo>
                    <a:pt x="800" y="2486"/>
                    <a:pt x="808" y="2490"/>
                    <a:pt x="821" y="2502"/>
                  </a:cubicBezTo>
                  <a:cubicBezTo>
                    <a:pt x="751" y="2431"/>
                    <a:pt x="865" y="2422"/>
                    <a:pt x="830" y="2334"/>
                  </a:cubicBezTo>
                  <a:lnTo>
                    <a:pt x="830" y="2334"/>
                  </a:lnTo>
                  <a:lnTo>
                    <a:pt x="865" y="2360"/>
                  </a:lnTo>
                  <a:cubicBezTo>
                    <a:pt x="865" y="2343"/>
                    <a:pt x="857" y="2316"/>
                    <a:pt x="865" y="2307"/>
                  </a:cubicBezTo>
                  <a:lnTo>
                    <a:pt x="901" y="2360"/>
                  </a:lnTo>
                  <a:cubicBezTo>
                    <a:pt x="874" y="2290"/>
                    <a:pt x="971" y="2290"/>
                    <a:pt x="980" y="2237"/>
                  </a:cubicBezTo>
                  <a:lnTo>
                    <a:pt x="980" y="2237"/>
                  </a:lnTo>
                  <a:cubicBezTo>
                    <a:pt x="963" y="2266"/>
                    <a:pt x="951" y="2275"/>
                    <a:pt x="941" y="2275"/>
                  </a:cubicBezTo>
                  <a:cubicBezTo>
                    <a:pt x="925" y="2275"/>
                    <a:pt x="915" y="2250"/>
                    <a:pt x="892" y="2250"/>
                  </a:cubicBezTo>
                  <a:cubicBezTo>
                    <a:pt x="887" y="2250"/>
                    <a:pt x="881" y="2251"/>
                    <a:pt x="874" y="2254"/>
                  </a:cubicBezTo>
                  <a:cubicBezTo>
                    <a:pt x="891" y="2126"/>
                    <a:pt x="992" y="2230"/>
                    <a:pt x="1046" y="2123"/>
                  </a:cubicBezTo>
                  <a:lnTo>
                    <a:pt x="1046" y="2123"/>
                  </a:lnTo>
                  <a:cubicBezTo>
                    <a:pt x="1039" y="2132"/>
                    <a:pt x="1025" y="2139"/>
                    <a:pt x="1013" y="2139"/>
                  </a:cubicBezTo>
                  <a:cubicBezTo>
                    <a:pt x="1005" y="2139"/>
                    <a:pt x="998" y="2135"/>
                    <a:pt x="998" y="2122"/>
                  </a:cubicBezTo>
                  <a:cubicBezTo>
                    <a:pt x="1016" y="2104"/>
                    <a:pt x="1051" y="2087"/>
                    <a:pt x="1077" y="2078"/>
                  </a:cubicBezTo>
                  <a:cubicBezTo>
                    <a:pt x="1096" y="2044"/>
                    <a:pt x="1091" y="2037"/>
                    <a:pt x="1079" y="2037"/>
                  </a:cubicBezTo>
                  <a:cubicBezTo>
                    <a:pt x="1071" y="2037"/>
                    <a:pt x="1059" y="2041"/>
                    <a:pt x="1050" y="2041"/>
                  </a:cubicBezTo>
                  <a:cubicBezTo>
                    <a:pt x="1040" y="2041"/>
                    <a:pt x="1033" y="2038"/>
                    <a:pt x="1033" y="2025"/>
                  </a:cubicBezTo>
                  <a:cubicBezTo>
                    <a:pt x="1095" y="2025"/>
                    <a:pt x="1042" y="1981"/>
                    <a:pt x="1051" y="1937"/>
                  </a:cubicBezTo>
                  <a:lnTo>
                    <a:pt x="1051" y="1937"/>
                  </a:lnTo>
                  <a:lnTo>
                    <a:pt x="1086" y="1954"/>
                  </a:lnTo>
                  <a:cubicBezTo>
                    <a:pt x="1166" y="1884"/>
                    <a:pt x="1033" y="1884"/>
                    <a:pt x="1113" y="1822"/>
                  </a:cubicBezTo>
                  <a:lnTo>
                    <a:pt x="1113" y="1822"/>
                  </a:lnTo>
                  <a:lnTo>
                    <a:pt x="1139" y="1884"/>
                  </a:lnTo>
                  <a:lnTo>
                    <a:pt x="1157" y="1839"/>
                  </a:lnTo>
                  <a:lnTo>
                    <a:pt x="1183" y="1875"/>
                  </a:lnTo>
                  <a:cubicBezTo>
                    <a:pt x="1192" y="1813"/>
                    <a:pt x="1210" y="1804"/>
                    <a:pt x="1254" y="1769"/>
                  </a:cubicBezTo>
                  <a:cubicBezTo>
                    <a:pt x="1219" y="1760"/>
                    <a:pt x="1192" y="1716"/>
                    <a:pt x="1227" y="1680"/>
                  </a:cubicBezTo>
                  <a:cubicBezTo>
                    <a:pt x="1232" y="1680"/>
                    <a:pt x="1235" y="1679"/>
                    <a:pt x="1238" y="1679"/>
                  </a:cubicBezTo>
                  <a:cubicBezTo>
                    <a:pt x="1255" y="1679"/>
                    <a:pt x="1256" y="1689"/>
                    <a:pt x="1261" y="1689"/>
                  </a:cubicBezTo>
                  <a:cubicBezTo>
                    <a:pt x="1266" y="1689"/>
                    <a:pt x="1272" y="1684"/>
                    <a:pt x="1289" y="1663"/>
                  </a:cubicBezTo>
                  <a:lnTo>
                    <a:pt x="1289" y="1663"/>
                  </a:lnTo>
                  <a:cubicBezTo>
                    <a:pt x="1298" y="1689"/>
                    <a:pt x="1307" y="1725"/>
                    <a:pt x="1263" y="1725"/>
                  </a:cubicBezTo>
                  <a:cubicBezTo>
                    <a:pt x="1272" y="1733"/>
                    <a:pt x="1272" y="1751"/>
                    <a:pt x="1280" y="1760"/>
                  </a:cubicBezTo>
                  <a:cubicBezTo>
                    <a:pt x="1325" y="1751"/>
                    <a:pt x="1342" y="1698"/>
                    <a:pt x="1360" y="1680"/>
                  </a:cubicBezTo>
                  <a:lnTo>
                    <a:pt x="1360" y="1680"/>
                  </a:lnTo>
                  <a:cubicBezTo>
                    <a:pt x="1351" y="1689"/>
                    <a:pt x="1342" y="1698"/>
                    <a:pt x="1333" y="1698"/>
                  </a:cubicBezTo>
                  <a:lnTo>
                    <a:pt x="1360" y="1583"/>
                  </a:lnTo>
                  <a:cubicBezTo>
                    <a:pt x="1386" y="1583"/>
                    <a:pt x="1386" y="1601"/>
                    <a:pt x="1386" y="1619"/>
                  </a:cubicBezTo>
                  <a:cubicBezTo>
                    <a:pt x="1395" y="1601"/>
                    <a:pt x="1386" y="1583"/>
                    <a:pt x="1404" y="1557"/>
                  </a:cubicBezTo>
                  <a:cubicBezTo>
                    <a:pt x="1429" y="1582"/>
                    <a:pt x="1454" y="1599"/>
                    <a:pt x="1442" y="1639"/>
                  </a:cubicBezTo>
                  <a:lnTo>
                    <a:pt x="1442" y="1639"/>
                  </a:lnTo>
                  <a:lnTo>
                    <a:pt x="1475" y="1548"/>
                  </a:lnTo>
                  <a:cubicBezTo>
                    <a:pt x="1479" y="1550"/>
                    <a:pt x="1484" y="1551"/>
                    <a:pt x="1490" y="1551"/>
                  </a:cubicBezTo>
                  <a:cubicBezTo>
                    <a:pt x="1500" y="1551"/>
                    <a:pt x="1513" y="1549"/>
                    <a:pt x="1522" y="1549"/>
                  </a:cubicBezTo>
                  <a:cubicBezTo>
                    <a:pt x="1530" y="1549"/>
                    <a:pt x="1536" y="1550"/>
                    <a:pt x="1536" y="1557"/>
                  </a:cubicBezTo>
                  <a:cubicBezTo>
                    <a:pt x="1589" y="1539"/>
                    <a:pt x="1581" y="1424"/>
                    <a:pt x="1642" y="1389"/>
                  </a:cubicBezTo>
                  <a:cubicBezTo>
                    <a:pt x="1642" y="1389"/>
                    <a:pt x="1642" y="1371"/>
                    <a:pt x="1651" y="1363"/>
                  </a:cubicBezTo>
                  <a:cubicBezTo>
                    <a:pt x="1695" y="1318"/>
                    <a:pt x="1775" y="1310"/>
                    <a:pt x="1793" y="1221"/>
                  </a:cubicBezTo>
                  <a:lnTo>
                    <a:pt x="1872" y="1230"/>
                  </a:lnTo>
                  <a:cubicBezTo>
                    <a:pt x="1907" y="1177"/>
                    <a:pt x="1775" y="1221"/>
                    <a:pt x="1837" y="1124"/>
                  </a:cubicBezTo>
                  <a:cubicBezTo>
                    <a:pt x="1847" y="1107"/>
                    <a:pt x="1855" y="1101"/>
                    <a:pt x="1863" y="1101"/>
                  </a:cubicBezTo>
                  <a:cubicBezTo>
                    <a:pt x="1883" y="1101"/>
                    <a:pt x="1897" y="1142"/>
                    <a:pt x="1916" y="1142"/>
                  </a:cubicBezTo>
                  <a:cubicBezTo>
                    <a:pt x="1925" y="1089"/>
                    <a:pt x="1925" y="1001"/>
                    <a:pt x="2004" y="992"/>
                  </a:cubicBezTo>
                  <a:lnTo>
                    <a:pt x="2004" y="992"/>
                  </a:lnTo>
                  <a:cubicBezTo>
                    <a:pt x="1987" y="1009"/>
                    <a:pt x="1969" y="1018"/>
                    <a:pt x="1960" y="1036"/>
                  </a:cubicBezTo>
                  <a:lnTo>
                    <a:pt x="2013" y="1027"/>
                  </a:lnTo>
                  <a:lnTo>
                    <a:pt x="2013" y="1027"/>
                  </a:lnTo>
                  <a:cubicBezTo>
                    <a:pt x="2013" y="1107"/>
                    <a:pt x="1969" y="1124"/>
                    <a:pt x="2031" y="1124"/>
                  </a:cubicBezTo>
                  <a:cubicBezTo>
                    <a:pt x="1960" y="1036"/>
                    <a:pt x="2163" y="974"/>
                    <a:pt x="2093" y="886"/>
                  </a:cubicBezTo>
                  <a:lnTo>
                    <a:pt x="2137" y="877"/>
                  </a:lnTo>
                  <a:lnTo>
                    <a:pt x="2137" y="877"/>
                  </a:lnTo>
                  <a:cubicBezTo>
                    <a:pt x="2128" y="886"/>
                    <a:pt x="2128" y="895"/>
                    <a:pt x="2119" y="895"/>
                  </a:cubicBezTo>
                  <a:cubicBezTo>
                    <a:pt x="2208" y="895"/>
                    <a:pt x="2102" y="806"/>
                    <a:pt x="2172" y="753"/>
                  </a:cubicBezTo>
                  <a:cubicBezTo>
                    <a:pt x="2185" y="749"/>
                    <a:pt x="2199" y="745"/>
                    <a:pt x="2208" y="745"/>
                  </a:cubicBezTo>
                  <a:cubicBezTo>
                    <a:pt x="2216" y="745"/>
                    <a:pt x="2221" y="749"/>
                    <a:pt x="2216" y="762"/>
                  </a:cubicBezTo>
                  <a:lnTo>
                    <a:pt x="2243" y="700"/>
                  </a:lnTo>
                  <a:cubicBezTo>
                    <a:pt x="2248" y="695"/>
                    <a:pt x="2252" y="693"/>
                    <a:pt x="2256" y="693"/>
                  </a:cubicBezTo>
                  <a:cubicBezTo>
                    <a:pt x="2264" y="693"/>
                    <a:pt x="2267" y="706"/>
                    <a:pt x="2261" y="718"/>
                  </a:cubicBezTo>
                  <a:lnTo>
                    <a:pt x="2322" y="639"/>
                  </a:lnTo>
                  <a:cubicBezTo>
                    <a:pt x="2322" y="621"/>
                    <a:pt x="2331" y="577"/>
                    <a:pt x="2331" y="559"/>
                  </a:cubicBezTo>
                  <a:cubicBezTo>
                    <a:pt x="2335" y="558"/>
                    <a:pt x="2338" y="557"/>
                    <a:pt x="2340" y="557"/>
                  </a:cubicBezTo>
                  <a:cubicBezTo>
                    <a:pt x="2351" y="557"/>
                    <a:pt x="2334" y="577"/>
                    <a:pt x="2349" y="577"/>
                  </a:cubicBezTo>
                  <a:lnTo>
                    <a:pt x="2366" y="524"/>
                  </a:lnTo>
                  <a:cubicBezTo>
                    <a:pt x="2402" y="524"/>
                    <a:pt x="2393" y="577"/>
                    <a:pt x="2358" y="603"/>
                  </a:cubicBezTo>
                  <a:cubicBezTo>
                    <a:pt x="2378" y="611"/>
                    <a:pt x="2392" y="615"/>
                    <a:pt x="2402" y="615"/>
                  </a:cubicBezTo>
                  <a:cubicBezTo>
                    <a:pt x="2445" y="615"/>
                    <a:pt x="2398" y="545"/>
                    <a:pt x="2499" y="524"/>
                  </a:cubicBezTo>
                  <a:lnTo>
                    <a:pt x="2499" y="524"/>
                  </a:lnTo>
                  <a:lnTo>
                    <a:pt x="2472" y="568"/>
                  </a:lnTo>
                  <a:cubicBezTo>
                    <a:pt x="2487" y="573"/>
                    <a:pt x="2498" y="575"/>
                    <a:pt x="2508" y="575"/>
                  </a:cubicBezTo>
                  <a:cubicBezTo>
                    <a:pt x="2549" y="575"/>
                    <a:pt x="2564" y="541"/>
                    <a:pt x="2614" y="541"/>
                  </a:cubicBezTo>
                  <a:cubicBezTo>
                    <a:pt x="2596" y="533"/>
                    <a:pt x="2472" y="541"/>
                    <a:pt x="2490" y="480"/>
                  </a:cubicBezTo>
                  <a:lnTo>
                    <a:pt x="2490" y="480"/>
                  </a:lnTo>
                  <a:cubicBezTo>
                    <a:pt x="2482" y="495"/>
                    <a:pt x="2481" y="525"/>
                    <a:pt x="2462" y="525"/>
                  </a:cubicBezTo>
                  <a:cubicBezTo>
                    <a:pt x="2460" y="525"/>
                    <a:pt x="2458" y="525"/>
                    <a:pt x="2455" y="524"/>
                  </a:cubicBezTo>
                  <a:cubicBezTo>
                    <a:pt x="2437" y="480"/>
                    <a:pt x="2464" y="488"/>
                    <a:pt x="2490" y="480"/>
                  </a:cubicBezTo>
                  <a:lnTo>
                    <a:pt x="2490" y="480"/>
                  </a:lnTo>
                  <a:cubicBezTo>
                    <a:pt x="2490" y="480"/>
                    <a:pt x="2490" y="480"/>
                    <a:pt x="2490" y="480"/>
                  </a:cubicBezTo>
                  <a:cubicBezTo>
                    <a:pt x="2508" y="480"/>
                    <a:pt x="2525" y="471"/>
                    <a:pt x="2534" y="427"/>
                  </a:cubicBezTo>
                  <a:cubicBezTo>
                    <a:pt x="2543" y="439"/>
                    <a:pt x="2550" y="444"/>
                    <a:pt x="2557" y="444"/>
                  </a:cubicBezTo>
                  <a:cubicBezTo>
                    <a:pt x="2569" y="444"/>
                    <a:pt x="2579" y="426"/>
                    <a:pt x="2596" y="409"/>
                  </a:cubicBezTo>
                  <a:lnTo>
                    <a:pt x="2631" y="453"/>
                  </a:lnTo>
                  <a:cubicBezTo>
                    <a:pt x="2649" y="427"/>
                    <a:pt x="2631" y="400"/>
                    <a:pt x="2631" y="374"/>
                  </a:cubicBezTo>
                  <a:cubicBezTo>
                    <a:pt x="2638" y="370"/>
                    <a:pt x="2644" y="369"/>
                    <a:pt x="2650" y="369"/>
                  </a:cubicBezTo>
                  <a:cubicBezTo>
                    <a:pt x="2677" y="369"/>
                    <a:pt x="2698" y="396"/>
                    <a:pt x="2720" y="418"/>
                  </a:cubicBezTo>
                  <a:cubicBezTo>
                    <a:pt x="2764" y="400"/>
                    <a:pt x="2649" y="374"/>
                    <a:pt x="2702" y="338"/>
                  </a:cubicBezTo>
                  <a:cubicBezTo>
                    <a:pt x="2755" y="338"/>
                    <a:pt x="2764" y="303"/>
                    <a:pt x="2817" y="268"/>
                  </a:cubicBezTo>
                  <a:cubicBezTo>
                    <a:pt x="2843" y="285"/>
                    <a:pt x="2817" y="303"/>
                    <a:pt x="2826" y="312"/>
                  </a:cubicBezTo>
                  <a:cubicBezTo>
                    <a:pt x="2834" y="303"/>
                    <a:pt x="2843" y="285"/>
                    <a:pt x="2852" y="268"/>
                  </a:cubicBezTo>
                  <a:cubicBezTo>
                    <a:pt x="2852" y="268"/>
                    <a:pt x="2852" y="285"/>
                    <a:pt x="2852" y="294"/>
                  </a:cubicBezTo>
                  <a:cubicBezTo>
                    <a:pt x="2870" y="277"/>
                    <a:pt x="2852" y="232"/>
                    <a:pt x="2896" y="224"/>
                  </a:cubicBezTo>
                  <a:cubicBezTo>
                    <a:pt x="2899" y="213"/>
                    <a:pt x="2903" y="209"/>
                    <a:pt x="2907" y="209"/>
                  </a:cubicBezTo>
                  <a:cubicBezTo>
                    <a:pt x="2926" y="209"/>
                    <a:pt x="2957" y="284"/>
                    <a:pt x="2998" y="284"/>
                  </a:cubicBezTo>
                  <a:cubicBezTo>
                    <a:pt x="3005" y="284"/>
                    <a:pt x="3012" y="282"/>
                    <a:pt x="3020" y="277"/>
                  </a:cubicBezTo>
                  <a:lnTo>
                    <a:pt x="3020" y="277"/>
                  </a:lnTo>
                  <a:cubicBezTo>
                    <a:pt x="3029" y="294"/>
                    <a:pt x="3002" y="303"/>
                    <a:pt x="3002" y="330"/>
                  </a:cubicBezTo>
                  <a:cubicBezTo>
                    <a:pt x="3082" y="312"/>
                    <a:pt x="3073" y="321"/>
                    <a:pt x="3152" y="294"/>
                  </a:cubicBezTo>
                  <a:lnTo>
                    <a:pt x="3188" y="356"/>
                  </a:lnTo>
                  <a:cubicBezTo>
                    <a:pt x="3170" y="303"/>
                    <a:pt x="3241" y="285"/>
                    <a:pt x="3311" y="285"/>
                  </a:cubicBezTo>
                  <a:cubicBezTo>
                    <a:pt x="3302" y="259"/>
                    <a:pt x="3302" y="241"/>
                    <a:pt x="3302" y="232"/>
                  </a:cubicBezTo>
                  <a:lnTo>
                    <a:pt x="3302" y="232"/>
                  </a:lnTo>
                  <a:lnTo>
                    <a:pt x="3382" y="259"/>
                  </a:lnTo>
                  <a:cubicBezTo>
                    <a:pt x="3391" y="268"/>
                    <a:pt x="3373" y="277"/>
                    <a:pt x="3347" y="285"/>
                  </a:cubicBezTo>
                  <a:lnTo>
                    <a:pt x="3364" y="285"/>
                  </a:lnTo>
                  <a:cubicBezTo>
                    <a:pt x="3382" y="321"/>
                    <a:pt x="3347" y="338"/>
                    <a:pt x="3311" y="347"/>
                  </a:cubicBezTo>
                  <a:cubicBezTo>
                    <a:pt x="3311" y="330"/>
                    <a:pt x="3311" y="321"/>
                    <a:pt x="3311" y="303"/>
                  </a:cubicBezTo>
                  <a:cubicBezTo>
                    <a:pt x="3276" y="312"/>
                    <a:pt x="3241" y="338"/>
                    <a:pt x="3223" y="365"/>
                  </a:cubicBezTo>
                  <a:lnTo>
                    <a:pt x="3249" y="365"/>
                  </a:lnTo>
                  <a:cubicBezTo>
                    <a:pt x="3241" y="374"/>
                    <a:pt x="3232" y="374"/>
                    <a:pt x="3232" y="382"/>
                  </a:cubicBezTo>
                  <a:cubicBezTo>
                    <a:pt x="3232" y="382"/>
                    <a:pt x="3249" y="382"/>
                    <a:pt x="3267" y="374"/>
                  </a:cubicBezTo>
                  <a:lnTo>
                    <a:pt x="3267" y="374"/>
                  </a:lnTo>
                  <a:lnTo>
                    <a:pt x="3241" y="435"/>
                  </a:lnTo>
                  <a:lnTo>
                    <a:pt x="3241" y="435"/>
                  </a:lnTo>
                  <a:lnTo>
                    <a:pt x="3258" y="418"/>
                  </a:lnTo>
                  <a:lnTo>
                    <a:pt x="3311" y="515"/>
                  </a:lnTo>
                  <a:cubicBezTo>
                    <a:pt x="3353" y="515"/>
                    <a:pt x="3396" y="510"/>
                    <a:pt x="3440" y="510"/>
                  </a:cubicBezTo>
                  <a:cubicBezTo>
                    <a:pt x="3499" y="510"/>
                    <a:pt x="3560" y="519"/>
                    <a:pt x="3620" y="559"/>
                  </a:cubicBezTo>
                  <a:cubicBezTo>
                    <a:pt x="3567" y="568"/>
                    <a:pt x="3567" y="603"/>
                    <a:pt x="3532" y="639"/>
                  </a:cubicBezTo>
                  <a:cubicBezTo>
                    <a:pt x="3549" y="579"/>
                    <a:pt x="3458" y="593"/>
                    <a:pt x="3413" y="546"/>
                  </a:cubicBezTo>
                  <a:lnTo>
                    <a:pt x="3413" y="546"/>
                  </a:lnTo>
                  <a:cubicBezTo>
                    <a:pt x="3432" y="570"/>
                    <a:pt x="3408" y="586"/>
                    <a:pt x="3400" y="586"/>
                  </a:cubicBezTo>
                  <a:lnTo>
                    <a:pt x="3514" y="621"/>
                  </a:lnTo>
                  <a:cubicBezTo>
                    <a:pt x="3479" y="656"/>
                    <a:pt x="3506" y="665"/>
                    <a:pt x="3514" y="700"/>
                  </a:cubicBezTo>
                  <a:cubicBezTo>
                    <a:pt x="3528" y="676"/>
                    <a:pt x="3543" y="668"/>
                    <a:pt x="3558" y="668"/>
                  </a:cubicBezTo>
                  <a:cubicBezTo>
                    <a:pt x="3594" y="668"/>
                    <a:pt x="3634" y="715"/>
                    <a:pt x="3664" y="727"/>
                  </a:cubicBezTo>
                  <a:cubicBezTo>
                    <a:pt x="3655" y="736"/>
                    <a:pt x="3643" y="746"/>
                    <a:pt x="3629" y="746"/>
                  </a:cubicBezTo>
                  <a:cubicBezTo>
                    <a:pt x="3616" y="746"/>
                    <a:pt x="3601" y="739"/>
                    <a:pt x="3585" y="718"/>
                  </a:cubicBezTo>
                  <a:lnTo>
                    <a:pt x="3585" y="718"/>
                  </a:lnTo>
                  <a:cubicBezTo>
                    <a:pt x="3585" y="748"/>
                    <a:pt x="3599" y="756"/>
                    <a:pt x="3619" y="756"/>
                  </a:cubicBezTo>
                  <a:cubicBezTo>
                    <a:pt x="3638" y="756"/>
                    <a:pt x="3662" y="748"/>
                    <a:pt x="3682" y="748"/>
                  </a:cubicBezTo>
                  <a:cubicBezTo>
                    <a:pt x="3700" y="748"/>
                    <a:pt x="3715" y="755"/>
                    <a:pt x="3717" y="780"/>
                  </a:cubicBezTo>
                  <a:cubicBezTo>
                    <a:pt x="3711" y="774"/>
                    <a:pt x="3709" y="767"/>
                    <a:pt x="3703" y="767"/>
                  </a:cubicBezTo>
                  <a:cubicBezTo>
                    <a:pt x="3700" y="767"/>
                    <a:pt x="3696" y="768"/>
                    <a:pt x="3691" y="771"/>
                  </a:cubicBezTo>
                  <a:cubicBezTo>
                    <a:pt x="3735" y="780"/>
                    <a:pt x="3770" y="842"/>
                    <a:pt x="3744" y="850"/>
                  </a:cubicBezTo>
                  <a:lnTo>
                    <a:pt x="3735" y="842"/>
                  </a:lnTo>
                  <a:lnTo>
                    <a:pt x="3735" y="842"/>
                  </a:lnTo>
                  <a:cubicBezTo>
                    <a:pt x="3782" y="904"/>
                    <a:pt x="3890" y="1007"/>
                    <a:pt x="3957" y="1007"/>
                  </a:cubicBezTo>
                  <a:cubicBezTo>
                    <a:pt x="3962" y="1007"/>
                    <a:pt x="3968" y="1006"/>
                    <a:pt x="3972" y="1005"/>
                  </a:cubicBezTo>
                  <a:lnTo>
                    <a:pt x="3972" y="1005"/>
                  </a:lnTo>
                  <a:cubicBezTo>
                    <a:pt x="3952" y="1016"/>
                    <a:pt x="3910" y="1046"/>
                    <a:pt x="3903" y="1054"/>
                  </a:cubicBezTo>
                  <a:lnTo>
                    <a:pt x="4185" y="1009"/>
                  </a:lnTo>
                  <a:lnTo>
                    <a:pt x="4185" y="1009"/>
                  </a:lnTo>
                  <a:cubicBezTo>
                    <a:pt x="4138" y="1033"/>
                    <a:pt x="4070" y="1147"/>
                    <a:pt x="4006" y="1147"/>
                  </a:cubicBezTo>
                  <a:cubicBezTo>
                    <a:pt x="3998" y="1147"/>
                    <a:pt x="3990" y="1146"/>
                    <a:pt x="3982" y="1142"/>
                  </a:cubicBezTo>
                  <a:lnTo>
                    <a:pt x="3982" y="1142"/>
                  </a:lnTo>
                  <a:cubicBezTo>
                    <a:pt x="3991" y="1168"/>
                    <a:pt x="4000" y="1195"/>
                    <a:pt x="4044" y="1212"/>
                  </a:cubicBezTo>
                  <a:cubicBezTo>
                    <a:pt x="4044" y="1196"/>
                    <a:pt x="4083" y="1132"/>
                    <a:pt x="4103" y="1132"/>
                  </a:cubicBezTo>
                  <a:cubicBezTo>
                    <a:pt x="4104" y="1132"/>
                    <a:pt x="4105" y="1133"/>
                    <a:pt x="4106" y="1133"/>
                  </a:cubicBezTo>
                  <a:cubicBezTo>
                    <a:pt x="4089" y="1219"/>
                    <a:pt x="4105" y="1188"/>
                    <a:pt x="4106" y="1269"/>
                  </a:cubicBezTo>
                  <a:lnTo>
                    <a:pt x="4106" y="1269"/>
                  </a:lnTo>
                  <a:cubicBezTo>
                    <a:pt x="4111" y="1254"/>
                    <a:pt x="4155" y="1231"/>
                    <a:pt x="4183" y="1231"/>
                  </a:cubicBezTo>
                  <a:cubicBezTo>
                    <a:pt x="4192" y="1231"/>
                    <a:pt x="4199" y="1233"/>
                    <a:pt x="4203" y="1239"/>
                  </a:cubicBezTo>
                  <a:cubicBezTo>
                    <a:pt x="4194" y="1239"/>
                    <a:pt x="4132" y="1301"/>
                    <a:pt x="4124" y="1301"/>
                  </a:cubicBezTo>
                  <a:lnTo>
                    <a:pt x="4247" y="1301"/>
                  </a:lnTo>
                  <a:cubicBezTo>
                    <a:pt x="4221" y="1301"/>
                    <a:pt x="4185" y="1354"/>
                    <a:pt x="4177" y="1380"/>
                  </a:cubicBezTo>
                  <a:cubicBezTo>
                    <a:pt x="4177" y="1379"/>
                    <a:pt x="4179" y="1378"/>
                    <a:pt x="4180" y="1378"/>
                  </a:cubicBezTo>
                  <a:cubicBezTo>
                    <a:pt x="4192" y="1378"/>
                    <a:pt x="4222" y="1443"/>
                    <a:pt x="4238" y="1451"/>
                  </a:cubicBezTo>
                  <a:lnTo>
                    <a:pt x="4238" y="1407"/>
                  </a:lnTo>
                  <a:cubicBezTo>
                    <a:pt x="4257" y="1445"/>
                    <a:pt x="4290" y="1450"/>
                    <a:pt x="4324" y="1450"/>
                  </a:cubicBezTo>
                  <a:cubicBezTo>
                    <a:pt x="4337" y="1450"/>
                    <a:pt x="4351" y="1449"/>
                    <a:pt x="4364" y="1449"/>
                  </a:cubicBezTo>
                  <a:cubicBezTo>
                    <a:pt x="4397" y="1449"/>
                    <a:pt x="4429" y="1454"/>
                    <a:pt x="4450" y="1486"/>
                  </a:cubicBezTo>
                  <a:cubicBezTo>
                    <a:pt x="4424" y="1486"/>
                    <a:pt x="4336" y="1530"/>
                    <a:pt x="4353" y="1575"/>
                  </a:cubicBezTo>
                  <a:cubicBezTo>
                    <a:pt x="4385" y="1569"/>
                    <a:pt x="4465" y="1555"/>
                    <a:pt x="4542" y="1555"/>
                  </a:cubicBezTo>
                  <a:cubicBezTo>
                    <a:pt x="4596" y="1555"/>
                    <a:pt x="4647" y="1562"/>
                    <a:pt x="4680" y="1583"/>
                  </a:cubicBezTo>
                  <a:lnTo>
                    <a:pt x="4671" y="1610"/>
                  </a:lnTo>
                  <a:lnTo>
                    <a:pt x="4733" y="1654"/>
                  </a:lnTo>
                  <a:cubicBezTo>
                    <a:pt x="4645" y="1654"/>
                    <a:pt x="4459" y="1636"/>
                    <a:pt x="4371" y="1627"/>
                  </a:cubicBezTo>
                  <a:lnTo>
                    <a:pt x="4371" y="1627"/>
                  </a:lnTo>
                  <a:cubicBezTo>
                    <a:pt x="4371" y="1663"/>
                    <a:pt x="4353" y="1654"/>
                    <a:pt x="4380" y="1689"/>
                  </a:cubicBezTo>
                  <a:cubicBezTo>
                    <a:pt x="4377" y="1701"/>
                    <a:pt x="4371" y="1705"/>
                    <a:pt x="4365" y="1705"/>
                  </a:cubicBezTo>
                  <a:cubicBezTo>
                    <a:pt x="4351" y="1705"/>
                    <a:pt x="4333" y="1686"/>
                    <a:pt x="4327" y="1680"/>
                  </a:cubicBezTo>
                  <a:lnTo>
                    <a:pt x="4327" y="1680"/>
                  </a:lnTo>
                  <a:lnTo>
                    <a:pt x="4380" y="1786"/>
                  </a:lnTo>
                  <a:cubicBezTo>
                    <a:pt x="4387" y="1780"/>
                    <a:pt x="4395" y="1778"/>
                    <a:pt x="4403" y="1778"/>
                  </a:cubicBezTo>
                  <a:cubicBezTo>
                    <a:pt x="4435" y="1778"/>
                    <a:pt x="4470" y="1818"/>
                    <a:pt x="4497" y="1818"/>
                  </a:cubicBezTo>
                  <a:cubicBezTo>
                    <a:pt x="4502" y="1818"/>
                    <a:pt x="4507" y="1816"/>
                    <a:pt x="4512" y="1813"/>
                  </a:cubicBezTo>
                  <a:lnTo>
                    <a:pt x="4388" y="1725"/>
                  </a:lnTo>
                  <a:cubicBezTo>
                    <a:pt x="4403" y="1713"/>
                    <a:pt x="4427" y="1707"/>
                    <a:pt x="4455" y="1707"/>
                  </a:cubicBezTo>
                  <a:cubicBezTo>
                    <a:pt x="4513" y="1707"/>
                    <a:pt x="4585" y="1733"/>
                    <a:pt x="4609" y="1786"/>
                  </a:cubicBezTo>
                  <a:cubicBezTo>
                    <a:pt x="4600" y="1822"/>
                    <a:pt x="4512" y="1822"/>
                    <a:pt x="4494" y="1839"/>
                  </a:cubicBezTo>
                  <a:cubicBezTo>
                    <a:pt x="4521" y="1839"/>
                    <a:pt x="4574" y="1892"/>
                    <a:pt x="4556" y="1901"/>
                  </a:cubicBezTo>
                  <a:lnTo>
                    <a:pt x="4512" y="1884"/>
                  </a:lnTo>
                  <a:lnTo>
                    <a:pt x="4512" y="1884"/>
                  </a:lnTo>
                  <a:cubicBezTo>
                    <a:pt x="4521" y="1937"/>
                    <a:pt x="4618" y="1919"/>
                    <a:pt x="4600" y="1998"/>
                  </a:cubicBezTo>
                  <a:cubicBezTo>
                    <a:pt x="4600" y="2015"/>
                    <a:pt x="4562" y="2070"/>
                    <a:pt x="4586" y="2070"/>
                  </a:cubicBezTo>
                  <a:cubicBezTo>
                    <a:pt x="4587" y="2070"/>
                    <a:pt x="4589" y="2070"/>
                    <a:pt x="4592" y="2069"/>
                  </a:cubicBezTo>
                  <a:cubicBezTo>
                    <a:pt x="4636" y="2016"/>
                    <a:pt x="4812" y="1919"/>
                    <a:pt x="4865" y="1919"/>
                  </a:cubicBezTo>
                  <a:cubicBezTo>
                    <a:pt x="4865" y="1928"/>
                    <a:pt x="4856" y="2051"/>
                    <a:pt x="4839" y="2087"/>
                  </a:cubicBezTo>
                  <a:cubicBezTo>
                    <a:pt x="4821" y="2109"/>
                    <a:pt x="4788" y="2109"/>
                    <a:pt x="4756" y="2109"/>
                  </a:cubicBezTo>
                  <a:cubicBezTo>
                    <a:pt x="4724" y="2109"/>
                    <a:pt x="4693" y="2109"/>
                    <a:pt x="4680" y="2131"/>
                  </a:cubicBezTo>
                  <a:cubicBezTo>
                    <a:pt x="4682" y="2128"/>
                    <a:pt x="4687" y="2127"/>
                    <a:pt x="4691" y="2127"/>
                  </a:cubicBezTo>
                  <a:cubicBezTo>
                    <a:pt x="4703" y="2127"/>
                    <a:pt x="4718" y="2133"/>
                    <a:pt x="4724" y="2140"/>
                  </a:cubicBezTo>
                  <a:cubicBezTo>
                    <a:pt x="4724" y="2166"/>
                    <a:pt x="4680" y="2148"/>
                    <a:pt x="4706" y="2193"/>
                  </a:cubicBezTo>
                  <a:cubicBezTo>
                    <a:pt x="4711" y="2191"/>
                    <a:pt x="4714" y="2191"/>
                    <a:pt x="4718" y="2191"/>
                  </a:cubicBezTo>
                  <a:cubicBezTo>
                    <a:pt x="4744" y="2191"/>
                    <a:pt x="4746" y="2228"/>
                    <a:pt x="4750" y="2228"/>
                  </a:cubicBezTo>
                  <a:cubicBezTo>
                    <a:pt x="4752" y="2228"/>
                    <a:pt x="4754" y="2219"/>
                    <a:pt x="4759" y="2193"/>
                  </a:cubicBezTo>
                  <a:cubicBezTo>
                    <a:pt x="4795" y="2228"/>
                    <a:pt x="4768" y="2237"/>
                    <a:pt x="4786" y="2290"/>
                  </a:cubicBezTo>
                  <a:cubicBezTo>
                    <a:pt x="4793" y="2282"/>
                    <a:pt x="4808" y="2279"/>
                    <a:pt x="4826" y="2279"/>
                  </a:cubicBezTo>
                  <a:cubicBezTo>
                    <a:pt x="4870" y="2279"/>
                    <a:pt x="4935" y="2300"/>
                    <a:pt x="4954" y="2325"/>
                  </a:cubicBezTo>
                  <a:cubicBezTo>
                    <a:pt x="4945" y="2325"/>
                    <a:pt x="4927" y="2343"/>
                    <a:pt x="4918" y="2352"/>
                  </a:cubicBezTo>
                  <a:cubicBezTo>
                    <a:pt x="4954" y="2449"/>
                    <a:pt x="4945" y="2502"/>
                    <a:pt x="4980" y="2590"/>
                  </a:cubicBezTo>
                  <a:cubicBezTo>
                    <a:pt x="4964" y="2598"/>
                    <a:pt x="4963" y="2635"/>
                    <a:pt x="4942" y="2635"/>
                  </a:cubicBezTo>
                  <a:cubicBezTo>
                    <a:pt x="4940" y="2635"/>
                    <a:pt x="4938" y="2635"/>
                    <a:pt x="4936" y="2634"/>
                  </a:cubicBezTo>
                  <a:lnTo>
                    <a:pt x="4936" y="2634"/>
                  </a:lnTo>
                  <a:cubicBezTo>
                    <a:pt x="4954" y="2643"/>
                    <a:pt x="4971" y="2652"/>
                    <a:pt x="4980" y="2678"/>
                  </a:cubicBezTo>
                  <a:cubicBezTo>
                    <a:pt x="4974" y="2691"/>
                    <a:pt x="4970" y="2696"/>
                    <a:pt x="4966" y="2696"/>
                  </a:cubicBezTo>
                  <a:cubicBezTo>
                    <a:pt x="4956" y="2696"/>
                    <a:pt x="4949" y="2660"/>
                    <a:pt x="4932" y="2660"/>
                  </a:cubicBezTo>
                  <a:cubicBezTo>
                    <a:pt x="4926" y="2660"/>
                    <a:pt x="4919" y="2665"/>
                    <a:pt x="4909" y="2678"/>
                  </a:cubicBezTo>
                  <a:cubicBezTo>
                    <a:pt x="4912" y="2678"/>
                    <a:pt x="4914" y="2677"/>
                    <a:pt x="4916" y="2677"/>
                  </a:cubicBezTo>
                  <a:cubicBezTo>
                    <a:pt x="4949" y="2677"/>
                    <a:pt x="4982" y="2733"/>
                    <a:pt x="5015" y="2758"/>
                  </a:cubicBezTo>
                  <a:cubicBezTo>
                    <a:pt x="5060" y="2731"/>
                    <a:pt x="4989" y="2669"/>
                    <a:pt x="4954" y="2643"/>
                  </a:cubicBezTo>
                  <a:cubicBezTo>
                    <a:pt x="4968" y="2638"/>
                    <a:pt x="4983" y="2635"/>
                    <a:pt x="4998" y="2635"/>
                  </a:cubicBezTo>
                  <a:cubicBezTo>
                    <a:pt x="5059" y="2635"/>
                    <a:pt x="5127" y="2675"/>
                    <a:pt x="5183" y="2731"/>
                  </a:cubicBezTo>
                  <a:cubicBezTo>
                    <a:pt x="5218" y="2793"/>
                    <a:pt x="5148" y="2775"/>
                    <a:pt x="5166" y="2784"/>
                  </a:cubicBezTo>
                  <a:cubicBezTo>
                    <a:pt x="5201" y="2925"/>
                    <a:pt x="5316" y="2855"/>
                    <a:pt x="5307" y="2987"/>
                  </a:cubicBezTo>
                  <a:cubicBezTo>
                    <a:pt x="5280" y="3040"/>
                    <a:pt x="5227" y="3014"/>
                    <a:pt x="5201" y="3040"/>
                  </a:cubicBezTo>
                  <a:cubicBezTo>
                    <a:pt x="5166" y="2987"/>
                    <a:pt x="5192" y="2943"/>
                    <a:pt x="5183" y="2899"/>
                  </a:cubicBezTo>
                  <a:lnTo>
                    <a:pt x="5183" y="2899"/>
                  </a:lnTo>
                  <a:lnTo>
                    <a:pt x="5174" y="2961"/>
                  </a:lnTo>
                  <a:cubicBezTo>
                    <a:pt x="5157" y="2943"/>
                    <a:pt x="5130" y="2908"/>
                    <a:pt x="5139" y="2881"/>
                  </a:cubicBezTo>
                  <a:lnTo>
                    <a:pt x="5139" y="2881"/>
                  </a:lnTo>
                  <a:cubicBezTo>
                    <a:pt x="5113" y="2934"/>
                    <a:pt x="5210" y="3111"/>
                    <a:pt x="5210" y="3226"/>
                  </a:cubicBezTo>
                  <a:cubicBezTo>
                    <a:pt x="5230" y="3232"/>
                    <a:pt x="5245" y="3249"/>
                    <a:pt x="5259" y="3249"/>
                  </a:cubicBezTo>
                  <a:cubicBezTo>
                    <a:pt x="5263" y="3249"/>
                    <a:pt x="5267" y="3248"/>
                    <a:pt x="5271" y="3243"/>
                  </a:cubicBezTo>
                  <a:lnTo>
                    <a:pt x="5254" y="3208"/>
                  </a:lnTo>
                  <a:cubicBezTo>
                    <a:pt x="5257" y="3201"/>
                    <a:pt x="5262" y="3199"/>
                    <a:pt x="5267" y="3199"/>
                  </a:cubicBezTo>
                  <a:cubicBezTo>
                    <a:pt x="5283" y="3199"/>
                    <a:pt x="5306" y="3222"/>
                    <a:pt x="5317" y="3222"/>
                  </a:cubicBezTo>
                  <a:cubicBezTo>
                    <a:pt x="5322" y="3222"/>
                    <a:pt x="5324" y="3218"/>
                    <a:pt x="5324" y="3208"/>
                  </a:cubicBezTo>
                  <a:cubicBezTo>
                    <a:pt x="5360" y="3243"/>
                    <a:pt x="5422" y="3279"/>
                    <a:pt x="5422" y="3349"/>
                  </a:cubicBezTo>
                  <a:lnTo>
                    <a:pt x="5377" y="3376"/>
                  </a:lnTo>
                  <a:cubicBezTo>
                    <a:pt x="5386" y="3367"/>
                    <a:pt x="5395" y="3323"/>
                    <a:pt x="5369" y="3314"/>
                  </a:cubicBezTo>
                  <a:lnTo>
                    <a:pt x="5369" y="3314"/>
                  </a:lnTo>
                  <a:cubicBezTo>
                    <a:pt x="5404" y="3332"/>
                    <a:pt x="5333" y="3429"/>
                    <a:pt x="5413" y="3438"/>
                  </a:cubicBezTo>
                  <a:lnTo>
                    <a:pt x="5430" y="3376"/>
                  </a:lnTo>
                  <a:cubicBezTo>
                    <a:pt x="5466" y="3411"/>
                    <a:pt x="5536" y="3446"/>
                    <a:pt x="5545" y="3508"/>
                  </a:cubicBezTo>
                  <a:cubicBezTo>
                    <a:pt x="5581" y="3464"/>
                    <a:pt x="5536" y="3499"/>
                    <a:pt x="5581" y="3438"/>
                  </a:cubicBezTo>
                  <a:lnTo>
                    <a:pt x="5581" y="3438"/>
                  </a:lnTo>
                  <a:cubicBezTo>
                    <a:pt x="5572" y="3446"/>
                    <a:pt x="5565" y="3450"/>
                    <a:pt x="5559" y="3450"/>
                  </a:cubicBezTo>
                  <a:cubicBezTo>
                    <a:pt x="5528" y="3450"/>
                    <a:pt x="5522" y="3362"/>
                    <a:pt x="5498" y="3362"/>
                  </a:cubicBezTo>
                  <a:cubicBezTo>
                    <a:pt x="5494" y="3362"/>
                    <a:pt x="5490" y="3365"/>
                    <a:pt x="5484" y="3371"/>
                  </a:cubicBezTo>
                  <a:lnTo>
                    <a:pt x="5484" y="3371"/>
                  </a:lnTo>
                  <a:cubicBezTo>
                    <a:pt x="5522" y="3312"/>
                    <a:pt x="5486" y="3300"/>
                    <a:pt x="5519" y="3235"/>
                  </a:cubicBezTo>
                  <a:lnTo>
                    <a:pt x="5519" y="3235"/>
                  </a:lnTo>
                  <a:cubicBezTo>
                    <a:pt x="5510" y="3239"/>
                    <a:pt x="5503" y="3246"/>
                    <a:pt x="5498" y="3246"/>
                  </a:cubicBezTo>
                  <a:cubicBezTo>
                    <a:pt x="5492" y="3246"/>
                    <a:pt x="5488" y="3239"/>
                    <a:pt x="5483" y="3217"/>
                  </a:cubicBezTo>
                  <a:cubicBezTo>
                    <a:pt x="5475" y="3217"/>
                    <a:pt x="5475" y="3208"/>
                    <a:pt x="5466" y="3208"/>
                  </a:cubicBezTo>
                  <a:cubicBezTo>
                    <a:pt x="5466" y="3226"/>
                    <a:pt x="5457" y="3235"/>
                    <a:pt x="5448" y="3243"/>
                  </a:cubicBezTo>
                  <a:cubicBezTo>
                    <a:pt x="5404" y="3235"/>
                    <a:pt x="5377" y="3164"/>
                    <a:pt x="5351" y="3146"/>
                  </a:cubicBezTo>
                  <a:cubicBezTo>
                    <a:pt x="5351" y="3133"/>
                    <a:pt x="5355" y="3130"/>
                    <a:pt x="5360" y="3130"/>
                  </a:cubicBezTo>
                  <a:cubicBezTo>
                    <a:pt x="5365" y="3130"/>
                    <a:pt x="5372" y="3134"/>
                    <a:pt x="5378" y="3134"/>
                  </a:cubicBezTo>
                  <a:cubicBezTo>
                    <a:pt x="5381" y="3134"/>
                    <a:pt x="5384" y="3133"/>
                    <a:pt x="5386" y="3129"/>
                  </a:cubicBezTo>
                  <a:lnTo>
                    <a:pt x="5342" y="3102"/>
                  </a:lnTo>
                  <a:cubicBezTo>
                    <a:pt x="5368" y="3089"/>
                    <a:pt x="5375" y="3044"/>
                    <a:pt x="5394" y="3044"/>
                  </a:cubicBezTo>
                  <a:cubicBezTo>
                    <a:pt x="5401" y="3044"/>
                    <a:pt x="5410" y="3050"/>
                    <a:pt x="5422" y="3067"/>
                  </a:cubicBezTo>
                  <a:lnTo>
                    <a:pt x="5404" y="3005"/>
                  </a:lnTo>
                  <a:cubicBezTo>
                    <a:pt x="5413" y="2970"/>
                    <a:pt x="5404" y="2917"/>
                    <a:pt x="5377" y="2890"/>
                  </a:cubicBezTo>
                  <a:cubicBezTo>
                    <a:pt x="5377" y="2873"/>
                    <a:pt x="5351" y="2856"/>
                    <a:pt x="5343" y="2851"/>
                  </a:cubicBezTo>
                  <a:lnTo>
                    <a:pt x="5343" y="2851"/>
                  </a:lnTo>
                  <a:cubicBezTo>
                    <a:pt x="5344" y="2852"/>
                    <a:pt x="5347" y="2853"/>
                    <a:pt x="5351" y="2855"/>
                  </a:cubicBezTo>
                  <a:lnTo>
                    <a:pt x="5298" y="2775"/>
                  </a:lnTo>
                  <a:lnTo>
                    <a:pt x="5298" y="2767"/>
                  </a:lnTo>
                  <a:cubicBezTo>
                    <a:pt x="5271" y="2678"/>
                    <a:pt x="5174" y="2608"/>
                    <a:pt x="5210" y="2484"/>
                  </a:cubicBezTo>
                  <a:cubicBezTo>
                    <a:pt x="5183" y="2457"/>
                    <a:pt x="5166" y="2431"/>
                    <a:pt x="5157" y="2378"/>
                  </a:cubicBezTo>
                  <a:lnTo>
                    <a:pt x="5183" y="2360"/>
                  </a:lnTo>
                  <a:cubicBezTo>
                    <a:pt x="5157" y="2325"/>
                    <a:pt x="5166" y="2228"/>
                    <a:pt x="5130" y="2228"/>
                  </a:cubicBezTo>
                  <a:cubicBezTo>
                    <a:pt x="5192" y="2148"/>
                    <a:pt x="5068" y="2025"/>
                    <a:pt x="5051" y="1954"/>
                  </a:cubicBezTo>
                  <a:lnTo>
                    <a:pt x="5015" y="1972"/>
                  </a:lnTo>
                  <a:cubicBezTo>
                    <a:pt x="4998" y="1919"/>
                    <a:pt x="4962" y="1884"/>
                    <a:pt x="4918" y="1831"/>
                  </a:cubicBezTo>
                  <a:lnTo>
                    <a:pt x="4883" y="1848"/>
                  </a:lnTo>
                  <a:cubicBezTo>
                    <a:pt x="4839" y="1813"/>
                    <a:pt x="4848" y="1716"/>
                    <a:pt x="4795" y="1636"/>
                  </a:cubicBezTo>
                  <a:cubicBezTo>
                    <a:pt x="4812" y="1636"/>
                    <a:pt x="4821" y="1654"/>
                    <a:pt x="4821" y="1672"/>
                  </a:cubicBezTo>
                  <a:cubicBezTo>
                    <a:pt x="4839" y="1539"/>
                    <a:pt x="4653" y="1522"/>
                    <a:pt x="4653" y="1407"/>
                  </a:cubicBezTo>
                  <a:cubicBezTo>
                    <a:pt x="4627" y="1398"/>
                    <a:pt x="4618" y="1380"/>
                    <a:pt x="4618" y="1363"/>
                  </a:cubicBezTo>
                  <a:cubicBezTo>
                    <a:pt x="4618" y="1359"/>
                    <a:pt x="4618" y="1356"/>
                    <a:pt x="4618" y="1354"/>
                  </a:cubicBezTo>
                  <a:cubicBezTo>
                    <a:pt x="4609" y="1336"/>
                    <a:pt x="4583" y="1318"/>
                    <a:pt x="4565" y="1301"/>
                  </a:cubicBezTo>
                  <a:lnTo>
                    <a:pt x="4592" y="1274"/>
                  </a:lnTo>
                  <a:lnTo>
                    <a:pt x="4583" y="1265"/>
                  </a:lnTo>
                  <a:cubicBezTo>
                    <a:pt x="4583" y="1258"/>
                    <a:pt x="4580" y="1255"/>
                    <a:pt x="4577" y="1255"/>
                  </a:cubicBezTo>
                  <a:cubicBezTo>
                    <a:pt x="4568" y="1255"/>
                    <a:pt x="4551" y="1273"/>
                    <a:pt x="4539" y="1292"/>
                  </a:cubicBezTo>
                  <a:cubicBezTo>
                    <a:pt x="4530" y="1283"/>
                    <a:pt x="4512" y="1283"/>
                    <a:pt x="4494" y="1274"/>
                  </a:cubicBezTo>
                  <a:cubicBezTo>
                    <a:pt x="4539" y="1221"/>
                    <a:pt x="4441" y="1239"/>
                    <a:pt x="4477" y="1168"/>
                  </a:cubicBezTo>
                  <a:lnTo>
                    <a:pt x="4477" y="1168"/>
                  </a:lnTo>
                  <a:cubicBezTo>
                    <a:pt x="4475" y="1169"/>
                    <a:pt x="4474" y="1169"/>
                    <a:pt x="4472" y="1169"/>
                  </a:cubicBezTo>
                  <a:cubicBezTo>
                    <a:pt x="4441" y="1169"/>
                    <a:pt x="4389" y="1108"/>
                    <a:pt x="4338" y="1108"/>
                  </a:cubicBezTo>
                  <a:cubicBezTo>
                    <a:pt x="4333" y="1108"/>
                    <a:pt x="4328" y="1108"/>
                    <a:pt x="4323" y="1110"/>
                  </a:cubicBezTo>
                  <a:lnTo>
                    <a:pt x="4323" y="1110"/>
                  </a:lnTo>
                  <a:cubicBezTo>
                    <a:pt x="4308" y="1085"/>
                    <a:pt x="4298" y="1062"/>
                    <a:pt x="4265" y="1054"/>
                  </a:cubicBezTo>
                  <a:lnTo>
                    <a:pt x="4291" y="1009"/>
                  </a:lnTo>
                  <a:lnTo>
                    <a:pt x="4203" y="1009"/>
                  </a:lnTo>
                  <a:cubicBezTo>
                    <a:pt x="4195" y="963"/>
                    <a:pt x="4201" y="937"/>
                    <a:pt x="4238" y="937"/>
                  </a:cubicBezTo>
                  <a:cubicBezTo>
                    <a:pt x="4243" y="937"/>
                    <a:pt x="4249" y="938"/>
                    <a:pt x="4256" y="939"/>
                  </a:cubicBezTo>
                  <a:cubicBezTo>
                    <a:pt x="4150" y="903"/>
                    <a:pt x="4185" y="895"/>
                    <a:pt x="4088" y="877"/>
                  </a:cubicBezTo>
                  <a:lnTo>
                    <a:pt x="4115" y="859"/>
                  </a:lnTo>
                  <a:cubicBezTo>
                    <a:pt x="4097" y="842"/>
                    <a:pt x="4035" y="833"/>
                    <a:pt x="4044" y="806"/>
                  </a:cubicBezTo>
                  <a:cubicBezTo>
                    <a:pt x="4044" y="718"/>
                    <a:pt x="3832" y="577"/>
                    <a:pt x="3753" y="427"/>
                  </a:cubicBezTo>
                  <a:cubicBezTo>
                    <a:pt x="3743" y="448"/>
                    <a:pt x="3736" y="456"/>
                    <a:pt x="3731" y="456"/>
                  </a:cubicBezTo>
                  <a:cubicBezTo>
                    <a:pt x="3716" y="456"/>
                    <a:pt x="3715" y="390"/>
                    <a:pt x="3691" y="390"/>
                  </a:cubicBezTo>
                  <a:cubicBezTo>
                    <a:pt x="3686" y="390"/>
                    <a:pt x="3680" y="393"/>
                    <a:pt x="3673" y="400"/>
                  </a:cubicBezTo>
                  <a:cubicBezTo>
                    <a:pt x="3682" y="374"/>
                    <a:pt x="3673" y="347"/>
                    <a:pt x="3709" y="347"/>
                  </a:cubicBezTo>
                  <a:cubicBezTo>
                    <a:pt x="3634" y="314"/>
                    <a:pt x="3637" y="249"/>
                    <a:pt x="3564" y="249"/>
                  </a:cubicBezTo>
                  <a:cubicBezTo>
                    <a:pt x="3560" y="249"/>
                    <a:pt x="3555" y="250"/>
                    <a:pt x="3550" y="250"/>
                  </a:cubicBezTo>
                  <a:cubicBezTo>
                    <a:pt x="3558" y="224"/>
                    <a:pt x="3585" y="232"/>
                    <a:pt x="3585" y="215"/>
                  </a:cubicBezTo>
                  <a:cubicBezTo>
                    <a:pt x="3576" y="215"/>
                    <a:pt x="3550" y="215"/>
                    <a:pt x="3558" y="197"/>
                  </a:cubicBezTo>
                  <a:cubicBezTo>
                    <a:pt x="3558" y="190"/>
                    <a:pt x="3562" y="187"/>
                    <a:pt x="3567" y="187"/>
                  </a:cubicBezTo>
                  <a:cubicBezTo>
                    <a:pt x="3573" y="187"/>
                    <a:pt x="3584" y="192"/>
                    <a:pt x="3594" y="197"/>
                  </a:cubicBezTo>
                  <a:cubicBezTo>
                    <a:pt x="3571" y="177"/>
                    <a:pt x="3550" y="169"/>
                    <a:pt x="3531" y="169"/>
                  </a:cubicBezTo>
                  <a:cubicBezTo>
                    <a:pt x="3490" y="169"/>
                    <a:pt x="3456" y="205"/>
                    <a:pt x="3426" y="241"/>
                  </a:cubicBezTo>
                  <a:cubicBezTo>
                    <a:pt x="3414" y="205"/>
                    <a:pt x="3402" y="185"/>
                    <a:pt x="3378" y="185"/>
                  </a:cubicBezTo>
                  <a:cubicBezTo>
                    <a:pt x="3367" y="185"/>
                    <a:pt x="3354" y="189"/>
                    <a:pt x="3338" y="197"/>
                  </a:cubicBezTo>
                  <a:cubicBezTo>
                    <a:pt x="3338" y="177"/>
                    <a:pt x="3333" y="152"/>
                    <a:pt x="3349" y="152"/>
                  </a:cubicBezTo>
                  <a:cubicBezTo>
                    <a:pt x="3354" y="152"/>
                    <a:pt x="3362" y="155"/>
                    <a:pt x="3373" y="162"/>
                  </a:cubicBezTo>
                  <a:cubicBezTo>
                    <a:pt x="3358" y="140"/>
                    <a:pt x="3264" y="63"/>
                    <a:pt x="3218" y="63"/>
                  </a:cubicBezTo>
                  <a:cubicBezTo>
                    <a:pt x="3208" y="63"/>
                    <a:pt x="3201" y="66"/>
                    <a:pt x="3196" y="73"/>
                  </a:cubicBezTo>
                  <a:cubicBezTo>
                    <a:pt x="3196" y="56"/>
                    <a:pt x="3152" y="56"/>
                    <a:pt x="3143" y="56"/>
                  </a:cubicBezTo>
                  <a:cubicBezTo>
                    <a:pt x="3073" y="29"/>
                    <a:pt x="3073" y="20"/>
                    <a:pt x="2993" y="3"/>
                  </a:cubicBezTo>
                  <a:lnTo>
                    <a:pt x="2993" y="3"/>
                  </a:lnTo>
                  <a:lnTo>
                    <a:pt x="3020" y="20"/>
                  </a:lnTo>
                  <a:cubicBezTo>
                    <a:pt x="3005" y="38"/>
                    <a:pt x="2993" y="44"/>
                    <a:pt x="2982" y="44"/>
                  </a:cubicBezTo>
                  <a:cubicBezTo>
                    <a:pt x="2959" y="44"/>
                    <a:pt x="2937" y="20"/>
                    <a:pt x="2896" y="20"/>
                  </a:cubicBezTo>
                  <a:lnTo>
                    <a:pt x="2896" y="12"/>
                  </a:lnTo>
                  <a:cubicBezTo>
                    <a:pt x="2863" y="3"/>
                    <a:pt x="2843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1175017" y="4867239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0" y="0"/>
                    <a:pt x="0" y="9"/>
                    <a:pt x="0" y="26"/>
                  </a:cubicBezTo>
                  <a:cubicBezTo>
                    <a:pt x="0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895881" y="4975898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1430672" y="5053843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cubicBezTo>
                    <a:pt x="0" y="1"/>
                    <a:pt x="0" y="10"/>
                    <a:pt x="9" y="27"/>
                  </a:cubicBezTo>
                  <a:cubicBezTo>
                    <a:pt x="9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1583393" y="5179227"/>
              <a:ext cx="4944" cy="4733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24" y="33"/>
                  </a:moveTo>
                  <a:lnTo>
                    <a:pt x="27" y="36"/>
                  </a:lnTo>
                  <a:cubicBezTo>
                    <a:pt x="27" y="34"/>
                    <a:pt x="26" y="33"/>
                    <a:pt x="24" y="33"/>
                  </a:cubicBezTo>
                  <a:close/>
                  <a:moveTo>
                    <a:pt x="1" y="1"/>
                  </a:moveTo>
                  <a:cubicBezTo>
                    <a:pt x="9" y="18"/>
                    <a:pt x="9" y="27"/>
                    <a:pt x="1" y="45"/>
                  </a:cubicBezTo>
                  <a:cubicBezTo>
                    <a:pt x="7" y="39"/>
                    <a:pt x="17" y="32"/>
                    <a:pt x="23" y="32"/>
                  </a:cubicBezTo>
                  <a:cubicBezTo>
                    <a:pt x="24" y="32"/>
                    <a:pt x="24" y="33"/>
                    <a:pt x="24" y="33"/>
                  </a:cubicBezTo>
                  <a:lnTo>
                    <a:pt x="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1569445" y="5228665"/>
              <a:ext cx="6356" cy="368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9" y="25"/>
                    <a:pt x="9" y="34"/>
                    <a:pt x="18" y="34"/>
                  </a:cubicBezTo>
                  <a:lnTo>
                    <a:pt x="35" y="25"/>
                  </a:lnTo>
                  <a:cubicBezTo>
                    <a:pt x="30" y="10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1563089" y="5192270"/>
              <a:ext cx="14301" cy="662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27" y="0"/>
                  </a:moveTo>
                  <a:cubicBezTo>
                    <a:pt x="1" y="18"/>
                    <a:pt x="18" y="36"/>
                    <a:pt x="36" y="62"/>
                  </a:cubicBezTo>
                  <a:cubicBezTo>
                    <a:pt x="80" y="53"/>
                    <a:pt x="54" y="27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1570858" y="5199738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27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560794" y="5154297"/>
              <a:ext cx="14125" cy="3682"/>
            </a:xfrm>
            <a:custGeom>
              <a:avLst/>
              <a:gdLst/>
              <a:ahLst/>
              <a:cxnLst/>
              <a:rect l="l" t="t" r="r" b="b"/>
              <a:pathLst>
                <a:path w="80" h="35" extrusionOk="0">
                  <a:moveTo>
                    <a:pt x="11" y="1"/>
                  </a:moveTo>
                  <a:cubicBezTo>
                    <a:pt x="2" y="1"/>
                    <a:pt x="0" y="7"/>
                    <a:pt x="14" y="26"/>
                  </a:cubicBezTo>
                  <a:cubicBezTo>
                    <a:pt x="14" y="32"/>
                    <a:pt x="20" y="34"/>
                    <a:pt x="27" y="34"/>
                  </a:cubicBezTo>
                  <a:cubicBezTo>
                    <a:pt x="35" y="34"/>
                    <a:pt x="44" y="32"/>
                    <a:pt x="48" y="32"/>
                  </a:cubicBezTo>
                  <a:cubicBezTo>
                    <a:pt x="50" y="32"/>
                    <a:pt x="51" y="33"/>
                    <a:pt x="49" y="35"/>
                  </a:cubicBezTo>
                  <a:cubicBezTo>
                    <a:pt x="80" y="35"/>
                    <a:pt x="2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1550730" y="5195952"/>
              <a:ext cx="7945" cy="2945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0" y="27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1541373" y="5173547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lnTo>
                    <a:pt x="9" y="46"/>
                  </a:lnTo>
                  <a:cubicBezTo>
                    <a:pt x="18" y="46"/>
                    <a:pt x="18" y="55"/>
                    <a:pt x="27" y="55"/>
                  </a:cubicBezTo>
                  <a:cubicBezTo>
                    <a:pt x="19" y="31"/>
                    <a:pt x="1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1545963" y="5179227"/>
              <a:ext cx="3355" cy="3892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8"/>
                    <a:pt x="9" y="36"/>
                    <a:pt x="18" y="36"/>
                  </a:cubicBezTo>
                  <a:cubicBezTo>
                    <a:pt x="18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1544374" y="5187642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1502354" y="5115167"/>
              <a:ext cx="7945" cy="5575"/>
            </a:xfrm>
            <a:custGeom>
              <a:avLst/>
              <a:gdLst/>
              <a:ahLst/>
              <a:cxnLst/>
              <a:rect l="l" t="t" r="r" b="b"/>
              <a:pathLst>
                <a:path w="45" h="53" extrusionOk="0">
                  <a:moveTo>
                    <a:pt x="18" y="1"/>
                  </a:moveTo>
                  <a:cubicBezTo>
                    <a:pt x="0" y="1"/>
                    <a:pt x="0" y="18"/>
                    <a:pt x="9" y="36"/>
                  </a:cubicBezTo>
                  <a:cubicBezTo>
                    <a:pt x="21" y="42"/>
                    <a:pt x="29" y="52"/>
                    <a:pt x="36" y="52"/>
                  </a:cubicBezTo>
                  <a:cubicBezTo>
                    <a:pt x="39" y="52"/>
                    <a:pt x="42" y="50"/>
                    <a:pt x="45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1496174" y="5137467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0" y="9"/>
                  </a:lnTo>
                  <a:lnTo>
                    <a:pt x="35" y="27"/>
                  </a:lnTo>
                  <a:cubicBezTo>
                    <a:pt x="35" y="9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1481873" y="5122530"/>
              <a:ext cx="8651" cy="547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4" y="0"/>
                  </a:moveTo>
                  <a:cubicBezTo>
                    <a:pt x="1" y="0"/>
                    <a:pt x="2" y="7"/>
                    <a:pt x="10" y="28"/>
                  </a:cubicBezTo>
                  <a:cubicBezTo>
                    <a:pt x="16" y="28"/>
                    <a:pt x="34" y="51"/>
                    <a:pt x="42" y="51"/>
                  </a:cubicBezTo>
                  <a:cubicBezTo>
                    <a:pt x="47" y="51"/>
                    <a:pt x="49" y="45"/>
                    <a:pt x="46" y="28"/>
                  </a:cubicBezTo>
                  <a:cubicBezTo>
                    <a:pt x="34" y="2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1447798" y="503995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1354223" y="4988100"/>
              <a:ext cx="15714" cy="7363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33" y="1"/>
                  </a:moveTo>
                  <a:cubicBezTo>
                    <a:pt x="24" y="1"/>
                    <a:pt x="16" y="7"/>
                    <a:pt x="1" y="25"/>
                  </a:cubicBezTo>
                  <a:cubicBezTo>
                    <a:pt x="6" y="45"/>
                    <a:pt x="14" y="51"/>
                    <a:pt x="22" y="51"/>
                  </a:cubicBezTo>
                  <a:cubicBezTo>
                    <a:pt x="30" y="51"/>
                    <a:pt x="39" y="44"/>
                    <a:pt x="47" y="44"/>
                  </a:cubicBezTo>
                  <a:cubicBezTo>
                    <a:pt x="54" y="44"/>
                    <a:pt x="60" y="50"/>
                    <a:pt x="62" y="70"/>
                  </a:cubicBezTo>
                  <a:cubicBezTo>
                    <a:pt x="89" y="70"/>
                    <a:pt x="54" y="17"/>
                    <a:pt x="80" y="17"/>
                  </a:cubicBezTo>
                  <a:cubicBezTo>
                    <a:pt x="55" y="11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1368347" y="499073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0" y="0"/>
                    <a:pt x="9" y="0"/>
                    <a:pt x="18" y="9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99619" y="5365936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9" y="1"/>
                  </a:moveTo>
                  <a:lnTo>
                    <a:pt x="1" y="36"/>
                  </a:lnTo>
                  <a:lnTo>
                    <a:pt x="36" y="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4386" y="5374351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9"/>
                  </a:lnTo>
                  <a:lnTo>
                    <a:pt x="53" y="35"/>
                  </a:lnTo>
                  <a:cubicBezTo>
                    <a:pt x="45" y="27"/>
                    <a:pt x="45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1065905" y="4880177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9" y="1"/>
                    <a:pt x="0" y="9"/>
                  </a:cubicBezTo>
                  <a:lnTo>
                    <a:pt x="35" y="1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992634" y="49145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0" y="0"/>
                  </a:moveTo>
                  <a:lnTo>
                    <a:pt x="44" y="36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940726" y="4952652"/>
              <a:ext cx="14654" cy="4733"/>
            </a:xfrm>
            <a:custGeom>
              <a:avLst/>
              <a:gdLst/>
              <a:ahLst/>
              <a:cxnLst/>
              <a:rect l="l" t="t" r="r" b="b"/>
              <a:pathLst>
                <a:path w="83" h="45" extrusionOk="0">
                  <a:moveTo>
                    <a:pt x="82" y="0"/>
                  </a:moveTo>
                  <a:lnTo>
                    <a:pt x="82" y="0"/>
                  </a:lnTo>
                  <a:cubicBezTo>
                    <a:pt x="77" y="3"/>
                    <a:pt x="72" y="8"/>
                    <a:pt x="67" y="13"/>
                  </a:cubicBezTo>
                  <a:lnTo>
                    <a:pt x="67" y="13"/>
                  </a:lnTo>
                  <a:cubicBezTo>
                    <a:pt x="73" y="10"/>
                    <a:pt x="78" y="6"/>
                    <a:pt x="82" y="0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39" y="29"/>
                    <a:pt x="1" y="15"/>
                    <a:pt x="38" y="44"/>
                  </a:cubicBezTo>
                  <a:cubicBezTo>
                    <a:pt x="50" y="38"/>
                    <a:pt x="58" y="24"/>
                    <a:pt x="6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1417606" y="5357941"/>
              <a:ext cx="6886" cy="2525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0" y="1"/>
                  </a:moveTo>
                  <a:cubicBezTo>
                    <a:pt x="4" y="1"/>
                    <a:pt x="0" y="3"/>
                    <a:pt x="4" y="6"/>
                  </a:cubicBezTo>
                  <a:cubicBezTo>
                    <a:pt x="4" y="15"/>
                    <a:pt x="30" y="24"/>
                    <a:pt x="39" y="24"/>
                  </a:cubicBezTo>
                  <a:cubicBezTo>
                    <a:pt x="39" y="7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407190" y="5336273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18" y="27"/>
                  </a:lnTo>
                  <a:lnTo>
                    <a:pt x="27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1399421" y="5322283"/>
              <a:ext cx="15714" cy="10308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8"/>
                    <a:pt x="71" y="54"/>
                    <a:pt x="54" y="80"/>
                  </a:cubicBezTo>
                  <a:lnTo>
                    <a:pt x="36" y="89"/>
                  </a:lnTo>
                  <a:lnTo>
                    <a:pt x="89" y="98"/>
                  </a:lnTo>
                  <a:cubicBezTo>
                    <a:pt x="80" y="71"/>
                    <a:pt x="45" y="27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1428200" y="5311974"/>
              <a:ext cx="2648" cy="2104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0"/>
                    <a:pt x="2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4" y="1"/>
                  </a:moveTo>
                  <a:cubicBezTo>
                    <a:pt x="11" y="3"/>
                    <a:pt x="9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7" y="6"/>
                    <a:pt x="10" y="11"/>
                    <a:pt x="14" y="19"/>
                  </a:cubicBezTo>
                  <a:cubicBezTo>
                    <a:pt x="14" y="19"/>
                    <a:pt x="14" y="1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1430672" y="5313447"/>
              <a:ext cx="2295" cy="1157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10" y="10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1425905" y="5304506"/>
              <a:ext cx="9534" cy="3050"/>
            </a:xfrm>
            <a:custGeom>
              <a:avLst/>
              <a:gdLst/>
              <a:ahLst/>
              <a:cxnLst/>
              <a:rect l="l" t="t" r="r" b="b"/>
              <a:pathLst>
                <a:path w="54" h="29" extrusionOk="0">
                  <a:moveTo>
                    <a:pt x="34" y="0"/>
                  </a:moveTo>
                  <a:cubicBezTo>
                    <a:pt x="25" y="0"/>
                    <a:pt x="16" y="6"/>
                    <a:pt x="1" y="11"/>
                  </a:cubicBezTo>
                  <a:lnTo>
                    <a:pt x="27" y="28"/>
                  </a:lnTo>
                  <a:cubicBezTo>
                    <a:pt x="42" y="28"/>
                    <a:pt x="38" y="9"/>
                    <a:pt x="48" y="9"/>
                  </a:cubicBezTo>
                  <a:cubicBezTo>
                    <a:pt x="49" y="9"/>
                    <a:pt x="51" y="9"/>
                    <a:pt x="54" y="11"/>
                  </a:cubicBez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1418136" y="5304611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1414958" y="5305558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" y="9"/>
                    <a:pt x="36" y="9"/>
                  </a:cubicBezTo>
                  <a:cubicBezTo>
                    <a:pt x="19" y="9"/>
                    <a:pt x="36" y="18"/>
                    <a:pt x="54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1414958" y="5309239"/>
              <a:ext cx="9887" cy="4313"/>
            </a:xfrm>
            <a:custGeom>
              <a:avLst/>
              <a:gdLst/>
              <a:ahLst/>
              <a:cxnLst/>
              <a:rect l="l" t="t" r="r" b="b"/>
              <a:pathLst>
                <a:path w="56" h="41" extrusionOk="0">
                  <a:moveTo>
                    <a:pt x="45" y="1"/>
                  </a:moveTo>
                  <a:lnTo>
                    <a:pt x="45" y="1"/>
                  </a:lnTo>
                  <a:cubicBezTo>
                    <a:pt x="39" y="13"/>
                    <a:pt x="33" y="26"/>
                    <a:pt x="20" y="26"/>
                  </a:cubicBezTo>
                  <a:cubicBezTo>
                    <a:pt x="15" y="26"/>
                    <a:pt x="9" y="24"/>
                    <a:pt x="1" y="19"/>
                  </a:cubicBezTo>
                  <a:lnTo>
                    <a:pt x="1" y="19"/>
                  </a:lnTo>
                  <a:cubicBezTo>
                    <a:pt x="8" y="33"/>
                    <a:pt x="20" y="40"/>
                    <a:pt x="30" y="40"/>
                  </a:cubicBezTo>
                  <a:cubicBezTo>
                    <a:pt x="45" y="40"/>
                    <a:pt x="55" y="27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1396243" y="5322283"/>
              <a:ext cx="6533" cy="2945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9" y="1"/>
                  </a:moveTo>
                  <a:lnTo>
                    <a:pt x="1" y="18"/>
                  </a:lnTo>
                  <a:lnTo>
                    <a:pt x="19" y="27"/>
                  </a:lnTo>
                  <a:cubicBezTo>
                    <a:pt x="10" y="18"/>
                    <a:pt x="36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1418136" y="52916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0"/>
                  </a:moveTo>
                  <a:cubicBezTo>
                    <a:pt x="39" y="0"/>
                    <a:pt x="35" y="2"/>
                    <a:pt x="32" y="6"/>
                  </a:cubicBezTo>
                  <a:lnTo>
                    <a:pt x="32" y="6"/>
                  </a:lnTo>
                  <a:cubicBezTo>
                    <a:pt x="37" y="3"/>
                    <a:pt x="41" y="0"/>
                    <a:pt x="45" y="0"/>
                  </a:cubicBezTo>
                  <a:close/>
                  <a:moveTo>
                    <a:pt x="32" y="6"/>
                  </a:moveTo>
                  <a:cubicBezTo>
                    <a:pt x="23" y="11"/>
                    <a:pt x="12" y="18"/>
                    <a:pt x="1" y="18"/>
                  </a:cubicBezTo>
                  <a:lnTo>
                    <a:pt x="18" y="36"/>
                  </a:lnTo>
                  <a:cubicBezTo>
                    <a:pt x="24" y="24"/>
                    <a:pt x="26" y="12"/>
                    <a:pt x="3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1413546" y="5291673"/>
              <a:ext cx="4767" cy="2525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0" y="0"/>
                  </a:moveTo>
                  <a:cubicBezTo>
                    <a:pt x="0" y="17"/>
                    <a:pt x="7" y="23"/>
                    <a:pt x="15" y="23"/>
                  </a:cubicBezTo>
                  <a:cubicBezTo>
                    <a:pt x="19" y="23"/>
                    <a:pt x="23" y="21"/>
                    <a:pt x="27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1405601" y="5305558"/>
              <a:ext cx="11123" cy="2945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63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1419725" y="5282311"/>
              <a:ext cx="7945" cy="1052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45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1418136" y="5272108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9" y="10"/>
                    <a:pt x="18" y="27"/>
                    <a:pt x="1" y="45"/>
                  </a:cubicBezTo>
                  <a:cubicBezTo>
                    <a:pt x="23" y="45"/>
                    <a:pt x="33" y="25"/>
                    <a:pt x="46" y="25"/>
                  </a:cubicBezTo>
                  <a:cubicBezTo>
                    <a:pt x="49" y="25"/>
                    <a:pt x="51" y="26"/>
                    <a:pt x="54" y="27"/>
                  </a:cubicBezTo>
                  <a:cubicBezTo>
                    <a:pt x="45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1411957" y="5271161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0"/>
                    <a:pt x="36" y="10"/>
                  </a:cubicBezTo>
                  <a:cubicBezTo>
                    <a:pt x="27" y="10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1411957" y="5285151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18"/>
                  </a:lnTo>
                  <a:lnTo>
                    <a:pt x="0" y="27"/>
                  </a:lnTo>
                  <a:cubicBezTo>
                    <a:pt x="9" y="27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1411957" y="5285151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1411957" y="5287886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1396243" y="5297563"/>
              <a:ext cx="14301" cy="1893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32" y="1"/>
                  </a:moveTo>
                  <a:cubicBezTo>
                    <a:pt x="22" y="1"/>
                    <a:pt x="11" y="4"/>
                    <a:pt x="1" y="15"/>
                  </a:cubicBezTo>
                  <a:cubicBezTo>
                    <a:pt x="7" y="17"/>
                    <a:pt x="12" y="17"/>
                    <a:pt x="17" y="17"/>
                  </a:cubicBezTo>
                  <a:cubicBezTo>
                    <a:pt x="31" y="17"/>
                    <a:pt x="43" y="12"/>
                    <a:pt x="60" y="12"/>
                  </a:cubicBezTo>
                  <a:cubicBezTo>
                    <a:pt x="66" y="12"/>
                    <a:pt x="73" y="13"/>
                    <a:pt x="80" y="15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1405601" y="5290726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3" y="15"/>
                  </a:moveTo>
                  <a:lnTo>
                    <a:pt x="27" y="18"/>
                  </a:lnTo>
                  <a:cubicBezTo>
                    <a:pt x="26" y="16"/>
                    <a:pt x="24" y="15"/>
                    <a:pt x="23" y="15"/>
                  </a:cubicBezTo>
                  <a:close/>
                  <a:moveTo>
                    <a:pt x="1" y="0"/>
                  </a:moveTo>
                  <a:lnTo>
                    <a:pt x="1" y="27"/>
                  </a:lnTo>
                  <a:cubicBezTo>
                    <a:pt x="7" y="21"/>
                    <a:pt x="13" y="14"/>
                    <a:pt x="20" y="14"/>
                  </a:cubicBezTo>
                  <a:cubicBezTo>
                    <a:pt x="21" y="14"/>
                    <a:pt x="22" y="15"/>
                    <a:pt x="23" y="15"/>
                  </a:cubicBezTo>
                  <a:lnTo>
                    <a:pt x="23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1402599" y="528978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18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1402599" y="5274001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9" y="0"/>
                  </a:moveTo>
                  <a:cubicBezTo>
                    <a:pt x="0" y="9"/>
                    <a:pt x="0" y="27"/>
                    <a:pt x="9" y="36"/>
                  </a:cubicBezTo>
                  <a:cubicBezTo>
                    <a:pt x="18" y="36"/>
                    <a:pt x="44" y="36"/>
                    <a:pt x="36" y="27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408779" y="528147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1394831" y="526190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1402599" y="5277683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8"/>
                    <a:pt x="9" y="18"/>
                    <a:pt x="18" y="27"/>
                  </a:cubicBezTo>
                  <a:cubicBezTo>
                    <a:pt x="18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1405601" y="5268426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1410368" y="528052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1405601" y="5280523"/>
              <a:ext cx="4944" cy="1052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0"/>
                  </a:moveTo>
                  <a:cubicBezTo>
                    <a:pt x="10" y="0"/>
                    <a:pt x="19" y="9"/>
                    <a:pt x="19" y="9"/>
                  </a:cubicBezTo>
                  <a:cubicBezTo>
                    <a:pt x="27" y="9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1355812" y="5261905"/>
              <a:ext cx="39196" cy="9467"/>
            </a:xfrm>
            <a:custGeom>
              <a:avLst/>
              <a:gdLst/>
              <a:ahLst/>
              <a:cxnLst/>
              <a:rect l="l" t="t" r="r" b="b"/>
              <a:pathLst>
                <a:path w="222" h="90" extrusionOk="0">
                  <a:moveTo>
                    <a:pt x="168" y="1"/>
                  </a:moveTo>
                  <a:cubicBezTo>
                    <a:pt x="160" y="17"/>
                    <a:pt x="152" y="55"/>
                    <a:pt x="124" y="55"/>
                  </a:cubicBezTo>
                  <a:cubicBezTo>
                    <a:pt x="121" y="55"/>
                    <a:pt x="118" y="54"/>
                    <a:pt x="115" y="54"/>
                  </a:cubicBezTo>
                  <a:cubicBezTo>
                    <a:pt x="89" y="36"/>
                    <a:pt x="115" y="27"/>
                    <a:pt x="133" y="9"/>
                  </a:cubicBezTo>
                  <a:lnTo>
                    <a:pt x="133" y="9"/>
                  </a:lnTo>
                  <a:cubicBezTo>
                    <a:pt x="122" y="18"/>
                    <a:pt x="111" y="20"/>
                    <a:pt x="99" y="20"/>
                  </a:cubicBezTo>
                  <a:cubicBezTo>
                    <a:pt x="85" y="20"/>
                    <a:pt x="71" y="17"/>
                    <a:pt x="54" y="17"/>
                  </a:cubicBezTo>
                  <a:cubicBezTo>
                    <a:pt x="40" y="17"/>
                    <a:pt x="26" y="19"/>
                    <a:pt x="9" y="27"/>
                  </a:cubicBezTo>
                  <a:lnTo>
                    <a:pt x="36" y="45"/>
                  </a:lnTo>
                  <a:cubicBezTo>
                    <a:pt x="27" y="45"/>
                    <a:pt x="9" y="45"/>
                    <a:pt x="0" y="54"/>
                  </a:cubicBezTo>
                  <a:cubicBezTo>
                    <a:pt x="9" y="52"/>
                    <a:pt x="17" y="50"/>
                    <a:pt x="25" y="50"/>
                  </a:cubicBezTo>
                  <a:cubicBezTo>
                    <a:pt x="49" y="50"/>
                    <a:pt x="65" y="62"/>
                    <a:pt x="45" y="89"/>
                  </a:cubicBezTo>
                  <a:cubicBezTo>
                    <a:pt x="47" y="90"/>
                    <a:pt x="50" y="90"/>
                    <a:pt x="53" y="90"/>
                  </a:cubicBezTo>
                  <a:cubicBezTo>
                    <a:pt x="94" y="90"/>
                    <a:pt x="180" y="42"/>
                    <a:pt x="221" y="9"/>
                  </a:cubicBezTo>
                  <a:cubicBezTo>
                    <a:pt x="217" y="9"/>
                    <a:pt x="210" y="12"/>
                    <a:pt x="201" y="12"/>
                  </a:cubicBezTo>
                  <a:cubicBezTo>
                    <a:pt x="192" y="12"/>
                    <a:pt x="181" y="9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1396243" y="5261905"/>
              <a:ext cx="8122" cy="5680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1" y="1"/>
                  </a:moveTo>
                  <a:lnTo>
                    <a:pt x="10" y="45"/>
                  </a:lnTo>
                  <a:lnTo>
                    <a:pt x="10" y="54"/>
                  </a:lnTo>
                  <a:cubicBezTo>
                    <a:pt x="19" y="45"/>
                    <a:pt x="27" y="27"/>
                    <a:pt x="45" y="9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1385473" y="5267480"/>
              <a:ext cx="20304" cy="7574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71" y="1"/>
                  </a:moveTo>
                  <a:cubicBezTo>
                    <a:pt x="71" y="9"/>
                    <a:pt x="80" y="18"/>
                    <a:pt x="88" y="36"/>
                  </a:cubicBezTo>
                  <a:cubicBezTo>
                    <a:pt x="91" y="33"/>
                    <a:pt x="93" y="32"/>
                    <a:pt x="95" y="32"/>
                  </a:cubicBezTo>
                  <a:cubicBezTo>
                    <a:pt x="98" y="32"/>
                    <a:pt x="100" y="36"/>
                    <a:pt x="106" y="36"/>
                  </a:cubicBezTo>
                  <a:lnTo>
                    <a:pt x="71" y="1"/>
                  </a:lnTo>
                  <a:close/>
                  <a:moveTo>
                    <a:pt x="115" y="27"/>
                  </a:moveTo>
                  <a:lnTo>
                    <a:pt x="106" y="36"/>
                  </a:lnTo>
                  <a:lnTo>
                    <a:pt x="88" y="36"/>
                  </a:lnTo>
                  <a:cubicBezTo>
                    <a:pt x="97" y="45"/>
                    <a:pt x="97" y="54"/>
                    <a:pt x="106" y="62"/>
                  </a:cubicBezTo>
                  <a:cubicBezTo>
                    <a:pt x="106" y="54"/>
                    <a:pt x="106" y="45"/>
                    <a:pt x="115" y="27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80" y="38"/>
                    <a:pt x="72" y="39"/>
                    <a:pt x="65" y="39"/>
                  </a:cubicBezTo>
                  <a:cubicBezTo>
                    <a:pt x="58" y="39"/>
                    <a:pt x="51" y="38"/>
                    <a:pt x="44" y="38"/>
                  </a:cubicBezTo>
                  <a:cubicBezTo>
                    <a:pt x="31" y="38"/>
                    <a:pt x="18" y="40"/>
                    <a:pt x="0" y="54"/>
                  </a:cubicBezTo>
                  <a:cubicBezTo>
                    <a:pt x="5" y="67"/>
                    <a:pt x="13" y="69"/>
                    <a:pt x="23" y="69"/>
                  </a:cubicBezTo>
                  <a:cubicBezTo>
                    <a:pt x="28" y="69"/>
                    <a:pt x="34" y="69"/>
                    <a:pt x="39" y="69"/>
                  </a:cubicBezTo>
                  <a:cubicBezTo>
                    <a:pt x="44" y="69"/>
                    <a:pt x="49" y="69"/>
                    <a:pt x="53" y="71"/>
                  </a:cubicBezTo>
                  <a:cubicBezTo>
                    <a:pt x="47" y="59"/>
                    <a:pt x="48" y="56"/>
                    <a:pt x="53" y="56"/>
                  </a:cubicBezTo>
                  <a:cubicBezTo>
                    <a:pt x="57" y="56"/>
                    <a:pt x="61" y="57"/>
                    <a:pt x="67" y="57"/>
                  </a:cubicBezTo>
                  <a:cubicBezTo>
                    <a:pt x="75" y="57"/>
                    <a:pt x="85" y="54"/>
                    <a:pt x="8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1382295" y="5299036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cubicBezTo>
                    <a:pt x="0" y="1"/>
                    <a:pt x="9" y="1"/>
                    <a:pt x="9" y="1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1383884" y="5291673"/>
              <a:ext cx="15714" cy="7784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89" y="0"/>
                  </a:moveTo>
                  <a:cubicBezTo>
                    <a:pt x="86" y="0"/>
                    <a:pt x="80" y="4"/>
                    <a:pt x="74" y="9"/>
                  </a:cubicBezTo>
                  <a:lnTo>
                    <a:pt x="74" y="9"/>
                  </a:lnTo>
                  <a:cubicBezTo>
                    <a:pt x="79" y="7"/>
                    <a:pt x="84" y="4"/>
                    <a:pt x="89" y="0"/>
                  </a:cubicBezTo>
                  <a:close/>
                  <a:moveTo>
                    <a:pt x="74" y="9"/>
                  </a:moveTo>
                  <a:lnTo>
                    <a:pt x="74" y="9"/>
                  </a:lnTo>
                  <a:cubicBezTo>
                    <a:pt x="52" y="22"/>
                    <a:pt x="31" y="32"/>
                    <a:pt x="9" y="53"/>
                  </a:cubicBezTo>
                  <a:cubicBezTo>
                    <a:pt x="18" y="53"/>
                    <a:pt x="27" y="53"/>
                    <a:pt x="27" y="62"/>
                  </a:cubicBezTo>
                  <a:cubicBezTo>
                    <a:pt x="22" y="66"/>
                    <a:pt x="18" y="66"/>
                    <a:pt x="14" y="66"/>
                  </a:cubicBezTo>
                  <a:cubicBezTo>
                    <a:pt x="9" y="66"/>
                    <a:pt x="5" y="66"/>
                    <a:pt x="0" y="71"/>
                  </a:cubicBezTo>
                  <a:cubicBezTo>
                    <a:pt x="5" y="71"/>
                    <a:pt x="14" y="73"/>
                    <a:pt x="22" y="73"/>
                  </a:cubicBezTo>
                  <a:cubicBezTo>
                    <a:pt x="31" y="73"/>
                    <a:pt x="40" y="71"/>
                    <a:pt x="44" y="62"/>
                  </a:cubicBezTo>
                  <a:lnTo>
                    <a:pt x="36" y="53"/>
                  </a:lnTo>
                  <a:cubicBezTo>
                    <a:pt x="42" y="41"/>
                    <a:pt x="60" y="2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1382295" y="5281470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27" y="0"/>
                  </a:moveTo>
                  <a:lnTo>
                    <a:pt x="0" y="27"/>
                  </a:lnTo>
                  <a:lnTo>
                    <a:pt x="18" y="18"/>
                  </a:lnTo>
                  <a:cubicBezTo>
                    <a:pt x="18" y="31"/>
                    <a:pt x="25" y="35"/>
                    <a:pt x="32" y="35"/>
                  </a:cubicBezTo>
                  <a:cubicBezTo>
                    <a:pt x="40" y="35"/>
                    <a:pt x="49" y="31"/>
                    <a:pt x="5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1394831" y="5260011"/>
              <a:ext cx="10947" cy="1052"/>
            </a:xfrm>
            <a:custGeom>
              <a:avLst/>
              <a:gdLst/>
              <a:ahLst/>
              <a:cxnLst/>
              <a:rect l="l" t="t" r="r" b="b"/>
              <a:pathLst>
                <a:path w="62" h="10" extrusionOk="0">
                  <a:moveTo>
                    <a:pt x="0" y="1"/>
                  </a:moveTo>
                  <a:lnTo>
                    <a:pt x="27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1394831" y="5255383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lnTo>
                    <a:pt x="0" y="1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1076675" y="5142095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1086033" y="5138414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1319971" y="5141569"/>
              <a:ext cx="8828" cy="525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0" y="1"/>
                  </a:moveTo>
                  <a:cubicBezTo>
                    <a:pt x="38" y="1"/>
                    <a:pt x="33" y="2"/>
                    <a:pt x="27" y="6"/>
                  </a:cubicBezTo>
                  <a:lnTo>
                    <a:pt x="0" y="23"/>
                  </a:lnTo>
                  <a:cubicBezTo>
                    <a:pt x="9" y="32"/>
                    <a:pt x="9" y="41"/>
                    <a:pt x="0" y="50"/>
                  </a:cubicBezTo>
                  <a:cubicBezTo>
                    <a:pt x="22" y="28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1181197" y="511422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9" y="1"/>
                  </a:moveTo>
                  <a:lnTo>
                    <a:pt x="0" y="27"/>
                  </a:lnTo>
                  <a:lnTo>
                    <a:pt x="0" y="36"/>
                  </a:lnTo>
                  <a:cubicBezTo>
                    <a:pt x="0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1173428" y="5129999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0" y="10"/>
                    <a:pt x="9" y="18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1036244" y="5165342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cubicBezTo>
                    <a:pt x="36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1358460" y="5207102"/>
              <a:ext cx="5297" cy="4944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30" y="1"/>
                  </a:moveTo>
                  <a:lnTo>
                    <a:pt x="30" y="1"/>
                  </a:lnTo>
                  <a:cubicBezTo>
                    <a:pt x="22" y="24"/>
                    <a:pt x="1" y="47"/>
                    <a:pt x="13" y="47"/>
                  </a:cubicBezTo>
                  <a:cubicBezTo>
                    <a:pt x="15" y="47"/>
                    <a:pt x="17" y="46"/>
                    <a:pt x="21" y="45"/>
                  </a:cubicBezTo>
                  <a:cubicBezTo>
                    <a:pt x="30" y="27"/>
                    <a:pt x="3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1053370" y="5104017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0" y="1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1360402" y="5203420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0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9" y="27"/>
                    <a:pt x="19" y="36"/>
                  </a:cubicBezTo>
                  <a:cubicBezTo>
                    <a:pt x="27" y="27"/>
                    <a:pt x="36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937901" y="5293461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866219" y="5332486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1385473" y="5237817"/>
              <a:ext cx="1412" cy="421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1361991" y="5248020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18" y="0"/>
                    <a:pt x="10" y="0"/>
                    <a:pt x="1" y="9"/>
                  </a:cubicBezTo>
                  <a:cubicBezTo>
                    <a:pt x="10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1316792" y="520342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1383884" y="523865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1386886" y="5239605"/>
              <a:ext cx="1589" cy="526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1385473" y="5236870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961384" y="5214570"/>
              <a:ext cx="1412" cy="11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8"/>
                    <a:pt x="6" y="11"/>
                    <a:pt x="7" y="11"/>
                  </a:cubicBezTo>
                  <a:cubicBezTo>
                    <a:pt x="8" y="11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1241932" y="514493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1235753" y="5137467"/>
              <a:ext cx="18892" cy="8415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1" y="27"/>
                    <a:pt x="36" y="53"/>
                    <a:pt x="0" y="80"/>
                  </a:cubicBezTo>
                  <a:cubicBezTo>
                    <a:pt x="18" y="67"/>
                    <a:pt x="29" y="62"/>
                    <a:pt x="35" y="62"/>
                  </a:cubicBezTo>
                  <a:cubicBezTo>
                    <a:pt x="40" y="62"/>
                    <a:pt x="40" y="67"/>
                    <a:pt x="36" y="71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861629" y="5090764"/>
              <a:ext cx="533380" cy="253923"/>
            </a:xfrm>
            <a:custGeom>
              <a:avLst/>
              <a:gdLst/>
              <a:ahLst/>
              <a:cxnLst/>
              <a:rect l="l" t="t" r="r" b="b"/>
              <a:pathLst>
                <a:path w="3021" h="2414" extrusionOk="0">
                  <a:moveTo>
                    <a:pt x="1828" y="321"/>
                  </a:moveTo>
                  <a:cubicBezTo>
                    <a:pt x="1837" y="321"/>
                    <a:pt x="1846" y="321"/>
                    <a:pt x="1855" y="330"/>
                  </a:cubicBezTo>
                  <a:cubicBezTo>
                    <a:pt x="1851" y="336"/>
                    <a:pt x="1848" y="339"/>
                    <a:pt x="1844" y="339"/>
                  </a:cubicBezTo>
                  <a:cubicBezTo>
                    <a:pt x="1839" y="339"/>
                    <a:pt x="1834" y="332"/>
                    <a:pt x="1828" y="321"/>
                  </a:cubicBezTo>
                  <a:close/>
                  <a:moveTo>
                    <a:pt x="1351" y="427"/>
                  </a:moveTo>
                  <a:cubicBezTo>
                    <a:pt x="1351" y="429"/>
                    <a:pt x="1350" y="431"/>
                    <a:pt x="1350" y="434"/>
                  </a:cubicBezTo>
                  <a:lnTo>
                    <a:pt x="1350" y="434"/>
                  </a:lnTo>
                  <a:cubicBezTo>
                    <a:pt x="1351" y="431"/>
                    <a:pt x="1351" y="429"/>
                    <a:pt x="1351" y="427"/>
                  </a:cubicBezTo>
                  <a:close/>
                  <a:moveTo>
                    <a:pt x="1243" y="466"/>
                  </a:moveTo>
                  <a:lnTo>
                    <a:pt x="1243" y="466"/>
                  </a:lnTo>
                  <a:cubicBezTo>
                    <a:pt x="1240" y="467"/>
                    <a:pt x="1238" y="469"/>
                    <a:pt x="1237" y="471"/>
                  </a:cubicBezTo>
                  <a:cubicBezTo>
                    <a:pt x="1240" y="471"/>
                    <a:pt x="1242" y="469"/>
                    <a:pt x="1243" y="466"/>
                  </a:cubicBezTo>
                  <a:close/>
                  <a:moveTo>
                    <a:pt x="2192" y="565"/>
                  </a:moveTo>
                  <a:cubicBezTo>
                    <a:pt x="2191" y="566"/>
                    <a:pt x="2191" y="567"/>
                    <a:pt x="2190" y="568"/>
                  </a:cubicBezTo>
                  <a:cubicBezTo>
                    <a:pt x="2191" y="567"/>
                    <a:pt x="2192" y="566"/>
                    <a:pt x="2192" y="565"/>
                  </a:cubicBezTo>
                  <a:close/>
                  <a:moveTo>
                    <a:pt x="2217" y="762"/>
                  </a:moveTo>
                  <a:cubicBezTo>
                    <a:pt x="2217" y="763"/>
                    <a:pt x="2217" y="763"/>
                    <a:pt x="2217" y="764"/>
                  </a:cubicBezTo>
                  <a:lnTo>
                    <a:pt x="2217" y="764"/>
                  </a:lnTo>
                  <a:lnTo>
                    <a:pt x="2217" y="762"/>
                  </a:lnTo>
                  <a:close/>
                  <a:moveTo>
                    <a:pt x="918" y="810"/>
                  </a:moveTo>
                  <a:lnTo>
                    <a:pt x="919" y="815"/>
                  </a:lnTo>
                  <a:cubicBezTo>
                    <a:pt x="919" y="814"/>
                    <a:pt x="918" y="812"/>
                    <a:pt x="918" y="810"/>
                  </a:cubicBezTo>
                  <a:close/>
                  <a:moveTo>
                    <a:pt x="874" y="824"/>
                  </a:moveTo>
                  <a:lnTo>
                    <a:pt x="874" y="824"/>
                  </a:lnTo>
                  <a:cubicBezTo>
                    <a:pt x="873" y="826"/>
                    <a:pt x="872" y="828"/>
                    <a:pt x="871" y="831"/>
                  </a:cubicBezTo>
                  <a:lnTo>
                    <a:pt x="871" y="831"/>
                  </a:lnTo>
                  <a:cubicBezTo>
                    <a:pt x="873" y="830"/>
                    <a:pt x="874" y="828"/>
                    <a:pt x="874" y="824"/>
                  </a:cubicBezTo>
                  <a:close/>
                  <a:moveTo>
                    <a:pt x="769" y="1036"/>
                  </a:moveTo>
                  <a:cubicBezTo>
                    <a:pt x="768" y="1036"/>
                    <a:pt x="768" y="1037"/>
                    <a:pt x="768" y="1037"/>
                  </a:cubicBezTo>
                  <a:lnTo>
                    <a:pt x="768" y="1037"/>
                  </a:lnTo>
                  <a:cubicBezTo>
                    <a:pt x="768" y="1037"/>
                    <a:pt x="769" y="1036"/>
                    <a:pt x="769" y="1036"/>
                  </a:cubicBezTo>
                  <a:close/>
                  <a:moveTo>
                    <a:pt x="292" y="1169"/>
                  </a:moveTo>
                  <a:cubicBezTo>
                    <a:pt x="292" y="1176"/>
                    <a:pt x="290" y="1179"/>
                    <a:pt x="288" y="1179"/>
                  </a:cubicBezTo>
                  <a:cubicBezTo>
                    <a:pt x="284" y="1179"/>
                    <a:pt x="279" y="1174"/>
                    <a:pt x="274" y="1169"/>
                  </a:cubicBezTo>
                  <a:close/>
                  <a:moveTo>
                    <a:pt x="2571" y="1212"/>
                  </a:moveTo>
                  <a:cubicBezTo>
                    <a:pt x="2571" y="1212"/>
                    <a:pt x="2570" y="1213"/>
                    <a:pt x="2570" y="1213"/>
                  </a:cubicBezTo>
                  <a:cubicBezTo>
                    <a:pt x="2570" y="1213"/>
                    <a:pt x="2570" y="1213"/>
                    <a:pt x="2570" y="1213"/>
                  </a:cubicBezTo>
                  <a:lnTo>
                    <a:pt x="2570" y="1213"/>
                  </a:lnTo>
                  <a:cubicBezTo>
                    <a:pt x="2570" y="1213"/>
                    <a:pt x="2571" y="1212"/>
                    <a:pt x="2571" y="1212"/>
                  </a:cubicBezTo>
                  <a:close/>
                  <a:moveTo>
                    <a:pt x="2570" y="1213"/>
                  </a:moveTo>
                  <a:lnTo>
                    <a:pt x="2570" y="1213"/>
                  </a:lnTo>
                  <a:cubicBezTo>
                    <a:pt x="2565" y="1216"/>
                    <a:pt x="2559" y="1219"/>
                    <a:pt x="2552" y="1221"/>
                  </a:cubicBezTo>
                  <a:cubicBezTo>
                    <a:pt x="2561" y="1221"/>
                    <a:pt x="2579" y="1221"/>
                    <a:pt x="2587" y="1230"/>
                  </a:cubicBezTo>
                  <a:cubicBezTo>
                    <a:pt x="2578" y="1242"/>
                    <a:pt x="2573" y="1246"/>
                    <a:pt x="2568" y="1246"/>
                  </a:cubicBezTo>
                  <a:cubicBezTo>
                    <a:pt x="2561" y="1246"/>
                    <a:pt x="2558" y="1233"/>
                    <a:pt x="2546" y="1233"/>
                  </a:cubicBezTo>
                  <a:cubicBezTo>
                    <a:pt x="2540" y="1233"/>
                    <a:pt x="2531" y="1237"/>
                    <a:pt x="2517" y="1248"/>
                  </a:cubicBezTo>
                  <a:cubicBezTo>
                    <a:pt x="2525" y="1244"/>
                    <a:pt x="2533" y="1242"/>
                    <a:pt x="2541" y="1242"/>
                  </a:cubicBezTo>
                  <a:cubicBezTo>
                    <a:pt x="2565" y="1242"/>
                    <a:pt x="2585" y="1259"/>
                    <a:pt x="2605" y="1266"/>
                  </a:cubicBezTo>
                  <a:cubicBezTo>
                    <a:pt x="2649" y="1239"/>
                    <a:pt x="2597" y="1222"/>
                    <a:pt x="2570" y="1213"/>
                  </a:cubicBezTo>
                  <a:close/>
                  <a:moveTo>
                    <a:pt x="2903" y="1302"/>
                  </a:moveTo>
                  <a:cubicBezTo>
                    <a:pt x="2904" y="1302"/>
                    <a:pt x="2901" y="1309"/>
                    <a:pt x="2897" y="1319"/>
                  </a:cubicBezTo>
                  <a:cubicBezTo>
                    <a:pt x="2900" y="1307"/>
                    <a:pt x="2903" y="1302"/>
                    <a:pt x="2903" y="1302"/>
                  </a:cubicBezTo>
                  <a:close/>
                  <a:moveTo>
                    <a:pt x="132" y="1539"/>
                  </a:moveTo>
                  <a:cubicBezTo>
                    <a:pt x="130" y="1539"/>
                    <a:pt x="127" y="1539"/>
                    <a:pt x="124" y="1539"/>
                  </a:cubicBezTo>
                  <a:cubicBezTo>
                    <a:pt x="128" y="1539"/>
                    <a:pt x="132" y="1539"/>
                    <a:pt x="135" y="1539"/>
                  </a:cubicBezTo>
                  <a:lnTo>
                    <a:pt x="135" y="1539"/>
                  </a:lnTo>
                  <a:cubicBezTo>
                    <a:pt x="134" y="1539"/>
                    <a:pt x="133" y="1539"/>
                    <a:pt x="132" y="1539"/>
                  </a:cubicBezTo>
                  <a:close/>
                  <a:moveTo>
                    <a:pt x="1337" y="0"/>
                  </a:moveTo>
                  <a:cubicBezTo>
                    <a:pt x="1318" y="0"/>
                    <a:pt x="1354" y="68"/>
                    <a:pt x="1325" y="82"/>
                  </a:cubicBezTo>
                  <a:cubicBezTo>
                    <a:pt x="1316" y="56"/>
                    <a:pt x="1325" y="12"/>
                    <a:pt x="1289" y="12"/>
                  </a:cubicBezTo>
                  <a:cubicBezTo>
                    <a:pt x="1288" y="11"/>
                    <a:pt x="1287" y="10"/>
                    <a:pt x="1286" y="10"/>
                  </a:cubicBezTo>
                  <a:cubicBezTo>
                    <a:pt x="1270" y="10"/>
                    <a:pt x="1244" y="83"/>
                    <a:pt x="1207" y="83"/>
                  </a:cubicBezTo>
                  <a:cubicBezTo>
                    <a:pt x="1199" y="83"/>
                    <a:pt x="1192" y="80"/>
                    <a:pt x="1184" y="74"/>
                  </a:cubicBezTo>
                  <a:lnTo>
                    <a:pt x="1184" y="74"/>
                  </a:lnTo>
                  <a:cubicBezTo>
                    <a:pt x="1201" y="100"/>
                    <a:pt x="1210" y="118"/>
                    <a:pt x="1201" y="135"/>
                  </a:cubicBezTo>
                  <a:cubicBezTo>
                    <a:pt x="1198" y="138"/>
                    <a:pt x="1194" y="138"/>
                    <a:pt x="1190" y="138"/>
                  </a:cubicBezTo>
                  <a:cubicBezTo>
                    <a:pt x="1171" y="138"/>
                    <a:pt x="1143" y="123"/>
                    <a:pt x="1124" y="123"/>
                  </a:cubicBezTo>
                  <a:cubicBezTo>
                    <a:pt x="1110" y="123"/>
                    <a:pt x="1101" y="132"/>
                    <a:pt x="1104" y="162"/>
                  </a:cubicBezTo>
                  <a:cubicBezTo>
                    <a:pt x="1095" y="153"/>
                    <a:pt x="1095" y="153"/>
                    <a:pt x="1086" y="144"/>
                  </a:cubicBezTo>
                  <a:cubicBezTo>
                    <a:pt x="1078" y="171"/>
                    <a:pt x="1033" y="206"/>
                    <a:pt x="1042" y="241"/>
                  </a:cubicBezTo>
                  <a:cubicBezTo>
                    <a:pt x="1024" y="218"/>
                    <a:pt x="1011" y="209"/>
                    <a:pt x="1000" y="209"/>
                  </a:cubicBezTo>
                  <a:cubicBezTo>
                    <a:pt x="968" y="209"/>
                    <a:pt x="960" y="287"/>
                    <a:pt x="933" y="287"/>
                  </a:cubicBezTo>
                  <a:cubicBezTo>
                    <a:pt x="925" y="287"/>
                    <a:pt x="914" y="279"/>
                    <a:pt x="901" y="259"/>
                  </a:cubicBezTo>
                  <a:cubicBezTo>
                    <a:pt x="883" y="277"/>
                    <a:pt x="874" y="286"/>
                    <a:pt x="857" y="303"/>
                  </a:cubicBezTo>
                  <a:lnTo>
                    <a:pt x="848" y="294"/>
                  </a:lnTo>
                  <a:cubicBezTo>
                    <a:pt x="813" y="312"/>
                    <a:pt x="822" y="347"/>
                    <a:pt x="830" y="383"/>
                  </a:cubicBezTo>
                  <a:cubicBezTo>
                    <a:pt x="822" y="383"/>
                    <a:pt x="813" y="365"/>
                    <a:pt x="813" y="356"/>
                  </a:cubicBezTo>
                  <a:cubicBezTo>
                    <a:pt x="751" y="383"/>
                    <a:pt x="742" y="391"/>
                    <a:pt x="760" y="471"/>
                  </a:cubicBezTo>
                  <a:lnTo>
                    <a:pt x="724" y="444"/>
                  </a:lnTo>
                  <a:lnTo>
                    <a:pt x="724" y="444"/>
                  </a:lnTo>
                  <a:cubicBezTo>
                    <a:pt x="733" y="471"/>
                    <a:pt x="618" y="471"/>
                    <a:pt x="618" y="542"/>
                  </a:cubicBezTo>
                  <a:cubicBezTo>
                    <a:pt x="618" y="542"/>
                    <a:pt x="610" y="533"/>
                    <a:pt x="610" y="524"/>
                  </a:cubicBezTo>
                  <a:cubicBezTo>
                    <a:pt x="610" y="603"/>
                    <a:pt x="424" y="586"/>
                    <a:pt x="539" y="692"/>
                  </a:cubicBezTo>
                  <a:lnTo>
                    <a:pt x="548" y="745"/>
                  </a:lnTo>
                  <a:cubicBezTo>
                    <a:pt x="554" y="738"/>
                    <a:pt x="560" y="736"/>
                    <a:pt x="566" y="736"/>
                  </a:cubicBezTo>
                  <a:cubicBezTo>
                    <a:pt x="589" y="736"/>
                    <a:pt x="605" y="781"/>
                    <a:pt x="631" y="781"/>
                  </a:cubicBezTo>
                  <a:cubicBezTo>
                    <a:pt x="632" y="781"/>
                    <a:pt x="634" y="780"/>
                    <a:pt x="636" y="780"/>
                  </a:cubicBezTo>
                  <a:lnTo>
                    <a:pt x="636" y="780"/>
                  </a:lnTo>
                  <a:cubicBezTo>
                    <a:pt x="632" y="789"/>
                    <a:pt x="614" y="793"/>
                    <a:pt x="599" y="793"/>
                  </a:cubicBezTo>
                  <a:cubicBezTo>
                    <a:pt x="583" y="793"/>
                    <a:pt x="570" y="789"/>
                    <a:pt x="574" y="780"/>
                  </a:cubicBezTo>
                  <a:lnTo>
                    <a:pt x="583" y="780"/>
                  </a:lnTo>
                  <a:cubicBezTo>
                    <a:pt x="568" y="767"/>
                    <a:pt x="557" y="763"/>
                    <a:pt x="548" y="763"/>
                  </a:cubicBezTo>
                  <a:cubicBezTo>
                    <a:pt x="524" y="763"/>
                    <a:pt x="514" y="794"/>
                    <a:pt x="493" y="794"/>
                  </a:cubicBezTo>
                  <a:cubicBezTo>
                    <a:pt x="488" y="794"/>
                    <a:pt x="483" y="792"/>
                    <a:pt x="477" y="789"/>
                  </a:cubicBezTo>
                  <a:cubicBezTo>
                    <a:pt x="433" y="877"/>
                    <a:pt x="354" y="957"/>
                    <a:pt x="309" y="1045"/>
                  </a:cubicBezTo>
                  <a:lnTo>
                    <a:pt x="371" y="1054"/>
                  </a:lnTo>
                  <a:lnTo>
                    <a:pt x="354" y="1089"/>
                  </a:lnTo>
                  <a:cubicBezTo>
                    <a:pt x="336" y="1089"/>
                    <a:pt x="301" y="1080"/>
                    <a:pt x="318" y="1054"/>
                  </a:cubicBezTo>
                  <a:cubicBezTo>
                    <a:pt x="274" y="1054"/>
                    <a:pt x="327" y="1107"/>
                    <a:pt x="336" y="1107"/>
                  </a:cubicBezTo>
                  <a:cubicBezTo>
                    <a:pt x="329" y="1113"/>
                    <a:pt x="323" y="1116"/>
                    <a:pt x="317" y="1116"/>
                  </a:cubicBezTo>
                  <a:cubicBezTo>
                    <a:pt x="295" y="1116"/>
                    <a:pt x="279" y="1078"/>
                    <a:pt x="275" y="1078"/>
                  </a:cubicBezTo>
                  <a:cubicBezTo>
                    <a:pt x="274" y="1078"/>
                    <a:pt x="274" y="1078"/>
                    <a:pt x="274" y="1080"/>
                  </a:cubicBezTo>
                  <a:lnTo>
                    <a:pt x="265" y="1098"/>
                  </a:lnTo>
                  <a:lnTo>
                    <a:pt x="274" y="1098"/>
                  </a:lnTo>
                  <a:cubicBezTo>
                    <a:pt x="292" y="1124"/>
                    <a:pt x="318" y="1133"/>
                    <a:pt x="309" y="1160"/>
                  </a:cubicBezTo>
                  <a:cubicBezTo>
                    <a:pt x="306" y="1162"/>
                    <a:pt x="302" y="1162"/>
                    <a:pt x="297" y="1162"/>
                  </a:cubicBezTo>
                  <a:cubicBezTo>
                    <a:pt x="286" y="1162"/>
                    <a:pt x="274" y="1157"/>
                    <a:pt x="268" y="1157"/>
                  </a:cubicBezTo>
                  <a:cubicBezTo>
                    <a:pt x="266" y="1157"/>
                    <a:pt x="265" y="1158"/>
                    <a:pt x="265" y="1160"/>
                  </a:cubicBezTo>
                  <a:cubicBezTo>
                    <a:pt x="256" y="1160"/>
                    <a:pt x="256" y="1160"/>
                    <a:pt x="256" y="1169"/>
                  </a:cubicBezTo>
                  <a:lnTo>
                    <a:pt x="239" y="1204"/>
                  </a:lnTo>
                  <a:lnTo>
                    <a:pt x="292" y="1204"/>
                  </a:lnTo>
                  <a:cubicBezTo>
                    <a:pt x="301" y="1230"/>
                    <a:pt x="274" y="1239"/>
                    <a:pt x="327" y="1248"/>
                  </a:cubicBezTo>
                  <a:cubicBezTo>
                    <a:pt x="324" y="1248"/>
                    <a:pt x="322" y="1248"/>
                    <a:pt x="319" y="1248"/>
                  </a:cubicBezTo>
                  <a:cubicBezTo>
                    <a:pt x="239" y="1248"/>
                    <a:pt x="247" y="1381"/>
                    <a:pt x="221" y="1389"/>
                  </a:cubicBezTo>
                  <a:cubicBezTo>
                    <a:pt x="248" y="1425"/>
                    <a:pt x="239" y="1442"/>
                    <a:pt x="221" y="1478"/>
                  </a:cubicBezTo>
                  <a:cubicBezTo>
                    <a:pt x="223" y="1476"/>
                    <a:pt x="226" y="1475"/>
                    <a:pt x="230" y="1475"/>
                  </a:cubicBezTo>
                  <a:cubicBezTo>
                    <a:pt x="247" y="1475"/>
                    <a:pt x="281" y="1490"/>
                    <a:pt x="274" y="1504"/>
                  </a:cubicBezTo>
                  <a:cubicBezTo>
                    <a:pt x="251" y="1494"/>
                    <a:pt x="235" y="1491"/>
                    <a:pt x="223" y="1491"/>
                  </a:cubicBezTo>
                  <a:cubicBezTo>
                    <a:pt x="184" y="1491"/>
                    <a:pt x="192" y="1534"/>
                    <a:pt x="135" y="1539"/>
                  </a:cubicBezTo>
                  <a:lnTo>
                    <a:pt x="135" y="1539"/>
                  </a:lnTo>
                  <a:cubicBezTo>
                    <a:pt x="174" y="1542"/>
                    <a:pt x="127" y="1611"/>
                    <a:pt x="192" y="1611"/>
                  </a:cubicBezTo>
                  <a:cubicBezTo>
                    <a:pt x="195" y="1611"/>
                    <a:pt x="199" y="1610"/>
                    <a:pt x="203" y="1610"/>
                  </a:cubicBezTo>
                  <a:lnTo>
                    <a:pt x="203" y="1610"/>
                  </a:lnTo>
                  <a:cubicBezTo>
                    <a:pt x="200" y="1614"/>
                    <a:pt x="196" y="1615"/>
                    <a:pt x="191" y="1615"/>
                  </a:cubicBezTo>
                  <a:cubicBezTo>
                    <a:pt x="179" y="1615"/>
                    <a:pt x="165" y="1605"/>
                    <a:pt x="149" y="1605"/>
                  </a:cubicBezTo>
                  <a:cubicBezTo>
                    <a:pt x="144" y="1605"/>
                    <a:pt x="138" y="1606"/>
                    <a:pt x="133" y="1610"/>
                  </a:cubicBezTo>
                  <a:cubicBezTo>
                    <a:pt x="159" y="1672"/>
                    <a:pt x="71" y="1716"/>
                    <a:pt x="71" y="1787"/>
                  </a:cubicBezTo>
                  <a:cubicBezTo>
                    <a:pt x="89" y="1795"/>
                    <a:pt x="106" y="1787"/>
                    <a:pt x="133" y="1804"/>
                  </a:cubicBezTo>
                  <a:lnTo>
                    <a:pt x="53" y="1822"/>
                  </a:lnTo>
                  <a:cubicBezTo>
                    <a:pt x="53" y="1840"/>
                    <a:pt x="133" y="1857"/>
                    <a:pt x="80" y="1866"/>
                  </a:cubicBezTo>
                  <a:cubicBezTo>
                    <a:pt x="89" y="1866"/>
                    <a:pt x="106" y="1866"/>
                    <a:pt x="115" y="1875"/>
                  </a:cubicBezTo>
                  <a:cubicBezTo>
                    <a:pt x="18" y="1999"/>
                    <a:pt x="133" y="2149"/>
                    <a:pt x="0" y="2281"/>
                  </a:cubicBezTo>
                  <a:cubicBezTo>
                    <a:pt x="10" y="2274"/>
                    <a:pt x="17" y="2271"/>
                    <a:pt x="21" y="2271"/>
                  </a:cubicBezTo>
                  <a:cubicBezTo>
                    <a:pt x="27" y="2271"/>
                    <a:pt x="27" y="2279"/>
                    <a:pt x="27" y="2290"/>
                  </a:cubicBezTo>
                  <a:cubicBezTo>
                    <a:pt x="30" y="2287"/>
                    <a:pt x="35" y="2286"/>
                    <a:pt x="41" y="2286"/>
                  </a:cubicBezTo>
                  <a:cubicBezTo>
                    <a:pt x="53" y="2286"/>
                    <a:pt x="71" y="2290"/>
                    <a:pt x="89" y="2290"/>
                  </a:cubicBezTo>
                  <a:lnTo>
                    <a:pt x="36" y="2343"/>
                  </a:lnTo>
                  <a:cubicBezTo>
                    <a:pt x="89" y="2352"/>
                    <a:pt x="36" y="2414"/>
                    <a:pt x="89" y="2414"/>
                  </a:cubicBezTo>
                  <a:lnTo>
                    <a:pt x="80" y="2396"/>
                  </a:lnTo>
                  <a:lnTo>
                    <a:pt x="80" y="2396"/>
                  </a:lnTo>
                  <a:cubicBezTo>
                    <a:pt x="88" y="2398"/>
                    <a:pt x="96" y="2399"/>
                    <a:pt x="104" y="2399"/>
                  </a:cubicBezTo>
                  <a:cubicBezTo>
                    <a:pt x="161" y="2399"/>
                    <a:pt x="231" y="2352"/>
                    <a:pt x="301" y="2352"/>
                  </a:cubicBezTo>
                  <a:cubicBezTo>
                    <a:pt x="230" y="2334"/>
                    <a:pt x="398" y="2290"/>
                    <a:pt x="301" y="2255"/>
                  </a:cubicBezTo>
                  <a:cubicBezTo>
                    <a:pt x="304" y="2253"/>
                    <a:pt x="308" y="2252"/>
                    <a:pt x="311" y="2252"/>
                  </a:cubicBezTo>
                  <a:cubicBezTo>
                    <a:pt x="319" y="2252"/>
                    <a:pt x="326" y="2257"/>
                    <a:pt x="335" y="2257"/>
                  </a:cubicBezTo>
                  <a:cubicBezTo>
                    <a:pt x="338" y="2257"/>
                    <a:pt x="341" y="2256"/>
                    <a:pt x="345" y="2255"/>
                  </a:cubicBezTo>
                  <a:cubicBezTo>
                    <a:pt x="309" y="2246"/>
                    <a:pt x="301" y="2237"/>
                    <a:pt x="318" y="2210"/>
                  </a:cubicBezTo>
                  <a:lnTo>
                    <a:pt x="318" y="2210"/>
                  </a:lnTo>
                  <a:lnTo>
                    <a:pt x="327" y="2219"/>
                  </a:lnTo>
                  <a:cubicBezTo>
                    <a:pt x="318" y="2149"/>
                    <a:pt x="362" y="2131"/>
                    <a:pt x="389" y="2060"/>
                  </a:cubicBezTo>
                  <a:lnTo>
                    <a:pt x="345" y="2060"/>
                  </a:lnTo>
                  <a:cubicBezTo>
                    <a:pt x="354" y="2051"/>
                    <a:pt x="371" y="2043"/>
                    <a:pt x="380" y="2043"/>
                  </a:cubicBezTo>
                  <a:cubicBezTo>
                    <a:pt x="369" y="2038"/>
                    <a:pt x="361" y="2036"/>
                    <a:pt x="356" y="2036"/>
                  </a:cubicBezTo>
                  <a:cubicBezTo>
                    <a:pt x="337" y="2036"/>
                    <a:pt x="353" y="2064"/>
                    <a:pt x="328" y="2064"/>
                  </a:cubicBezTo>
                  <a:cubicBezTo>
                    <a:pt x="323" y="2064"/>
                    <a:pt x="317" y="2063"/>
                    <a:pt x="309" y="2060"/>
                  </a:cubicBezTo>
                  <a:cubicBezTo>
                    <a:pt x="389" y="2051"/>
                    <a:pt x="318" y="1954"/>
                    <a:pt x="415" y="1954"/>
                  </a:cubicBezTo>
                  <a:cubicBezTo>
                    <a:pt x="420" y="1941"/>
                    <a:pt x="409" y="1941"/>
                    <a:pt x="397" y="1941"/>
                  </a:cubicBezTo>
                  <a:cubicBezTo>
                    <a:pt x="384" y="1941"/>
                    <a:pt x="371" y="1941"/>
                    <a:pt x="371" y="1928"/>
                  </a:cubicBezTo>
                  <a:lnTo>
                    <a:pt x="398" y="1928"/>
                  </a:lnTo>
                  <a:lnTo>
                    <a:pt x="371" y="1919"/>
                  </a:lnTo>
                  <a:cubicBezTo>
                    <a:pt x="380" y="1901"/>
                    <a:pt x="407" y="1901"/>
                    <a:pt x="433" y="1901"/>
                  </a:cubicBezTo>
                  <a:cubicBezTo>
                    <a:pt x="424" y="1910"/>
                    <a:pt x="433" y="1910"/>
                    <a:pt x="433" y="1919"/>
                  </a:cubicBezTo>
                  <a:cubicBezTo>
                    <a:pt x="468" y="1901"/>
                    <a:pt x="433" y="1866"/>
                    <a:pt x="442" y="1857"/>
                  </a:cubicBezTo>
                  <a:lnTo>
                    <a:pt x="442" y="1857"/>
                  </a:lnTo>
                  <a:lnTo>
                    <a:pt x="424" y="1875"/>
                  </a:lnTo>
                  <a:cubicBezTo>
                    <a:pt x="415" y="1813"/>
                    <a:pt x="468" y="1742"/>
                    <a:pt x="433" y="1672"/>
                  </a:cubicBezTo>
                  <a:lnTo>
                    <a:pt x="415" y="1672"/>
                  </a:lnTo>
                  <a:cubicBezTo>
                    <a:pt x="389" y="1610"/>
                    <a:pt x="442" y="1636"/>
                    <a:pt x="442" y="1584"/>
                  </a:cubicBezTo>
                  <a:lnTo>
                    <a:pt x="451" y="1584"/>
                  </a:lnTo>
                  <a:cubicBezTo>
                    <a:pt x="433" y="1575"/>
                    <a:pt x="424" y="1557"/>
                    <a:pt x="433" y="1539"/>
                  </a:cubicBezTo>
                  <a:lnTo>
                    <a:pt x="433" y="1539"/>
                  </a:lnTo>
                  <a:cubicBezTo>
                    <a:pt x="438" y="1545"/>
                    <a:pt x="445" y="1546"/>
                    <a:pt x="452" y="1546"/>
                  </a:cubicBezTo>
                  <a:cubicBezTo>
                    <a:pt x="460" y="1546"/>
                    <a:pt x="469" y="1544"/>
                    <a:pt x="477" y="1544"/>
                  </a:cubicBezTo>
                  <a:cubicBezTo>
                    <a:pt x="487" y="1544"/>
                    <a:pt x="497" y="1547"/>
                    <a:pt x="504" y="1557"/>
                  </a:cubicBezTo>
                  <a:cubicBezTo>
                    <a:pt x="477" y="1495"/>
                    <a:pt x="477" y="1522"/>
                    <a:pt x="424" y="1469"/>
                  </a:cubicBezTo>
                  <a:lnTo>
                    <a:pt x="459" y="1469"/>
                  </a:lnTo>
                  <a:cubicBezTo>
                    <a:pt x="433" y="1451"/>
                    <a:pt x="424" y="1442"/>
                    <a:pt x="424" y="1416"/>
                  </a:cubicBezTo>
                  <a:lnTo>
                    <a:pt x="424" y="1416"/>
                  </a:lnTo>
                  <a:cubicBezTo>
                    <a:pt x="442" y="1442"/>
                    <a:pt x="468" y="1416"/>
                    <a:pt x="495" y="1451"/>
                  </a:cubicBezTo>
                  <a:cubicBezTo>
                    <a:pt x="578" y="1418"/>
                    <a:pt x="473" y="1353"/>
                    <a:pt x="549" y="1353"/>
                  </a:cubicBezTo>
                  <a:cubicBezTo>
                    <a:pt x="554" y="1353"/>
                    <a:pt x="559" y="1353"/>
                    <a:pt x="565" y="1354"/>
                  </a:cubicBezTo>
                  <a:cubicBezTo>
                    <a:pt x="546" y="1341"/>
                    <a:pt x="533" y="1337"/>
                    <a:pt x="523" y="1337"/>
                  </a:cubicBezTo>
                  <a:cubicBezTo>
                    <a:pt x="498" y="1337"/>
                    <a:pt x="498" y="1368"/>
                    <a:pt x="492" y="1368"/>
                  </a:cubicBezTo>
                  <a:cubicBezTo>
                    <a:pt x="490" y="1368"/>
                    <a:pt x="488" y="1366"/>
                    <a:pt x="486" y="1363"/>
                  </a:cubicBezTo>
                  <a:cubicBezTo>
                    <a:pt x="484" y="1364"/>
                    <a:pt x="481" y="1364"/>
                    <a:pt x="479" y="1364"/>
                  </a:cubicBezTo>
                  <a:cubicBezTo>
                    <a:pt x="455" y="1364"/>
                    <a:pt x="435" y="1326"/>
                    <a:pt x="451" y="1310"/>
                  </a:cubicBezTo>
                  <a:cubicBezTo>
                    <a:pt x="459" y="1292"/>
                    <a:pt x="565" y="1319"/>
                    <a:pt x="574" y="1274"/>
                  </a:cubicBezTo>
                  <a:cubicBezTo>
                    <a:pt x="574" y="1283"/>
                    <a:pt x="583" y="1283"/>
                    <a:pt x="583" y="1283"/>
                  </a:cubicBezTo>
                  <a:cubicBezTo>
                    <a:pt x="610" y="1283"/>
                    <a:pt x="565" y="1248"/>
                    <a:pt x="601" y="1239"/>
                  </a:cubicBezTo>
                  <a:cubicBezTo>
                    <a:pt x="557" y="1213"/>
                    <a:pt x="618" y="1221"/>
                    <a:pt x="557" y="1186"/>
                  </a:cubicBezTo>
                  <a:lnTo>
                    <a:pt x="557" y="1230"/>
                  </a:lnTo>
                  <a:cubicBezTo>
                    <a:pt x="548" y="1204"/>
                    <a:pt x="486" y="1151"/>
                    <a:pt x="530" y="1133"/>
                  </a:cubicBezTo>
                  <a:lnTo>
                    <a:pt x="530" y="1133"/>
                  </a:lnTo>
                  <a:cubicBezTo>
                    <a:pt x="548" y="1142"/>
                    <a:pt x="557" y="1160"/>
                    <a:pt x="565" y="1169"/>
                  </a:cubicBezTo>
                  <a:cubicBezTo>
                    <a:pt x="583" y="1169"/>
                    <a:pt x="557" y="1142"/>
                    <a:pt x="583" y="1142"/>
                  </a:cubicBezTo>
                  <a:cubicBezTo>
                    <a:pt x="645" y="1169"/>
                    <a:pt x="574" y="1195"/>
                    <a:pt x="610" y="1239"/>
                  </a:cubicBezTo>
                  <a:cubicBezTo>
                    <a:pt x="637" y="1239"/>
                    <a:pt x="606" y="1202"/>
                    <a:pt x="620" y="1202"/>
                  </a:cubicBezTo>
                  <a:cubicBezTo>
                    <a:pt x="624" y="1202"/>
                    <a:pt x="631" y="1205"/>
                    <a:pt x="645" y="1213"/>
                  </a:cubicBezTo>
                  <a:cubicBezTo>
                    <a:pt x="574" y="1160"/>
                    <a:pt x="671" y="1177"/>
                    <a:pt x="627" y="1124"/>
                  </a:cubicBezTo>
                  <a:lnTo>
                    <a:pt x="627" y="1124"/>
                  </a:lnTo>
                  <a:lnTo>
                    <a:pt x="663" y="1142"/>
                  </a:lnTo>
                  <a:cubicBezTo>
                    <a:pt x="654" y="1133"/>
                    <a:pt x="645" y="1116"/>
                    <a:pt x="645" y="1107"/>
                  </a:cubicBezTo>
                  <a:lnTo>
                    <a:pt x="645" y="1107"/>
                  </a:lnTo>
                  <a:lnTo>
                    <a:pt x="689" y="1142"/>
                  </a:lnTo>
                  <a:cubicBezTo>
                    <a:pt x="663" y="1107"/>
                    <a:pt x="742" y="1124"/>
                    <a:pt x="733" y="1089"/>
                  </a:cubicBezTo>
                  <a:lnTo>
                    <a:pt x="733" y="1089"/>
                  </a:lnTo>
                  <a:cubicBezTo>
                    <a:pt x="728" y="1102"/>
                    <a:pt x="721" y="1107"/>
                    <a:pt x="713" y="1107"/>
                  </a:cubicBezTo>
                  <a:cubicBezTo>
                    <a:pt x="696" y="1107"/>
                    <a:pt x="675" y="1088"/>
                    <a:pt x="653" y="1088"/>
                  </a:cubicBezTo>
                  <a:cubicBezTo>
                    <a:pt x="651" y="1088"/>
                    <a:pt x="648" y="1088"/>
                    <a:pt x="645" y="1089"/>
                  </a:cubicBezTo>
                  <a:cubicBezTo>
                    <a:pt x="639" y="1061"/>
                    <a:pt x="652" y="1054"/>
                    <a:pt x="671" y="1054"/>
                  </a:cubicBezTo>
                  <a:cubicBezTo>
                    <a:pt x="690" y="1054"/>
                    <a:pt x="714" y="1060"/>
                    <a:pt x="734" y="1060"/>
                  </a:cubicBezTo>
                  <a:cubicBezTo>
                    <a:pt x="751" y="1060"/>
                    <a:pt x="765" y="1055"/>
                    <a:pt x="768" y="1037"/>
                  </a:cubicBezTo>
                  <a:lnTo>
                    <a:pt x="768" y="1037"/>
                  </a:lnTo>
                  <a:cubicBezTo>
                    <a:pt x="767" y="1042"/>
                    <a:pt x="756" y="1046"/>
                    <a:pt x="745" y="1046"/>
                  </a:cubicBezTo>
                  <a:cubicBezTo>
                    <a:pt x="737" y="1046"/>
                    <a:pt x="728" y="1044"/>
                    <a:pt x="724" y="1036"/>
                  </a:cubicBezTo>
                  <a:cubicBezTo>
                    <a:pt x="733" y="1027"/>
                    <a:pt x="751" y="1018"/>
                    <a:pt x="777" y="1018"/>
                  </a:cubicBezTo>
                  <a:cubicBezTo>
                    <a:pt x="786" y="983"/>
                    <a:pt x="733" y="1010"/>
                    <a:pt x="724" y="983"/>
                  </a:cubicBezTo>
                  <a:lnTo>
                    <a:pt x="724" y="983"/>
                  </a:lnTo>
                  <a:cubicBezTo>
                    <a:pt x="730" y="984"/>
                    <a:pt x="734" y="984"/>
                    <a:pt x="738" y="984"/>
                  </a:cubicBezTo>
                  <a:cubicBezTo>
                    <a:pt x="765" y="984"/>
                    <a:pt x="716" y="954"/>
                    <a:pt x="716" y="930"/>
                  </a:cubicBezTo>
                  <a:lnTo>
                    <a:pt x="716" y="930"/>
                  </a:lnTo>
                  <a:lnTo>
                    <a:pt x="751" y="948"/>
                  </a:lnTo>
                  <a:cubicBezTo>
                    <a:pt x="795" y="921"/>
                    <a:pt x="680" y="895"/>
                    <a:pt x="733" y="868"/>
                  </a:cubicBezTo>
                  <a:lnTo>
                    <a:pt x="733" y="868"/>
                  </a:lnTo>
                  <a:lnTo>
                    <a:pt x="769" y="912"/>
                  </a:lnTo>
                  <a:lnTo>
                    <a:pt x="769" y="886"/>
                  </a:lnTo>
                  <a:lnTo>
                    <a:pt x="804" y="921"/>
                  </a:lnTo>
                  <a:cubicBezTo>
                    <a:pt x="786" y="877"/>
                    <a:pt x="795" y="877"/>
                    <a:pt x="822" y="859"/>
                  </a:cubicBezTo>
                  <a:cubicBezTo>
                    <a:pt x="795" y="851"/>
                    <a:pt x="760" y="824"/>
                    <a:pt x="777" y="806"/>
                  </a:cubicBezTo>
                  <a:cubicBezTo>
                    <a:pt x="795" y="806"/>
                    <a:pt x="801" y="818"/>
                    <a:pt x="805" y="818"/>
                  </a:cubicBezTo>
                  <a:cubicBezTo>
                    <a:pt x="808" y="818"/>
                    <a:pt x="810" y="815"/>
                    <a:pt x="813" y="806"/>
                  </a:cubicBezTo>
                  <a:cubicBezTo>
                    <a:pt x="827" y="821"/>
                    <a:pt x="847" y="835"/>
                    <a:pt x="830" y="835"/>
                  </a:cubicBezTo>
                  <a:cubicBezTo>
                    <a:pt x="826" y="835"/>
                    <a:pt x="821" y="835"/>
                    <a:pt x="813" y="833"/>
                  </a:cubicBezTo>
                  <a:lnTo>
                    <a:pt x="813" y="833"/>
                  </a:lnTo>
                  <a:lnTo>
                    <a:pt x="839" y="868"/>
                  </a:lnTo>
                  <a:cubicBezTo>
                    <a:pt x="868" y="868"/>
                    <a:pt x="867" y="844"/>
                    <a:pt x="871" y="831"/>
                  </a:cubicBezTo>
                  <a:lnTo>
                    <a:pt x="871" y="831"/>
                  </a:lnTo>
                  <a:cubicBezTo>
                    <a:pt x="868" y="833"/>
                    <a:pt x="862" y="833"/>
                    <a:pt x="857" y="833"/>
                  </a:cubicBezTo>
                  <a:lnTo>
                    <a:pt x="839" y="762"/>
                  </a:lnTo>
                  <a:lnTo>
                    <a:pt x="839" y="762"/>
                  </a:lnTo>
                  <a:cubicBezTo>
                    <a:pt x="857" y="771"/>
                    <a:pt x="866" y="780"/>
                    <a:pt x="866" y="789"/>
                  </a:cubicBezTo>
                  <a:lnTo>
                    <a:pt x="866" y="789"/>
                  </a:lnTo>
                  <a:cubicBezTo>
                    <a:pt x="866" y="780"/>
                    <a:pt x="857" y="762"/>
                    <a:pt x="866" y="754"/>
                  </a:cubicBezTo>
                  <a:cubicBezTo>
                    <a:pt x="882" y="770"/>
                    <a:pt x="912" y="793"/>
                    <a:pt x="918" y="810"/>
                  </a:cubicBezTo>
                  <a:lnTo>
                    <a:pt x="918" y="810"/>
                  </a:lnTo>
                  <a:lnTo>
                    <a:pt x="910" y="762"/>
                  </a:lnTo>
                  <a:lnTo>
                    <a:pt x="910" y="762"/>
                  </a:lnTo>
                  <a:cubicBezTo>
                    <a:pt x="927" y="771"/>
                    <a:pt x="954" y="771"/>
                    <a:pt x="963" y="789"/>
                  </a:cubicBezTo>
                  <a:cubicBezTo>
                    <a:pt x="989" y="780"/>
                    <a:pt x="945" y="701"/>
                    <a:pt x="980" y="701"/>
                  </a:cubicBezTo>
                  <a:cubicBezTo>
                    <a:pt x="980" y="692"/>
                    <a:pt x="980" y="692"/>
                    <a:pt x="980" y="683"/>
                  </a:cubicBezTo>
                  <a:cubicBezTo>
                    <a:pt x="998" y="665"/>
                    <a:pt x="1042" y="683"/>
                    <a:pt x="1033" y="630"/>
                  </a:cubicBezTo>
                  <a:lnTo>
                    <a:pt x="1033" y="630"/>
                  </a:lnTo>
                  <a:lnTo>
                    <a:pt x="1086" y="656"/>
                  </a:lnTo>
                  <a:cubicBezTo>
                    <a:pt x="1095" y="630"/>
                    <a:pt x="1025" y="621"/>
                    <a:pt x="1033" y="577"/>
                  </a:cubicBezTo>
                  <a:cubicBezTo>
                    <a:pt x="1037" y="569"/>
                    <a:pt x="1042" y="566"/>
                    <a:pt x="1046" y="566"/>
                  </a:cubicBezTo>
                  <a:cubicBezTo>
                    <a:pt x="1062" y="566"/>
                    <a:pt x="1081" y="605"/>
                    <a:pt x="1095" y="612"/>
                  </a:cubicBezTo>
                  <a:cubicBezTo>
                    <a:pt x="1088" y="590"/>
                    <a:pt x="1074" y="536"/>
                    <a:pt x="1102" y="536"/>
                  </a:cubicBezTo>
                  <a:cubicBezTo>
                    <a:pt x="1107" y="536"/>
                    <a:pt x="1114" y="538"/>
                    <a:pt x="1122" y="542"/>
                  </a:cubicBezTo>
                  <a:cubicBezTo>
                    <a:pt x="1122" y="568"/>
                    <a:pt x="1113" y="559"/>
                    <a:pt x="1113" y="568"/>
                  </a:cubicBezTo>
                  <a:lnTo>
                    <a:pt x="1139" y="586"/>
                  </a:lnTo>
                  <a:cubicBezTo>
                    <a:pt x="1157" y="639"/>
                    <a:pt x="1131" y="639"/>
                    <a:pt x="1175" y="665"/>
                  </a:cubicBezTo>
                  <a:cubicBezTo>
                    <a:pt x="1113" y="568"/>
                    <a:pt x="1219" y="612"/>
                    <a:pt x="1166" y="515"/>
                  </a:cubicBezTo>
                  <a:lnTo>
                    <a:pt x="1166" y="515"/>
                  </a:lnTo>
                  <a:lnTo>
                    <a:pt x="1184" y="533"/>
                  </a:lnTo>
                  <a:cubicBezTo>
                    <a:pt x="1184" y="533"/>
                    <a:pt x="1184" y="542"/>
                    <a:pt x="1184" y="542"/>
                  </a:cubicBezTo>
                  <a:cubicBezTo>
                    <a:pt x="1189" y="546"/>
                    <a:pt x="1193" y="548"/>
                    <a:pt x="1196" y="548"/>
                  </a:cubicBezTo>
                  <a:cubicBezTo>
                    <a:pt x="1211" y="548"/>
                    <a:pt x="1162" y="462"/>
                    <a:pt x="1192" y="462"/>
                  </a:cubicBezTo>
                  <a:lnTo>
                    <a:pt x="1192" y="462"/>
                  </a:lnTo>
                  <a:cubicBezTo>
                    <a:pt x="1210" y="462"/>
                    <a:pt x="1219" y="471"/>
                    <a:pt x="1219" y="489"/>
                  </a:cubicBezTo>
                  <a:lnTo>
                    <a:pt x="1237" y="453"/>
                  </a:lnTo>
                  <a:cubicBezTo>
                    <a:pt x="1242" y="453"/>
                    <a:pt x="1244" y="461"/>
                    <a:pt x="1243" y="466"/>
                  </a:cubicBezTo>
                  <a:lnTo>
                    <a:pt x="1243" y="466"/>
                  </a:lnTo>
                  <a:cubicBezTo>
                    <a:pt x="1252" y="459"/>
                    <a:pt x="1265" y="453"/>
                    <a:pt x="1272" y="453"/>
                  </a:cubicBezTo>
                  <a:cubicBezTo>
                    <a:pt x="1272" y="436"/>
                    <a:pt x="1272" y="409"/>
                    <a:pt x="1281" y="391"/>
                  </a:cubicBezTo>
                  <a:lnTo>
                    <a:pt x="1281" y="391"/>
                  </a:lnTo>
                  <a:cubicBezTo>
                    <a:pt x="1289" y="409"/>
                    <a:pt x="1272" y="409"/>
                    <a:pt x="1281" y="418"/>
                  </a:cubicBezTo>
                  <a:lnTo>
                    <a:pt x="1298" y="383"/>
                  </a:lnTo>
                  <a:lnTo>
                    <a:pt x="1298" y="383"/>
                  </a:lnTo>
                  <a:cubicBezTo>
                    <a:pt x="1307" y="409"/>
                    <a:pt x="1298" y="444"/>
                    <a:pt x="1289" y="444"/>
                  </a:cubicBezTo>
                  <a:cubicBezTo>
                    <a:pt x="1305" y="475"/>
                    <a:pt x="1312" y="485"/>
                    <a:pt x="1316" y="485"/>
                  </a:cubicBezTo>
                  <a:cubicBezTo>
                    <a:pt x="1323" y="485"/>
                    <a:pt x="1318" y="450"/>
                    <a:pt x="1332" y="450"/>
                  </a:cubicBezTo>
                  <a:cubicBezTo>
                    <a:pt x="1336" y="450"/>
                    <a:pt x="1342" y="453"/>
                    <a:pt x="1351" y="462"/>
                  </a:cubicBezTo>
                  <a:lnTo>
                    <a:pt x="1342" y="480"/>
                  </a:lnTo>
                  <a:cubicBezTo>
                    <a:pt x="1369" y="542"/>
                    <a:pt x="1369" y="515"/>
                    <a:pt x="1395" y="550"/>
                  </a:cubicBezTo>
                  <a:cubicBezTo>
                    <a:pt x="1395" y="534"/>
                    <a:pt x="1349" y="470"/>
                    <a:pt x="1350" y="434"/>
                  </a:cubicBezTo>
                  <a:lnTo>
                    <a:pt x="1350" y="434"/>
                  </a:lnTo>
                  <a:cubicBezTo>
                    <a:pt x="1349" y="441"/>
                    <a:pt x="1345" y="450"/>
                    <a:pt x="1340" y="450"/>
                  </a:cubicBezTo>
                  <a:cubicBezTo>
                    <a:pt x="1338" y="450"/>
                    <a:pt x="1336" y="449"/>
                    <a:pt x="1334" y="444"/>
                  </a:cubicBezTo>
                  <a:cubicBezTo>
                    <a:pt x="1334" y="422"/>
                    <a:pt x="1336" y="416"/>
                    <a:pt x="1339" y="416"/>
                  </a:cubicBezTo>
                  <a:cubicBezTo>
                    <a:pt x="1342" y="416"/>
                    <a:pt x="1347" y="422"/>
                    <a:pt x="1351" y="427"/>
                  </a:cubicBezTo>
                  <a:cubicBezTo>
                    <a:pt x="1351" y="427"/>
                    <a:pt x="1351" y="427"/>
                    <a:pt x="1351" y="427"/>
                  </a:cubicBezTo>
                  <a:lnTo>
                    <a:pt x="1351" y="427"/>
                  </a:lnTo>
                  <a:cubicBezTo>
                    <a:pt x="1355" y="430"/>
                    <a:pt x="1358" y="432"/>
                    <a:pt x="1361" y="432"/>
                  </a:cubicBezTo>
                  <a:cubicBezTo>
                    <a:pt x="1367" y="432"/>
                    <a:pt x="1372" y="426"/>
                    <a:pt x="1378" y="409"/>
                  </a:cubicBezTo>
                  <a:cubicBezTo>
                    <a:pt x="1383" y="435"/>
                    <a:pt x="1388" y="443"/>
                    <a:pt x="1395" y="443"/>
                  </a:cubicBezTo>
                  <a:cubicBezTo>
                    <a:pt x="1400" y="443"/>
                    <a:pt x="1406" y="439"/>
                    <a:pt x="1413" y="436"/>
                  </a:cubicBezTo>
                  <a:lnTo>
                    <a:pt x="1413" y="489"/>
                  </a:lnTo>
                  <a:cubicBezTo>
                    <a:pt x="1431" y="471"/>
                    <a:pt x="1422" y="444"/>
                    <a:pt x="1431" y="418"/>
                  </a:cubicBezTo>
                  <a:cubicBezTo>
                    <a:pt x="1448" y="427"/>
                    <a:pt x="1457" y="462"/>
                    <a:pt x="1466" y="497"/>
                  </a:cubicBezTo>
                  <a:cubicBezTo>
                    <a:pt x="1468" y="498"/>
                    <a:pt x="1469" y="498"/>
                    <a:pt x="1470" y="498"/>
                  </a:cubicBezTo>
                  <a:cubicBezTo>
                    <a:pt x="1487" y="498"/>
                    <a:pt x="1442" y="435"/>
                    <a:pt x="1475" y="418"/>
                  </a:cubicBezTo>
                  <a:lnTo>
                    <a:pt x="1475" y="418"/>
                  </a:lnTo>
                  <a:cubicBezTo>
                    <a:pt x="1482" y="423"/>
                    <a:pt x="1488" y="425"/>
                    <a:pt x="1493" y="425"/>
                  </a:cubicBezTo>
                  <a:cubicBezTo>
                    <a:pt x="1508" y="425"/>
                    <a:pt x="1520" y="409"/>
                    <a:pt x="1546" y="383"/>
                  </a:cubicBezTo>
                  <a:cubicBezTo>
                    <a:pt x="1563" y="400"/>
                    <a:pt x="1546" y="418"/>
                    <a:pt x="1546" y="436"/>
                  </a:cubicBezTo>
                  <a:lnTo>
                    <a:pt x="1563" y="391"/>
                  </a:lnTo>
                  <a:cubicBezTo>
                    <a:pt x="1572" y="391"/>
                    <a:pt x="1563" y="400"/>
                    <a:pt x="1563" y="409"/>
                  </a:cubicBezTo>
                  <a:cubicBezTo>
                    <a:pt x="1581" y="391"/>
                    <a:pt x="1572" y="356"/>
                    <a:pt x="1590" y="347"/>
                  </a:cubicBezTo>
                  <a:cubicBezTo>
                    <a:pt x="1591" y="336"/>
                    <a:pt x="1594" y="332"/>
                    <a:pt x="1597" y="332"/>
                  </a:cubicBezTo>
                  <a:cubicBezTo>
                    <a:pt x="1608" y="332"/>
                    <a:pt x="1627" y="384"/>
                    <a:pt x="1648" y="384"/>
                  </a:cubicBezTo>
                  <a:cubicBezTo>
                    <a:pt x="1655" y="384"/>
                    <a:pt x="1662" y="379"/>
                    <a:pt x="1669" y="365"/>
                  </a:cubicBezTo>
                  <a:lnTo>
                    <a:pt x="1669" y="365"/>
                  </a:lnTo>
                  <a:cubicBezTo>
                    <a:pt x="1678" y="383"/>
                    <a:pt x="1660" y="400"/>
                    <a:pt x="1660" y="418"/>
                  </a:cubicBezTo>
                  <a:cubicBezTo>
                    <a:pt x="1704" y="383"/>
                    <a:pt x="1696" y="391"/>
                    <a:pt x="1740" y="339"/>
                  </a:cubicBezTo>
                  <a:lnTo>
                    <a:pt x="1766" y="374"/>
                  </a:lnTo>
                  <a:cubicBezTo>
                    <a:pt x="1749" y="330"/>
                    <a:pt x="1775" y="286"/>
                    <a:pt x="1802" y="250"/>
                  </a:cubicBezTo>
                  <a:cubicBezTo>
                    <a:pt x="1802" y="233"/>
                    <a:pt x="1793" y="215"/>
                    <a:pt x="1793" y="206"/>
                  </a:cubicBezTo>
                  <a:lnTo>
                    <a:pt x="1837" y="180"/>
                  </a:lnTo>
                  <a:lnTo>
                    <a:pt x="1837" y="180"/>
                  </a:lnTo>
                  <a:cubicBezTo>
                    <a:pt x="1837" y="188"/>
                    <a:pt x="1828" y="206"/>
                    <a:pt x="1819" y="224"/>
                  </a:cubicBezTo>
                  <a:lnTo>
                    <a:pt x="1828" y="215"/>
                  </a:lnTo>
                  <a:lnTo>
                    <a:pt x="1828" y="215"/>
                  </a:lnTo>
                  <a:cubicBezTo>
                    <a:pt x="1846" y="233"/>
                    <a:pt x="1828" y="268"/>
                    <a:pt x="1819" y="294"/>
                  </a:cubicBezTo>
                  <a:lnTo>
                    <a:pt x="1810" y="259"/>
                  </a:lnTo>
                  <a:cubicBezTo>
                    <a:pt x="1793" y="294"/>
                    <a:pt x="1784" y="330"/>
                    <a:pt x="1784" y="356"/>
                  </a:cubicBezTo>
                  <a:cubicBezTo>
                    <a:pt x="1784" y="347"/>
                    <a:pt x="1793" y="347"/>
                    <a:pt x="1793" y="347"/>
                  </a:cubicBezTo>
                  <a:cubicBezTo>
                    <a:pt x="1793" y="356"/>
                    <a:pt x="1793" y="356"/>
                    <a:pt x="1793" y="365"/>
                  </a:cubicBezTo>
                  <a:cubicBezTo>
                    <a:pt x="1793" y="367"/>
                    <a:pt x="1793" y="367"/>
                    <a:pt x="1793" y="367"/>
                  </a:cubicBezTo>
                  <a:cubicBezTo>
                    <a:pt x="1793" y="367"/>
                    <a:pt x="1794" y="354"/>
                    <a:pt x="1802" y="347"/>
                  </a:cubicBezTo>
                  <a:lnTo>
                    <a:pt x="1802" y="409"/>
                  </a:lnTo>
                  <a:lnTo>
                    <a:pt x="1810" y="383"/>
                  </a:lnTo>
                  <a:lnTo>
                    <a:pt x="1855" y="427"/>
                  </a:lnTo>
                  <a:cubicBezTo>
                    <a:pt x="1899" y="374"/>
                    <a:pt x="1943" y="286"/>
                    <a:pt x="1996" y="277"/>
                  </a:cubicBezTo>
                  <a:lnTo>
                    <a:pt x="1996" y="277"/>
                  </a:lnTo>
                  <a:cubicBezTo>
                    <a:pt x="1978" y="312"/>
                    <a:pt x="1987" y="339"/>
                    <a:pt x="1969" y="391"/>
                  </a:cubicBezTo>
                  <a:cubicBezTo>
                    <a:pt x="1969" y="377"/>
                    <a:pt x="1967" y="371"/>
                    <a:pt x="1962" y="371"/>
                  </a:cubicBezTo>
                  <a:cubicBezTo>
                    <a:pt x="1952" y="371"/>
                    <a:pt x="1934" y="394"/>
                    <a:pt x="1917" y="394"/>
                  </a:cubicBezTo>
                  <a:cubicBezTo>
                    <a:pt x="1914" y="394"/>
                    <a:pt x="1911" y="394"/>
                    <a:pt x="1908" y="391"/>
                  </a:cubicBezTo>
                  <a:lnTo>
                    <a:pt x="1908" y="391"/>
                  </a:lnTo>
                  <a:cubicBezTo>
                    <a:pt x="1916" y="400"/>
                    <a:pt x="1908" y="427"/>
                    <a:pt x="1908" y="436"/>
                  </a:cubicBezTo>
                  <a:lnTo>
                    <a:pt x="1961" y="391"/>
                  </a:lnTo>
                  <a:lnTo>
                    <a:pt x="1961" y="391"/>
                  </a:lnTo>
                  <a:cubicBezTo>
                    <a:pt x="1952" y="436"/>
                    <a:pt x="1969" y="427"/>
                    <a:pt x="1969" y="444"/>
                  </a:cubicBezTo>
                  <a:cubicBezTo>
                    <a:pt x="1978" y="365"/>
                    <a:pt x="2014" y="400"/>
                    <a:pt x="2040" y="374"/>
                  </a:cubicBezTo>
                  <a:lnTo>
                    <a:pt x="2040" y="374"/>
                  </a:lnTo>
                  <a:cubicBezTo>
                    <a:pt x="2032" y="397"/>
                    <a:pt x="2025" y="420"/>
                    <a:pt x="2011" y="420"/>
                  </a:cubicBezTo>
                  <a:cubicBezTo>
                    <a:pt x="2009" y="420"/>
                    <a:pt x="2007" y="419"/>
                    <a:pt x="2005" y="418"/>
                  </a:cubicBezTo>
                  <a:lnTo>
                    <a:pt x="2005" y="418"/>
                  </a:lnTo>
                  <a:cubicBezTo>
                    <a:pt x="2006" y="431"/>
                    <a:pt x="2009" y="436"/>
                    <a:pt x="2013" y="436"/>
                  </a:cubicBezTo>
                  <a:cubicBezTo>
                    <a:pt x="2026" y="436"/>
                    <a:pt x="2047" y="377"/>
                    <a:pt x="2059" y="377"/>
                  </a:cubicBezTo>
                  <a:cubicBezTo>
                    <a:pt x="2063" y="377"/>
                    <a:pt x="2065" y="381"/>
                    <a:pt x="2067" y="391"/>
                  </a:cubicBezTo>
                  <a:cubicBezTo>
                    <a:pt x="2062" y="391"/>
                    <a:pt x="2060" y="389"/>
                    <a:pt x="2059" y="389"/>
                  </a:cubicBezTo>
                  <a:cubicBezTo>
                    <a:pt x="2058" y="389"/>
                    <a:pt x="2058" y="391"/>
                    <a:pt x="2058" y="400"/>
                  </a:cubicBezTo>
                  <a:cubicBezTo>
                    <a:pt x="2062" y="394"/>
                    <a:pt x="2067" y="391"/>
                    <a:pt x="2071" y="391"/>
                  </a:cubicBezTo>
                  <a:cubicBezTo>
                    <a:pt x="2082" y="391"/>
                    <a:pt x="2088" y="414"/>
                    <a:pt x="2075" y="427"/>
                  </a:cubicBezTo>
                  <a:cubicBezTo>
                    <a:pt x="2089" y="436"/>
                    <a:pt x="2109" y="446"/>
                    <a:pt x="2132" y="446"/>
                  </a:cubicBezTo>
                  <a:cubicBezTo>
                    <a:pt x="2152" y="446"/>
                    <a:pt x="2174" y="439"/>
                    <a:pt x="2199" y="418"/>
                  </a:cubicBezTo>
                  <a:lnTo>
                    <a:pt x="2199" y="418"/>
                  </a:lnTo>
                  <a:cubicBezTo>
                    <a:pt x="2190" y="427"/>
                    <a:pt x="2137" y="480"/>
                    <a:pt x="2128" y="489"/>
                  </a:cubicBezTo>
                  <a:cubicBezTo>
                    <a:pt x="2190" y="436"/>
                    <a:pt x="2270" y="400"/>
                    <a:pt x="2349" y="365"/>
                  </a:cubicBezTo>
                  <a:lnTo>
                    <a:pt x="2349" y="365"/>
                  </a:lnTo>
                  <a:cubicBezTo>
                    <a:pt x="2296" y="409"/>
                    <a:pt x="2199" y="515"/>
                    <a:pt x="2155" y="515"/>
                  </a:cubicBezTo>
                  <a:cubicBezTo>
                    <a:pt x="2155" y="533"/>
                    <a:pt x="2146" y="542"/>
                    <a:pt x="2172" y="542"/>
                  </a:cubicBezTo>
                  <a:cubicBezTo>
                    <a:pt x="2181" y="533"/>
                    <a:pt x="2227" y="479"/>
                    <a:pt x="2241" y="479"/>
                  </a:cubicBezTo>
                  <a:cubicBezTo>
                    <a:pt x="2242" y="479"/>
                    <a:pt x="2243" y="479"/>
                    <a:pt x="2243" y="480"/>
                  </a:cubicBezTo>
                  <a:cubicBezTo>
                    <a:pt x="2209" y="532"/>
                    <a:pt x="2225" y="516"/>
                    <a:pt x="2192" y="565"/>
                  </a:cubicBezTo>
                  <a:lnTo>
                    <a:pt x="2192" y="565"/>
                  </a:lnTo>
                  <a:cubicBezTo>
                    <a:pt x="2206" y="547"/>
                    <a:pt x="2266" y="514"/>
                    <a:pt x="2283" y="514"/>
                  </a:cubicBezTo>
                  <a:cubicBezTo>
                    <a:pt x="2285" y="514"/>
                    <a:pt x="2286" y="514"/>
                    <a:pt x="2287" y="515"/>
                  </a:cubicBezTo>
                  <a:cubicBezTo>
                    <a:pt x="2278" y="524"/>
                    <a:pt x="2208" y="568"/>
                    <a:pt x="2199" y="568"/>
                  </a:cubicBezTo>
                  <a:cubicBezTo>
                    <a:pt x="2231" y="568"/>
                    <a:pt x="2256" y="561"/>
                    <a:pt x="2287" y="553"/>
                  </a:cubicBezTo>
                  <a:lnTo>
                    <a:pt x="2287" y="553"/>
                  </a:lnTo>
                  <a:cubicBezTo>
                    <a:pt x="2265" y="562"/>
                    <a:pt x="2223" y="597"/>
                    <a:pt x="2208" y="612"/>
                  </a:cubicBezTo>
                  <a:cubicBezTo>
                    <a:pt x="2211" y="609"/>
                    <a:pt x="2213" y="608"/>
                    <a:pt x="2215" y="608"/>
                  </a:cubicBezTo>
                  <a:cubicBezTo>
                    <a:pt x="2223" y="608"/>
                    <a:pt x="2220" y="639"/>
                    <a:pt x="2234" y="639"/>
                  </a:cubicBezTo>
                  <a:lnTo>
                    <a:pt x="2243" y="621"/>
                  </a:lnTo>
                  <a:cubicBezTo>
                    <a:pt x="2245" y="630"/>
                    <a:pt x="2255" y="633"/>
                    <a:pt x="2268" y="633"/>
                  </a:cubicBezTo>
                  <a:cubicBezTo>
                    <a:pt x="2294" y="633"/>
                    <a:pt x="2333" y="622"/>
                    <a:pt x="2361" y="622"/>
                  </a:cubicBezTo>
                  <a:cubicBezTo>
                    <a:pt x="2378" y="622"/>
                    <a:pt x="2391" y="626"/>
                    <a:pt x="2393" y="639"/>
                  </a:cubicBezTo>
                  <a:cubicBezTo>
                    <a:pt x="2376" y="648"/>
                    <a:pt x="2278" y="674"/>
                    <a:pt x="2278" y="701"/>
                  </a:cubicBezTo>
                  <a:cubicBezTo>
                    <a:pt x="2321" y="693"/>
                    <a:pt x="2444" y="669"/>
                    <a:pt x="2518" y="669"/>
                  </a:cubicBezTo>
                  <a:cubicBezTo>
                    <a:pt x="2536" y="669"/>
                    <a:pt x="2551" y="671"/>
                    <a:pt x="2561" y="674"/>
                  </a:cubicBezTo>
                  <a:lnTo>
                    <a:pt x="2534" y="692"/>
                  </a:lnTo>
                  <a:lnTo>
                    <a:pt x="2579" y="709"/>
                  </a:lnTo>
                  <a:cubicBezTo>
                    <a:pt x="2508" y="718"/>
                    <a:pt x="2340" y="727"/>
                    <a:pt x="2278" y="727"/>
                  </a:cubicBezTo>
                  <a:cubicBezTo>
                    <a:pt x="2261" y="754"/>
                    <a:pt x="2252" y="745"/>
                    <a:pt x="2261" y="762"/>
                  </a:cubicBezTo>
                  <a:cubicBezTo>
                    <a:pt x="2253" y="770"/>
                    <a:pt x="2244" y="773"/>
                    <a:pt x="2236" y="773"/>
                  </a:cubicBezTo>
                  <a:cubicBezTo>
                    <a:pt x="2226" y="773"/>
                    <a:pt x="2218" y="768"/>
                    <a:pt x="2217" y="764"/>
                  </a:cubicBezTo>
                  <a:lnTo>
                    <a:pt x="2217" y="764"/>
                  </a:lnTo>
                  <a:lnTo>
                    <a:pt x="2225" y="824"/>
                  </a:lnTo>
                  <a:cubicBezTo>
                    <a:pt x="2236" y="818"/>
                    <a:pt x="2246" y="815"/>
                    <a:pt x="2255" y="815"/>
                  </a:cubicBezTo>
                  <a:cubicBezTo>
                    <a:pt x="2276" y="815"/>
                    <a:pt x="2294" y="828"/>
                    <a:pt x="2313" y="828"/>
                  </a:cubicBezTo>
                  <a:cubicBezTo>
                    <a:pt x="2319" y="828"/>
                    <a:pt x="2325" y="827"/>
                    <a:pt x="2331" y="824"/>
                  </a:cubicBezTo>
                  <a:lnTo>
                    <a:pt x="2252" y="789"/>
                  </a:lnTo>
                  <a:cubicBezTo>
                    <a:pt x="2275" y="777"/>
                    <a:pt x="2310" y="771"/>
                    <a:pt x="2343" y="771"/>
                  </a:cubicBezTo>
                  <a:cubicBezTo>
                    <a:pt x="2385" y="771"/>
                    <a:pt x="2424" y="782"/>
                    <a:pt x="2429" y="806"/>
                  </a:cubicBezTo>
                  <a:cubicBezTo>
                    <a:pt x="2411" y="824"/>
                    <a:pt x="2331" y="833"/>
                    <a:pt x="2314" y="842"/>
                  </a:cubicBezTo>
                  <a:cubicBezTo>
                    <a:pt x="2331" y="842"/>
                    <a:pt x="2358" y="868"/>
                    <a:pt x="2349" y="877"/>
                  </a:cubicBezTo>
                  <a:lnTo>
                    <a:pt x="2314" y="868"/>
                  </a:lnTo>
                  <a:lnTo>
                    <a:pt x="2314" y="868"/>
                  </a:lnTo>
                  <a:cubicBezTo>
                    <a:pt x="2305" y="895"/>
                    <a:pt x="2402" y="877"/>
                    <a:pt x="2358" y="921"/>
                  </a:cubicBezTo>
                  <a:cubicBezTo>
                    <a:pt x="2358" y="929"/>
                    <a:pt x="2314" y="967"/>
                    <a:pt x="2326" y="967"/>
                  </a:cubicBezTo>
                  <a:cubicBezTo>
                    <a:pt x="2327" y="967"/>
                    <a:pt x="2329" y="966"/>
                    <a:pt x="2331" y="965"/>
                  </a:cubicBezTo>
                  <a:cubicBezTo>
                    <a:pt x="2384" y="930"/>
                    <a:pt x="2568" y="851"/>
                    <a:pt x="2622" y="842"/>
                  </a:cubicBezTo>
                  <a:lnTo>
                    <a:pt x="2622" y="842"/>
                  </a:lnTo>
                  <a:cubicBezTo>
                    <a:pt x="2612" y="845"/>
                    <a:pt x="2578" y="913"/>
                    <a:pt x="2561" y="939"/>
                  </a:cubicBezTo>
                  <a:cubicBezTo>
                    <a:pt x="2517" y="965"/>
                    <a:pt x="2437" y="957"/>
                    <a:pt x="2402" y="983"/>
                  </a:cubicBezTo>
                  <a:lnTo>
                    <a:pt x="2446" y="983"/>
                  </a:lnTo>
                  <a:cubicBezTo>
                    <a:pt x="2437" y="1001"/>
                    <a:pt x="2402" y="1001"/>
                    <a:pt x="2411" y="1018"/>
                  </a:cubicBezTo>
                  <a:cubicBezTo>
                    <a:pt x="2418" y="1016"/>
                    <a:pt x="2423" y="1015"/>
                    <a:pt x="2428" y="1015"/>
                  </a:cubicBezTo>
                  <a:cubicBezTo>
                    <a:pt x="2446" y="1015"/>
                    <a:pt x="2443" y="1032"/>
                    <a:pt x="2447" y="1032"/>
                  </a:cubicBezTo>
                  <a:cubicBezTo>
                    <a:pt x="2449" y="1032"/>
                    <a:pt x="2453" y="1026"/>
                    <a:pt x="2464" y="1010"/>
                  </a:cubicBezTo>
                  <a:lnTo>
                    <a:pt x="2464" y="1010"/>
                  </a:lnTo>
                  <a:cubicBezTo>
                    <a:pt x="2482" y="1018"/>
                    <a:pt x="2455" y="1036"/>
                    <a:pt x="2473" y="1054"/>
                  </a:cubicBezTo>
                  <a:cubicBezTo>
                    <a:pt x="2488" y="1043"/>
                    <a:pt x="2528" y="1039"/>
                    <a:pt x="2564" y="1039"/>
                  </a:cubicBezTo>
                  <a:cubicBezTo>
                    <a:pt x="2589" y="1039"/>
                    <a:pt x="2612" y="1041"/>
                    <a:pt x="2623" y="1045"/>
                  </a:cubicBezTo>
                  <a:cubicBezTo>
                    <a:pt x="2605" y="1054"/>
                    <a:pt x="2587" y="1063"/>
                    <a:pt x="2579" y="1071"/>
                  </a:cubicBezTo>
                  <a:cubicBezTo>
                    <a:pt x="2596" y="1116"/>
                    <a:pt x="2579" y="1142"/>
                    <a:pt x="2596" y="1186"/>
                  </a:cubicBezTo>
                  <a:cubicBezTo>
                    <a:pt x="2590" y="1192"/>
                    <a:pt x="2584" y="1203"/>
                    <a:pt x="2571" y="1212"/>
                  </a:cubicBezTo>
                  <a:lnTo>
                    <a:pt x="2571" y="1212"/>
                  </a:lnTo>
                  <a:cubicBezTo>
                    <a:pt x="2597" y="1201"/>
                    <a:pt x="2625" y="1197"/>
                    <a:pt x="2654" y="1197"/>
                  </a:cubicBezTo>
                  <a:cubicBezTo>
                    <a:pt x="2694" y="1197"/>
                    <a:pt x="2733" y="1206"/>
                    <a:pt x="2764" y="1221"/>
                  </a:cubicBezTo>
                  <a:cubicBezTo>
                    <a:pt x="2791" y="1248"/>
                    <a:pt x="2729" y="1248"/>
                    <a:pt x="2738" y="1257"/>
                  </a:cubicBezTo>
                  <a:cubicBezTo>
                    <a:pt x="2746" y="1319"/>
                    <a:pt x="2870" y="1257"/>
                    <a:pt x="2844" y="1327"/>
                  </a:cubicBezTo>
                  <a:cubicBezTo>
                    <a:pt x="2808" y="1363"/>
                    <a:pt x="2764" y="1363"/>
                    <a:pt x="2729" y="1380"/>
                  </a:cubicBezTo>
                  <a:cubicBezTo>
                    <a:pt x="2702" y="1363"/>
                    <a:pt x="2746" y="1327"/>
                    <a:pt x="2738" y="1310"/>
                  </a:cubicBezTo>
                  <a:lnTo>
                    <a:pt x="2738" y="1310"/>
                  </a:lnTo>
                  <a:lnTo>
                    <a:pt x="2720" y="1336"/>
                  </a:lnTo>
                  <a:cubicBezTo>
                    <a:pt x="2702" y="1336"/>
                    <a:pt x="2685" y="1327"/>
                    <a:pt x="2693" y="1310"/>
                  </a:cubicBezTo>
                  <a:lnTo>
                    <a:pt x="2693" y="1310"/>
                  </a:lnTo>
                  <a:cubicBezTo>
                    <a:pt x="2667" y="1345"/>
                    <a:pt x="2729" y="1416"/>
                    <a:pt x="2711" y="1478"/>
                  </a:cubicBezTo>
                  <a:cubicBezTo>
                    <a:pt x="2723" y="1478"/>
                    <a:pt x="2739" y="1481"/>
                    <a:pt x="2750" y="1481"/>
                  </a:cubicBezTo>
                  <a:cubicBezTo>
                    <a:pt x="2756" y="1481"/>
                    <a:pt x="2761" y="1480"/>
                    <a:pt x="2764" y="1478"/>
                  </a:cubicBezTo>
                  <a:lnTo>
                    <a:pt x="2755" y="1460"/>
                  </a:lnTo>
                  <a:cubicBezTo>
                    <a:pt x="2763" y="1452"/>
                    <a:pt x="2772" y="1449"/>
                    <a:pt x="2779" y="1449"/>
                  </a:cubicBezTo>
                  <a:cubicBezTo>
                    <a:pt x="2789" y="1449"/>
                    <a:pt x="2797" y="1453"/>
                    <a:pt x="2804" y="1453"/>
                  </a:cubicBezTo>
                  <a:cubicBezTo>
                    <a:pt x="2810" y="1453"/>
                    <a:pt x="2814" y="1450"/>
                    <a:pt x="2817" y="1442"/>
                  </a:cubicBezTo>
                  <a:cubicBezTo>
                    <a:pt x="2852" y="1460"/>
                    <a:pt x="2897" y="1469"/>
                    <a:pt x="2888" y="1504"/>
                  </a:cubicBezTo>
                  <a:lnTo>
                    <a:pt x="2856" y="1517"/>
                  </a:lnTo>
                  <a:lnTo>
                    <a:pt x="2856" y="1517"/>
                  </a:lnTo>
                  <a:cubicBezTo>
                    <a:pt x="2864" y="1509"/>
                    <a:pt x="2865" y="1495"/>
                    <a:pt x="2852" y="1495"/>
                  </a:cubicBezTo>
                  <a:cubicBezTo>
                    <a:pt x="2869" y="1495"/>
                    <a:pt x="2808" y="1549"/>
                    <a:pt x="2858" y="1549"/>
                  </a:cubicBezTo>
                  <a:cubicBezTo>
                    <a:pt x="2861" y="1549"/>
                    <a:pt x="2865" y="1549"/>
                    <a:pt x="2870" y="1548"/>
                  </a:cubicBezTo>
                  <a:lnTo>
                    <a:pt x="2897" y="1513"/>
                  </a:lnTo>
                  <a:cubicBezTo>
                    <a:pt x="2923" y="1531"/>
                    <a:pt x="2985" y="1531"/>
                    <a:pt x="2985" y="1566"/>
                  </a:cubicBezTo>
                  <a:cubicBezTo>
                    <a:pt x="3020" y="1531"/>
                    <a:pt x="2976" y="1557"/>
                    <a:pt x="3020" y="1522"/>
                  </a:cubicBezTo>
                  <a:lnTo>
                    <a:pt x="3020" y="1522"/>
                  </a:lnTo>
                  <a:cubicBezTo>
                    <a:pt x="3010" y="1529"/>
                    <a:pt x="3002" y="1532"/>
                    <a:pt x="2997" y="1532"/>
                  </a:cubicBezTo>
                  <a:cubicBezTo>
                    <a:pt x="2976" y="1532"/>
                    <a:pt x="2984" y="1490"/>
                    <a:pt x="2966" y="1490"/>
                  </a:cubicBezTo>
                  <a:cubicBezTo>
                    <a:pt x="2963" y="1490"/>
                    <a:pt x="2959" y="1491"/>
                    <a:pt x="2955" y="1494"/>
                  </a:cubicBezTo>
                  <a:lnTo>
                    <a:pt x="2955" y="1494"/>
                  </a:lnTo>
                  <a:cubicBezTo>
                    <a:pt x="2985" y="1468"/>
                    <a:pt x="2954" y="1464"/>
                    <a:pt x="2994" y="1425"/>
                  </a:cubicBezTo>
                  <a:cubicBezTo>
                    <a:pt x="2989" y="1425"/>
                    <a:pt x="2981" y="1430"/>
                    <a:pt x="2975" y="1430"/>
                  </a:cubicBezTo>
                  <a:cubicBezTo>
                    <a:pt x="2970" y="1430"/>
                    <a:pt x="2967" y="1427"/>
                    <a:pt x="2967" y="1416"/>
                  </a:cubicBezTo>
                  <a:lnTo>
                    <a:pt x="2949" y="1416"/>
                  </a:lnTo>
                  <a:cubicBezTo>
                    <a:pt x="2949" y="1425"/>
                    <a:pt x="2941" y="1433"/>
                    <a:pt x="2932" y="1442"/>
                  </a:cubicBezTo>
                  <a:cubicBezTo>
                    <a:pt x="2897" y="1442"/>
                    <a:pt x="2879" y="1407"/>
                    <a:pt x="2861" y="1407"/>
                  </a:cubicBezTo>
                  <a:cubicBezTo>
                    <a:pt x="2861" y="1398"/>
                    <a:pt x="2866" y="1398"/>
                    <a:pt x="2871" y="1398"/>
                  </a:cubicBezTo>
                  <a:cubicBezTo>
                    <a:pt x="2877" y="1398"/>
                    <a:pt x="2883" y="1398"/>
                    <a:pt x="2888" y="1389"/>
                  </a:cubicBezTo>
                  <a:lnTo>
                    <a:pt x="2861" y="1380"/>
                  </a:lnTo>
                  <a:cubicBezTo>
                    <a:pt x="2874" y="1376"/>
                    <a:pt x="2885" y="1363"/>
                    <a:pt x="2897" y="1354"/>
                  </a:cubicBezTo>
                  <a:lnTo>
                    <a:pt x="2897" y="1354"/>
                  </a:lnTo>
                  <a:cubicBezTo>
                    <a:pt x="2905" y="1354"/>
                    <a:pt x="2905" y="1354"/>
                    <a:pt x="2914" y="1346"/>
                  </a:cubicBezTo>
                  <a:lnTo>
                    <a:pt x="2914" y="1346"/>
                  </a:lnTo>
                  <a:cubicBezTo>
                    <a:pt x="2914" y="1346"/>
                    <a:pt x="2915" y="1346"/>
                    <a:pt x="2915" y="1346"/>
                  </a:cubicBezTo>
                  <a:cubicBezTo>
                    <a:pt x="2920" y="1346"/>
                    <a:pt x="2926" y="1348"/>
                    <a:pt x="2932" y="1354"/>
                  </a:cubicBezTo>
                  <a:lnTo>
                    <a:pt x="2923" y="1319"/>
                  </a:lnTo>
                  <a:cubicBezTo>
                    <a:pt x="2941" y="1301"/>
                    <a:pt x="2941" y="1274"/>
                    <a:pt x="2914" y="1266"/>
                  </a:cubicBezTo>
                  <a:cubicBezTo>
                    <a:pt x="2923" y="1248"/>
                    <a:pt x="2870" y="1248"/>
                    <a:pt x="2897" y="1248"/>
                  </a:cubicBezTo>
                  <a:lnTo>
                    <a:pt x="2861" y="1221"/>
                  </a:lnTo>
                  <a:lnTo>
                    <a:pt x="2870" y="1213"/>
                  </a:lnTo>
                  <a:cubicBezTo>
                    <a:pt x="2852" y="1169"/>
                    <a:pt x="2773" y="1151"/>
                    <a:pt x="2817" y="1080"/>
                  </a:cubicBezTo>
                  <a:cubicBezTo>
                    <a:pt x="2808" y="1071"/>
                    <a:pt x="2791" y="1063"/>
                    <a:pt x="2791" y="1036"/>
                  </a:cubicBezTo>
                  <a:lnTo>
                    <a:pt x="2817" y="1018"/>
                  </a:lnTo>
                  <a:cubicBezTo>
                    <a:pt x="2801" y="1002"/>
                    <a:pt x="2822" y="956"/>
                    <a:pt x="2798" y="956"/>
                  </a:cubicBezTo>
                  <a:cubicBezTo>
                    <a:pt x="2796" y="956"/>
                    <a:pt x="2793" y="956"/>
                    <a:pt x="2791" y="957"/>
                  </a:cubicBezTo>
                  <a:cubicBezTo>
                    <a:pt x="2870" y="904"/>
                    <a:pt x="2782" y="859"/>
                    <a:pt x="2782" y="824"/>
                  </a:cubicBezTo>
                  <a:lnTo>
                    <a:pt x="2738" y="842"/>
                  </a:lnTo>
                  <a:cubicBezTo>
                    <a:pt x="2738" y="815"/>
                    <a:pt x="2711" y="798"/>
                    <a:pt x="2685" y="780"/>
                  </a:cubicBezTo>
                  <a:lnTo>
                    <a:pt x="2658" y="798"/>
                  </a:lnTo>
                  <a:cubicBezTo>
                    <a:pt x="2614" y="789"/>
                    <a:pt x="2658" y="727"/>
                    <a:pt x="2640" y="692"/>
                  </a:cubicBezTo>
                  <a:cubicBezTo>
                    <a:pt x="2649" y="692"/>
                    <a:pt x="2649" y="701"/>
                    <a:pt x="2649" y="709"/>
                  </a:cubicBezTo>
                  <a:cubicBezTo>
                    <a:pt x="2711" y="639"/>
                    <a:pt x="2552" y="648"/>
                    <a:pt x="2596" y="577"/>
                  </a:cubicBezTo>
                  <a:cubicBezTo>
                    <a:pt x="2579" y="577"/>
                    <a:pt x="2579" y="568"/>
                    <a:pt x="2579" y="550"/>
                  </a:cubicBezTo>
                  <a:lnTo>
                    <a:pt x="2579" y="550"/>
                  </a:lnTo>
                  <a:lnTo>
                    <a:pt x="2587" y="559"/>
                  </a:lnTo>
                  <a:cubicBezTo>
                    <a:pt x="2587" y="559"/>
                    <a:pt x="2587" y="550"/>
                    <a:pt x="2587" y="550"/>
                  </a:cubicBezTo>
                  <a:cubicBezTo>
                    <a:pt x="2587" y="542"/>
                    <a:pt x="2587" y="533"/>
                    <a:pt x="2596" y="524"/>
                  </a:cubicBezTo>
                  <a:lnTo>
                    <a:pt x="2596" y="524"/>
                  </a:lnTo>
                  <a:cubicBezTo>
                    <a:pt x="2587" y="533"/>
                    <a:pt x="2587" y="542"/>
                    <a:pt x="2579" y="550"/>
                  </a:cubicBezTo>
                  <a:cubicBezTo>
                    <a:pt x="2579" y="542"/>
                    <a:pt x="2570" y="533"/>
                    <a:pt x="2552" y="524"/>
                  </a:cubicBezTo>
                  <a:lnTo>
                    <a:pt x="2587" y="497"/>
                  </a:lnTo>
                  <a:cubicBezTo>
                    <a:pt x="2590" y="492"/>
                    <a:pt x="2589" y="490"/>
                    <a:pt x="2585" y="490"/>
                  </a:cubicBezTo>
                  <a:cubicBezTo>
                    <a:pt x="2577" y="490"/>
                    <a:pt x="2556" y="503"/>
                    <a:pt x="2543" y="515"/>
                  </a:cubicBezTo>
                  <a:cubicBezTo>
                    <a:pt x="2534" y="515"/>
                    <a:pt x="2517" y="506"/>
                    <a:pt x="2508" y="506"/>
                  </a:cubicBezTo>
                  <a:cubicBezTo>
                    <a:pt x="2561" y="471"/>
                    <a:pt x="2473" y="489"/>
                    <a:pt x="2526" y="444"/>
                  </a:cubicBezTo>
                  <a:lnTo>
                    <a:pt x="2526" y="444"/>
                  </a:lnTo>
                  <a:cubicBezTo>
                    <a:pt x="2524" y="445"/>
                    <a:pt x="2522" y="445"/>
                    <a:pt x="2520" y="445"/>
                  </a:cubicBezTo>
                  <a:cubicBezTo>
                    <a:pt x="2501" y="445"/>
                    <a:pt x="2481" y="416"/>
                    <a:pt x="2444" y="416"/>
                  </a:cubicBezTo>
                  <a:cubicBezTo>
                    <a:pt x="2432" y="416"/>
                    <a:pt x="2418" y="419"/>
                    <a:pt x="2402" y="427"/>
                  </a:cubicBezTo>
                  <a:cubicBezTo>
                    <a:pt x="2411" y="418"/>
                    <a:pt x="2411" y="418"/>
                    <a:pt x="2420" y="418"/>
                  </a:cubicBezTo>
                  <a:cubicBezTo>
                    <a:pt x="2420" y="400"/>
                    <a:pt x="2411" y="383"/>
                    <a:pt x="2393" y="383"/>
                  </a:cubicBezTo>
                  <a:lnTo>
                    <a:pt x="2429" y="347"/>
                  </a:lnTo>
                  <a:lnTo>
                    <a:pt x="2429" y="347"/>
                  </a:lnTo>
                  <a:cubicBezTo>
                    <a:pt x="2402" y="356"/>
                    <a:pt x="2376" y="356"/>
                    <a:pt x="2349" y="365"/>
                  </a:cubicBezTo>
                  <a:cubicBezTo>
                    <a:pt x="2358" y="330"/>
                    <a:pt x="2367" y="312"/>
                    <a:pt x="2411" y="303"/>
                  </a:cubicBezTo>
                  <a:cubicBezTo>
                    <a:pt x="2351" y="303"/>
                    <a:pt x="2356" y="288"/>
                    <a:pt x="2329" y="288"/>
                  </a:cubicBezTo>
                  <a:cubicBezTo>
                    <a:pt x="2320" y="288"/>
                    <a:pt x="2307" y="290"/>
                    <a:pt x="2287" y="294"/>
                  </a:cubicBezTo>
                  <a:lnTo>
                    <a:pt x="2314" y="268"/>
                  </a:lnTo>
                  <a:cubicBezTo>
                    <a:pt x="2309" y="266"/>
                    <a:pt x="2303" y="265"/>
                    <a:pt x="2297" y="265"/>
                  </a:cubicBezTo>
                  <a:cubicBezTo>
                    <a:pt x="2290" y="265"/>
                    <a:pt x="2283" y="266"/>
                    <a:pt x="2277" y="266"/>
                  </a:cubicBezTo>
                  <a:cubicBezTo>
                    <a:pt x="2265" y="266"/>
                    <a:pt x="2256" y="263"/>
                    <a:pt x="2261" y="250"/>
                  </a:cubicBezTo>
                  <a:cubicBezTo>
                    <a:pt x="2261" y="171"/>
                    <a:pt x="2102" y="162"/>
                    <a:pt x="2031" y="91"/>
                  </a:cubicBezTo>
                  <a:cubicBezTo>
                    <a:pt x="2031" y="121"/>
                    <a:pt x="2028" y="131"/>
                    <a:pt x="2024" y="131"/>
                  </a:cubicBezTo>
                  <a:cubicBezTo>
                    <a:pt x="2017" y="131"/>
                    <a:pt x="2004" y="98"/>
                    <a:pt x="1995" y="98"/>
                  </a:cubicBezTo>
                  <a:cubicBezTo>
                    <a:pt x="1992" y="98"/>
                    <a:pt x="1989" y="103"/>
                    <a:pt x="1987" y="118"/>
                  </a:cubicBezTo>
                  <a:cubicBezTo>
                    <a:pt x="1987" y="91"/>
                    <a:pt x="1969" y="82"/>
                    <a:pt x="1987" y="65"/>
                  </a:cubicBezTo>
                  <a:lnTo>
                    <a:pt x="1987" y="65"/>
                  </a:lnTo>
                  <a:cubicBezTo>
                    <a:pt x="1981" y="67"/>
                    <a:pt x="1976" y="68"/>
                    <a:pt x="1971" y="68"/>
                  </a:cubicBezTo>
                  <a:cubicBezTo>
                    <a:pt x="1951" y="68"/>
                    <a:pt x="1940" y="52"/>
                    <a:pt x="1926" y="52"/>
                  </a:cubicBezTo>
                  <a:cubicBezTo>
                    <a:pt x="1918" y="52"/>
                    <a:pt x="1910" y="57"/>
                    <a:pt x="1899" y="74"/>
                  </a:cubicBezTo>
                  <a:cubicBezTo>
                    <a:pt x="1899" y="56"/>
                    <a:pt x="1908" y="47"/>
                    <a:pt x="1908" y="29"/>
                  </a:cubicBezTo>
                  <a:lnTo>
                    <a:pt x="1908" y="29"/>
                  </a:lnTo>
                  <a:cubicBezTo>
                    <a:pt x="1908" y="36"/>
                    <a:pt x="1899" y="42"/>
                    <a:pt x="1894" y="42"/>
                  </a:cubicBezTo>
                  <a:cubicBezTo>
                    <a:pt x="1891" y="42"/>
                    <a:pt x="1890" y="41"/>
                    <a:pt x="1890" y="38"/>
                  </a:cubicBezTo>
                  <a:cubicBezTo>
                    <a:pt x="1890" y="21"/>
                    <a:pt x="1899" y="21"/>
                    <a:pt x="1908" y="12"/>
                  </a:cubicBezTo>
                  <a:cubicBezTo>
                    <a:pt x="1905" y="11"/>
                    <a:pt x="1903" y="11"/>
                    <a:pt x="1900" y="11"/>
                  </a:cubicBezTo>
                  <a:cubicBezTo>
                    <a:pt x="1862" y="11"/>
                    <a:pt x="1854" y="78"/>
                    <a:pt x="1846" y="144"/>
                  </a:cubicBezTo>
                  <a:cubicBezTo>
                    <a:pt x="1838" y="129"/>
                    <a:pt x="1832" y="122"/>
                    <a:pt x="1826" y="122"/>
                  </a:cubicBezTo>
                  <a:cubicBezTo>
                    <a:pt x="1819" y="122"/>
                    <a:pt x="1812" y="133"/>
                    <a:pt x="1802" y="153"/>
                  </a:cubicBezTo>
                  <a:cubicBezTo>
                    <a:pt x="1793" y="135"/>
                    <a:pt x="1784" y="109"/>
                    <a:pt x="1810" y="100"/>
                  </a:cubicBezTo>
                  <a:cubicBezTo>
                    <a:pt x="1800" y="100"/>
                    <a:pt x="1773" y="89"/>
                    <a:pt x="1751" y="89"/>
                  </a:cubicBezTo>
                  <a:cubicBezTo>
                    <a:pt x="1735" y="89"/>
                    <a:pt x="1722" y="95"/>
                    <a:pt x="1722" y="118"/>
                  </a:cubicBezTo>
                  <a:cubicBezTo>
                    <a:pt x="1718" y="110"/>
                    <a:pt x="1715" y="108"/>
                    <a:pt x="1711" y="108"/>
                  </a:cubicBezTo>
                  <a:cubicBezTo>
                    <a:pt x="1706" y="108"/>
                    <a:pt x="1701" y="113"/>
                    <a:pt x="1696" y="118"/>
                  </a:cubicBezTo>
                  <a:cubicBezTo>
                    <a:pt x="1669" y="109"/>
                    <a:pt x="1660" y="109"/>
                    <a:pt x="1634" y="109"/>
                  </a:cubicBezTo>
                  <a:lnTo>
                    <a:pt x="1643" y="118"/>
                  </a:lnTo>
                  <a:cubicBezTo>
                    <a:pt x="1635" y="143"/>
                    <a:pt x="1630" y="151"/>
                    <a:pt x="1624" y="151"/>
                  </a:cubicBezTo>
                  <a:cubicBezTo>
                    <a:pt x="1615" y="151"/>
                    <a:pt x="1605" y="135"/>
                    <a:pt x="1590" y="135"/>
                  </a:cubicBezTo>
                  <a:cubicBezTo>
                    <a:pt x="1570" y="119"/>
                    <a:pt x="1561" y="114"/>
                    <a:pt x="1554" y="114"/>
                  </a:cubicBezTo>
                  <a:cubicBezTo>
                    <a:pt x="1547" y="114"/>
                    <a:pt x="1544" y="121"/>
                    <a:pt x="1537" y="121"/>
                  </a:cubicBezTo>
                  <a:cubicBezTo>
                    <a:pt x="1530" y="121"/>
                    <a:pt x="1521" y="117"/>
                    <a:pt x="1501" y="100"/>
                  </a:cubicBezTo>
                  <a:lnTo>
                    <a:pt x="1501" y="100"/>
                  </a:lnTo>
                  <a:lnTo>
                    <a:pt x="1510" y="144"/>
                  </a:lnTo>
                  <a:cubicBezTo>
                    <a:pt x="1510" y="163"/>
                    <a:pt x="1507" y="170"/>
                    <a:pt x="1502" y="170"/>
                  </a:cubicBezTo>
                  <a:cubicBezTo>
                    <a:pt x="1489" y="170"/>
                    <a:pt x="1460" y="120"/>
                    <a:pt x="1436" y="120"/>
                  </a:cubicBezTo>
                  <a:cubicBezTo>
                    <a:pt x="1431" y="120"/>
                    <a:pt x="1426" y="122"/>
                    <a:pt x="1422" y="127"/>
                  </a:cubicBezTo>
                  <a:lnTo>
                    <a:pt x="1440" y="153"/>
                  </a:lnTo>
                  <a:cubicBezTo>
                    <a:pt x="1438" y="155"/>
                    <a:pt x="1436" y="156"/>
                    <a:pt x="1435" y="156"/>
                  </a:cubicBezTo>
                  <a:cubicBezTo>
                    <a:pt x="1415" y="156"/>
                    <a:pt x="1376" y="38"/>
                    <a:pt x="1351" y="29"/>
                  </a:cubicBezTo>
                  <a:cubicBezTo>
                    <a:pt x="1342" y="21"/>
                    <a:pt x="1351" y="21"/>
                    <a:pt x="1360" y="12"/>
                  </a:cubicBezTo>
                  <a:cubicBezTo>
                    <a:pt x="1349" y="4"/>
                    <a:pt x="1342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1175017" y="5128211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1036244" y="5165342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1284129" y="5195005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0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1391653" y="524518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cubicBezTo>
                    <a:pt x="9" y="10"/>
                    <a:pt x="0" y="18"/>
                    <a:pt x="0" y="27"/>
                  </a:cubicBezTo>
                  <a:cubicBezTo>
                    <a:pt x="6" y="22"/>
                    <a:pt x="11" y="16"/>
                    <a:pt x="15" y="15"/>
                  </a:cubicBezTo>
                  <a:lnTo>
                    <a:pt x="15" y="15"/>
                  </a:lnTo>
                  <a:lnTo>
                    <a:pt x="18" y="18"/>
                  </a:lnTo>
                  <a:cubicBezTo>
                    <a:pt x="18" y="16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lnTo>
                    <a:pt x="1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1366758" y="5273265"/>
              <a:ext cx="4767" cy="1788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0" y="1"/>
                  </a:moveTo>
                  <a:cubicBezTo>
                    <a:pt x="5" y="1"/>
                    <a:pt x="0" y="3"/>
                    <a:pt x="0" y="7"/>
                  </a:cubicBezTo>
                  <a:cubicBezTo>
                    <a:pt x="0" y="16"/>
                    <a:pt x="0" y="16"/>
                    <a:pt x="9" y="16"/>
                  </a:cubicBezTo>
                  <a:lnTo>
                    <a:pt x="27" y="7"/>
                  </a:lnTo>
                  <a:cubicBezTo>
                    <a:pt x="22" y="3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1370113" y="5254541"/>
              <a:ext cx="12006" cy="2840"/>
            </a:xfrm>
            <a:custGeom>
              <a:avLst/>
              <a:gdLst/>
              <a:ahLst/>
              <a:cxnLst/>
              <a:rect l="l" t="t" r="r" b="b"/>
              <a:pathLst>
                <a:path w="68" h="27" extrusionOk="0">
                  <a:moveTo>
                    <a:pt x="25" y="0"/>
                  </a:moveTo>
                  <a:cubicBezTo>
                    <a:pt x="0" y="8"/>
                    <a:pt x="7" y="17"/>
                    <a:pt x="23" y="25"/>
                  </a:cubicBezTo>
                  <a:lnTo>
                    <a:pt x="23" y="25"/>
                  </a:lnTo>
                  <a:cubicBezTo>
                    <a:pt x="67" y="17"/>
                    <a:pt x="42" y="8"/>
                    <a:pt x="25" y="0"/>
                  </a:cubicBezTo>
                  <a:close/>
                  <a:moveTo>
                    <a:pt x="23" y="25"/>
                  </a:moveTo>
                  <a:cubicBezTo>
                    <a:pt x="21" y="26"/>
                    <a:pt x="19" y="26"/>
                    <a:pt x="17" y="27"/>
                  </a:cubicBezTo>
                  <a:lnTo>
                    <a:pt x="25" y="27"/>
                  </a:lnTo>
                  <a:cubicBezTo>
                    <a:pt x="25" y="26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1374527" y="5258223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27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1376645" y="5234451"/>
              <a:ext cx="12712" cy="1788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21" y="0"/>
                  </a:moveTo>
                  <a:cubicBezTo>
                    <a:pt x="9" y="0"/>
                    <a:pt x="1" y="4"/>
                    <a:pt x="15" y="14"/>
                  </a:cubicBezTo>
                  <a:cubicBezTo>
                    <a:pt x="13" y="16"/>
                    <a:pt x="14" y="17"/>
                    <a:pt x="16" y="17"/>
                  </a:cubicBezTo>
                  <a:cubicBezTo>
                    <a:pt x="23" y="17"/>
                    <a:pt x="42" y="12"/>
                    <a:pt x="49" y="12"/>
                  </a:cubicBezTo>
                  <a:cubicBezTo>
                    <a:pt x="51" y="12"/>
                    <a:pt x="52" y="13"/>
                    <a:pt x="50" y="14"/>
                  </a:cubicBezTo>
                  <a:cubicBezTo>
                    <a:pt x="72" y="9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1357401" y="5257276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1354223" y="5247073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9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1357401" y="524980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9" y="19"/>
                  </a:cubicBezTo>
                  <a:cubicBezTo>
                    <a:pt x="9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1352634" y="5254541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lnTo>
                    <a:pt x="1" y="27"/>
                  </a:lnTo>
                  <a:lnTo>
                    <a:pt x="1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1332329" y="5220145"/>
              <a:ext cx="6533" cy="2630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cubicBezTo>
                    <a:pt x="14" y="22"/>
                    <a:pt x="19" y="25"/>
                    <a:pt x="23" y="25"/>
                  </a:cubicBezTo>
                  <a:cubicBezTo>
                    <a:pt x="27" y="25"/>
                    <a:pt x="32" y="22"/>
                    <a:pt x="36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1321560" y="5232242"/>
              <a:ext cx="7945" cy="18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0" y="18"/>
                  </a:lnTo>
                  <a:lnTo>
                    <a:pt x="27" y="18"/>
                  </a:lnTo>
                  <a:cubicBezTo>
                    <a:pt x="27" y="9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1310790" y="5226982"/>
              <a:ext cx="7769" cy="2209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12" y="0"/>
                  </a:moveTo>
                  <a:cubicBezTo>
                    <a:pt x="4" y="0"/>
                    <a:pt x="1" y="3"/>
                    <a:pt x="8" y="15"/>
                  </a:cubicBezTo>
                  <a:cubicBezTo>
                    <a:pt x="18" y="15"/>
                    <a:pt x="28" y="21"/>
                    <a:pt x="35" y="21"/>
                  </a:cubicBezTo>
                  <a:cubicBezTo>
                    <a:pt x="40" y="21"/>
                    <a:pt x="43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1304257" y="5184802"/>
              <a:ext cx="14301" cy="2945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1" y="27"/>
                  </a:moveTo>
                  <a:lnTo>
                    <a:pt x="1" y="27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1249348" y="5161660"/>
              <a:ext cx="11476" cy="3787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40" y="0"/>
                  </a:moveTo>
                  <a:cubicBezTo>
                    <a:pt x="34" y="0"/>
                    <a:pt x="25" y="4"/>
                    <a:pt x="3" y="18"/>
                  </a:cubicBezTo>
                  <a:cubicBezTo>
                    <a:pt x="1" y="27"/>
                    <a:pt x="3" y="30"/>
                    <a:pt x="7" y="30"/>
                  </a:cubicBezTo>
                  <a:cubicBezTo>
                    <a:pt x="14" y="30"/>
                    <a:pt x="27" y="23"/>
                    <a:pt x="34" y="23"/>
                  </a:cubicBezTo>
                  <a:cubicBezTo>
                    <a:pt x="38" y="23"/>
                    <a:pt x="41" y="26"/>
                    <a:pt x="38" y="35"/>
                  </a:cubicBezTo>
                  <a:cubicBezTo>
                    <a:pt x="56" y="35"/>
                    <a:pt x="47" y="9"/>
                    <a:pt x="65" y="9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1260647" y="5162502"/>
              <a:ext cx="3355" cy="10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0" y="1"/>
                    <a:pt x="10" y="1"/>
                    <a:pt x="18" y="1"/>
                  </a:cubicBezTo>
                  <a:cubicBezTo>
                    <a:pt x="10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856862" y="5342689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861629" y="5346476"/>
              <a:ext cx="9534" cy="18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0"/>
                  </a:moveTo>
                  <a:lnTo>
                    <a:pt x="0" y="9"/>
                  </a:lnTo>
                  <a:lnTo>
                    <a:pt x="50" y="17"/>
                  </a:lnTo>
                  <a:lnTo>
                    <a:pt x="50" y="17"/>
                  </a:lnTo>
                  <a:cubicBezTo>
                    <a:pt x="45" y="15"/>
                    <a:pt x="46" y="8"/>
                    <a:pt x="53" y="0"/>
                  </a:cubicBezTo>
                  <a:close/>
                  <a:moveTo>
                    <a:pt x="50" y="17"/>
                  </a:moveTo>
                  <a:cubicBezTo>
                    <a:pt x="51" y="18"/>
                    <a:pt x="52" y="18"/>
                    <a:pt x="53" y="18"/>
                  </a:cubicBezTo>
                  <a:lnTo>
                    <a:pt x="5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1107926" y="5143042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lnTo>
                    <a:pt x="18" y="18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1073674" y="5143989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1058490" y="5160398"/>
              <a:ext cx="6003" cy="2209"/>
            </a:xfrm>
            <a:custGeom>
              <a:avLst/>
              <a:gdLst/>
              <a:ahLst/>
              <a:cxnLst/>
              <a:rect l="l" t="t" r="r" b="b"/>
              <a:pathLst>
                <a:path w="34" h="21" extrusionOk="0">
                  <a:moveTo>
                    <a:pt x="33" y="3"/>
                  </a:moveTo>
                  <a:cubicBezTo>
                    <a:pt x="30" y="3"/>
                    <a:pt x="28" y="5"/>
                    <a:pt x="27" y="8"/>
                  </a:cubicBezTo>
                  <a:lnTo>
                    <a:pt x="27" y="8"/>
                  </a:lnTo>
                  <a:cubicBezTo>
                    <a:pt x="30" y="7"/>
                    <a:pt x="32" y="6"/>
                    <a:pt x="33" y="3"/>
                  </a:cubicBezTo>
                  <a:close/>
                  <a:moveTo>
                    <a:pt x="3" y="1"/>
                  </a:moveTo>
                  <a:cubicBezTo>
                    <a:pt x="0" y="1"/>
                    <a:pt x="3" y="5"/>
                    <a:pt x="16" y="21"/>
                  </a:cubicBezTo>
                  <a:cubicBezTo>
                    <a:pt x="22" y="21"/>
                    <a:pt x="23" y="13"/>
                    <a:pt x="27" y="8"/>
                  </a:cubicBezTo>
                  <a:lnTo>
                    <a:pt x="27" y="8"/>
                  </a:lnTo>
                  <a:cubicBezTo>
                    <a:pt x="26" y="8"/>
                    <a:pt x="26" y="8"/>
                    <a:pt x="25" y="8"/>
                  </a:cubicBezTo>
                  <a:cubicBezTo>
                    <a:pt x="17" y="8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28"/>
          <p:cNvGrpSpPr/>
          <p:nvPr/>
        </p:nvGrpSpPr>
        <p:grpSpPr>
          <a:xfrm>
            <a:off x="7428330" y="-412502"/>
            <a:ext cx="1903561" cy="1516347"/>
            <a:chOff x="7428330" y="-412502"/>
            <a:chExt cx="1903561" cy="1516347"/>
          </a:xfrm>
        </p:grpSpPr>
        <p:sp>
          <p:nvSpPr>
            <p:cNvPr id="6525" name="Google Shape;6525;p28"/>
            <p:cNvSpPr/>
            <p:nvPr/>
          </p:nvSpPr>
          <p:spPr>
            <a:xfrm rot="-6049856">
              <a:off x="8152471" y="-247395"/>
              <a:ext cx="1393" cy="271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8"/>
            <p:cNvSpPr/>
            <p:nvPr/>
          </p:nvSpPr>
          <p:spPr>
            <a:xfrm rot="-6049856">
              <a:off x="8127361" y="-239449"/>
              <a:ext cx="3902" cy="1054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8"/>
            <p:cNvSpPr/>
            <p:nvPr/>
          </p:nvSpPr>
          <p:spPr>
            <a:xfrm rot="-6049856">
              <a:off x="7720287" y="-70547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8"/>
            <p:cNvSpPr/>
            <p:nvPr/>
          </p:nvSpPr>
          <p:spPr>
            <a:xfrm rot="-6049856">
              <a:off x="7942818" y="-163999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8"/>
            <p:cNvSpPr/>
            <p:nvPr/>
          </p:nvSpPr>
          <p:spPr>
            <a:xfrm rot="-6049856">
              <a:off x="7946512" y="-194706"/>
              <a:ext cx="5156" cy="6776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8"/>
            <p:cNvSpPr/>
            <p:nvPr/>
          </p:nvSpPr>
          <p:spPr>
            <a:xfrm rot="-6049856">
              <a:off x="8272777" y="-285029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8"/>
            <p:cNvSpPr/>
            <p:nvPr/>
          </p:nvSpPr>
          <p:spPr>
            <a:xfrm rot="-6049856">
              <a:off x="7519621" y="-37179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8"/>
            <p:cNvSpPr/>
            <p:nvPr/>
          </p:nvSpPr>
          <p:spPr>
            <a:xfrm rot="-6049856">
              <a:off x="8156748" y="-172741"/>
              <a:ext cx="5156" cy="271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8"/>
            <p:cNvSpPr/>
            <p:nvPr/>
          </p:nvSpPr>
          <p:spPr>
            <a:xfrm rot="-6049856">
              <a:off x="7532453" y="-34431"/>
              <a:ext cx="7525" cy="12046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8"/>
            <p:cNvSpPr/>
            <p:nvPr/>
          </p:nvSpPr>
          <p:spPr>
            <a:xfrm rot="-6049856">
              <a:off x="8732400" y="-370673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8"/>
            <p:cNvSpPr/>
            <p:nvPr/>
          </p:nvSpPr>
          <p:spPr>
            <a:xfrm rot="-6049856">
              <a:off x="8876827" y="-330326"/>
              <a:ext cx="1254" cy="6776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8"/>
            <p:cNvSpPr/>
            <p:nvPr/>
          </p:nvSpPr>
          <p:spPr>
            <a:xfrm rot="-6049856">
              <a:off x="7561296" y="-81653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8"/>
            <p:cNvSpPr/>
            <p:nvPr/>
          </p:nvSpPr>
          <p:spPr>
            <a:xfrm rot="-6049856">
              <a:off x="8492128" y="-301852"/>
              <a:ext cx="2508" cy="3011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8"/>
            <p:cNvSpPr/>
            <p:nvPr/>
          </p:nvSpPr>
          <p:spPr>
            <a:xfrm rot="-6049856">
              <a:off x="7782417" y="-16095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8"/>
            <p:cNvSpPr/>
            <p:nvPr/>
          </p:nvSpPr>
          <p:spPr>
            <a:xfrm rot="-6049856">
              <a:off x="7777458" y="-159501"/>
              <a:ext cx="25919" cy="1084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8"/>
            <p:cNvSpPr/>
            <p:nvPr/>
          </p:nvSpPr>
          <p:spPr>
            <a:xfrm rot="-6049856">
              <a:off x="8109119" y="-947817"/>
              <a:ext cx="139069" cy="1486577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8"/>
            <p:cNvSpPr/>
            <p:nvPr/>
          </p:nvSpPr>
          <p:spPr>
            <a:xfrm rot="-6049856">
              <a:off x="7447252" y="-80734"/>
              <a:ext cx="14771" cy="50742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8"/>
            <p:cNvSpPr/>
            <p:nvPr/>
          </p:nvSpPr>
          <p:spPr>
            <a:xfrm rot="-6049856">
              <a:off x="8092415" y="-234681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8"/>
            <p:cNvSpPr/>
            <p:nvPr/>
          </p:nvSpPr>
          <p:spPr>
            <a:xfrm rot="-6049856">
              <a:off x="7929304" y="-178920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8"/>
            <p:cNvSpPr/>
            <p:nvPr/>
          </p:nvSpPr>
          <p:spPr>
            <a:xfrm rot="-6049856">
              <a:off x="8532920" y="-257416"/>
              <a:ext cx="2926" cy="301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8"/>
            <p:cNvSpPr/>
            <p:nvPr/>
          </p:nvSpPr>
          <p:spPr>
            <a:xfrm rot="-6049856">
              <a:off x="7944975" y="-188297"/>
              <a:ext cx="3762" cy="1054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8"/>
            <p:cNvSpPr/>
            <p:nvPr/>
          </p:nvSpPr>
          <p:spPr>
            <a:xfrm rot="-6049856">
              <a:off x="8274936" y="-278257"/>
              <a:ext cx="1254" cy="15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8"/>
            <p:cNvSpPr/>
            <p:nvPr/>
          </p:nvSpPr>
          <p:spPr>
            <a:xfrm rot="-6049856">
              <a:off x="7596352" y="-1212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8"/>
            <p:cNvSpPr/>
            <p:nvPr/>
          </p:nvSpPr>
          <p:spPr>
            <a:xfrm rot="-6049856">
              <a:off x="7498967" y="-66886"/>
              <a:ext cx="6131" cy="8884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8"/>
            <p:cNvSpPr/>
            <p:nvPr/>
          </p:nvSpPr>
          <p:spPr>
            <a:xfrm rot="-6049856">
              <a:off x="7466796" y="-77073"/>
              <a:ext cx="10033" cy="4216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8"/>
            <p:cNvSpPr/>
            <p:nvPr/>
          </p:nvSpPr>
          <p:spPr>
            <a:xfrm rot="-6049856">
              <a:off x="7488902" y="-91084"/>
              <a:ext cx="7803" cy="8884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8"/>
            <p:cNvSpPr/>
            <p:nvPr/>
          </p:nvSpPr>
          <p:spPr>
            <a:xfrm rot="-6049856">
              <a:off x="7605705" y="-87948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8"/>
            <p:cNvSpPr/>
            <p:nvPr/>
          </p:nvSpPr>
          <p:spPr>
            <a:xfrm rot="-6049856">
              <a:off x="7697207" y="-157210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8"/>
            <p:cNvSpPr/>
            <p:nvPr/>
          </p:nvSpPr>
          <p:spPr>
            <a:xfrm rot="-6049856">
              <a:off x="7704955" y="-142521"/>
              <a:ext cx="2508" cy="286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8"/>
            <p:cNvSpPr/>
            <p:nvPr/>
          </p:nvSpPr>
          <p:spPr>
            <a:xfrm rot="-6049856">
              <a:off x="8903967" y="-326524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8"/>
            <p:cNvSpPr/>
            <p:nvPr/>
          </p:nvSpPr>
          <p:spPr>
            <a:xfrm rot="-6049856">
              <a:off x="8911080" y="-336403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8"/>
            <p:cNvSpPr/>
            <p:nvPr/>
          </p:nvSpPr>
          <p:spPr>
            <a:xfrm rot="-6049856">
              <a:off x="8073043" y="-247787"/>
              <a:ext cx="6271" cy="5571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8"/>
            <p:cNvSpPr/>
            <p:nvPr/>
          </p:nvSpPr>
          <p:spPr>
            <a:xfrm rot="-6049856">
              <a:off x="8153028" y="-25459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8"/>
            <p:cNvSpPr/>
            <p:nvPr/>
          </p:nvSpPr>
          <p:spPr>
            <a:xfrm rot="-6049856">
              <a:off x="8215221" y="-283676"/>
              <a:ext cx="8361" cy="963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8"/>
            <p:cNvSpPr/>
            <p:nvPr/>
          </p:nvSpPr>
          <p:spPr>
            <a:xfrm rot="-6049856">
              <a:off x="8412667" y="676753"/>
              <a:ext cx="1393" cy="42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8"/>
            <p:cNvSpPr/>
            <p:nvPr/>
          </p:nvSpPr>
          <p:spPr>
            <a:xfrm rot="-6049856">
              <a:off x="8386947" y="685436"/>
              <a:ext cx="3762" cy="120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8"/>
            <p:cNvSpPr/>
            <p:nvPr/>
          </p:nvSpPr>
          <p:spPr>
            <a:xfrm rot="-6049856">
              <a:off x="7967767" y="847990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8"/>
            <p:cNvSpPr/>
            <p:nvPr/>
          </p:nvSpPr>
          <p:spPr>
            <a:xfrm rot="-6049856">
              <a:off x="8196391" y="758338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8"/>
            <p:cNvSpPr/>
            <p:nvPr/>
          </p:nvSpPr>
          <p:spPr>
            <a:xfrm rot="-6049856">
              <a:off x="8201498" y="727445"/>
              <a:ext cx="5017" cy="6776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8"/>
            <p:cNvSpPr/>
            <p:nvPr/>
          </p:nvSpPr>
          <p:spPr>
            <a:xfrm rot="-6049856">
              <a:off x="8536671" y="641576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8"/>
            <p:cNvSpPr/>
            <p:nvPr/>
          </p:nvSpPr>
          <p:spPr>
            <a:xfrm rot="-6049856">
              <a:off x="7761657" y="876775"/>
              <a:ext cx="9894" cy="10690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8"/>
            <p:cNvSpPr/>
            <p:nvPr/>
          </p:nvSpPr>
          <p:spPr>
            <a:xfrm rot="-6049856">
              <a:off x="8415748" y="753014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8"/>
            <p:cNvSpPr/>
            <p:nvPr/>
          </p:nvSpPr>
          <p:spPr>
            <a:xfrm rot="-6049856">
              <a:off x="7775843" y="880606"/>
              <a:ext cx="6271" cy="12196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8"/>
            <p:cNvSpPr/>
            <p:nvPr/>
          </p:nvSpPr>
          <p:spPr>
            <a:xfrm rot="-6049856">
              <a:off x="9006813" y="564512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8"/>
            <p:cNvSpPr/>
            <p:nvPr/>
          </p:nvSpPr>
          <p:spPr>
            <a:xfrm rot="-6049856">
              <a:off x="9153548" y="607804"/>
              <a:ext cx="139" cy="5421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8"/>
            <p:cNvSpPr/>
            <p:nvPr/>
          </p:nvSpPr>
          <p:spPr>
            <a:xfrm rot="-6049856">
              <a:off x="7671350" y="906420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8"/>
            <p:cNvSpPr/>
            <p:nvPr/>
          </p:nvSpPr>
          <p:spPr>
            <a:xfrm rot="-6049856">
              <a:off x="7651303" y="879857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8"/>
            <p:cNvSpPr/>
            <p:nvPr/>
          </p:nvSpPr>
          <p:spPr>
            <a:xfrm rot="-6049856">
              <a:off x="7805277" y="833591"/>
              <a:ext cx="1115" cy="75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8"/>
            <p:cNvSpPr/>
            <p:nvPr/>
          </p:nvSpPr>
          <p:spPr>
            <a:xfrm rot="-6049856">
              <a:off x="7669041" y="903474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8"/>
            <p:cNvSpPr/>
            <p:nvPr/>
          </p:nvSpPr>
          <p:spPr>
            <a:xfrm rot="-6049856">
              <a:off x="7666102" y="907184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8"/>
            <p:cNvSpPr/>
            <p:nvPr/>
          </p:nvSpPr>
          <p:spPr>
            <a:xfrm rot="-6049856">
              <a:off x="7674524" y="903774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8"/>
            <p:cNvSpPr/>
            <p:nvPr/>
          </p:nvSpPr>
          <p:spPr>
            <a:xfrm rot="-6049856">
              <a:off x="8761032" y="629163"/>
              <a:ext cx="2090" cy="271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8"/>
            <p:cNvSpPr/>
            <p:nvPr/>
          </p:nvSpPr>
          <p:spPr>
            <a:xfrm rot="-6049856">
              <a:off x="8032795" y="75830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8"/>
            <p:cNvSpPr/>
            <p:nvPr/>
          </p:nvSpPr>
          <p:spPr>
            <a:xfrm rot="-6049856">
              <a:off x="8027762" y="759849"/>
              <a:ext cx="25919" cy="10690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8"/>
            <p:cNvSpPr/>
            <p:nvPr/>
          </p:nvSpPr>
          <p:spPr>
            <a:xfrm rot="-6049856">
              <a:off x="8346264" y="-67470"/>
              <a:ext cx="125691" cy="1575715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8"/>
            <p:cNvSpPr/>
            <p:nvPr/>
          </p:nvSpPr>
          <p:spPr>
            <a:xfrm rot="-6049856">
              <a:off x="7628575" y="899946"/>
              <a:ext cx="14910" cy="16864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8"/>
            <p:cNvSpPr/>
            <p:nvPr/>
          </p:nvSpPr>
          <p:spPr>
            <a:xfrm rot="-6049856">
              <a:off x="7633612" y="869580"/>
              <a:ext cx="17279" cy="20026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8"/>
            <p:cNvSpPr/>
            <p:nvPr/>
          </p:nvSpPr>
          <p:spPr>
            <a:xfrm rot="-6049856">
              <a:off x="8350583" y="689030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8"/>
            <p:cNvSpPr/>
            <p:nvPr/>
          </p:nvSpPr>
          <p:spPr>
            <a:xfrm rot="-6049856">
              <a:off x="8183380" y="741442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8"/>
            <p:cNvSpPr/>
            <p:nvPr/>
          </p:nvSpPr>
          <p:spPr>
            <a:xfrm rot="-6049856">
              <a:off x="7705898" y="892893"/>
              <a:ext cx="2508" cy="3614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8"/>
            <p:cNvSpPr/>
            <p:nvPr/>
          </p:nvSpPr>
          <p:spPr>
            <a:xfrm rot="-6049856">
              <a:off x="7693981" y="889814"/>
              <a:ext cx="5017" cy="64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8"/>
            <p:cNvSpPr/>
            <p:nvPr/>
          </p:nvSpPr>
          <p:spPr>
            <a:xfrm rot="-6049856">
              <a:off x="8800510" y="673665"/>
              <a:ext cx="4041" cy="4065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8"/>
            <p:cNvSpPr/>
            <p:nvPr/>
          </p:nvSpPr>
          <p:spPr>
            <a:xfrm rot="-6049856">
              <a:off x="8199156" y="733304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8"/>
            <p:cNvSpPr/>
            <p:nvPr/>
          </p:nvSpPr>
          <p:spPr>
            <a:xfrm rot="-6049856">
              <a:off x="8538182" y="64792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8"/>
            <p:cNvSpPr/>
            <p:nvPr/>
          </p:nvSpPr>
          <p:spPr>
            <a:xfrm rot="-6049856">
              <a:off x="7842696" y="795651"/>
              <a:ext cx="3762" cy="406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8"/>
            <p:cNvSpPr/>
            <p:nvPr/>
          </p:nvSpPr>
          <p:spPr>
            <a:xfrm rot="-6049856">
              <a:off x="7677462" y="900484"/>
              <a:ext cx="12263" cy="7378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8"/>
            <p:cNvSpPr/>
            <p:nvPr/>
          </p:nvSpPr>
          <p:spPr>
            <a:xfrm rot="-6049856">
              <a:off x="7653602" y="865279"/>
              <a:ext cx="5017" cy="1084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8"/>
            <p:cNvSpPr/>
            <p:nvPr/>
          </p:nvSpPr>
          <p:spPr>
            <a:xfrm rot="-6049856">
              <a:off x="7647170" y="870652"/>
              <a:ext cx="2648" cy="542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8"/>
            <p:cNvSpPr/>
            <p:nvPr/>
          </p:nvSpPr>
          <p:spPr>
            <a:xfrm rot="-6049856">
              <a:off x="7741281" y="847598"/>
              <a:ext cx="6271" cy="858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8"/>
            <p:cNvSpPr/>
            <p:nvPr/>
          </p:nvSpPr>
          <p:spPr>
            <a:xfrm rot="-6049856">
              <a:off x="7709498" y="837431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8"/>
            <p:cNvSpPr/>
            <p:nvPr/>
          </p:nvSpPr>
          <p:spPr>
            <a:xfrm rot="-6049856">
              <a:off x="7732156" y="823088"/>
              <a:ext cx="7525" cy="9636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8"/>
            <p:cNvSpPr/>
            <p:nvPr/>
          </p:nvSpPr>
          <p:spPr>
            <a:xfrm rot="-6049856">
              <a:off x="7852071" y="829065"/>
              <a:ext cx="16164" cy="150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8"/>
            <p:cNvSpPr/>
            <p:nvPr/>
          </p:nvSpPr>
          <p:spPr>
            <a:xfrm rot="-6049856">
              <a:off x="7946018" y="761072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8"/>
            <p:cNvSpPr/>
            <p:nvPr/>
          </p:nvSpPr>
          <p:spPr>
            <a:xfrm rot="-6049856">
              <a:off x="7953101" y="775211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8"/>
            <p:cNvSpPr/>
            <p:nvPr/>
          </p:nvSpPr>
          <p:spPr>
            <a:xfrm rot="-6049856">
              <a:off x="9180901" y="6113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8"/>
            <p:cNvSpPr/>
            <p:nvPr/>
          </p:nvSpPr>
          <p:spPr>
            <a:xfrm rot="-6049856">
              <a:off x="9188762" y="601769"/>
              <a:ext cx="11287" cy="5571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8"/>
            <p:cNvSpPr/>
            <p:nvPr/>
          </p:nvSpPr>
          <p:spPr>
            <a:xfrm rot="-6049856">
              <a:off x="8332311" y="6759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8"/>
            <p:cNvSpPr/>
            <p:nvPr/>
          </p:nvSpPr>
          <p:spPr>
            <a:xfrm rot="-6049856">
              <a:off x="8413377" y="672070"/>
              <a:ext cx="10033" cy="2861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8"/>
            <p:cNvSpPr/>
            <p:nvPr/>
          </p:nvSpPr>
          <p:spPr>
            <a:xfrm rot="-6049856">
              <a:off x="8476409" y="644847"/>
              <a:ext cx="11566" cy="9486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8"/>
            <p:cNvSpPr/>
            <p:nvPr/>
          </p:nvSpPr>
          <p:spPr>
            <a:xfrm rot="-6049856">
              <a:off x="8919884" y="-168290"/>
              <a:ext cx="8221" cy="2560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8"/>
            <p:cNvSpPr/>
            <p:nvPr/>
          </p:nvSpPr>
          <p:spPr>
            <a:xfrm rot="-6049856">
              <a:off x="8883203" y="-141710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8"/>
            <p:cNvSpPr/>
            <p:nvPr/>
          </p:nvSpPr>
          <p:spPr>
            <a:xfrm rot="-6049856">
              <a:off x="8857511" y="-142558"/>
              <a:ext cx="16164" cy="24091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8"/>
            <p:cNvSpPr/>
            <p:nvPr/>
          </p:nvSpPr>
          <p:spPr>
            <a:xfrm rot="-6049856">
              <a:off x="8829260" y="-152630"/>
              <a:ext cx="3623" cy="466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8"/>
            <p:cNvSpPr/>
            <p:nvPr/>
          </p:nvSpPr>
          <p:spPr>
            <a:xfrm rot="-6049856">
              <a:off x="8830607" y="-154397"/>
              <a:ext cx="2369" cy="210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8"/>
            <p:cNvSpPr/>
            <p:nvPr/>
          </p:nvSpPr>
          <p:spPr>
            <a:xfrm rot="-6049856">
              <a:off x="8810994" y="-154367"/>
              <a:ext cx="9894" cy="783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8"/>
            <p:cNvSpPr/>
            <p:nvPr/>
          </p:nvSpPr>
          <p:spPr>
            <a:xfrm rot="-6049856">
              <a:off x="8812193" y="-139608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8"/>
            <p:cNvSpPr/>
            <p:nvPr/>
          </p:nvSpPr>
          <p:spPr>
            <a:xfrm rot="-6049856">
              <a:off x="8813094" y="-141022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8"/>
            <p:cNvSpPr/>
            <p:nvPr/>
          </p:nvSpPr>
          <p:spPr>
            <a:xfrm rot="-6049856">
              <a:off x="8823369" y="-144120"/>
              <a:ext cx="8918" cy="9034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8"/>
            <p:cNvSpPr/>
            <p:nvPr/>
          </p:nvSpPr>
          <p:spPr>
            <a:xfrm rot="-6049856">
              <a:off x="8854390" y="-123791"/>
              <a:ext cx="7525" cy="8131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8"/>
            <p:cNvSpPr/>
            <p:nvPr/>
          </p:nvSpPr>
          <p:spPr>
            <a:xfrm rot="-6049856">
              <a:off x="8782350" y="-143337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8"/>
            <p:cNvSpPr/>
            <p:nvPr/>
          </p:nvSpPr>
          <p:spPr>
            <a:xfrm rot="-6049856">
              <a:off x="8782919" y="-134769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8"/>
            <p:cNvSpPr/>
            <p:nvPr/>
          </p:nvSpPr>
          <p:spPr>
            <a:xfrm rot="-6049856">
              <a:off x="8812348" y="-133574"/>
              <a:ext cx="9894" cy="1084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8"/>
            <p:cNvSpPr/>
            <p:nvPr/>
          </p:nvSpPr>
          <p:spPr>
            <a:xfrm rot="-6049856">
              <a:off x="8757018" y="-144055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8"/>
            <p:cNvSpPr/>
            <p:nvPr/>
          </p:nvSpPr>
          <p:spPr>
            <a:xfrm rot="-6049856">
              <a:off x="8736738" y="-145146"/>
              <a:ext cx="11287" cy="11293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8"/>
            <p:cNvSpPr/>
            <p:nvPr/>
          </p:nvSpPr>
          <p:spPr>
            <a:xfrm rot="-6049856">
              <a:off x="8732774" y="-135323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8"/>
            <p:cNvSpPr/>
            <p:nvPr/>
          </p:nvSpPr>
          <p:spPr>
            <a:xfrm rot="-6049856">
              <a:off x="8766848" y="-134488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8"/>
            <p:cNvSpPr/>
            <p:nvPr/>
          </p:nvSpPr>
          <p:spPr>
            <a:xfrm rot="-6049856">
              <a:off x="8768647" y="-130441"/>
              <a:ext cx="139" cy="5571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8"/>
            <p:cNvSpPr/>
            <p:nvPr/>
          </p:nvSpPr>
          <p:spPr>
            <a:xfrm rot="-6049856">
              <a:off x="8773823" y="-128721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8"/>
            <p:cNvSpPr/>
            <p:nvPr/>
          </p:nvSpPr>
          <p:spPr>
            <a:xfrm rot="-6049856">
              <a:off x="8790501" y="-121590"/>
              <a:ext cx="13656" cy="5722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8"/>
            <p:cNvSpPr/>
            <p:nvPr/>
          </p:nvSpPr>
          <p:spPr>
            <a:xfrm rot="-6049856">
              <a:off x="8777956" y="-126459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8"/>
            <p:cNvSpPr/>
            <p:nvPr/>
          </p:nvSpPr>
          <p:spPr>
            <a:xfrm rot="-6049856">
              <a:off x="8775014" y="-121229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8"/>
            <p:cNvSpPr/>
            <p:nvPr/>
          </p:nvSpPr>
          <p:spPr>
            <a:xfrm rot="-6049856">
              <a:off x="8739683" y="-127487"/>
              <a:ext cx="6271" cy="10992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8"/>
            <p:cNvSpPr/>
            <p:nvPr/>
          </p:nvSpPr>
          <p:spPr>
            <a:xfrm rot="-6049856">
              <a:off x="8757637" y="-125106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8"/>
            <p:cNvSpPr/>
            <p:nvPr/>
          </p:nvSpPr>
          <p:spPr>
            <a:xfrm rot="-6049856">
              <a:off x="8706861" y="-112296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8"/>
            <p:cNvSpPr/>
            <p:nvPr/>
          </p:nvSpPr>
          <p:spPr>
            <a:xfrm rot="-6049856">
              <a:off x="8749382" y="-1226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8"/>
            <p:cNvSpPr/>
            <p:nvPr/>
          </p:nvSpPr>
          <p:spPr>
            <a:xfrm rot="-6049856">
              <a:off x="8725658" y="-125765"/>
              <a:ext cx="5017" cy="4216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8"/>
            <p:cNvSpPr/>
            <p:nvPr/>
          </p:nvSpPr>
          <p:spPr>
            <a:xfrm rot="-6049856">
              <a:off x="8755034" y="-128899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8"/>
            <p:cNvSpPr/>
            <p:nvPr/>
          </p:nvSpPr>
          <p:spPr>
            <a:xfrm rot="-6049856">
              <a:off x="8753133" y="-127793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8"/>
            <p:cNvSpPr/>
            <p:nvPr/>
          </p:nvSpPr>
          <p:spPr>
            <a:xfrm rot="-6049856">
              <a:off x="8686277" y="-99754"/>
              <a:ext cx="44452" cy="22284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8"/>
            <p:cNvSpPr/>
            <p:nvPr/>
          </p:nvSpPr>
          <p:spPr>
            <a:xfrm rot="-6049856">
              <a:off x="8709647" y="-123243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8"/>
            <p:cNvSpPr/>
            <p:nvPr/>
          </p:nvSpPr>
          <p:spPr>
            <a:xfrm rot="-6049856">
              <a:off x="8719794" y="-117882"/>
              <a:ext cx="22296" cy="17466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8"/>
            <p:cNvSpPr/>
            <p:nvPr/>
          </p:nvSpPr>
          <p:spPr>
            <a:xfrm rot="-6049856">
              <a:off x="8795250" y="-96433"/>
              <a:ext cx="1393" cy="105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8"/>
            <p:cNvSpPr/>
            <p:nvPr/>
          </p:nvSpPr>
          <p:spPr>
            <a:xfrm rot="-6049856">
              <a:off x="8780022" y="-112771"/>
              <a:ext cx="19787" cy="14756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8"/>
            <p:cNvSpPr/>
            <p:nvPr/>
          </p:nvSpPr>
          <p:spPr>
            <a:xfrm rot="-6049856">
              <a:off x="8752645" y="-105845"/>
              <a:ext cx="10033" cy="10690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8"/>
            <p:cNvSpPr/>
            <p:nvPr/>
          </p:nvSpPr>
          <p:spPr>
            <a:xfrm rot="-6049856">
              <a:off x="8697439" y="-119653"/>
              <a:ext cx="11287" cy="542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8"/>
            <p:cNvSpPr/>
            <p:nvPr/>
          </p:nvSpPr>
          <p:spPr>
            <a:xfrm rot="-6049856">
              <a:off x="8688190" y="-116124"/>
              <a:ext cx="6271" cy="2861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8"/>
            <p:cNvSpPr/>
            <p:nvPr/>
          </p:nvSpPr>
          <p:spPr>
            <a:xfrm rot="-6049856">
              <a:off x="8024285" y="125951"/>
              <a:ext cx="2648" cy="271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8"/>
            <p:cNvSpPr/>
            <p:nvPr/>
          </p:nvSpPr>
          <p:spPr>
            <a:xfrm rot="-6049856">
              <a:off x="8044445" y="120519"/>
              <a:ext cx="2648" cy="75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8"/>
            <p:cNvSpPr/>
            <p:nvPr/>
          </p:nvSpPr>
          <p:spPr>
            <a:xfrm rot="-6049856">
              <a:off x="8381236" y="-52931"/>
              <a:ext cx="16164" cy="9486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8"/>
            <p:cNvSpPr/>
            <p:nvPr/>
          </p:nvSpPr>
          <p:spPr>
            <a:xfrm rot="-6049856">
              <a:off x="8198442" y="44491"/>
              <a:ext cx="7525" cy="2861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8"/>
            <p:cNvSpPr/>
            <p:nvPr/>
          </p:nvSpPr>
          <p:spPr>
            <a:xfrm rot="-6049856">
              <a:off x="8198504" y="72164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8"/>
            <p:cNvSpPr/>
            <p:nvPr/>
          </p:nvSpPr>
          <p:spPr>
            <a:xfrm rot="-6049856">
              <a:off x="7915245" y="160938"/>
              <a:ext cx="7525" cy="34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8"/>
            <p:cNvSpPr/>
            <p:nvPr/>
          </p:nvSpPr>
          <p:spPr>
            <a:xfrm rot="-6049856">
              <a:off x="8559831" y="-83392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8"/>
            <p:cNvSpPr/>
            <p:nvPr/>
          </p:nvSpPr>
          <p:spPr>
            <a:xfrm rot="-6049856">
              <a:off x="8013582" y="51972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8"/>
            <p:cNvSpPr/>
            <p:nvPr/>
          </p:nvSpPr>
          <p:spPr>
            <a:xfrm rot="-6049856">
              <a:off x="8550764" y="-87660"/>
              <a:ext cx="7525" cy="9486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8"/>
            <p:cNvSpPr/>
            <p:nvPr/>
          </p:nvSpPr>
          <p:spPr>
            <a:xfrm rot="-6049856">
              <a:off x="7522880" y="244522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8"/>
            <p:cNvSpPr/>
            <p:nvPr/>
          </p:nvSpPr>
          <p:spPr>
            <a:xfrm rot="-6049856">
              <a:off x="8644567" y="-105347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8"/>
            <p:cNvSpPr/>
            <p:nvPr/>
          </p:nvSpPr>
          <p:spPr>
            <a:xfrm rot="-6049856">
              <a:off x="8660704" y="-77401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8"/>
            <p:cNvSpPr/>
            <p:nvPr/>
          </p:nvSpPr>
          <p:spPr>
            <a:xfrm rot="-6049856">
              <a:off x="8533781" y="-31255"/>
              <a:ext cx="1672" cy="1054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8"/>
            <p:cNvSpPr/>
            <p:nvPr/>
          </p:nvSpPr>
          <p:spPr>
            <a:xfrm rot="-6049856">
              <a:off x="8645115" y="-103138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8"/>
            <p:cNvSpPr/>
            <p:nvPr/>
          </p:nvSpPr>
          <p:spPr>
            <a:xfrm rot="-6049856">
              <a:off x="8647341" y="-105479"/>
              <a:ext cx="2090" cy="225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8"/>
            <p:cNvSpPr/>
            <p:nvPr/>
          </p:nvSpPr>
          <p:spPr>
            <a:xfrm rot="-6049856">
              <a:off x="8642135" y="-104965"/>
              <a:ext cx="1393" cy="4065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8"/>
            <p:cNvSpPr/>
            <p:nvPr/>
          </p:nvSpPr>
          <p:spPr>
            <a:xfrm rot="-6049856">
              <a:off x="7729073" y="177762"/>
              <a:ext cx="2090" cy="1656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8"/>
            <p:cNvSpPr/>
            <p:nvPr/>
          </p:nvSpPr>
          <p:spPr>
            <a:xfrm rot="-6049856">
              <a:off x="8345652" y="45983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8"/>
            <p:cNvSpPr/>
            <p:nvPr/>
          </p:nvSpPr>
          <p:spPr>
            <a:xfrm rot="-6049856">
              <a:off x="8326080" y="34870"/>
              <a:ext cx="27312" cy="9486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8"/>
            <p:cNvSpPr/>
            <p:nvPr/>
          </p:nvSpPr>
          <p:spPr>
            <a:xfrm rot="-6049856">
              <a:off x="8027235" y="-544846"/>
              <a:ext cx="149520" cy="1216605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8"/>
            <p:cNvSpPr/>
            <p:nvPr/>
          </p:nvSpPr>
          <p:spPr>
            <a:xfrm rot="-6049856">
              <a:off x="8064776" y="108837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8"/>
            <p:cNvSpPr/>
            <p:nvPr/>
          </p:nvSpPr>
          <p:spPr>
            <a:xfrm rot="-6049856">
              <a:off x="8212459" y="56248"/>
              <a:ext cx="5156" cy="692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8"/>
            <p:cNvSpPr/>
            <p:nvPr/>
          </p:nvSpPr>
          <p:spPr>
            <a:xfrm rot="-6049856">
              <a:off x="8614236" y="-92716"/>
              <a:ext cx="2648" cy="376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8"/>
            <p:cNvSpPr/>
            <p:nvPr/>
          </p:nvSpPr>
          <p:spPr>
            <a:xfrm rot="-6049856">
              <a:off x="8621791" y="-92809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8"/>
            <p:cNvSpPr/>
            <p:nvPr/>
          </p:nvSpPr>
          <p:spPr>
            <a:xfrm rot="-6049856">
              <a:off x="7689941" y="132600"/>
              <a:ext cx="2787" cy="225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8"/>
            <p:cNvSpPr/>
            <p:nvPr/>
          </p:nvSpPr>
          <p:spPr>
            <a:xfrm rot="-6049856">
              <a:off x="8201369" y="70183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8"/>
            <p:cNvSpPr/>
            <p:nvPr/>
          </p:nvSpPr>
          <p:spPr>
            <a:xfrm rot="-6049856">
              <a:off x="7919126" y="15743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8"/>
            <p:cNvSpPr/>
            <p:nvPr/>
          </p:nvSpPr>
          <p:spPr>
            <a:xfrm rot="-6049856">
              <a:off x="8503303" y="3994"/>
              <a:ext cx="3902" cy="4216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8"/>
            <p:cNvSpPr/>
            <p:nvPr/>
          </p:nvSpPr>
          <p:spPr>
            <a:xfrm rot="-6049856">
              <a:off x="8664519" y="-114146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8"/>
            <p:cNvSpPr/>
            <p:nvPr/>
          </p:nvSpPr>
          <p:spPr>
            <a:xfrm rot="-6049856">
              <a:off x="8727108" y="-81302"/>
              <a:ext cx="5017" cy="4969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8"/>
            <p:cNvSpPr/>
            <p:nvPr/>
          </p:nvSpPr>
          <p:spPr>
            <a:xfrm rot="-6049856">
              <a:off x="8679036" y="-93360"/>
              <a:ext cx="12681" cy="8131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8"/>
            <p:cNvSpPr/>
            <p:nvPr/>
          </p:nvSpPr>
          <p:spPr>
            <a:xfrm rot="-6049856">
              <a:off x="8690382" y="-91342"/>
              <a:ext cx="3762" cy="3162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8"/>
            <p:cNvSpPr/>
            <p:nvPr/>
          </p:nvSpPr>
          <p:spPr>
            <a:xfrm rot="-6049856">
              <a:off x="8628668" y="-103237"/>
              <a:ext cx="11984" cy="5722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8"/>
            <p:cNvSpPr/>
            <p:nvPr/>
          </p:nvSpPr>
          <p:spPr>
            <a:xfrm rot="-6049856">
              <a:off x="8682878" y="-73906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8"/>
            <p:cNvSpPr/>
            <p:nvPr/>
          </p:nvSpPr>
          <p:spPr>
            <a:xfrm rot="-6049856">
              <a:off x="8659074" y="-71605"/>
              <a:ext cx="3902" cy="8131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8"/>
            <p:cNvSpPr/>
            <p:nvPr/>
          </p:nvSpPr>
          <p:spPr>
            <a:xfrm rot="-6049856">
              <a:off x="8666673" y="-72816"/>
              <a:ext cx="1393" cy="5571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8"/>
            <p:cNvSpPr/>
            <p:nvPr/>
          </p:nvSpPr>
          <p:spPr>
            <a:xfrm rot="-6049856">
              <a:off x="8675982" y="-67161"/>
              <a:ext cx="2648" cy="6776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8"/>
            <p:cNvSpPr/>
            <p:nvPr/>
          </p:nvSpPr>
          <p:spPr>
            <a:xfrm rot="-6049856">
              <a:off x="8583207" y="-52853"/>
              <a:ext cx="7246" cy="7528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8"/>
            <p:cNvSpPr/>
            <p:nvPr/>
          </p:nvSpPr>
          <p:spPr>
            <a:xfrm rot="-6049856">
              <a:off x="8608584" y="-3856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8"/>
            <p:cNvSpPr/>
            <p:nvPr/>
          </p:nvSpPr>
          <p:spPr>
            <a:xfrm rot="-6049856">
              <a:off x="8591761" y="-27804"/>
              <a:ext cx="7943" cy="722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8"/>
            <p:cNvSpPr/>
            <p:nvPr/>
          </p:nvSpPr>
          <p:spPr>
            <a:xfrm rot="-6049856">
              <a:off x="8481082" y="-26155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8"/>
            <p:cNvSpPr/>
            <p:nvPr/>
          </p:nvSpPr>
          <p:spPr>
            <a:xfrm rot="-6049856">
              <a:off x="8403953" y="32353"/>
              <a:ext cx="16164" cy="1069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8"/>
            <p:cNvSpPr/>
            <p:nvPr/>
          </p:nvSpPr>
          <p:spPr>
            <a:xfrm rot="-6049856">
              <a:off x="8410083" y="27032"/>
              <a:ext cx="3762" cy="135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8"/>
            <p:cNvSpPr/>
            <p:nvPr/>
          </p:nvSpPr>
          <p:spPr>
            <a:xfrm rot="-6049856">
              <a:off x="8089298" y="124328"/>
              <a:ext cx="5156" cy="557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8"/>
            <p:cNvSpPr/>
            <p:nvPr/>
          </p:nvSpPr>
          <p:spPr>
            <a:xfrm rot="-6049856">
              <a:off x="8017074" y="132287"/>
              <a:ext cx="8640" cy="2861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8"/>
            <p:cNvSpPr/>
            <p:nvPr/>
          </p:nvSpPr>
          <p:spPr>
            <a:xfrm rot="-6049856">
              <a:off x="7964743" y="154383"/>
              <a:ext cx="8918" cy="8432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8"/>
            <p:cNvSpPr/>
            <p:nvPr/>
          </p:nvSpPr>
          <p:spPr>
            <a:xfrm rot="-6049856">
              <a:off x="8964438" y="309741"/>
              <a:ext cx="12681" cy="2710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8"/>
            <p:cNvSpPr/>
            <p:nvPr/>
          </p:nvSpPr>
          <p:spPr>
            <a:xfrm rot="-6049856">
              <a:off x="8921743" y="344859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8"/>
            <p:cNvSpPr/>
            <p:nvPr/>
          </p:nvSpPr>
          <p:spPr>
            <a:xfrm rot="-6049856">
              <a:off x="8889680" y="343412"/>
              <a:ext cx="23550" cy="28006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8"/>
            <p:cNvSpPr/>
            <p:nvPr/>
          </p:nvSpPr>
          <p:spPr>
            <a:xfrm rot="-6049856">
              <a:off x="8859048" y="319732"/>
              <a:ext cx="4459" cy="6324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8"/>
            <p:cNvSpPr/>
            <p:nvPr/>
          </p:nvSpPr>
          <p:spPr>
            <a:xfrm rot="-6049856">
              <a:off x="8860720" y="317544"/>
              <a:ext cx="3762" cy="2108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8"/>
            <p:cNvSpPr/>
            <p:nvPr/>
          </p:nvSpPr>
          <p:spPr>
            <a:xfrm rot="-6049856">
              <a:off x="8835628" y="315753"/>
              <a:ext cx="14910" cy="9185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8"/>
            <p:cNvSpPr/>
            <p:nvPr/>
          </p:nvSpPr>
          <p:spPr>
            <a:xfrm rot="-6049856">
              <a:off x="8837689" y="337047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8"/>
            <p:cNvSpPr/>
            <p:nvPr/>
          </p:nvSpPr>
          <p:spPr>
            <a:xfrm rot="-6049856">
              <a:off x="8838377" y="336060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8"/>
            <p:cNvSpPr/>
            <p:nvPr/>
          </p:nvSpPr>
          <p:spPr>
            <a:xfrm rot="-6049856">
              <a:off x="8850509" y="333426"/>
              <a:ext cx="13795" cy="9787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8"/>
            <p:cNvSpPr/>
            <p:nvPr/>
          </p:nvSpPr>
          <p:spPr>
            <a:xfrm rot="-6049856">
              <a:off x="8886442" y="367034"/>
              <a:ext cx="11148" cy="9486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8"/>
            <p:cNvSpPr/>
            <p:nvPr/>
          </p:nvSpPr>
          <p:spPr>
            <a:xfrm rot="-6049856">
              <a:off x="8801077" y="328676"/>
              <a:ext cx="14910" cy="6776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8"/>
            <p:cNvSpPr/>
            <p:nvPr/>
          </p:nvSpPr>
          <p:spPr>
            <a:xfrm rot="-6049856">
              <a:off x="8803007" y="34029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8"/>
            <p:cNvSpPr/>
            <p:nvPr/>
          </p:nvSpPr>
          <p:spPr>
            <a:xfrm rot="-6049856">
              <a:off x="8837663" y="346646"/>
              <a:ext cx="13656" cy="13401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8"/>
            <p:cNvSpPr/>
            <p:nvPr/>
          </p:nvSpPr>
          <p:spPr>
            <a:xfrm rot="-6049856">
              <a:off x="8772368" y="323577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8"/>
            <p:cNvSpPr/>
            <p:nvPr/>
          </p:nvSpPr>
          <p:spPr>
            <a:xfrm rot="-6049856">
              <a:off x="8747644" y="319412"/>
              <a:ext cx="16164" cy="14154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8"/>
            <p:cNvSpPr/>
            <p:nvPr/>
          </p:nvSpPr>
          <p:spPr>
            <a:xfrm rot="-6049856">
              <a:off x="8743482" y="334007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8"/>
            <p:cNvSpPr/>
            <p:nvPr/>
          </p:nvSpPr>
          <p:spPr>
            <a:xfrm rot="-6049856">
              <a:off x="8784551" y="339237"/>
              <a:ext cx="9894" cy="542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8"/>
            <p:cNvSpPr/>
            <p:nvPr/>
          </p:nvSpPr>
          <p:spPr>
            <a:xfrm rot="-6049856">
              <a:off x="8786582" y="344513"/>
              <a:ext cx="1393" cy="6926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8"/>
            <p:cNvSpPr/>
            <p:nvPr/>
          </p:nvSpPr>
          <p:spPr>
            <a:xfrm rot="-6049856">
              <a:off x="8791914" y="347399"/>
              <a:ext cx="2648" cy="15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8"/>
            <p:cNvSpPr/>
            <p:nvPr/>
          </p:nvSpPr>
          <p:spPr>
            <a:xfrm rot="-6049856">
              <a:off x="8810574" y="361205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8"/>
            <p:cNvSpPr/>
            <p:nvPr/>
          </p:nvSpPr>
          <p:spPr>
            <a:xfrm rot="-6049856">
              <a:off x="8796648" y="351799"/>
              <a:ext cx="10033" cy="8131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8"/>
            <p:cNvSpPr/>
            <p:nvPr/>
          </p:nvSpPr>
          <p:spPr>
            <a:xfrm rot="-6049856">
              <a:off x="8794531" y="359065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8"/>
            <p:cNvSpPr/>
            <p:nvPr/>
          </p:nvSpPr>
          <p:spPr>
            <a:xfrm rot="-6049856">
              <a:off x="8752271" y="347147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8"/>
            <p:cNvSpPr/>
            <p:nvPr/>
          </p:nvSpPr>
          <p:spPr>
            <a:xfrm rot="-6049856">
              <a:off x="8772822" y="349097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8"/>
            <p:cNvSpPr/>
            <p:nvPr/>
          </p:nvSpPr>
          <p:spPr>
            <a:xfrm rot="-6049856">
              <a:off x="8714277" y="363011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8"/>
            <p:cNvSpPr/>
            <p:nvPr/>
          </p:nvSpPr>
          <p:spPr>
            <a:xfrm rot="-6049856">
              <a:off x="8764226" y="353516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8"/>
            <p:cNvSpPr/>
            <p:nvPr/>
          </p:nvSpPr>
          <p:spPr>
            <a:xfrm rot="-6049856">
              <a:off x="8734915" y="345644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8"/>
            <p:cNvSpPr/>
            <p:nvPr/>
          </p:nvSpPr>
          <p:spPr>
            <a:xfrm rot="-6049856">
              <a:off x="8771302" y="345163"/>
              <a:ext cx="1672" cy="1205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8"/>
            <p:cNvSpPr/>
            <p:nvPr/>
          </p:nvSpPr>
          <p:spPr>
            <a:xfrm rot="-6049856">
              <a:off x="8767735" y="348320"/>
              <a:ext cx="7525" cy="4216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8"/>
            <p:cNvSpPr/>
            <p:nvPr/>
          </p:nvSpPr>
          <p:spPr>
            <a:xfrm rot="-6049856">
              <a:off x="8681156" y="384410"/>
              <a:ext cx="66608" cy="26500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8"/>
            <p:cNvSpPr/>
            <p:nvPr/>
          </p:nvSpPr>
          <p:spPr>
            <a:xfrm rot="-6049856">
              <a:off x="8714323" y="348125"/>
              <a:ext cx="14910" cy="16111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8"/>
            <p:cNvSpPr/>
            <p:nvPr/>
          </p:nvSpPr>
          <p:spPr>
            <a:xfrm rot="-6049856">
              <a:off x="8725915" y="358998"/>
              <a:ext cx="33304" cy="2017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8"/>
            <p:cNvSpPr/>
            <p:nvPr/>
          </p:nvSpPr>
          <p:spPr>
            <a:xfrm rot="-6049856">
              <a:off x="8817320" y="398185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8"/>
            <p:cNvSpPr/>
            <p:nvPr/>
          </p:nvSpPr>
          <p:spPr>
            <a:xfrm rot="-6049856">
              <a:off x="8796507" y="375590"/>
              <a:ext cx="30796" cy="15509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8"/>
            <p:cNvSpPr/>
            <p:nvPr/>
          </p:nvSpPr>
          <p:spPr>
            <a:xfrm rot="-6049856">
              <a:off x="8766458" y="381996"/>
              <a:ext cx="14910" cy="10992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8"/>
            <p:cNvSpPr/>
            <p:nvPr/>
          </p:nvSpPr>
          <p:spPr>
            <a:xfrm rot="-6049856">
              <a:off x="8701779" y="350604"/>
              <a:ext cx="16164" cy="6776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8"/>
            <p:cNvSpPr/>
            <p:nvPr/>
          </p:nvSpPr>
          <p:spPr>
            <a:xfrm rot="-6049856">
              <a:off x="8690395" y="354156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8"/>
            <p:cNvSpPr/>
            <p:nvPr/>
          </p:nvSpPr>
          <p:spPr>
            <a:xfrm rot="-6049856">
              <a:off x="7904776" y="621659"/>
              <a:ext cx="2508" cy="406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8"/>
            <p:cNvSpPr/>
            <p:nvPr/>
          </p:nvSpPr>
          <p:spPr>
            <a:xfrm rot="-6049856">
              <a:off x="7927913" y="615927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8"/>
            <p:cNvSpPr/>
            <p:nvPr/>
          </p:nvSpPr>
          <p:spPr>
            <a:xfrm rot="-6049856">
              <a:off x="8326350" y="407973"/>
              <a:ext cx="23410" cy="933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8"/>
            <p:cNvSpPr/>
            <p:nvPr/>
          </p:nvSpPr>
          <p:spPr>
            <a:xfrm rot="-6049856">
              <a:off x="8111326" y="525040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8"/>
            <p:cNvSpPr/>
            <p:nvPr/>
          </p:nvSpPr>
          <p:spPr>
            <a:xfrm rot="-6049856">
              <a:off x="8110619" y="567283"/>
              <a:ext cx="7525" cy="557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8"/>
            <p:cNvSpPr/>
            <p:nvPr/>
          </p:nvSpPr>
          <p:spPr>
            <a:xfrm rot="-6049856">
              <a:off x="7773849" y="658691"/>
              <a:ext cx="11287" cy="4668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8"/>
            <p:cNvSpPr/>
            <p:nvPr/>
          </p:nvSpPr>
          <p:spPr>
            <a:xfrm rot="-6049856">
              <a:off x="8538048" y="387415"/>
              <a:ext cx="16164" cy="1084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8"/>
            <p:cNvSpPr/>
            <p:nvPr/>
          </p:nvSpPr>
          <p:spPr>
            <a:xfrm rot="-6049856">
              <a:off x="7893274" y="510448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8"/>
            <p:cNvSpPr/>
            <p:nvPr/>
          </p:nvSpPr>
          <p:spPr>
            <a:xfrm rot="-6049856">
              <a:off x="8529315" y="378354"/>
              <a:ext cx="10033" cy="12196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8"/>
            <p:cNvSpPr/>
            <p:nvPr/>
          </p:nvSpPr>
          <p:spPr>
            <a:xfrm rot="-6049856">
              <a:off x="8639882" y="365461"/>
              <a:ext cx="1115" cy="135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8"/>
            <p:cNvSpPr/>
            <p:nvPr/>
          </p:nvSpPr>
          <p:spPr>
            <a:xfrm rot="-6049856">
              <a:off x="8657611" y="407822"/>
              <a:ext cx="6271" cy="150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8"/>
            <p:cNvSpPr/>
            <p:nvPr/>
          </p:nvSpPr>
          <p:spPr>
            <a:xfrm rot="-6049856">
              <a:off x="8508842" y="459314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8"/>
            <p:cNvSpPr/>
            <p:nvPr/>
          </p:nvSpPr>
          <p:spPr>
            <a:xfrm rot="-6049856">
              <a:off x="8640501" y="367409"/>
              <a:ext cx="3902" cy="406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8"/>
            <p:cNvSpPr/>
            <p:nvPr/>
          </p:nvSpPr>
          <p:spPr>
            <a:xfrm rot="-6049856">
              <a:off x="8643130" y="363762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8"/>
            <p:cNvSpPr/>
            <p:nvPr/>
          </p:nvSpPr>
          <p:spPr>
            <a:xfrm rot="-6049856">
              <a:off x="8636773" y="365131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8"/>
            <p:cNvSpPr/>
            <p:nvPr/>
          </p:nvSpPr>
          <p:spPr>
            <a:xfrm rot="-6049856">
              <a:off x="8283859" y="546799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8"/>
            <p:cNvSpPr/>
            <p:nvPr/>
          </p:nvSpPr>
          <p:spPr>
            <a:xfrm rot="-6049856">
              <a:off x="8256727" y="530473"/>
              <a:ext cx="39575" cy="12046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 rot="-6049856">
              <a:off x="8038353" y="-58992"/>
              <a:ext cx="182266" cy="116209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 rot="-6049856">
              <a:off x="7582723" y="665626"/>
              <a:ext cx="29681" cy="24091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 rot="-6049856">
              <a:off x="7950008" y="603596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 rot="-6049856">
              <a:off x="8127632" y="545833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 rot="-6049856">
              <a:off x="8603945" y="379763"/>
              <a:ext cx="3623" cy="36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 rot="-6049856">
              <a:off x="8612924" y="382001"/>
              <a:ext cx="7525" cy="6023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 rot="-6049856">
              <a:off x="8113174" y="564159"/>
              <a:ext cx="6410" cy="225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 rot="-6049856">
              <a:off x="7780006" y="653811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 rot="-6049856">
              <a:off x="8469905" y="507575"/>
              <a:ext cx="6271" cy="4065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 rot="-6049856">
              <a:off x="8664563" y="356187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 rot="-6049856">
              <a:off x="8736519" y="411899"/>
              <a:ext cx="6271" cy="572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 rot="-6049856">
              <a:off x="8678964" y="389091"/>
              <a:ext cx="17558" cy="9486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 rot="-6049856">
              <a:off x="8693087" y="391465"/>
              <a:ext cx="5435" cy="406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 rot="-6049856">
              <a:off x="8620126" y="366190"/>
              <a:ext cx="17836" cy="7378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 rot="-6049856">
              <a:off x="8682507" y="418001"/>
              <a:ext cx="12402" cy="4216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 rot="-6049856">
              <a:off x="8654895" y="416753"/>
              <a:ext cx="7525" cy="10690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 rot="-6049856">
              <a:off x="8665006" y="416581"/>
              <a:ext cx="2508" cy="5571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 rot="-6049856">
              <a:off x="8676562" y="426772"/>
              <a:ext cx="3762" cy="6776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 rot="-6049856">
              <a:off x="8566439" y="435502"/>
              <a:ext cx="9754" cy="8884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 rot="-6049856">
              <a:off x="8593956" y="460191"/>
              <a:ext cx="16164" cy="4216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 rot="-6049856">
              <a:off x="8574891" y="472350"/>
              <a:ext cx="12402" cy="933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 rot="-6049856">
              <a:off x="8442538" y="459719"/>
              <a:ext cx="24804" cy="2710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 rot="-6049856">
              <a:off x="8351108" y="537589"/>
              <a:ext cx="24804" cy="12196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 rot="-6049856">
              <a:off x="8361855" y="527888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 rot="-6049856">
              <a:off x="7979645" y="629255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 rot="-6049856">
              <a:off x="7893452" y="631452"/>
              <a:ext cx="14771" cy="150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 rot="-6049856">
              <a:off x="7832242" y="657617"/>
              <a:ext cx="13238" cy="9636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 rot="-6049856">
              <a:off x="9141550" y="660103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 rot="-6049856">
              <a:off x="8456202" y="89225"/>
              <a:ext cx="195783" cy="1546354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 rot="-6049856">
              <a:off x="8214532" y="196487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 rot="-6049856">
              <a:off x="8191415" y="204726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 rot="-6049856">
              <a:off x="7813574" y="402007"/>
              <a:ext cx="23410" cy="9486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 rot="-6049856">
              <a:off x="8020660" y="291893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 rot="-6049856">
              <a:off x="8022327" y="247297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 rot="-6049856">
              <a:off x="8326084" y="158709"/>
              <a:ext cx="11287" cy="421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 rot="-6049856">
              <a:off x="7628382" y="423851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 rot="-6049856">
              <a:off x="8224914" y="307961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 rot="-6049856">
              <a:off x="7642501" y="430941"/>
              <a:ext cx="10033" cy="1084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 rot="-6049856">
              <a:off x="8752867" y="97558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 rot="-6049856">
              <a:off x="8900782" y="166543"/>
              <a:ext cx="2090" cy="4216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 rot="-6049856">
              <a:off x="7665037" y="360654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 rot="-6049856">
              <a:off x="8536521" y="167591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 rot="-6049856">
              <a:off x="7870088" y="272849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 rot="-6049856">
              <a:off x="7856527" y="278801"/>
              <a:ext cx="40829" cy="10690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 rot="-6049856">
              <a:off x="8138188" y="-446493"/>
              <a:ext cx="188398" cy="1405420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 rot="-6049856">
              <a:off x="7550703" y="428587"/>
              <a:ext cx="11148" cy="1656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 rot="-6049856">
              <a:off x="8156097" y="209622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 rot="-6049856">
              <a:off x="8006034" y="267706"/>
              <a:ext cx="8779" cy="6776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 rot="-6049856">
              <a:off x="7580377" y="439046"/>
              <a:ext cx="3066" cy="271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 rot="-6049856">
              <a:off x="7567575" y="434907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 rot="-6049856">
              <a:off x="8574534" y="240611"/>
              <a:ext cx="5156" cy="3313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 rot="-6049856">
              <a:off x="8020359" y="254220"/>
              <a:ext cx="7525" cy="225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 rot="-6049856">
              <a:off x="8329229" y="167183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 rot="-6049856">
              <a:off x="7694137" y="308893"/>
              <a:ext cx="6271" cy="4216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 rot="-6049856">
              <a:off x="7552614" y="449056"/>
              <a:ext cx="17976" cy="6776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 rot="-6049856">
              <a:off x="7605507" y="377117"/>
              <a:ext cx="11148" cy="8432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 rot="-6049856">
              <a:off x="7573375" y="358127"/>
              <a:ext cx="14910" cy="4216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 rot="-6049856">
              <a:off x="7594109" y="340304"/>
              <a:ext cx="11705" cy="8281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 rot="-6049856">
              <a:off x="7703184" y="359203"/>
              <a:ext cx="25919" cy="150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 rot="-6049856">
              <a:off x="7784399" y="270778"/>
              <a:ext cx="26058" cy="12046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 rot="-6049856">
              <a:off x="7796622" y="290203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 rot="-6049856">
              <a:off x="8927606" y="17103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 rot="-6049856">
              <a:off x="8929381" y="157491"/>
              <a:ext cx="16164" cy="5421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 rot="-6049856">
              <a:off x="8139314" y="187162"/>
              <a:ext cx="8779" cy="4216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 rot="-6049856">
              <a:off x="8213435" y="188236"/>
              <a:ext cx="13656" cy="2710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 rot="-6049856">
              <a:off x="8269725" y="156330"/>
              <a:ext cx="16025" cy="9486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7" name="Google Shape;6807;p28"/>
          <p:cNvSpPr/>
          <p:nvPr/>
        </p:nvSpPr>
        <p:spPr>
          <a:xfrm rot="-1528266">
            <a:off x="462036" y="610506"/>
            <a:ext cx="161295" cy="117711"/>
          </a:xfrm>
          <a:custGeom>
            <a:avLst/>
            <a:gdLst/>
            <a:ahLst/>
            <a:cxnLst/>
            <a:rect l="l" t="t" r="r" b="b"/>
            <a:pathLst>
              <a:path w="1484" h="1083" extrusionOk="0">
                <a:moveTo>
                  <a:pt x="335" y="1"/>
                </a:moveTo>
                <a:cubicBezTo>
                  <a:pt x="160" y="1"/>
                  <a:pt x="1" y="197"/>
                  <a:pt x="149" y="389"/>
                </a:cubicBezTo>
                <a:cubicBezTo>
                  <a:pt x="211" y="459"/>
                  <a:pt x="281" y="486"/>
                  <a:pt x="361" y="530"/>
                </a:cubicBezTo>
                <a:cubicBezTo>
                  <a:pt x="467" y="592"/>
                  <a:pt x="564" y="653"/>
                  <a:pt x="670" y="724"/>
                </a:cubicBezTo>
                <a:cubicBezTo>
                  <a:pt x="758" y="795"/>
                  <a:pt x="847" y="874"/>
                  <a:pt x="944" y="936"/>
                </a:cubicBezTo>
                <a:cubicBezTo>
                  <a:pt x="1023" y="971"/>
                  <a:pt x="1112" y="998"/>
                  <a:pt x="1173" y="1051"/>
                </a:cubicBezTo>
                <a:cubicBezTo>
                  <a:pt x="1202" y="1073"/>
                  <a:pt x="1233" y="1082"/>
                  <a:pt x="1263" y="1082"/>
                </a:cubicBezTo>
                <a:cubicBezTo>
                  <a:pt x="1380" y="1082"/>
                  <a:pt x="1484" y="940"/>
                  <a:pt x="1421" y="821"/>
                </a:cubicBezTo>
                <a:cubicBezTo>
                  <a:pt x="1332" y="662"/>
                  <a:pt x="1138" y="574"/>
                  <a:pt x="1006" y="450"/>
                </a:cubicBezTo>
                <a:cubicBezTo>
                  <a:pt x="926" y="380"/>
                  <a:pt x="838" y="309"/>
                  <a:pt x="758" y="247"/>
                </a:cubicBezTo>
                <a:cubicBezTo>
                  <a:pt x="714" y="221"/>
                  <a:pt x="679" y="185"/>
                  <a:pt x="635" y="159"/>
                </a:cubicBezTo>
                <a:cubicBezTo>
                  <a:pt x="641" y="159"/>
                  <a:pt x="564" y="99"/>
                  <a:pt x="543" y="99"/>
                </a:cubicBezTo>
                <a:cubicBezTo>
                  <a:pt x="536" y="99"/>
                  <a:pt x="535" y="106"/>
                  <a:pt x="546" y="124"/>
                </a:cubicBezTo>
                <a:cubicBezTo>
                  <a:pt x="488" y="36"/>
                  <a:pt x="410" y="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8" name="Google Shape;6808;p28"/>
          <p:cNvSpPr/>
          <p:nvPr/>
        </p:nvSpPr>
        <p:spPr>
          <a:xfrm rot="-1528266">
            <a:off x="667560" y="898205"/>
            <a:ext cx="144883" cy="98581"/>
          </a:xfrm>
          <a:custGeom>
            <a:avLst/>
            <a:gdLst/>
            <a:ahLst/>
            <a:cxnLst/>
            <a:rect l="l" t="t" r="r" b="b"/>
            <a:pathLst>
              <a:path w="1333" h="907" extrusionOk="0">
                <a:moveTo>
                  <a:pt x="323" y="0"/>
                </a:moveTo>
                <a:cubicBezTo>
                  <a:pt x="164" y="0"/>
                  <a:pt x="1" y="179"/>
                  <a:pt x="100" y="335"/>
                </a:cubicBezTo>
                <a:cubicBezTo>
                  <a:pt x="171" y="432"/>
                  <a:pt x="233" y="450"/>
                  <a:pt x="339" y="485"/>
                </a:cubicBezTo>
                <a:cubicBezTo>
                  <a:pt x="427" y="521"/>
                  <a:pt x="524" y="583"/>
                  <a:pt x="603" y="627"/>
                </a:cubicBezTo>
                <a:cubicBezTo>
                  <a:pt x="780" y="715"/>
                  <a:pt x="983" y="794"/>
                  <a:pt x="1151" y="892"/>
                </a:cubicBezTo>
                <a:cubicBezTo>
                  <a:pt x="1169" y="902"/>
                  <a:pt x="1188" y="906"/>
                  <a:pt x="1208" y="906"/>
                </a:cubicBezTo>
                <a:cubicBezTo>
                  <a:pt x="1272" y="906"/>
                  <a:pt x="1332" y="854"/>
                  <a:pt x="1319" y="786"/>
                </a:cubicBezTo>
                <a:cubicBezTo>
                  <a:pt x="1275" y="618"/>
                  <a:pt x="1071" y="485"/>
                  <a:pt x="939" y="379"/>
                </a:cubicBezTo>
                <a:cubicBezTo>
                  <a:pt x="851" y="309"/>
                  <a:pt x="745" y="238"/>
                  <a:pt x="656" y="168"/>
                </a:cubicBezTo>
                <a:cubicBezTo>
                  <a:pt x="586" y="123"/>
                  <a:pt x="489" y="70"/>
                  <a:pt x="436" y="35"/>
                </a:cubicBezTo>
                <a:cubicBezTo>
                  <a:pt x="401" y="11"/>
                  <a:pt x="362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9" name="Google Shape;6809;p28"/>
          <p:cNvSpPr/>
          <p:nvPr/>
        </p:nvSpPr>
        <p:spPr>
          <a:xfrm rot="-1528266">
            <a:off x="1602008" y="364458"/>
            <a:ext cx="144557" cy="99016"/>
          </a:xfrm>
          <a:custGeom>
            <a:avLst/>
            <a:gdLst/>
            <a:ahLst/>
            <a:cxnLst/>
            <a:rect l="l" t="t" r="r" b="b"/>
            <a:pathLst>
              <a:path w="1330" h="911" extrusionOk="0">
                <a:moveTo>
                  <a:pt x="319" y="1"/>
                </a:moveTo>
                <a:cubicBezTo>
                  <a:pt x="160" y="1"/>
                  <a:pt x="0" y="183"/>
                  <a:pt x="99" y="331"/>
                </a:cubicBezTo>
                <a:cubicBezTo>
                  <a:pt x="170" y="437"/>
                  <a:pt x="231" y="445"/>
                  <a:pt x="337" y="490"/>
                </a:cubicBezTo>
                <a:cubicBezTo>
                  <a:pt x="426" y="516"/>
                  <a:pt x="514" y="587"/>
                  <a:pt x="602" y="622"/>
                </a:cubicBezTo>
                <a:cubicBezTo>
                  <a:pt x="779" y="719"/>
                  <a:pt x="982" y="790"/>
                  <a:pt x="1150" y="896"/>
                </a:cubicBezTo>
                <a:cubicBezTo>
                  <a:pt x="1166" y="906"/>
                  <a:pt x="1184" y="910"/>
                  <a:pt x="1203" y="910"/>
                </a:cubicBezTo>
                <a:cubicBezTo>
                  <a:pt x="1265" y="910"/>
                  <a:pt x="1329" y="858"/>
                  <a:pt x="1309" y="790"/>
                </a:cubicBezTo>
                <a:cubicBezTo>
                  <a:pt x="1273" y="613"/>
                  <a:pt x="1061" y="490"/>
                  <a:pt x="938" y="384"/>
                </a:cubicBezTo>
                <a:cubicBezTo>
                  <a:pt x="849" y="304"/>
                  <a:pt x="743" y="242"/>
                  <a:pt x="646" y="172"/>
                </a:cubicBezTo>
                <a:cubicBezTo>
                  <a:pt x="585" y="119"/>
                  <a:pt x="479" y="75"/>
                  <a:pt x="434" y="39"/>
                </a:cubicBezTo>
                <a:cubicBezTo>
                  <a:pt x="399" y="12"/>
                  <a:pt x="359" y="1"/>
                  <a:pt x="3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0" name="Google Shape;6810;p28"/>
          <p:cNvSpPr/>
          <p:nvPr/>
        </p:nvSpPr>
        <p:spPr>
          <a:xfrm rot="-1528266">
            <a:off x="426789" y="780491"/>
            <a:ext cx="129666" cy="97386"/>
          </a:xfrm>
          <a:custGeom>
            <a:avLst/>
            <a:gdLst/>
            <a:ahLst/>
            <a:cxnLst/>
            <a:rect l="l" t="t" r="r" b="b"/>
            <a:pathLst>
              <a:path w="1193" h="896" extrusionOk="0">
                <a:moveTo>
                  <a:pt x="320" y="1"/>
                </a:moveTo>
                <a:cubicBezTo>
                  <a:pt x="145" y="1"/>
                  <a:pt x="1" y="207"/>
                  <a:pt x="142" y="388"/>
                </a:cubicBezTo>
                <a:cubicBezTo>
                  <a:pt x="265" y="538"/>
                  <a:pt x="504" y="626"/>
                  <a:pt x="663" y="741"/>
                </a:cubicBezTo>
                <a:cubicBezTo>
                  <a:pt x="749" y="797"/>
                  <a:pt x="883" y="896"/>
                  <a:pt x="1001" y="896"/>
                </a:cubicBezTo>
                <a:cubicBezTo>
                  <a:pt x="1052" y="896"/>
                  <a:pt x="1100" y="877"/>
                  <a:pt x="1140" y="830"/>
                </a:cubicBezTo>
                <a:cubicBezTo>
                  <a:pt x="1140" y="821"/>
                  <a:pt x="1148" y="821"/>
                  <a:pt x="1148" y="812"/>
                </a:cubicBezTo>
                <a:cubicBezTo>
                  <a:pt x="1184" y="768"/>
                  <a:pt x="1192" y="679"/>
                  <a:pt x="1157" y="626"/>
                </a:cubicBezTo>
                <a:cubicBezTo>
                  <a:pt x="1078" y="503"/>
                  <a:pt x="945" y="423"/>
                  <a:pt x="830" y="335"/>
                </a:cubicBezTo>
                <a:cubicBezTo>
                  <a:pt x="716" y="238"/>
                  <a:pt x="592" y="167"/>
                  <a:pt x="486" y="70"/>
                </a:cubicBezTo>
                <a:cubicBezTo>
                  <a:pt x="433" y="21"/>
                  <a:pt x="375" y="1"/>
                  <a:pt x="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1" name="Google Shape;6811;p28"/>
          <p:cNvSpPr/>
          <p:nvPr/>
        </p:nvSpPr>
        <p:spPr>
          <a:xfrm rot="-1528266">
            <a:off x="222958" y="481381"/>
            <a:ext cx="130319" cy="102494"/>
          </a:xfrm>
          <a:custGeom>
            <a:avLst/>
            <a:gdLst/>
            <a:ahLst/>
            <a:cxnLst/>
            <a:rect l="l" t="t" r="r" b="b"/>
            <a:pathLst>
              <a:path w="1199" h="943" extrusionOk="0">
                <a:moveTo>
                  <a:pt x="278" y="1"/>
                </a:moveTo>
                <a:cubicBezTo>
                  <a:pt x="82" y="1"/>
                  <a:pt x="0" y="333"/>
                  <a:pt x="229" y="404"/>
                </a:cubicBezTo>
                <a:cubicBezTo>
                  <a:pt x="362" y="440"/>
                  <a:pt x="467" y="554"/>
                  <a:pt x="582" y="634"/>
                </a:cubicBezTo>
                <a:cubicBezTo>
                  <a:pt x="715" y="731"/>
                  <a:pt x="856" y="837"/>
                  <a:pt x="1006" y="925"/>
                </a:cubicBezTo>
                <a:cubicBezTo>
                  <a:pt x="1027" y="937"/>
                  <a:pt x="1049" y="942"/>
                  <a:pt x="1069" y="942"/>
                </a:cubicBezTo>
                <a:cubicBezTo>
                  <a:pt x="1141" y="942"/>
                  <a:pt x="1198" y="875"/>
                  <a:pt x="1192" y="793"/>
                </a:cubicBezTo>
                <a:cubicBezTo>
                  <a:pt x="1174" y="598"/>
                  <a:pt x="935" y="466"/>
                  <a:pt x="803" y="342"/>
                </a:cubicBezTo>
                <a:cubicBezTo>
                  <a:pt x="653" y="219"/>
                  <a:pt x="538" y="86"/>
                  <a:pt x="353" y="16"/>
                </a:cubicBezTo>
                <a:cubicBezTo>
                  <a:pt x="327" y="5"/>
                  <a:pt x="302" y="1"/>
                  <a:pt x="2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2" name="Google Shape;6812;p28"/>
          <p:cNvSpPr/>
          <p:nvPr/>
        </p:nvSpPr>
        <p:spPr>
          <a:xfrm rot="-1528266">
            <a:off x="277483" y="318071"/>
            <a:ext cx="132710" cy="82278"/>
          </a:xfrm>
          <a:custGeom>
            <a:avLst/>
            <a:gdLst/>
            <a:ahLst/>
            <a:cxnLst/>
            <a:rect l="l" t="t" r="r" b="b"/>
            <a:pathLst>
              <a:path w="1221" h="757" extrusionOk="0">
                <a:moveTo>
                  <a:pt x="247" y="0"/>
                </a:moveTo>
                <a:cubicBezTo>
                  <a:pt x="172" y="0"/>
                  <a:pt x="92" y="46"/>
                  <a:pt x="54" y="110"/>
                </a:cubicBezTo>
                <a:cubicBezTo>
                  <a:pt x="1" y="216"/>
                  <a:pt x="54" y="322"/>
                  <a:pt x="142" y="383"/>
                </a:cubicBezTo>
                <a:cubicBezTo>
                  <a:pt x="265" y="463"/>
                  <a:pt x="416" y="507"/>
                  <a:pt x="548" y="569"/>
                </a:cubicBezTo>
                <a:cubicBezTo>
                  <a:pt x="680" y="631"/>
                  <a:pt x="813" y="728"/>
                  <a:pt x="963" y="754"/>
                </a:cubicBezTo>
                <a:cubicBezTo>
                  <a:pt x="972" y="756"/>
                  <a:pt x="982" y="757"/>
                  <a:pt x="991" y="757"/>
                </a:cubicBezTo>
                <a:cubicBezTo>
                  <a:pt x="1127" y="757"/>
                  <a:pt x="1220" y="580"/>
                  <a:pt x="1104" y="480"/>
                </a:cubicBezTo>
                <a:cubicBezTo>
                  <a:pt x="875" y="286"/>
                  <a:pt x="574" y="189"/>
                  <a:pt x="327" y="21"/>
                </a:cubicBezTo>
                <a:cubicBezTo>
                  <a:pt x="303" y="7"/>
                  <a:pt x="275" y="0"/>
                  <a:pt x="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3" name="Google Shape;6813;p28"/>
          <p:cNvSpPr/>
          <p:nvPr/>
        </p:nvSpPr>
        <p:spPr>
          <a:xfrm rot="-1528266">
            <a:off x="493329" y="179347"/>
            <a:ext cx="159882" cy="101298"/>
          </a:xfrm>
          <a:custGeom>
            <a:avLst/>
            <a:gdLst/>
            <a:ahLst/>
            <a:cxnLst/>
            <a:rect l="l" t="t" r="r" b="b"/>
            <a:pathLst>
              <a:path w="1471" h="932" extrusionOk="0">
                <a:moveTo>
                  <a:pt x="366" y="0"/>
                </a:moveTo>
                <a:cubicBezTo>
                  <a:pt x="144" y="0"/>
                  <a:pt x="0" y="345"/>
                  <a:pt x="269" y="469"/>
                </a:cubicBezTo>
                <a:cubicBezTo>
                  <a:pt x="358" y="513"/>
                  <a:pt x="437" y="566"/>
                  <a:pt x="534" y="601"/>
                </a:cubicBezTo>
                <a:cubicBezTo>
                  <a:pt x="640" y="645"/>
                  <a:pt x="746" y="698"/>
                  <a:pt x="843" y="751"/>
                </a:cubicBezTo>
                <a:cubicBezTo>
                  <a:pt x="977" y="825"/>
                  <a:pt x="1129" y="931"/>
                  <a:pt x="1285" y="931"/>
                </a:cubicBezTo>
                <a:cubicBezTo>
                  <a:pt x="1314" y="931"/>
                  <a:pt x="1344" y="927"/>
                  <a:pt x="1373" y="919"/>
                </a:cubicBezTo>
                <a:cubicBezTo>
                  <a:pt x="1461" y="892"/>
                  <a:pt x="1470" y="751"/>
                  <a:pt x="1399" y="698"/>
                </a:cubicBezTo>
                <a:cubicBezTo>
                  <a:pt x="1099" y="486"/>
                  <a:pt x="817" y="257"/>
                  <a:pt x="516" y="54"/>
                </a:cubicBezTo>
                <a:cubicBezTo>
                  <a:pt x="465" y="16"/>
                  <a:pt x="414" y="0"/>
                  <a:pt x="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4" name="Google Shape;6814;p28"/>
          <p:cNvSpPr/>
          <p:nvPr/>
        </p:nvSpPr>
        <p:spPr>
          <a:xfrm rot="-1528266">
            <a:off x="768389" y="324321"/>
            <a:ext cx="139340" cy="63040"/>
          </a:xfrm>
          <a:custGeom>
            <a:avLst/>
            <a:gdLst/>
            <a:ahLst/>
            <a:cxnLst/>
            <a:rect l="l" t="t" r="r" b="b"/>
            <a:pathLst>
              <a:path w="1282" h="580" extrusionOk="0">
                <a:moveTo>
                  <a:pt x="292" y="1"/>
                </a:moveTo>
                <a:cubicBezTo>
                  <a:pt x="0" y="9"/>
                  <a:pt x="26" y="461"/>
                  <a:pt x="304" y="461"/>
                </a:cubicBezTo>
                <a:cubicBezTo>
                  <a:pt x="311" y="461"/>
                  <a:pt x="319" y="461"/>
                  <a:pt x="327" y="460"/>
                </a:cubicBezTo>
                <a:cubicBezTo>
                  <a:pt x="342" y="459"/>
                  <a:pt x="357" y="458"/>
                  <a:pt x="372" y="458"/>
                </a:cubicBezTo>
                <a:cubicBezTo>
                  <a:pt x="575" y="458"/>
                  <a:pt x="795" y="579"/>
                  <a:pt x="1002" y="579"/>
                </a:cubicBezTo>
                <a:cubicBezTo>
                  <a:pt x="1070" y="579"/>
                  <a:pt x="1137" y="566"/>
                  <a:pt x="1202" y="531"/>
                </a:cubicBezTo>
                <a:cubicBezTo>
                  <a:pt x="1263" y="495"/>
                  <a:pt x="1281" y="389"/>
                  <a:pt x="1237" y="336"/>
                </a:cubicBezTo>
                <a:cubicBezTo>
                  <a:pt x="1140" y="213"/>
                  <a:pt x="937" y="142"/>
                  <a:pt x="787" y="107"/>
                </a:cubicBezTo>
                <a:cubicBezTo>
                  <a:pt x="619" y="72"/>
                  <a:pt x="460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5" name="Google Shape;6815;p28"/>
          <p:cNvSpPr/>
          <p:nvPr/>
        </p:nvSpPr>
        <p:spPr>
          <a:xfrm rot="-1528266">
            <a:off x="1072208" y="340790"/>
            <a:ext cx="140753" cy="89234"/>
          </a:xfrm>
          <a:custGeom>
            <a:avLst/>
            <a:gdLst/>
            <a:ahLst/>
            <a:cxnLst/>
            <a:rect l="l" t="t" r="r" b="b"/>
            <a:pathLst>
              <a:path w="1295" h="821" extrusionOk="0">
                <a:moveTo>
                  <a:pt x="316" y="1"/>
                </a:moveTo>
                <a:cubicBezTo>
                  <a:pt x="138" y="1"/>
                  <a:pt x="1" y="273"/>
                  <a:pt x="191" y="375"/>
                </a:cubicBezTo>
                <a:cubicBezTo>
                  <a:pt x="403" y="499"/>
                  <a:pt x="597" y="613"/>
                  <a:pt x="818" y="711"/>
                </a:cubicBezTo>
                <a:cubicBezTo>
                  <a:pt x="905" y="754"/>
                  <a:pt x="997" y="820"/>
                  <a:pt x="1091" y="820"/>
                </a:cubicBezTo>
                <a:cubicBezTo>
                  <a:pt x="1129" y="820"/>
                  <a:pt x="1168" y="809"/>
                  <a:pt x="1206" y="781"/>
                </a:cubicBezTo>
                <a:cubicBezTo>
                  <a:pt x="1294" y="728"/>
                  <a:pt x="1233" y="613"/>
                  <a:pt x="1153" y="605"/>
                </a:cubicBezTo>
                <a:cubicBezTo>
                  <a:pt x="1188" y="605"/>
                  <a:pt x="1091" y="534"/>
                  <a:pt x="1074" y="516"/>
                </a:cubicBezTo>
                <a:cubicBezTo>
                  <a:pt x="1003" y="463"/>
                  <a:pt x="932" y="419"/>
                  <a:pt x="862" y="375"/>
                </a:cubicBezTo>
                <a:cubicBezTo>
                  <a:pt x="703" y="269"/>
                  <a:pt x="570" y="145"/>
                  <a:pt x="429" y="39"/>
                </a:cubicBezTo>
                <a:cubicBezTo>
                  <a:pt x="391" y="12"/>
                  <a:pt x="353" y="1"/>
                  <a:pt x="3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6" name="Google Shape;6816;p28"/>
          <p:cNvSpPr/>
          <p:nvPr/>
        </p:nvSpPr>
        <p:spPr>
          <a:xfrm rot="-1528266">
            <a:off x="1200498" y="483398"/>
            <a:ext cx="117819" cy="86517"/>
          </a:xfrm>
          <a:custGeom>
            <a:avLst/>
            <a:gdLst/>
            <a:ahLst/>
            <a:cxnLst/>
            <a:rect l="l" t="t" r="r" b="b"/>
            <a:pathLst>
              <a:path w="1084" h="796" extrusionOk="0">
                <a:moveTo>
                  <a:pt x="229" y="1"/>
                </a:moveTo>
                <a:cubicBezTo>
                  <a:pt x="120" y="1"/>
                  <a:pt x="9" y="64"/>
                  <a:pt x="9" y="184"/>
                </a:cubicBezTo>
                <a:cubicBezTo>
                  <a:pt x="0" y="511"/>
                  <a:pt x="380" y="555"/>
                  <a:pt x="610" y="678"/>
                </a:cubicBezTo>
                <a:cubicBezTo>
                  <a:pt x="645" y="696"/>
                  <a:pt x="848" y="795"/>
                  <a:pt x="975" y="795"/>
                </a:cubicBezTo>
                <a:cubicBezTo>
                  <a:pt x="1039" y="795"/>
                  <a:pt x="1084" y="770"/>
                  <a:pt x="1078" y="696"/>
                </a:cubicBezTo>
                <a:cubicBezTo>
                  <a:pt x="1060" y="564"/>
                  <a:pt x="866" y="440"/>
                  <a:pt x="769" y="361"/>
                </a:cubicBezTo>
                <a:cubicBezTo>
                  <a:pt x="698" y="299"/>
                  <a:pt x="610" y="246"/>
                  <a:pt x="530" y="184"/>
                </a:cubicBezTo>
                <a:cubicBezTo>
                  <a:pt x="530" y="184"/>
                  <a:pt x="452" y="130"/>
                  <a:pt x="433" y="125"/>
                </a:cubicBezTo>
                <a:lnTo>
                  <a:pt x="433" y="125"/>
                </a:lnTo>
                <a:cubicBezTo>
                  <a:pt x="413" y="95"/>
                  <a:pt x="397" y="62"/>
                  <a:pt x="371" y="43"/>
                </a:cubicBezTo>
                <a:cubicBezTo>
                  <a:pt x="332" y="14"/>
                  <a:pt x="281" y="1"/>
                  <a:pt x="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7" name="Google Shape;6817;p28"/>
          <p:cNvSpPr/>
          <p:nvPr/>
        </p:nvSpPr>
        <p:spPr>
          <a:xfrm rot="-1528266">
            <a:off x="896107" y="486345"/>
            <a:ext cx="145100" cy="73257"/>
          </a:xfrm>
          <a:custGeom>
            <a:avLst/>
            <a:gdLst/>
            <a:ahLst/>
            <a:cxnLst/>
            <a:rect l="l" t="t" r="r" b="b"/>
            <a:pathLst>
              <a:path w="1335" h="674" extrusionOk="0">
                <a:moveTo>
                  <a:pt x="276" y="0"/>
                </a:moveTo>
                <a:cubicBezTo>
                  <a:pt x="75" y="0"/>
                  <a:pt x="1" y="279"/>
                  <a:pt x="213" y="377"/>
                </a:cubicBezTo>
                <a:cubicBezTo>
                  <a:pt x="310" y="421"/>
                  <a:pt x="425" y="439"/>
                  <a:pt x="540" y="474"/>
                </a:cubicBezTo>
                <a:cubicBezTo>
                  <a:pt x="663" y="518"/>
                  <a:pt x="778" y="562"/>
                  <a:pt x="902" y="606"/>
                </a:cubicBezTo>
                <a:cubicBezTo>
                  <a:pt x="973" y="628"/>
                  <a:pt x="1075" y="674"/>
                  <a:pt x="1165" y="674"/>
                </a:cubicBezTo>
                <a:cubicBezTo>
                  <a:pt x="1220" y="674"/>
                  <a:pt x="1271" y="657"/>
                  <a:pt x="1308" y="606"/>
                </a:cubicBezTo>
                <a:cubicBezTo>
                  <a:pt x="1334" y="562"/>
                  <a:pt x="1308" y="509"/>
                  <a:pt x="1264" y="492"/>
                </a:cubicBezTo>
                <a:cubicBezTo>
                  <a:pt x="1228" y="474"/>
                  <a:pt x="1193" y="430"/>
                  <a:pt x="1158" y="403"/>
                </a:cubicBezTo>
                <a:cubicBezTo>
                  <a:pt x="1070" y="341"/>
                  <a:pt x="972" y="289"/>
                  <a:pt x="875" y="236"/>
                </a:cubicBezTo>
                <a:cubicBezTo>
                  <a:pt x="699" y="156"/>
                  <a:pt x="513" y="50"/>
                  <a:pt x="328" y="6"/>
                </a:cubicBezTo>
                <a:cubicBezTo>
                  <a:pt x="310" y="2"/>
                  <a:pt x="292" y="0"/>
                  <a:pt x="2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8" name="Google Shape;6818;p28"/>
          <p:cNvSpPr/>
          <p:nvPr/>
        </p:nvSpPr>
        <p:spPr>
          <a:xfrm rot="-1528266">
            <a:off x="1059669" y="651675"/>
            <a:ext cx="108255" cy="61083"/>
          </a:xfrm>
          <a:custGeom>
            <a:avLst/>
            <a:gdLst/>
            <a:ahLst/>
            <a:cxnLst/>
            <a:rect l="l" t="t" r="r" b="b"/>
            <a:pathLst>
              <a:path w="996" h="562" extrusionOk="0">
                <a:moveTo>
                  <a:pt x="232" y="1"/>
                </a:moveTo>
                <a:cubicBezTo>
                  <a:pt x="109" y="1"/>
                  <a:pt x="0" y="129"/>
                  <a:pt x="51" y="252"/>
                </a:cubicBezTo>
                <a:cubicBezTo>
                  <a:pt x="113" y="428"/>
                  <a:pt x="289" y="463"/>
                  <a:pt x="457" y="490"/>
                </a:cubicBezTo>
                <a:cubicBezTo>
                  <a:pt x="578" y="511"/>
                  <a:pt x="716" y="561"/>
                  <a:pt x="844" y="561"/>
                </a:cubicBezTo>
                <a:cubicBezTo>
                  <a:pt x="875" y="561"/>
                  <a:pt x="905" y="559"/>
                  <a:pt x="934" y="552"/>
                </a:cubicBezTo>
                <a:cubicBezTo>
                  <a:pt x="987" y="543"/>
                  <a:pt x="996" y="463"/>
                  <a:pt x="960" y="437"/>
                </a:cubicBezTo>
                <a:cubicBezTo>
                  <a:pt x="845" y="349"/>
                  <a:pt x="731" y="278"/>
                  <a:pt x="607" y="207"/>
                </a:cubicBezTo>
                <a:cubicBezTo>
                  <a:pt x="501" y="154"/>
                  <a:pt x="422" y="75"/>
                  <a:pt x="316" y="22"/>
                </a:cubicBezTo>
                <a:cubicBezTo>
                  <a:pt x="288" y="7"/>
                  <a:pt x="259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9" name="Google Shape;6819;p28"/>
          <p:cNvSpPr/>
          <p:nvPr/>
        </p:nvSpPr>
        <p:spPr>
          <a:xfrm rot="-1528266">
            <a:off x="1454293" y="631695"/>
            <a:ext cx="108255" cy="62062"/>
          </a:xfrm>
          <a:custGeom>
            <a:avLst/>
            <a:gdLst/>
            <a:ahLst/>
            <a:cxnLst/>
            <a:rect l="l" t="t" r="r" b="b"/>
            <a:pathLst>
              <a:path w="996" h="571" extrusionOk="0">
                <a:moveTo>
                  <a:pt x="232" y="1"/>
                </a:moveTo>
                <a:cubicBezTo>
                  <a:pt x="109" y="1"/>
                  <a:pt x="1" y="131"/>
                  <a:pt x="51" y="260"/>
                </a:cubicBezTo>
                <a:cubicBezTo>
                  <a:pt x="113" y="428"/>
                  <a:pt x="281" y="472"/>
                  <a:pt x="448" y="499"/>
                </a:cubicBezTo>
                <a:cubicBezTo>
                  <a:pt x="570" y="520"/>
                  <a:pt x="714" y="570"/>
                  <a:pt x="844" y="570"/>
                </a:cubicBezTo>
                <a:cubicBezTo>
                  <a:pt x="875" y="570"/>
                  <a:pt x="905" y="568"/>
                  <a:pt x="934" y="561"/>
                </a:cubicBezTo>
                <a:cubicBezTo>
                  <a:pt x="978" y="543"/>
                  <a:pt x="996" y="472"/>
                  <a:pt x="952" y="437"/>
                </a:cubicBezTo>
                <a:cubicBezTo>
                  <a:pt x="846" y="349"/>
                  <a:pt x="731" y="278"/>
                  <a:pt x="607" y="216"/>
                </a:cubicBezTo>
                <a:cubicBezTo>
                  <a:pt x="501" y="155"/>
                  <a:pt x="413" y="75"/>
                  <a:pt x="316" y="22"/>
                </a:cubicBezTo>
                <a:cubicBezTo>
                  <a:pt x="288" y="8"/>
                  <a:pt x="260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0" name="Google Shape;6820;p28"/>
          <p:cNvSpPr/>
          <p:nvPr/>
        </p:nvSpPr>
        <p:spPr>
          <a:xfrm rot="-1528266">
            <a:off x="120138" y="623733"/>
            <a:ext cx="133036" cy="100212"/>
          </a:xfrm>
          <a:custGeom>
            <a:avLst/>
            <a:gdLst/>
            <a:ahLst/>
            <a:cxnLst/>
            <a:rect l="l" t="t" r="r" b="b"/>
            <a:pathLst>
              <a:path w="1224" h="922" extrusionOk="0">
                <a:moveTo>
                  <a:pt x="181" y="1"/>
                </a:moveTo>
                <a:cubicBezTo>
                  <a:pt x="171" y="1"/>
                  <a:pt x="161" y="1"/>
                  <a:pt x="151" y="2"/>
                </a:cubicBezTo>
                <a:cubicBezTo>
                  <a:pt x="63" y="11"/>
                  <a:pt x="1" y="108"/>
                  <a:pt x="10" y="187"/>
                </a:cubicBezTo>
                <a:cubicBezTo>
                  <a:pt x="63" y="435"/>
                  <a:pt x="336" y="549"/>
                  <a:pt x="539" y="664"/>
                </a:cubicBezTo>
                <a:cubicBezTo>
                  <a:pt x="689" y="744"/>
                  <a:pt x="866" y="903"/>
                  <a:pt x="1034" y="920"/>
                </a:cubicBezTo>
                <a:cubicBezTo>
                  <a:pt x="1041" y="921"/>
                  <a:pt x="1048" y="922"/>
                  <a:pt x="1054" y="922"/>
                </a:cubicBezTo>
                <a:cubicBezTo>
                  <a:pt x="1180" y="922"/>
                  <a:pt x="1223" y="766"/>
                  <a:pt x="1131" y="691"/>
                </a:cubicBezTo>
                <a:cubicBezTo>
                  <a:pt x="990" y="567"/>
                  <a:pt x="848" y="435"/>
                  <a:pt x="698" y="320"/>
                </a:cubicBezTo>
                <a:cubicBezTo>
                  <a:pt x="529" y="185"/>
                  <a:pt x="401" y="1"/>
                  <a:pt x="1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1" name="Google Shape;6821;p28"/>
          <p:cNvSpPr/>
          <p:nvPr/>
        </p:nvSpPr>
        <p:spPr>
          <a:xfrm rot="-1528266">
            <a:off x="-69531" y="454053"/>
            <a:ext cx="130210" cy="105863"/>
          </a:xfrm>
          <a:custGeom>
            <a:avLst/>
            <a:gdLst/>
            <a:ahLst/>
            <a:cxnLst/>
            <a:rect l="l" t="t" r="r" b="b"/>
            <a:pathLst>
              <a:path w="1198" h="974" extrusionOk="0">
                <a:moveTo>
                  <a:pt x="315" y="1"/>
                </a:moveTo>
                <a:cubicBezTo>
                  <a:pt x="155" y="1"/>
                  <a:pt x="0" y="209"/>
                  <a:pt x="147" y="342"/>
                </a:cubicBezTo>
                <a:cubicBezTo>
                  <a:pt x="314" y="501"/>
                  <a:pt x="500" y="642"/>
                  <a:pt x="694" y="757"/>
                </a:cubicBezTo>
                <a:cubicBezTo>
                  <a:pt x="782" y="810"/>
                  <a:pt x="959" y="872"/>
                  <a:pt x="1012" y="960"/>
                </a:cubicBezTo>
                <a:cubicBezTo>
                  <a:pt x="1021" y="969"/>
                  <a:pt x="1034" y="973"/>
                  <a:pt x="1047" y="973"/>
                </a:cubicBezTo>
                <a:cubicBezTo>
                  <a:pt x="1060" y="973"/>
                  <a:pt x="1074" y="969"/>
                  <a:pt x="1083" y="960"/>
                </a:cubicBezTo>
                <a:cubicBezTo>
                  <a:pt x="1197" y="872"/>
                  <a:pt x="1074" y="713"/>
                  <a:pt x="994" y="642"/>
                </a:cubicBezTo>
                <a:cubicBezTo>
                  <a:pt x="818" y="457"/>
                  <a:pt x="632" y="280"/>
                  <a:pt x="464" y="77"/>
                </a:cubicBezTo>
                <a:cubicBezTo>
                  <a:pt x="421" y="23"/>
                  <a:pt x="368" y="1"/>
                  <a:pt x="3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2" name="Google Shape;6822;p28"/>
          <p:cNvSpPr/>
          <p:nvPr/>
        </p:nvSpPr>
        <p:spPr>
          <a:xfrm rot="-1528266">
            <a:off x="-13470" y="207429"/>
            <a:ext cx="114776" cy="118689"/>
          </a:xfrm>
          <a:custGeom>
            <a:avLst/>
            <a:gdLst/>
            <a:ahLst/>
            <a:cxnLst/>
            <a:rect l="l" t="t" r="r" b="b"/>
            <a:pathLst>
              <a:path w="1056" h="1092" extrusionOk="0">
                <a:moveTo>
                  <a:pt x="222" y="0"/>
                </a:moveTo>
                <a:cubicBezTo>
                  <a:pt x="108" y="0"/>
                  <a:pt x="0" y="80"/>
                  <a:pt x="13" y="218"/>
                </a:cubicBezTo>
                <a:cubicBezTo>
                  <a:pt x="30" y="430"/>
                  <a:pt x="233" y="528"/>
                  <a:pt x="375" y="660"/>
                </a:cubicBezTo>
                <a:cubicBezTo>
                  <a:pt x="516" y="801"/>
                  <a:pt x="693" y="1022"/>
                  <a:pt x="887" y="1084"/>
                </a:cubicBezTo>
                <a:cubicBezTo>
                  <a:pt x="901" y="1089"/>
                  <a:pt x="915" y="1091"/>
                  <a:pt x="928" y="1091"/>
                </a:cubicBezTo>
                <a:cubicBezTo>
                  <a:pt x="1004" y="1091"/>
                  <a:pt x="1056" y="1009"/>
                  <a:pt x="1010" y="934"/>
                </a:cubicBezTo>
                <a:cubicBezTo>
                  <a:pt x="913" y="748"/>
                  <a:pt x="816" y="589"/>
                  <a:pt x="693" y="422"/>
                </a:cubicBezTo>
                <a:cubicBezTo>
                  <a:pt x="595" y="298"/>
                  <a:pt x="490" y="139"/>
                  <a:pt x="357" y="42"/>
                </a:cubicBezTo>
                <a:cubicBezTo>
                  <a:pt x="316" y="14"/>
                  <a:pt x="269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3" name="Google Shape;6823;p28"/>
          <p:cNvSpPr/>
          <p:nvPr/>
        </p:nvSpPr>
        <p:spPr>
          <a:xfrm rot="-1528266">
            <a:off x="14684" y="-11098"/>
            <a:ext cx="169229" cy="109668"/>
          </a:xfrm>
          <a:custGeom>
            <a:avLst/>
            <a:gdLst/>
            <a:ahLst/>
            <a:cxnLst/>
            <a:rect l="l" t="t" r="r" b="b"/>
            <a:pathLst>
              <a:path w="1557" h="1009" extrusionOk="0">
                <a:moveTo>
                  <a:pt x="401" y="0"/>
                </a:moveTo>
                <a:cubicBezTo>
                  <a:pt x="171" y="0"/>
                  <a:pt x="1" y="398"/>
                  <a:pt x="325" y="504"/>
                </a:cubicBezTo>
                <a:cubicBezTo>
                  <a:pt x="695" y="627"/>
                  <a:pt x="1005" y="936"/>
                  <a:pt x="1393" y="1007"/>
                </a:cubicBezTo>
                <a:cubicBezTo>
                  <a:pt x="1401" y="1008"/>
                  <a:pt x="1409" y="1009"/>
                  <a:pt x="1416" y="1009"/>
                </a:cubicBezTo>
                <a:cubicBezTo>
                  <a:pt x="1508" y="1009"/>
                  <a:pt x="1556" y="912"/>
                  <a:pt x="1499" y="830"/>
                </a:cubicBezTo>
                <a:cubicBezTo>
                  <a:pt x="1269" y="512"/>
                  <a:pt x="854" y="371"/>
                  <a:pt x="581" y="89"/>
                </a:cubicBezTo>
                <a:cubicBezTo>
                  <a:pt x="522" y="26"/>
                  <a:pt x="459" y="0"/>
                  <a:pt x="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4" name="Google Shape;6824;p28"/>
          <p:cNvSpPr/>
          <p:nvPr/>
        </p:nvSpPr>
        <p:spPr>
          <a:xfrm rot="-1528266">
            <a:off x="814676" y="142697"/>
            <a:ext cx="137601" cy="76626"/>
          </a:xfrm>
          <a:custGeom>
            <a:avLst/>
            <a:gdLst/>
            <a:ahLst/>
            <a:cxnLst/>
            <a:rect l="l" t="t" r="r" b="b"/>
            <a:pathLst>
              <a:path w="1266" h="705" extrusionOk="0">
                <a:moveTo>
                  <a:pt x="160" y="1"/>
                </a:moveTo>
                <a:cubicBezTo>
                  <a:pt x="148" y="1"/>
                  <a:pt x="136" y="1"/>
                  <a:pt x="125" y="3"/>
                </a:cubicBezTo>
                <a:cubicBezTo>
                  <a:pt x="54" y="11"/>
                  <a:pt x="1" y="64"/>
                  <a:pt x="27" y="135"/>
                </a:cubicBezTo>
                <a:cubicBezTo>
                  <a:pt x="45" y="206"/>
                  <a:pt x="89" y="232"/>
                  <a:pt x="151" y="267"/>
                </a:cubicBezTo>
                <a:cubicBezTo>
                  <a:pt x="248" y="338"/>
                  <a:pt x="345" y="400"/>
                  <a:pt x="442" y="462"/>
                </a:cubicBezTo>
                <a:cubicBezTo>
                  <a:pt x="610" y="568"/>
                  <a:pt x="778" y="621"/>
                  <a:pt x="955" y="691"/>
                </a:cubicBezTo>
                <a:cubicBezTo>
                  <a:pt x="978" y="700"/>
                  <a:pt x="1000" y="704"/>
                  <a:pt x="1021" y="704"/>
                </a:cubicBezTo>
                <a:cubicBezTo>
                  <a:pt x="1182" y="704"/>
                  <a:pt x="1265" y="455"/>
                  <a:pt x="1140" y="338"/>
                </a:cubicBezTo>
                <a:cubicBezTo>
                  <a:pt x="1078" y="276"/>
                  <a:pt x="1025" y="276"/>
                  <a:pt x="937" y="259"/>
                </a:cubicBezTo>
                <a:cubicBezTo>
                  <a:pt x="831" y="241"/>
                  <a:pt x="734" y="197"/>
                  <a:pt x="646" y="162"/>
                </a:cubicBezTo>
                <a:cubicBezTo>
                  <a:pt x="498" y="104"/>
                  <a:pt x="319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28"/>
          <p:cNvSpPr/>
          <p:nvPr/>
        </p:nvSpPr>
        <p:spPr>
          <a:xfrm rot="-1528266">
            <a:off x="1037666" y="141399"/>
            <a:ext cx="131840" cy="79126"/>
          </a:xfrm>
          <a:custGeom>
            <a:avLst/>
            <a:gdLst/>
            <a:ahLst/>
            <a:cxnLst/>
            <a:rect l="l" t="t" r="r" b="b"/>
            <a:pathLst>
              <a:path w="1213" h="728" extrusionOk="0">
                <a:moveTo>
                  <a:pt x="134" y="0"/>
                </a:moveTo>
                <a:cubicBezTo>
                  <a:pt x="105" y="0"/>
                  <a:pt x="78" y="5"/>
                  <a:pt x="53" y="18"/>
                </a:cubicBezTo>
                <a:cubicBezTo>
                  <a:pt x="27" y="35"/>
                  <a:pt x="0" y="71"/>
                  <a:pt x="9" y="106"/>
                </a:cubicBezTo>
                <a:cubicBezTo>
                  <a:pt x="53" y="238"/>
                  <a:pt x="159" y="318"/>
                  <a:pt x="265" y="406"/>
                </a:cubicBezTo>
                <a:cubicBezTo>
                  <a:pt x="433" y="539"/>
                  <a:pt x="610" y="618"/>
                  <a:pt x="804" y="706"/>
                </a:cubicBezTo>
                <a:cubicBezTo>
                  <a:pt x="834" y="721"/>
                  <a:pt x="864" y="727"/>
                  <a:pt x="891" y="727"/>
                </a:cubicBezTo>
                <a:cubicBezTo>
                  <a:pt x="1103" y="727"/>
                  <a:pt x="1213" y="353"/>
                  <a:pt x="963" y="283"/>
                </a:cubicBezTo>
                <a:cubicBezTo>
                  <a:pt x="768" y="221"/>
                  <a:pt x="583" y="177"/>
                  <a:pt x="406" y="88"/>
                </a:cubicBezTo>
                <a:cubicBezTo>
                  <a:pt x="332" y="55"/>
                  <a:pt x="22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6" name="Google Shape;6826;p28"/>
          <p:cNvSpPr/>
          <p:nvPr/>
        </p:nvSpPr>
        <p:spPr>
          <a:xfrm rot="-1528266">
            <a:off x="1276508" y="207667"/>
            <a:ext cx="134883" cy="75756"/>
          </a:xfrm>
          <a:custGeom>
            <a:avLst/>
            <a:gdLst/>
            <a:ahLst/>
            <a:cxnLst/>
            <a:rect l="l" t="t" r="r" b="b"/>
            <a:pathLst>
              <a:path w="1241" h="697" extrusionOk="0">
                <a:moveTo>
                  <a:pt x="150" y="1"/>
                </a:moveTo>
                <a:cubicBezTo>
                  <a:pt x="57" y="1"/>
                  <a:pt x="0" y="107"/>
                  <a:pt x="39" y="192"/>
                </a:cubicBezTo>
                <a:cubicBezTo>
                  <a:pt x="110" y="334"/>
                  <a:pt x="304" y="404"/>
                  <a:pt x="428" y="484"/>
                </a:cubicBezTo>
                <a:cubicBezTo>
                  <a:pt x="560" y="563"/>
                  <a:pt x="684" y="652"/>
                  <a:pt x="834" y="687"/>
                </a:cubicBezTo>
                <a:cubicBezTo>
                  <a:pt x="862" y="694"/>
                  <a:pt x="887" y="697"/>
                  <a:pt x="912" y="697"/>
                </a:cubicBezTo>
                <a:cubicBezTo>
                  <a:pt x="1217" y="697"/>
                  <a:pt x="1240" y="182"/>
                  <a:pt x="941" y="182"/>
                </a:cubicBezTo>
                <a:cubicBezTo>
                  <a:pt x="932" y="182"/>
                  <a:pt x="923" y="183"/>
                  <a:pt x="913" y="184"/>
                </a:cubicBezTo>
                <a:cubicBezTo>
                  <a:pt x="900" y="184"/>
                  <a:pt x="888" y="185"/>
                  <a:pt x="875" y="185"/>
                </a:cubicBezTo>
                <a:cubicBezTo>
                  <a:pt x="769" y="185"/>
                  <a:pt x="681" y="153"/>
                  <a:pt x="587" y="122"/>
                </a:cubicBezTo>
                <a:cubicBezTo>
                  <a:pt x="516" y="95"/>
                  <a:pt x="454" y="69"/>
                  <a:pt x="392" y="51"/>
                </a:cubicBezTo>
                <a:cubicBezTo>
                  <a:pt x="322" y="25"/>
                  <a:pt x="251" y="25"/>
                  <a:pt x="189" y="7"/>
                </a:cubicBezTo>
                <a:cubicBezTo>
                  <a:pt x="176" y="3"/>
                  <a:pt x="162" y="1"/>
                  <a:pt x="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7" name="Google Shape;6827;p28"/>
          <p:cNvSpPr/>
          <p:nvPr/>
        </p:nvSpPr>
        <p:spPr>
          <a:xfrm rot="-1528266">
            <a:off x="1181149" y="728729"/>
            <a:ext cx="145861" cy="92603"/>
          </a:xfrm>
          <a:custGeom>
            <a:avLst/>
            <a:gdLst/>
            <a:ahLst/>
            <a:cxnLst/>
            <a:rect l="l" t="t" r="r" b="b"/>
            <a:pathLst>
              <a:path w="1342" h="852" extrusionOk="0">
                <a:moveTo>
                  <a:pt x="376" y="0"/>
                </a:moveTo>
                <a:cubicBezTo>
                  <a:pt x="140" y="0"/>
                  <a:pt x="0" y="407"/>
                  <a:pt x="282" y="536"/>
                </a:cubicBezTo>
                <a:cubicBezTo>
                  <a:pt x="432" y="598"/>
                  <a:pt x="582" y="651"/>
                  <a:pt x="733" y="713"/>
                </a:cubicBezTo>
                <a:cubicBezTo>
                  <a:pt x="848" y="759"/>
                  <a:pt x="936" y="852"/>
                  <a:pt x="1056" y="852"/>
                </a:cubicBezTo>
                <a:cubicBezTo>
                  <a:pt x="1074" y="852"/>
                  <a:pt x="1093" y="850"/>
                  <a:pt x="1112" y="845"/>
                </a:cubicBezTo>
                <a:cubicBezTo>
                  <a:pt x="1245" y="828"/>
                  <a:pt x="1342" y="651"/>
                  <a:pt x="1236" y="545"/>
                </a:cubicBezTo>
                <a:cubicBezTo>
                  <a:pt x="1139" y="439"/>
                  <a:pt x="1042" y="342"/>
                  <a:pt x="927" y="271"/>
                </a:cubicBezTo>
                <a:cubicBezTo>
                  <a:pt x="786" y="183"/>
                  <a:pt x="635" y="112"/>
                  <a:pt x="494" y="33"/>
                </a:cubicBezTo>
                <a:cubicBezTo>
                  <a:pt x="453" y="10"/>
                  <a:pt x="414" y="0"/>
                  <a:pt x="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28"/>
          <p:cNvSpPr/>
          <p:nvPr/>
        </p:nvSpPr>
        <p:spPr>
          <a:xfrm rot="-1528266">
            <a:off x="940331" y="854415"/>
            <a:ext cx="131188" cy="95103"/>
          </a:xfrm>
          <a:custGeom>
            <a:avLst/>
            <a:gdLst/>
            <a:ahLst/>
            <a:cxnLst/>
            <a:rect l="l" t="t" r="r" b="b"/>
            <a:pathLst>
              <a:path w="1207" h="875" extrusionOk="0">
                <a:moveTo>
                  <a:pt x="377" y="0"/>
                </a:moveTo>
                <a:cubicBezTo>
                  <a:pt x="188" y="0"/>
                  <a:pt x="1" y="260"/>
                  <a:pt x="182" y="449"/>
                </a:cubicBezTo>
                <a:cubicBezTo>
                  <a:pt x="235" y="502"/>
                  <a:pt x="297" y="537"/>
                  <a:pt x="368" y="581"/>
                </a:cubicBezTo>
                <a:cubicBezTo>
                  <a:pt x="447" y="625"/>
                  <a:pt x="518" y="687"/>
                  <a:pt x="597" y="731"/>
                </a:cubicBezTo>
                <a:cubicBezTo>
                  <a:pt x="714" y="797"/>
                  <a:pt x="825" y="875"/>
                  <a:pt x="960" y="875"/>
                </a:cubicBezTo>
                <a:cubicBezTo>
                  <a:pt x="988" y="875"/>
                  <a:pt x="1017" y="871"/>
                  <a:pt x="1048" y="864"/>
                </a:cubicBezTo>
                <a:cubicBezTo>
                  <a:pt x="1162" y="837"/>
                  <a:pt x="1207" y="687"/>
                  <a:pt x="1127" y="608"/>
                </a:cubicBezTo>
                <a:cubicBezTo>
                  <a:pt x="1030" y="519"/>
                  <a:pt x="951" y="413"/>
                  <a:pt x="853" y="334"/>
                </a:cubicBezTo>
                <a:cubicBezTo>
                  <a:pt x="756" y="255"/>
                  <a:pt x="624" y="175"/>
                  <a:pt x="544" y="87"/>
                </a:cubicBezTo>
                <a:cubicBezTo>
                  <a:pt x="496" y="26"/>
                  <a:pt x="437" y="0"/>
                  <a:pt x="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9" name="Google Shape;6829;p28"/>
          <p:cNvSpPr/>
          <p:nvPr/>
        </p:nvSpPr>
        <p:spPr>
          <a:xfrm rot="-1528266">
            <a:off x="574148" y="447517"/>
            <a:ext cx="150643" cy="92386"/>
          </a:xfrm>
          <a:custGeom>
            <a:avLst/>
            <a:gdLst/>
            <a:ahLst/>
            <a:cxnLst/>
            <a:rect l="l" t="t" r="r" b="b"/>
            <a:pathLst>
              <a:path w="1386" h="850" extrusionOk="0">
                <a:moveTo>
                  <a:pt x="260" y="1"/>
                </a:moveTo>
                <a:cubicBezTo>
                  <a:pt x="18" y="1"/>
                  <a:pt x="1" y="382"/>
                  <a:pt x="258" y="408"/>
                </a:cubicBezTo>
                <a:cubicBezTo>
                  <a:pt x="293" y="417"/>
                  <a:pt x="355" y="461"/>
                  <a:pt x="390" y="479"/>
                </a:cubicBezTo>
                <a:cubicBezTo>
                  <a:pt x="496" y="532"/>
                  <a:pt x="602" y="576"/>
                  <a:pt x="708" y="629"/>
                </a:cubicBezTo>
                <a:cubicBezTo>
                  <a:pt x="858" y="699"/>
                  <a:pt x="1008" y="849"/>
                  <a:pt x="1185" y="849"/>
                </a:cubicBezTo>
                <a:cubicBezTo>
                  <a:pt x="1188" y="850"/>
                  <a:pt x="1192" y="850"/>
                  <a:pt x="1195" y="850"/>
                </a:cubicBezTo>
                <a:cubicBezTo>
                  <a:pt x="1313" y="850"/>
                  <a:pt x="1385" y="705"/>
                  <a:pt x="1299" y="602"/>
                </a:cubicBezTo>
                <a:cubicBezTo>
                  <a:pt x="1167" y="452"/>
                  <a:pt x="982" y="320"/>
                  <a:pt x="796" y="231"/>
                </a:cubicBezTo>
                <a:cubicBezTo>
                  <a:pt x="646" y="161"/>
                  <a:pt x="461" y="28"/>
                  <a:pt x="284" y="2"/>
                </a:cubicBezTo>
                <a:cubicBezTo>
                  <a:pt x="276" y="1"/>
                  <a:pt x="268" y="1"/>
                  <a:pt x="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0" name="Google Shape;6830;p28"/>
          <p:cNvSpPr/>
          <p:nvPr/>
        </p:nvSpPr>
        <p:spPr>
          <a:xfrm rot="-1528266">
            <a:off x="777441" y="681870"/>
            <a:ext cx="145752" cy="57279"/>
          </a:xfrm>
          <a:custGeom>
            <a:avLst/>
            <a:gdLst/>
            <a:ahLst/>
            <a:cxnLst/>
            <a:rect l="l" t="t" r="r" b="b"/>
            <a:pathLst>
              <a:path w="1341" h="527" extrusionOk="0">
                <a:moveTo>
                  <a:pt x="291" y="1"/>
                </a:moveTo>
                <a:cubicBezTo>
                  <a:pt x="79" y="1"/>
                  <a:pt x="1" y="291"/>
                  <a:pt x="219" y="388"/>
                </a:cubicBezTo>
                <a:cubicBezTo>
                  <a:pt x="405" y="476"/>
                  <a:pt x="634" y="503"/>
                  <a:pt x="837" y="512"/>
                </a:cubicBezTo>
                <a:cubicBezTo>
                  <a:pt x="900" y="516"/>
                  <a:pt x="979" y="527"/>
                  <a:pt x="1055" y="527"/>
                </a:cubicBezTo>
                <a:cubicBezTo>
                  <a:pt x="1151" y="527"/>
                  <a:pt x="1243" y="510"/>
                  <a:pt x="1296" y="441"/>
                </a:cubicBezTo>
                <a:cubicBezTo>
                  <a:pt x="1341" y="379"/>
                  <a:pt x="1288" y="291"/>
                  <a:pt x="1226" y="291"/>
                </a:cubicBezTo>
                <a:cubicBezTo>
                  <a:pt x="1155" y="282"/>
                  <a:pt x="1093" y="238"/>
                  <a:pt x="1032" y="220"/>
                </a:cubicBezTo>
                <a:cubicBezTo>
                  <a:pt x="961" y="194"/>
                  <a:pt x="890" y="185"/>
                  <a:pt x="811" y="167"/>
                </a:cubicBezTo>
                <a:cubicBezTo>
                  <a:pt x="652" y="132"/>
                  <a:pt x="511" y="44"/>
                  <a:pt x="352" y="8"/>
                </a:cubicBezTo>
                <a:cubicBezTo>
                  <a:pt x="330" y="3"/>
                  <a:pt x="310" y="1"/>
                  <a:pt x="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1" name="Google Shape;6831;p28"/>
          <p:cNvSpPr/>
          <p:nvPr/>
        </p:nvSpPr>
        <p:spPr>
          <a:xfrm rot="-1528266">
            <a:off x="243563" y="110886"/>
            <a:ext cx="111950" cy="72822"/>
          </a:xfrm>
          <a:custGeom>
            <a:avLst/>
            <a:gdLst/>
            <a:ahLst/>
            <a:cxnLst/>
            <a:rect l="l" t="t" r="r" b="b"/>
            <a:pathLst>
              <a:path w="1030" h="670" extrusionOk="0">
                <a:moveTo>
                  <a:pt x="282" y="1"/>
                </a:moveTo>
                <a:cubicBezTo>
                  <a:pt x="114" y="1"/>
                  <a:pt x="0" y="279"/>
                  <a:pt x="194" y="368"/>
                </a:cubicBezTo>
                <a:cubicBezTo>
                  <a:pt x="291" y="412"/>
                  <a:pt x="371" y="483"/>
                  <a:pt x="468" y="518"/>
                </a:cubicBezTo>
                <a:cubicBezTo>
                  <a:pt x="565" y="562"/>
                  <a:pt x="688" y="580"/>
                  <a:pt x="777" y="642"/>
                </a:cubicBezTo>
                <a:cubicBezTo>
                  <a:pt x="800" y="661"/>
                  <a:pt x="828" y="669"/>
                  <a:pt x="856" y="669"/>
                </a:cubicBezTo>
                <a:cubicBezTo>
                  <a:pt x="943" y="669"/>
                  <a:pt x="1029" y="586"/>
                  <a:pt x="962" y="492"/>
                </a:cubicBezTo>
                <a:cubicBezTo>
                  <a:pt x="891" y="395"/>
                  <a:pt x="794" y="324"/>
                  <a:pt x="688" y="262"/>
                </a:cubicBezTo>
                <a:cubicBezTo>
                  <a:pt x="574" y="192"/>
                  <a:pt x="485" y="103"/>
                  <a:pt x="379" y="33"/>
                </a:cubicBezTo>
                <a:cubicBezTo>
                  <a:pt x="346" y="10"/>
                  <a:pt x="313" y="1"/>
                  <a:pt x="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2" name="Google Shape;6832;p28"/>
          <p:cNvSpPr/>
          <p:nvPr/>
        </p:nvSpPr>
        <p:spPr>
          <a:xfrm rot="-1528266">
            <a:off x="-229225" y="-7304"/>
            <a:ext cx="121080" cy="103364"/>
          </a:xfrm>
          <a:custGeom>
            <a:avLst/>
            <a:gdLst/>
            <a:ahLst/>
            <a:cxnLst/>
            <a:rect l="l" t="t" r="r" b="b"/>
            <a:pathLst>
              <a:path w="1114" h="951" extrusionOk="0">
                <a:moveTo>
                  <a:pt x="279" y="1"/>
                </a:moveTo>
                <a:cubicBezTo>
                  <a:pt x="192" y="1"/>
                  <a:pt x="108" y="44"/>
                  <a:pt x="62" y="126"/>
                </a:cubicBezTo>
                <a:cubicBezTo>
                  <a:pt x="54" y="135"/>
                  <a:pt x="54" y="135"/>
                  <a:pt x="54" y="143"/>
                </a:cubicBezTo>
                <a:cubicBezTo>
                  <a:pt x="9" y="223"/>
                  <a:pt x="1" y="338"/>
                  <a:pt x="62" y="408"/>
                </a:cubicBezTo>
                <a:cubicBezTo>
                  <a:pt x="151" y="541"/>
                  <a:pt x="274" y="594"/>
                  <a:pt x="407" y="647"/>
                </a:cubicBezTo>
                <a:cubicBezTo>
                  <a:pt x="583" y="717"/>
                  <a:pt x="742" y="823"/>
                  <a:pt x="892" y="929"/>
                </a:cubicBezTo>
                <a:cubicBezTo>
                  <a:pt x="910" y="944"/>
                  <a:pt x="932" y="951"/>
                  <a:pt x="955" y="951"/>
                </a:cubicBezTo>
                <a:cubicBezTo>
                  <a:pt x="1014" y="951"/>
                  <a:pt x="1080" y="907"/>
                  <a:pt x="1087" y="850"/>
                </a:cubicBezTo>
                <a:cubicBezTo>
                  <a:pt x="1113" y="629"/>
                  <a:pt x="901" y="488"/>
                  <a:pt x="751" y="355"/>
                </a:cubicBezTo>
                <a:cubicBezTo>
                  <a:pt x="689" y="311"/>
                  <a:pt x="636" y="267"/>
                  <a:pt x="583" y="223"/>
                </a:cubicBezTo>
                <a:lnTo>
                  <a:pt x="583" y="223"/>
                </a:lnTo>
                <a:cubicBezTo>
                  <a:pt x="578" y="218"/>
                  <a:pt x="549" y="188"/>
                  <a:pt x="539" y="179"/>
                </a:cubicBezTo>
                <a:lnTo>
                  <a:pt x="539" y="179"/>
                </a:lnTo>
                <a:cubicBezTo>
                  <a:pt x="543" y="185"/>
                  <a:pt x="544" y="187"/>
                  <a:pt x="544" y="187"/>
                </a:cubicBezTo>
                <a:cubicBezTo>
                  <a:pt x="541" y="187"/>
                  <a:pt x="467" y="80"/>
                  <a:pt x="460" y="73"/>
                </a:cubicBezTo>
                <a:cubicBezTo>
                  <a:pt x="407" y="24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3" name="Google Shape;6833;p28"/>
          <p:cNvSpPr/>
          <p:nvPr/>
        </p:nvSpPr>
        <p:spPr>
          <a:xfrm rot="-1528266">
            <a:off x="-251053" y="272868"/>
            <a:ext cx="120102" cy="103146"/>
          </a:xfrm>
          <a:custGeom>
            <a:avLst/>
            <a:gdLst/>
            <a:ahLst/>
            <a:cxnLst/>
            <a:rect l="l" t="t" r="r" b="b"/>
            <a:pathLst>
              <a:path w="1105" h="949" extrusionOk="0">
                <a:moveTo>
                  <a:pt x="279" y="0"/>
                </a:moveTo>
                <a:cubicBezTo>
                  <a:pt x="191" y="0"/>
                  <a:pt x="104" y="43"/>
                  <a:pt x="53" y="129"/>
                </a:cubicBezTo>
                <a:cubicBezTo>
                  <a:pt x="53" y="129"/>
                  <a:pt x="53" y="138"/>
                  <a:pt x="45" y="138"/>
                </a:cubicBezTo>
                <a:cubicBezTo>
                  <a:pt x="9" y="218"/>
                  <a:pt x="0" y="333"/>
                  <a:pt x="53" y="412"/>
                </a:cubicBezTo>
                <a:cubicBezTo>
                  <a:pt x="151" y="536"/>
                  <a:pt x="265" y="589"/>
                  <a:pt x="407" y="642"/>
                </a:cubicBezTo>
                <a:cubicBezTo>
                  <a:pt x="574" y="721"/>
                  <a:pt x="733" y="818"/>
                  <a:pt x="883" y="933"/>
                </a:cubicBezTo>
                <a:cubicBezTo>
                  <a:pt x="901" y="944"/>
                  <a:pt x="922" y="949"/>
                  <a:pt x="944" y="949"/>
                </a:cubicBezTo>
                <a:cubicBezTo>
                  <a:pt x="1009" y="949"/>
                  <a:pt x="1080" y="904"/>
                  <a:pt x="1086" y="845"/>
                </a:cubicBezTo>
                <a:cubicBezTo>
                  <a:pt x="1104" y="624"/>
                  <a:pt x="892" y="483"/>
                  <a:pt x="742" y="359"/>
                </a:cubicBezTo>
                <a:cubicBezTo>
                  <a:pt x="689" y="306"/>
                  <a:pt x="627" y="262"/>
                  <a:pt x="574" y="218"/>
                </a:cubicBezTo>
                <a:lnTo>
                  <a:pt x="574" y="218"/>
                </a:lnTo>
                <a:cubicBezTo>
                  <a:pt x="570" y="214"/>
                  <a:pt x="550" y="193"/>
                  <a:pt x="538" y="181"/>
                </a:cubicBezTo>
                <a:lnTo>
                  <a:pt x="538" y="181"/>
                </a:lnTo>
                <a:cubicBezTo>
                  <a:pt x="532" y="169"/>
                  <a:pt x="467" y="75"/>
                  <a:pt x="460" y="68"/>
                </a:cubicBezTo>
                <a:cubicBezTo>
                  <a:pt x="407" y="23"/>
                  <a:pt x="343" y="0"/>
                  <a:pt x="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4" name="Google Shape;6834;p28"/>
          <p:cNvSpPr/>
          <p:nvPr/>
        </p:nvSpPr>
        <p:spPr>
          <a:xfrm rot="-1528266">
            <a:off x="-474287" y="96210"/>
            <a:ext cx="121080" cy="103798"/>
          </a:xfrm>
          <a:custGeom>
            <a:avLst/>
            <a:gdLst/>
            <a:ahLst/>
            <a:cxnLst/>
            <a:rect l="l" t="t" r="r" b="b"/>
            <a:pathLst>
              <a:path w="1114" h="955" extrusionOk="0">
                <a:moveTo>
                  <a:pt x="279" y="1"/>
                </a:moveTo>
                <a:cubicBezTo>
                  <a:pt x="193" y="1"/>
                  <a:pt x="108" y="43"/>
                  <a:pt x="63" y="130"/>
                </a:cubicBezTo>
                <a:cubicBezTo>
                  <a:pt x="54" y="139"/>
                  <a:pt x="54" y="139"/>
                  <a:pt x="54" y="147"/>
                </a:cubicBezTo>
                <a:cubicBezTo>
                  <a:pt x="10" y="227"/>
                  <a:pt x="1" y="342"/>
                  <a:pt x="54" y="412"/>
                </a:cubicBezTo>
                <a:cubicBezTo>
                  <a:pt x="151" y="536"/>
                  <a:pt x="266" y="589"/>
                  <a:pt x="407" y="651"/>
                </a:cubicBezTo>
                <a:cubicBezTo>
                  <a:pt x="583" y="721"/>
                  <a:pt x="734" y="827"/>
                  <a:pt x="893" y="933"/>
                </a:cubicBezTo>
                <a:cubicBezTo>
                  <a:pt x="910" y="948"/>
                  <a:pt x="931" y="954"/>
                  <a:pt x="954" y="954"/>
                </a:cubicBezTo>
                <a:cubicBezTo>
                  <a:pt x="1014" y="954"/>
                  <a:pt x="1080" y="909"/>
                  <a:pt x="1087" y="845"/>
                </a:cubicBezTo>
                <a:cubicBezTo>
                  <a:pt x="1113" y="624"/>
                  <a:pt x="901" y="492"/>
                  <a:pt x="742" y="359"/>
                </a:cubicBezTo>
                <a:cubicBezTo>
                  <a:pt x="689" y="315"/>
                  <a:pt x="636" y="271"/>
                  <a:pt x="583" y="227"/>
                </a:cubicBezTo>
                <a:lnTo>
                  <a:pt x="583" y="227"/>
                </a:lnTo>
                <a:cubicBezTo>
                  <a:pt x="584" y="227"/>
                  <a:pt x="584" y="228"/>
                  <a:pt x="584" y="228"/>
                </a:cubicBezTo>
                <a:cubicBezTo>
                  <a:pt x="584" y="228"/>
                  <a:pt x="551" y="194"/>
                  <a:pt x="536" y="182"/>
                </a:cubicBezTo>
                <a:lnTo>
                  <a:pt x="536" y="182"/>
                </a:lnTo>
                <a:cubicBezTo>
                  <a:pt x="522" y="159"/>
                  <a:pt x="466" y="81"/>
                  <a:pt x="460" y="68"/>
                </a:cubicBezTo>
                <a:cubicBezTo>
                  <a:pt x="408" y="23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5" name="Google Shape;6835;p28"/>
          <p:cNvSpPr/>
          <p:nvPr/>
        </p:nvSpPr>
        <p:spPr>
          <a:xfrm rot="-1528266">
            <a:off x="1370949" y="432494"/>
            <a:ext cx="122058" cy="73039"/>
          </a:xfrm>
          <a:custGeom>
            <a:avLst/>
            <a:gdLst/>
            <a:ahLst/>
            <a:cxnLst/>
            <a:rect l="l" t="t" r="r" b="b"/>
            <a:pathLst>
              <a:path w="1123" h="672" extrusionOk="0">
                <a:moveTo>
                  <a:pt x="158" y="0"/>
                </a:moveTo>
                <a:cubicBezTo>
                  <a:pt x="68" y="0"/>
                  <a:pt x="0" y="107"/>
                  <a:pt x="63" y="200"/>
                </a:cubicBezTo>
                <a:cubicBezTo>
                  <a:pt x="169" y="351"/>
                  <a:pt x="363" y="465"/>
                  <a:pt x="513" y="562"/>
                </a:cubicBezTo>
                <a:cubicBezTo>
                  <a:pt x="608" y="623"/>
                  <a:pt x="721" y="672"/>
                  <a:pt x="828" y="672"/>
                </a:cubicBezTo>
                <a:cubicBezTo>
                  <a:pt x="909" y="672"/>
                  <a:pt x="987" y="644"/>
                  <a:pt x="1052" y="571"/>
                </a:cubicBezTo>
                <a:cubicBezTo>
                  <a:pt x="1122" y="483"/>
                  <a:pt x="1078" y="359"/>
                  <a:pt x="1007" y="298"/>
                </a:cubicBezTo>
                <a:cubicBezTo>
                  <a:pt x="946" y="236"/>
                  <a:pt x="884" y="245"/>
                  <a:pt x="804" y="227"/>
                </a:cubicBezTo>
                <a:cubicBezTo>
                  <a:pt x="751" y="218"/>
                  <a:pt x="698" y="192"/>
                  <a:pt x="645" y="165"/>
                </a:cubicBezTo>
                <a:cubicBezTo>
                  <a:pt x="575" y="139"/>
                  <a:pt x="513" y="112"/>
                  <a:pt x="451" y="86"/>
                </a:cubicBezTo>
                <a:cubicBezTo>
                  <a:pt x="363" y="50"/>
                  <a:pt x="283" y="33"/>
                  <a:pt x="195" y="6"/>
                </a:cubicBezTo>
                <a:cubicBezTo>
                  <a:pt x="182" y="2"/>
                  <a:pt x="170" y="0"/>
                  <a:pt x="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6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7" name="Google Shape;6837;p29"/>
          <p:cNvSpPr/>
          <p:nvPr/>
        </p:nvSpPr>
        <p:spPr>
          <a:xfrm>
            <a:off x="-547823" y="3879305"/>
            <a:ext cx="2047797" cy="1591484"/>
          </a:xfrm>
          <a:custGeom>
            <a:avLst/>
            <a:gdLst/>
            <a:ahLst/>
            <a:cxnLst/>
            <a:rect l="l" t="t" r="r" b="b"/>
            <a:pathLst>
              <a:path w="14226" h="11056" extrusionOk="0">
                <a:moveTo>
                  <a:pt x="5925" y="1"/>
                </a:moveTo>
                <a:cubicBezTo>
                  <a:pt x="4566" y="1"/>
                  <a:pt x="3388" y="462"/>
                  <a:pt x="2341" y="1630"/>
                </a:cubicBezTo>
                <a:cubicBezTo>
                  <a:pt x="1237" y="2848"/>
                  <a:pt x="98" y="4482"/>
                  <a:pt x="36" y="6186"/>
                </a:cubicBezTo>
                <a:cubicBezTo>
                  <a:pt x="1" y="7113"/>
                  <a:pt x="345" y="8093"/>
                  <a:pt x="1096" y="8641"/>
                </a:cubicBezTo>
                <a:cubicBezTo>
                  <a:pt x="1705" y="9100"/>
                  <a:pt x="2500" y="9214"/>
                  <a:pt x="3241" y="9382"/>
                </a:cubicBezTo>
                <a:cubicBezTo>
                  <a:pt x="5027" y="9779"/>
                  <a:pt x="7602" y="11056"/>
                  <a:pt x="9796" y="11056"/>
                </a:cubicBezTo>
                <a:cubicBezTo>
                  <a:pt x="10726" y="11056"/>
                  <a:pt x="11588" y="10826"/>
                  <a:pt x="12292" y="10203"/>
                </a:cubicBezTo>
                <a:cubicBezTo>
                  <a:pt x="12557" y="9974"/>
                  <a:pt x="12795" y="9674"/>
                  <a:pt x="12981" y="9303"/>
                </a:cubicBezTo>
                <a:cubicBezTo>
                  <a:pt x="14208" y="6919"/>
                  <a:pt x="14226" y="2354"/>
                  <a:pt x="11330" y="1118"/>
                </a:cubicBezTo>
                <a:cubicBezTo>
                  <a:pt x="10102" y="597"/>
                  <a:pt x="8610" y="376"/>
                  <a:pt x="7303" y="137"/>
                </a:cubicBezTo>
                <a:cubicBezTo>
                  <a:pt x="6824" y="49"/>
                  <a:pt x="6365" y="1"/>
                  <a:pt x="5925" y="1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8" name="Google Shape;6838;p29"/>
          <p:cNvSpPr/>
          <p:nvPr/>
        </p:nvSpPr>
        <p:spPr>
          <a:xfrm>
            <a:off x="-630305" y="3756662"/>
            <a:ext cx="2172312" cy="1780918"/>
          </a:xfrm>
          <a:custGeom>
            <a:avLst/>
            <a:gdLst/>
            <a:ahLst/>
            <a:cxnLst/>
            <a:rect l="l" t="t" r="r" b="b"/>
            <a:pathLst>
              <a:path w="15091" h="12372" extrusionOk="0">
                <a:moveTo>
                  <a:pt x="918" y="4018"/>
                </a:moveTo>
                <a:cubicBezTo>
                  <a:pt x="892" y="4000"/>
                  <a:pt x="927" y="3965"/>
                  <a:pt x="883" y="3956"/>
                </a:cubicBezTo>
                <a:lnTo>
                  <a:pt x="909" y="3903"/>
                </a:lnTo>
                <a:cubicBezTo>
                  <a:pt x="936" y="3903"/>
                  <a:pt x="909" y="3992"/>
                  <a:pt x="945" y="3947"/>
                </a:cubicBezTo>
                <a:cubicBezTo>
                  <a:pt x="954" y="3965"/>
                  <a:pt x="927" y="3992"/>
                  <a:pt x="918" y="4018"/>
                </a:cubicBezTo>
                <a:close/>
                <a:moveTo>
                  <a:pt x="883" y="4283"/>
                </a:moveTo>
                <a:cubicBezTo>
                  <a:pt x="865" y="4274"/>
                  <a:pt x="892" y="4248"/>
                  <a:pt x="874" y="4239"/>
                </a:cubicBezTo>
                <a:cubicBezTo>
                  <a:pt x="874" y="4195"/>
                  <a:pt x="909" y="4230"/>
                  <a:pt x="918" y="4221"/>
                </a:cubicBezTo>
                <a:cubicBezTo>
                  <a:pt x="945" y="4204"/>
                  <a:pt x="954" y="4115"/>
                  <a:pt x="989" y="4159"/>
                </a:cubicBezTo>
                <a:cubicBezTo>
                  <a:pt x="962" y="4230"/>
                  <a:pt x="918" y="4265"/>
                  <a:pt x="883" y="4283"/>
                </a:cubicBezTo>
                <a:close/>
                <a:moveTo>
                  <a:pt x="892" y="4000"/>
                </a:moveTo>
                <a:lnTo>
                  <a:pt x="839" y="4089"/>
                </a:lnTo>
                <a:cubicBezTo>
                  <a:pt x="804" y="4062"/>
                  <a:pt x="848" y="3956"/>
                  <a:pt x="892" y="4000"/>
                </a:cubicBezTo>
                <a:close/>
                <a:moveTo>
                  <a:pt x="592" y="5051"/>
                </a:moveTo>
                <a:cubicBezTo>
                  <a:pt x="583" y="5007"/>
                  <a:pt x="574" y="5007"/>
                  <a:pt x="609" y="4963"/>
                </a:cubicBezTo>
                <a:cubicBezTo>
                  <a:pt x="627" y="4928"/>
                  <a:pt x="574" y="4928"/>
                  <a:pt x="574" y="4901"/>
                </a:cubicBezTo>
                <a:lnTo>
                  <a:pt x="662" y="4733"/>
                </a:lnTo>
                <a:cubicBezTo>
                  <a:pt x="698" y="4680"/>
                  <a:pt x="662" y="4769"/>
                  <a:pt x="645" y="4786"/>
                </a:cubicBezTo>
                <a:cubicBezTo>
                  <a:pt x="680" y="4795"/>
                  <a:pt x="698" y="4742"/>
                  <a:pt x="742" y="4769"/>
                </a:cubicBezTo>
                <a:cubicBezTo>
                  <a:pt x="751" y="4742"/>
                  <a:pt x="698" y="4733"/>
                  <a:pt x="698" y="4707"/>
                </a:cubicBezTo>
                <a:cubicBezTo>
                  <a:pt x="742" y="4601"/>
                  <a:pt x="804" y="4619"/>
                  <a:pt x="857" y="4601"/>
                </a:cubicBezTo>
                <a:cubicBezTo>
                  <a:pt x="865" y="4539"/>
                  <a:pt x="901" y="4495"/>
                  <a:pt x="945" y="4477"/>
                </a:cubicBezTo>
                <a:cubicBezTo>
                  <a:pt x="936" y="4566"/>
                  <a:pt x="812" y="4654"/>
                  <a:pt x="768" y="4724"/>
                </a:cubicBezTo>
                <a:cubicBezTo>
                  <a:pt x="786" y="4716"/>
                  <a:pt x="795" y="4689"/>
                  <a:pt x="821" y="4707"/>
                </a:cubicBezTo>
                <a:cubicBezTo>
                  <a:pt x="786" y="4769"/>
                  <a:pt x="751" y="4839"/>
                  <a:pt x="698" y="4813"/>
                </a:cubicBezTo>
                <a:cubicBezTo>
                  <a:pt x="618" y="4892"/>
                  <a:pt x="671" y="4998"/>
                  <a:pt x="627" y="5078"/>
                </a:cubicBezTo>
                <a:cubicBezTo>
                  <a:pt x="636" y="5069"/>
                  <a:pt x="583" y="5069"/>
                  <a:pt x="583" y="5095"/>
                </a:cubicBezTo>
                <a:cubicBezTo>
                  <a:pt x="627" y="5122"/>
                  <a:pt x="636" y="5051"/>
                  <a:pt x="689" y="5104"/>
                </a:cubicBezTo>
                <a:cubicBezTo>
                  <a:pt x="636" y="5139"/>
                  <a:pt x="662" y="5184"/>
                  <a:pt x="645" y="5228"/>
                </a:cubicBezTo>
                <a:cubicBezTo>
                  <a:pt x="636" y="5254"/>
                  <a:pt x="592" y="5272"/>
                  <a:pt x="592" y="5325"/>
                </a:cubicBezTo>
                <a:cubicBezTo>
                  <a:pt x="574" y="5316"/>
                  <a:pt x="583" y="5298"/>
                  <a:pt x="592" y="5281"/>
                </a:cubicBezTo>
                <a:cubicBezTo>
                  <a:pt x="574" y="5210"/>
                  <a:pt x="477" y="5184"/>
                  <a:pt x="512" y="5086"/>
                </a:cubicBezTo>
                <a:cubicBezTo>
                  <a:pt x="512" y="5131"/>
                  <a:pt x="574" y="5148"/>
                  <a:pt x="574" y="5192"/>
                </a:cubicBezTo>
                <a:cubicBezTo>
                  <a:pt x="592" y="5201"/>
                  <a:pt x="600" y="5166"/>
                  <a:pt x="618" y="5148"/>
                </a:cubicBezTo>
                <a:cubicBezTo>
                  <a:pt x="583" y="5122"/>
                  <a:pt x="583" y="5113"/>
                  <a:pt x="530" y="5069"/>
                </a:cubicBezTo>
                <a:cubicBezTo>
                  <a:pt x="539" y="5034"/>
                  <a:pt x="565" y="5051"/>
                  <a:pt x="592" y="5051"/>
                </a:cubicBezTo>
                <a:close/>
                <a:moveTo>
                  <a:pt x="706" y="4345"/>
                </a:moveTo>
                <a:cubicBezTo>
                  <a:pt x="653" y="4327"/>
                  <a:pt x="698" y="4256"/>
                  <a:pt x="733" y="4248"/>
                </a:cubicBezTo>
                <a:cubicBezTo>
                  <a:pt x="759" y="4265"/>
                  <a:pt x="733" y="4301"/>
                  <a:pt x="706" y="4345"/>
                </a:cubicBezTo>
                <a:close/>
                <a:moveTo>
                  <a:pt x="512" y="4716"/>
                </a:moveTo>
                <a:lnTo>
                  <a:pt x="530" y="4680"/>
                </a:lnTo>
                <a:cubicBezTo>
                  <a:pt x="547" y="4619"/>
                  <a:pt x="574" y="4645"/>
                  <a:pt x="600" y="4610"/>
                </a:cubicBezTo>
                <a:cubicBezTo>
                  <a:pt x="689" y="4468"/>
                  <a:pt x="592" y="4636"/>
                  <a:pt x="600" y="4680"/>
                </a:cubicBezTo>
                <a:cubicBezTo>
                  <a:pt x="574" y="4689"/>
                  <a:pt x="547" y="4742"/>
                  <a:pt x="512" y="4716"/>
                </a:cubicBezTo>
                <a:close/>
                <a:moveTo>
                  <a:pt x="618" y="4451"/>
                </a:moveTo>
                <a:cubicBezTo>
                  <a:pt x="636" y="4407"/>
                  <a:pt x="653" y="4407"/>
                  <a:pt x="671" y="4389"/>
                </a:cubicBezTo>
                <a:cubicBezTo>
                  <a:pt x="680" y="4415"/>
                  <a:pt x="627" y="4477"/>
                  <a:pt x="698" y="4486"/>
                </a:cubicBezTo>
                <a:cubicBezTo>
                  <a:pt x="671" y="4521"/>
                  <a:pt x="618" y="4468"/>
                  <a:pt x="618" y="4451"/>
                </a:cubicBezTo>
                <a:close/>
                <a:moveTo>
                  <a:pt x="857" y="4318"/>
                </a:moveTo>
                <a:cubicBezTo>
                  <a:pt x="892" y="4274"/>
                  <a:pt x="901" y="4345"/>
                  <a:pt x="865" y="4371"/>
                </a:cubicBezTo>
                <a:cubicBezTo>
                  <a:pt x="909" y="4371"/>
                  <a:pt x="927" y="4256"/>
                  <a:pt x="971" y="4256"/>
                </a:cubicBezTo>
                <a:cubicBezTo>
                  <a:pt x="971" y="4309"/>
                  <a:pt x="927" y="4309"/>
                  <a:pt x="918" y="4371"/>
                </a:cubicBezTo>
                <a:cubicBezTo>
                  <a:pt x="883" y="4362"/>
                  <a:pt x="857" y="4415"/>
                  <a:pt x="821" y="4389"/>
                </a:cubicBezTo>
                <a:cubicBezTo>
                  <a:pt x="830" y="4345"/>
                  <a:pt x="892" y="4354"/>
                  <a:pt x="857" y="4318"/>
                </a:cubicBezTo>
                <a:close/>
                <a:moveTo>
                  <a:pt x="1042" y="3965"/>
                </a:moveTo>
                <a:cubicBezTo>
                  <a:pt x="1104" y="3983"/>
                  <a:pt x="1015" y="4133"/>
                  <a:pt x="971" y="4080"/>
                </a:cubicBezTo>
                <a:cubicBezTo>
                  <a:pt x="1007" y="4036"/>
                  <a:pt x="1024" y="4018"/>
                  <a:pt x="1042" y="3965"/>
                </a:cubicBezTo>
                <a:close/>
                <a:moveTo>
                  <a:pt x="11329" y="1581"/>
                </a:moveTo>
                <a:cubicBezTo>
                  <a:pt x="11293" y="1625"/>
                  <a:pt x="11373" y="1616"/>
                  <a:pt x="11408" y="1634"/>
                </a:cubicBezTo>
                <a:cubicBezTo>
                  <a:pt x="11382" y="1661"/>
                  <a:pt x="11311" y="1652"/>
                  <a:pt x="11320" y="1608"/>
                </a:cubicBezTo>
                <a:cubicBezTo>
                  <a:pt x="11285" y="1599"/>
                  <a:pt x="11293" y="1652"/>
                  <a:pt x="11267" y="1652"/>
                </a:cubicBezTo>
                <a:cubicBezTo>
                  <a:pt x="11232" y="1616"/>
                  <a:pt x="11170" y="1625"/>
                  <a:pt x="11134" y="1590"/>
                </a:cubicBezTo>
                <a:cubicBezTo>
                  <a:pt x="11134" y="1590"/>
                  <a:pt x="11152" y="1555"/>
                  <a:pt x="11152" y="1555"/>
                </a:cubicBezTo>
                <a:cubicBezTo>
                  <a:pt x="11143" y="1537"/>
                  <a:pt x="11028" y="1519"/>
                  <a:pt x="11090" y="1502"/>
                </a:cubicBezTo>
                <a:cubicBezTo>
                  <a:pt x="11170" y="1510"/>
                  <a:pt x="11161" y="1546"/>
                  <a:pt x="11179" y="1572"/>
                </a:cubicBezTo>
                <a:cubicBezTo>
                  <a:pt x="11223" y="1590"/>
                  <a:pt x="11267" y="1599"/>
                  <a:pt x="11293" y="1581"/>
                </a:cubicBezTo>
                <a:cubicBezTo>
                  <a:pt x="11293" y="1510"/>
                  <a:pt x="11232" y="1563"/>
                  <a:pt x="11187" y="1546"/>
                </a:cubicBezTo>
                <a:cubicBezTo>
                  <a:pt x="11170" y="1502"/>
                  <a:pt x="11090" y="1475"/>
                  <a:pt x="11011" y="1457"/>
                </a:cubicBezTo>
                <a:cubicBezTo>
                  <a:pt x="10922" y="1431"/>
                  <a:pt x="10825" y="1413"/>
                  <a:pt x="10772" y="1369"/>
                </a:cubicBezTo>
                <a:cubicBezTo>
                  <a:pt x="11028" y="1422"/>
                  <a:pt x="11346" y="1537"/>
                  <a:pt x="11576" y="1634"/>
                </a:cubicBezTo>
                <a:cubicBezTo>
                  <a:pt x="11523" y="1661"/>
                  <a:pt x="11382" y="1555"/>
                  <a:pt x="11329" y="1581"/>
                </a:cubicBezTo>
                <a:close/>
                <a:moveTo>
                  <a:pt x="11947" y="1608"/>
                </a:moveTo>
                <a:cubicBezTo>
                  <a:pt x="12000" y="1555"/>
                  <a:pt x="12044" y="1625"/>
                  <a:pt x="12106" y="1625"/>
                </a:cubicBezTo>
                <a:cubicBezTo>
                  <a:pt x="12141" y="1625"/>
                  <a:pt x="12123" y="1625"/>
                  <a:pt x="12176" y="1661"/>
                </a:cubicBezTo>
                <a:cubicBezTo>
                  <a:pt x="12167" y="1722"/>
                  <a:pt x="12115" y="1705"/>
                  <a:pt x="12062" y="1678"/>
                </a:cubicBezTo>
                <a:cubicBezTo>
                  <a:pt x="12009" y="1652"/>
                  <a:pt x="11956" y="1608"/>
                  <a:pt x="11947" y="1608"/>
                </a:cubicBezTo>
                <a:close/>
                <a:moveTo>
                  <a:pt x="11814" y="1502"/>
                </a:moveTo>
                <a:cubicBezTo>
                  <a:pt x="11797" y="1510"/>
                  <a:pt x="11770" y="1528"/>
                  <a:pt x="11797" y="1546"/>
                </a:cubicBezTo>
                <a:cubicBezTo>
                  <a:pt x="11823" y="1563"/>
                  <a:pt x="11850" y="1528"/>
                  <a:pt x="11823" y="1519"/>
                </a:cubicBezTo>
                <a:cubicBezTo>
                  <a:pt x="11876" y="1493"/>
                  <a:pt x="11894" y="1572"/>
                  <a:pt x="11956" y="1581"/>
                </a:cubicBezTo>
                <a:lnTo>
                  <a:pt x="11947" y="1608"/>
                </a:lnTo>
                <a:cubicBezTo>
                  <a:pt x="11814" y="1563"/>
                  <a:pt x="11673" y="1563"/>
                  <a:pt x="11567" y="1519"/>
                </a:cubicBezTo>
                <a:cubicBezTo>
                  <a:pt x="11505" y="1493"/>
                  <a:pt x="11514" y="1449"/>
                  <a:pt x="11435" y="1457"/>
                </a:cubicBezTo>
                <a:cubicBezTo>
                  <a:pt x="11417" y="1431"/>
                  <a:pt x="11435" y="1431"/>
                  <a:pt x="11452" y="1413"/>
                </a:cubicBezTo>
                <a:cubicBezTo>
                  <a:pt x="11443" y="1369"/>
                  <a:pt x="11373" y="1352"/>
                  <a:pt x="11329" y="1316"/>
                </a:cubicBezTo>
                <a:cubicBezTo>
                  <a:pt x="11329" y="1254"/>
                  <a:pt x="11461" y="1387"/>
                  <a:pt x="11443" y="1325"/>
                </a:cubicBezTo>
                <a:cubicBezTo>
                  <a:pt x="11488" y="1299"/>
                  <a:pt x="11479" y="1387"/>
                  <a:pt x="11488" y="1413"/>
                </a:cubicBezTo>
                <a:cubicBezTo>
                  <a:pt x="11541" y="1404"/>
                  <a:pt x="11523" y="1449"/>
                  <a:pt x="11532" y="1457"/>
                </a:cubicBezTo>
                <a:cubicBezTo>
                  <a:pt x="11549" y="1466"/>
                  <a:pt x="11585" y="1466"/>
                  <a:pt x="11602" y="1484"/>
                </a:cubicBezTo>
                <a:cubicBezTo>
                  <a:pt x="11602" y="1484"/>
                  <a:pt x="11585" y="1528"/>
                  <a:pt x="11620" y="1528"/>
                </a:cubicBezTo>
                <a:cubicBezTo>
                  <a:pt x="11638" y="1528"/>
                  <a:pt x="11638" y="1510"/>
                  <a:pt x="11629" y="1493"/>
                </a:cubicBezTo>
                <a:cubicBezTo>
                  <a:pt x="11620" y="1449"/>
                  <a:pt x="11594" y="1484"/>
                  <a:pt x="11558" y="1431"/>
                </a:cubicBezTo>
                <a:cubicBezTo>
                  <a:pt x="11558" y="1431"/>
                  <a:pt x="11594" y="1422"/>
                  <a:pt x="11585" y="1413"/>
                </a:cubicBezTo>
                <a:cubicBezTo>
                  <a:pt x="11558" y="1387"/>
                  <a:pt x="11479" y="1396"/>
                  <a:pt x="11505" y="1352"/>
                </a:cubicBezTo>
                <a:cubicBezTo>
                  <a:pt x="11647" y="1404"/>
                  <a:pt x="11717" y="1457"/>
                  <a:pt x="11814" y="1502"/>
                </a:cubicBezTo>
                <a:close/>
                <a:moveTo>
                  <a:pt x="11761" y="1528"/>
                </a:moveTo>
                <a:cubicBezTo>
                  <a:pt x="11726" y="1510"/>
                  <a:pt x="11744" y="1475"/>
                  <a:pt x="11682" y="1466"/>
                </a:cubicBezTo>
                <a:cubicBezTo>
                  <a:pt x="11647" y="1502"/>
                  <a:pt x="11735" y="1555"/>
                  <a:pt x="11761" y="1528"/>
                </a:cubicBezTo>
                <a:close/>
                <a:moveTo>
                  <a:pt x="989" y="4221"/>
                </a:moveTo>
                <a:cubicBezTo>
                  <a:pt x="1024" y="4151"/>
                  <a:pt x="1077" y="4186"/>
                  <a:pt x="1113" y="4098"/>
                </a:cubicBezTo>
                <a:cubicBezTo>
                  <a:pt x="1130" y="4168"/>
                  <a:pt x="1104" y="4212"/>
                  <a:pt x="1033" y="4230"/>
                </a:cubicBezTo>
                <a:cubicBezTo>
                  <a:pt x="1051" y="4283"/>
                  <a:pt x="1033" y="4362"/>
                  <a:pt x="962" y="4380"/>
                </a:cubicBezTo>
                <a:cubicBezTo>
                  <a:pt x="909" y="4398"/>
                  <a:pt x="998" y="4345"/>
                  <a:pt x="1007" y="4301"/>
                </a:cubicBezTo>
                <a:cubicBezTo>
                  <a:pt x="1024" y="4265"/>
                  <a:pt x="998" y="4248"/>
                  <a:pt x="989" y="4221"/>
                </a:cubicBezTo>
                <a:close/>
                <a:moveTo>
                  <a:pt x="12335" y="1696"/>
                </a:moveTo>
                <a:cubicBezTo>
                  <a:pt x="12415" y="1714"/>
                  <a:pt x="12459" y="1846"/>
                  <a:pt x="12353" y="1784"/>
                </a:cubicBezTo>
                <a:cubicBezTo>
                  <a:pt x="12397" y="1784"/>
                  <a:pt x="12388" y="1767"/>
                  <a:pt x="12362" y="1749"/>
                </a:cubicBezTo>
                <a:cubicBezTo>
                  <a:pt x="12344" y="1731"/>
                  <a:pt x="12318" y="1714"/>
                  <a:pt x="12335" y="1696"/>
                </a:cubicBezTo>
                <a:close/>
                <a:moveTo>
                  <a:pt x="12150" y="1714"/>
                </a:moveTo>
                <a:lnTo>
                  <a:pt x="12238" y="1758"/>
                </a:lnTo>
                <a:cubicBezTo>
                  <a:pt x="12238" y="1811"/>
                  <a:pt x="12097" y="1749"/>
                  <a:pt x="12150" y="1714"/>
                </a:cubicBezTo>
                <a:close/>
                <a:moveTo>
                  <a:pt x="989" y="3868"/>
                </a:moveTo>
                <a:lnTo>
                  <a:pt x="962" y="3912"/>
                </a:lnTo>
                <a:lnTo>
                  <a:pt x="909" y="3886"/>
                </a:lnTo>
                <a:lnTo>
                  <a:pt x="945" y="3833"/>
                </a:lnTo>
                <a:cubicBezTo>
                  <a:pt x="954" y="3877"/>
                  <a:pt x="962" y="3842"/>
                  <a:pt x="989" y="3868"/>
                </a:cubicBezTo>
                <a:close/>
                <a:moveTo>
                  <a:pt x="11285" y="1263"/>
                </a:moveTo>
                <a:cubicBezTo>
                  <a:pt x="11311" y="1228"/>
                  <a:pt x="11382" y="1254"/>
                  <a:pt x="11399" y="1219"/>
                </a:cubicBezTo>
                <a:cubicBezTo>
                  <a:pt x="11461" y="1246"/>
                  <a:pt x="11532" y="1263"/>
                  <a:pt x="11594" y="1290"/>
                </a:cubicBezTo>
                <a:cubicBezTo>
                  <a:pt x="11664" y="1307"/>
                  <a:pt x="11726" y="1334"/>
                  <a:pt x="11761" y="1369"/>
                </a:cubicBezTo>
                <a:cubicBezTo>
                  <a:pt x="11708" y="1369"/>
                  <a:pt x="11647" y="1343"/>
                  <a:pt x="11594" y="1316"/>
                </a:cubicBezTo>
                <a:cubicBezTo>
                  <a:pt x="11532" y="1290"/>
                  <a:pt x="11479" y="1263"/>
                  <a:pt x="11426" y="1263"/>
                </a:cubicBezTo>
                <a:cubicBezTo>
                  <a:pt x="11364" y="1254"/>
                  <a:pt x="11337" y="1272"/>
                  <a:pt x="11285" y="1263"/>
                </a:cubicBezTo>
                <a:close/>
                <a:moveTo>
                  <a:pt x="5395" y="107"/>
                </a:moveTo>
                <a:cubicBezTo>
                  <a:pt x="5448" y="18"/>
                  <a:pt x="5572" y="27"/>
                  <a:pt x="5722" y="9"/>
                </a:cubicBezTo>
                <a:cubicBezTo>
                  <a:pt x="5704" y="62"/>
                  <a:pt x="5616" y="36"/>
                  <a:pt x="5554" y="54"/>
                </a:cubicBezTo>
                <a:cubicBezTo>
                  <a:pt x="5492" y="62"/>
                  <a:pt x="5448" y="98"/>
                  <a:pt x="5395" y="107"/>
                </a:cubicBezTo>
                <a:close/>
                <a:moveTo>
                  <a:pt x="433" y="5219"/>
                </a:moveTo>
                <a:cubicBezTo>
                  <a:pt x="468" y="5139"/>
                  <a:pt x="362" y="5219"/>
                  <a:pt x="406" y="5139"/>
                </a:cubicBezTo>
                <a:cubicBezTo>
                  <a:pt x="380" y="5148"/>
                  <a:pt x="371" y="5175"/>
                  <a:pt x="344" y="5157"/>
                </a:cubicBezTo>
                <a:cubicBezTo>
                  <a:pt x="344" y="5122"/>
                  <a:pt x="380" y="5104"/>
                  <a:pt x="397" y="5078"/>
                </a:cubicBezTo>
                <a:cubicBezTo>
                  <a:pt x="415" y="5042"/>
                  <a:pt x="424" y="4963"/>
                  <a:pt x="468" y="4998"/>
                </a:cubicBezTo>
                <a:cubicBezTo>
                  <a:pt x="450" y="5042"/>
                  <a:pt x="433" y="5060"/>
                  <a:pt x="415" y="5078"/>
                </a:cubicBezTo>
                <a:cubicBezTo>
                  <a:pt x="397" y="5122"/>
                  <a:pt x="459" y="5104"/>
                  <a:pt x="450" y="5095"/>
                </a:cubicBezTo>
                <a:cubicBezTo>
                  <a:pt x="477" y="5122"/>
                  <a:pt x="424" y="5175"/>
                  <a:pt x="486" y="5175"/>
                </a:cubicBezTo>
                <a:cubicBezTo>
                  <a:pt x="415" y="5245"/>
                  <a:pt x="477" y="5290"/>
                  <a:pt x="424" y="5334"/>
                </a:cubicBezTo>
                <a:cubicBezTo>
                  <a:pt x="415" y="5325"/>
                  <a:pt x="406" y="5307"/>
                  <a:pt x="389" y="5298"/>
                </a:cubicBezTo>
                <a:cubicBezTo>
                  <a:pt x="397" y="5281"/>
                  <a:pt x="406" y="5201"/>
                  <a:pt x="433" y="5219"/>
                </a:cubicBezTo>
                <a:close/>
                <a:moveTo>
                  <a:pt x="10967" y="1095"/>
                </a:moveTo>
                <a:cubicBezTo>
                  <a:pt x="11011" y="1069"/>
                  <a:pt x="11055" y="1095"/>
                  <a:pt x="11073" y="1131"/>
                </a:cubicBezTo>
                <a:cubicBezTo>
                  <a:pt x="11090" y="1131"/>
                  <a:pt x="11099" y="1113"/>
                  <a:pt x="11099" y="1104"/>
                </a:cubicBezTo>
                <a:cubicBezTo>
                  <a:pt x="11134" y="1148"/>
                  <a:pt x="11187" y="1122"/>
                  <a:pt x="11232" y="1131"/>
                </a:cubicBezTo>
                <a:cubicBezTo>
                  <a:pt x="11249" y="1140"/>
                  <a:pt x="11320" y="1140"/>
                  <a:pt x="11293" y="1184"/>
                </a:cubicBezTo>
                <a:cubicBezTo>
                  <a:pt x="11223" y="1140"/>
                  <a:pt x="11161" y="1184"/>
                  <a:pt x="11117" y="1175"/>
                </a:cubicBezTo>
                <a:cubicBezTo>
                  <a:pt x="11064" y="1157"/>
                  <a:pt x="11046" y="1113"/>
                  <a:pt x="10967" y="1095"/>
                </a:cubicBezTo>
                <a:close/>
                <a:moveTo>
                  <a:pt x="14251" y="8124"/>
                </a:moveTo>
                <a:cubicBezTo>
                  <a:pt x="14225" y="8133"/>
                  <a:pt x="14207" y="8089"/>
                  <a:pt x="14207" y="8044"/>
                </a:cubicBezTo>
                <a:cubicBezTo>
                  <a:pt x="14207" y="8009"/>
                  <a:pt x="14225" y="7965"/>
                  <a:pt x="14260" y="7983"/>
                </a:cubicBezTo>
                <a:cubicBezTo>
                  <a:pt x="14260" y="8018"/>
                  <a:pt x="14216" y="8000"/>
                  <a:pt x="14225" y="8044"/>
                </a:cubicBezTo>
                <a:cubicBezTo>
                  <a:pt x="14225" y="8089"/>
                  <a:pt x="14269" y="8036"/>
                  <a:pt x="14278" y="8018"/>
                </a:cubicBezTo>
                <a:cubicBezTo>
                  <a:pt x="14295" y="7947"/>
                  <a:pt x="14198" y="7965"/>
                  <a:pt x="14216" y="7886"/>
                </a:cubicBezTo>
                <a:cubicBezTo>
                  <a:pt x="14269" y="7903"/>
                  <a:pt x="14313" y="7974"/>
                  <a:pt x="14304" y="8044"/>
                </a:cubicBezTo>
                <a:cubicBezTo>
                  <a:pt x="14295" y="8089"/>
                  <a:pt x="14260" y="8080"/>
                  <a:pt x="14251" y="8124"/>
                </a:cubicBezTo>
                <a:close/>
                <a:moveTo>
                  <a:pt x="14454" y="6658"/>
                </a:moveTo>
                <a:cubicBezTo>
                  <a:pt x="14446" y="6614"/>
                  <a:pt x="14419" y="6543"/>
                  <a:pt x="14481" y="6552"/>
                </a:cubicBezTo>
                <a:cubicBezTo>
                  <a:pt x="14481" y="6579"/>
                  <a:pt x="14437" y="6579"/>
                  <a:pt x="14454" y="6641"/>
                </a:cubicBezTo>
                <a:cubicBezTo>
                  <a:pt x="14507" y="6649"/>
                  <a:pt x="14472" y="6561"/>
                  <a:pt x="14534" y="6588"/>
                </a:cubicBezTo>
                <a:cubicBezTo>
                  <a:pt x="14525" y="6632"/>
                  <a:pt x="14463" y="6755"/>
                  <a:pt x="14525" y="6729"/>
                </a:cubicBezTo>
                <a:cubicBezTo>
                  <a:pt x="14569" y="6755"/>
                  <a:pt x="14516" y="6826"/>
                  <a:pt x="14481" y="6817"/>
                </a:cubicBezTo>
                <a:cubicBezTo>
                  <a:pt x="14472" y="6799"/>
                  <a:pt x="14490" y="6764"/>
                  <a:pt x="14481" y="6746"/>
                </a:cubicBezTo>
                <a:cubicBezTo>
                  <a:pt x="14481" y="6738"/>
                  <a:pt x="14454" y="6729"/>
                  <a:pt x="14454" y="6729"/>
                </a:cubicBezTo>
                <a:cubicBezTo>
                  <a:pt x="14446" y="6702"/>
                  <a:pt x="14454" y="6676"/>
                  <a:pt x="14454" y="6658"/>
                </a:cubicBezTo>
                <a:close/>
                <a:moveTo>
                  <a:pt x="14242" y="6914"/>
                </a:moveTo>
                <a:cubicBezTo>
                  <a:pt x="14216" y="6861"/>
                  <a:pt x="14251" y="6729"/>
                  <a:pt x="14242" y="6649"/>
                </a:cubicBezTo>
                <a:cubicBezTo>
                  <a:pt x="14260" y="6676"/>
                  <a:pt x="14287" y="6702"/>
                  <a:pt x="14348" y="6685"/>
                </a:cubicBezTo>
                <a:cubicBezTo>
                  <a:pt x="14357" y="6746"/>
                  <a:pt x="14295" y="6711"/>
                  <a:pt x="14269" y="6720"/>
                </a:cubicBezTo>
                <a:cubicBezTo>
                  <a:pt x="14251" y="6764"/>
                  <a:pt x="14295" y="6746"/>
                  <a:pt x="14313" y="6755"/>
                </a:cubicBezTo>
                <a:cubicBezTo>
                  <a:pt x="14322" y="6764"/>
                  <a:pt x="14331" y="6799"/>
                  <a:pt x="14313" y="6791"/>
                </a:cubicBezTo>
                <a:cubicBezTo>
                  <a:pt x="14331" y="6799"/>
                  <a:pt x="14348" y="6799"/>
                  <a:pt x="14375" y="6782"/>
                </a:cubicBezTo>
                <a:cubicBezTo>
                  <a:pt x="14384" y="6764"/>
                  <a:pt x="14357" y="6755"/>
                  <a:pt x="14357" y="6755"/>
                </a:cubicBezTo>
                <a:cubicBezTo>
                  <a:pt x="14366" y="6738"/>
                  <a:pt x="14428" y="6694"/>
                  <a:pt x="14401" y="6658"/>
                </a:cubicBezTo>
                <a:cubicBezTo>
                  <a:pt x="14446" y="6676"/>
                  <a:pt x="14446" y="6746"/>
                  <a:pt x="14401" y="6764"/>
                </a:cubicBezTo>
                <a:cubicBezTo>
                  <a:pt x="14401" y="6852"/>
                  <a:pt x="14446" y="6852"/>
                  <a:pt x="14410" y="6941"/>
                </a:cubicBezTo>
                <a:cubicBezTo>
                  <a:pt x="14375" y="6932"/>
                  <a:pt x="14384" y="6879"/>
                  <a:pt x="14384" y="6835"/>
                </a:cubicBezTo>
                <a:lnTo>
                  <a:pt x="14340" y="6826"/>
                </a:lnTo>
                <a:cubicBezTo>
                  <a:pt x="14340" y="6897"/>
                  <a:pt x="14393" y="6905"/>
                  <a:pt x="14348" y="6976"/>
                </a:cubicBezTo>
                <a:cubicBezTo>
                  <a:pt x="14348" y="6994"/>
                  <a:pt x="14375" y="6985"/>
                  <a:pt x="14393" y="6994"/>
                </a:cubicBezTo>
                <a:cubicBezTo>
                  <a:pt x="14401" y="7047"/>
                  <a:pt x="14357" y="7029"/>
                  <a:pt x="14357" y="7064"/>
                </a:cubicBezTo>
                <a:cubicBezTo>
                  <a:pt x="14357" y="7109"/>
                  <a:pt x="14410" y="7100"/>
                  <a:pt x="14384" y="7170"/>
                </a:cubicBezTo>
                <a:cubicBezTo>
                  <a:pt x="14331" y="7170"/>
                  <a:pt x="14331" y="7117"/>
                  <a:pt x="14331" y="7064"/>
                </a:cubicBezTo>
                <a:cubicBezTo>
                  <a:pt x="14295" y="6994"/>
                  <a:pt x="14278" y="7003"/>
                  <a:pt x="14225" y="6985"/>
                </a:cubicBezTo>
                <a:cubicBezTo>
                  <a:pt x="14207" y="6914"/>
                  <a:pt x="14295" y="6985"/>
                  <a:pt x="14278" y="6914"/>
                </a:cubicBezTo>
                <a:cubicBezTo>
                  <a:pt x="14278" y="6897"/>
                  <a:pt x="14251" y="6897"/>
                  <a:pt x="14242" y="6914"/>
                </a:cubicBezTo>
                <a:close/>
                <a:moveTo>
                  <a:pt x="14454" y="7921"/>
                </a:moveTo>
                <a:cubicBezTo>
                  <a:pt x="14481" y="7956"/>
                  <a:pt x="14437" y="7956"/>
                  <a:pt x="14428" y="7991"/>
                </a:cubicBezTo>
                <a:cubicBezTo>
                  <a:pt x="14428" y="8027"/>
                  <a:pt x="14446" y="8053"/>
                  <a:pt x="14437" y="8062"/>
                </a:cubicBezTo>
                <a:cubicBezTo>
                  <a:pt x="14419" y="8115"/>
                  <a:pt x="14375" y="8133"/>
                  <a:pt x="14366" y="8186"/>
                </a:cubicBezTo>
                <a:cubicBezTo>
                  <a:pt x="14295" y="8124"/>
                  <a:pt x="14428" y="8062"/>
                  <a:pt x="14384" y="7983"/>
                </a:cubicBezTo>
                <a:cubicBezTo>
                  <a:pt x="14419" y="7974"/>
                  <a:pt x="14437" y="7956"/>
                  <a:pt x="14454" y="7921"/>
                </a:cubicBezTo>
                <a:close/>
                <a:moveTo>
                  <a:pt x="14454" y="7665"/>
                </a:moveTo>
                <a:cubicBezTo>
                  <a:pt x="14481" y="7665"/>
                  <a:pt x="14490" y="7753"/>
                  <a:pt x="14454" y="7762"/>
                </a:cubicBezTo>
                <a:cubicBezTo>
                  <a:pt x="14463" y="7806"/>
                  <a:pt x="14499" y="7833"/>
                  <a:pt x="14472" y="7912"/>
                </a:cubicBezTo>
                <a:cubicBezTo>
                  <a:pt x="14463" y="7815"/>
                  <a:pt x="14419" y="7868"/>
                  <a:pt x="14393" y="7930"/>
                </a:cubicBezTo>
                <a:cubicBezTo>
                  <a:pt x="14331" y="7841"/>
                  <a:pt x="14446" y="7788"/>
                  <a:pt x="14419" y="7682"/>
                </a:cubicBezTo>
                <a:cubicBezTo>
                  <a:pt x="14437" y="7682"/>
                  <a:pt x="14446" y="7682"/>
                  <a:pt x="14454" y="7665"/>
                </a:cubicBezTo>
                <a:close/>
                <a:moveTo>
                  <a:pt x="14437" y="6067"/>
                </a:moveTo>
                <a:lnTo>
                  <a:pt x="14446" y="6120"/>
                </a:lnTo>
                <a:cubicBezTo>
                  <a:pt x="14410" y="6111"/>
                  <a:pt x="14366" y="6102"/>
                  <a:pt x="14366" y="6049"/>
                </a:cubicBezTo>
                <a:cubicBezTo>
                  <a:pt x="14410" y="6031"/>
                  <a:pt x="14401" y="6075"/>
                  <a:pt x="14437" y="6067"/>
                </a:cubicBezTo>
                <a:close/>
                <a:moveTo>
                  <a:pt x="14242" y="6093"/>
                </a:moveTo>
                <a:cubicBezTo>
                  <a:pt x="14242" y="6120"/>
                  <a:pt x="14198" y="6120"/>
                  <a:pt x="14216" y="6181"/>
                </a:cubicBezTo>
                <a:cubicBezTo>
                  <a:pt x="14234" y="6199"/>
                  <a:pt x="14251" y="6190"/>
                  <a:pt x="14251" y="6234"/>
                </a:cubicBezTo>
                <a:cubicBezTo>
                  <a:pt x="14234" y="6226"/>
                  <a:pt x="14207" y="6226"/>
                  <a:pt x="14207" y="6252"/>
                </a:cubicBezTo>
                <a:cubicBezTo>
                  <a:pt x="14190" y="6208"/>
                  <a:pt x="14163" y="6102"/>
                  <a:pt x="14242" y="6093"/>
                </a:cubicBezTo>
                <a:close/>
                <a:moveTo>
                  <a:pt x="14225" y="6270"/>
                </a:moveTo>
                <a:cubicBezTo>
                  <a:pt x="14287" y="6287"/>
                  <a:pt x="14216" y="6349"/>
                  <a:pt x="14242" y="6420"/>
                </a:cubicBezTo>
                <a:cubicBezTo>
                  <a:pt x="14304" y="6393"/>
                  <a:pt x="14234" y="6543"/>
                  <a:pt x="14269" y="6596"/>
                </a:cubicBezTo>
                <a:cubicBezTo>
                  <a:pt x="14207" y="6614"/>
                  <a:pt x="14234" y="6508"/>
                  <a:pt x="14225" y="6455"/>
                </a:cubicBezTo>
                <a:cubicBezTo>
                  <a:pt x="14216" y="6384"/>
                  <a:pt x="14190" y="6314"/>
                  <a:pt x="14225" y="6270"/>
                </a:cubicBezTo>
                <a:close/>
                <a:moveTo>
                  <a:pt x="14295" y="6226"/>
                </a:moveTo>
                <a:cubicBezTo>
                  <a:pt x="14313" y="6226"/>
                  <a:pt x="14304" y="6252"/>
                  <a:pt x="14313" y="6261"/>
                </a:cubicBezTo>
                <a:cubicBezTo>
                  <a:pt x="14340" y="6261"/>
                  <a:pt x="14348" y="6252"/>
                  <a:pt x="14357" y="6226"/>
                </a:cubicBezTo>
                <a:cubicBezTo>
                  <a:pt x="14375" y="6226"/>
                  <a:pt x="14375" y="6331"/>
                  <a:pt x="14401" y="6261"/>
                </a:cubicBezTo>
                <a:cubicBezTo>
                  <a:pt x="14454" y="6270"/>
                  <a:pt x="14393" y="6323"/>
                  <a:pt x="14393" y="6331"/>
                </a:cubicBezTo>
                <a:cubicBezTo>
                  <a:pt x="14384" y="6358"/>
                  <a:pt x="14393" y="6384"/>
                  <a:pt x="14393" y="6402"/>
                </a:cubicBezTo>
                <a:cubicBezTo>
                  <a:pt x="14384" y="6411"/>
                  <a:pt x="14366" y="6420"/>
                  <a:pt x="14357" y="6420"/>
                </a:cubicBezTo>
                <a:cubicBezTo>
                  <a:pt x="14348" y="6446"/>
                  <a:pt x="14366" y="6482"/>
                  <a:pt x="14331" y="6473"/>
                </a:cubicBezTo>
                <a:cubicBezTo>
                  <a:pt x="14331" y="6508"/>
                  <a:pt x="14348" y="6561"/>
                  <a:pt x="14304" y="6543"/>
                </a:cubicBezTo>
                <a:cubicBezTo>
                  <a:pt x="14322" y="6499"/>
                  <a:pt x="14313" y="6437"/>
                  <a:pt x="14331" y="6384"/>
                </a:cubicBezTo>
                <a:cubicBezTo>
                  <a:pt x="14340" y="6358"/>
                  <a:pt x="14419" y="6323"/>
                  <a:pt x="14357" y="6279"/>
                </a:cubicBezTo>
                <a:cubicBezTo>
                  <a:pt x="14331" y="6314"/>
                  <a:pt x="14348" y="6393"/>
                  <a:pt x="14287" y="6384"/>
                </a:cubicBezTo>
                <a:cubicBezTo>
                  <a:pt x="14269" y="6296"/>
                  <a:pt x="14340" y="6305"/>
                  <a:pt x="14295" y="6226"/>
                </a:cubicBezTo>
                <a:close/>
                <a:moveTo>
                  <a:pt x="14393" y="8150"/>
                </a:moveTo>
                <a:cubicBezTo>
                  <a:pt x="14401" y="8142"/>
                  <a:pt x="14419" y="8133"/>
                  <a:pt x="14419" y="8159"/>
                </a:cubicBezTo>
                <a:cubicBezTo>
                  <a:pt x="14419" y="8230"/>
                  <a:pt x="14366" y="8398"/>
                  <a:pt x="14340" y="8530"/>
                </a:cubicBezTo>
                <a:cubicBezTo>
                  <a:pt x="14331" y="8592"/>
                  <a:pt x="14295" y="8583"/>
                  <a:pt x="14322" y="8530"/>
                </a:cubicBezTo>
                <a:cubicBezTo>
                  <a:pt x="14340" y="8398"/>
                  <a:pt x="14348" y="8265"/>
                  <a:pt x="14393" y="8150"/>
                </a:cubicBezTo>
                <a:close/>
                <a:moveTo>
                  <a:pt x="14499" y="6331"/>
                </a:moveTo>
                <a:cubicBezTo>
                  <a:pt x="14516" y="6367"/>
                  <a:pt x="14578" y="6349"/>
                  <a:pt x="14569" y="6420"/>
                </a:cubicBezTo>
                <a:cubicBezTo>
                  <a:pt x="14552" y="6367"/>
                  <a:pt x="14499" y="6473"/>
                  <a:pt x="14499" y="6384"/>
                </a:cubicBezTo>
                <a:cubicBezTo>
                  <a:pt x="14463" y="6402"/>
                  <a:pt x="14490" y="6482"/>
                  <a:pt x="14437" y="6455"/>
                </a:cubicBezTo>
                <a:cubicBezTo>
                  <a:pt x="14481" y="6393"/>
                  <a:pt x="14437" y="6305"/>
                  <a:pt x="14463" y="6208"/>
                </a:cubicBezTo>
                <a:cubicBezTo>
                  <a:pt x="14507" y="6252"/>
                  <a:pt x="14472" y="6173"/>
                  <a:pt x="14525" y="6190"/>
                </a:cubicBezTo>
                <a:cubicBezTo>
                  <a:pt x="14543" y="6270"/>
                  <a:pt x="14481" y="6261"/>
                  <a:pt x="14499" y="6331"/>
                </a:cubicBezTo>
                <a:close/>
                <a:moveTo>
                  <a:pt x="14649" y="6367"/>
                </a:moveTo>
                <a:cubicBezTo>
                  <a:pt x="14684" y="6305"/>
                  <a:pt x="14640" y="6499"/>
                  <a:pt x="14684" y="6499"/>
                </a:cubicBezTo>
                <a:cubicBezTo>
                  <a:pt x="14657" y="6552"/>
                  <a:pt x="14693" y="6579"/>
                  <a:pt x="14666" y="6623"/>
                </a:cubicBezTo>
                <a:cubicBezTo>
                  <a:pt x="14657" y="6552"/>
                  <a:pt x="14605" y="6464"/>
                  <a:pt x="14613" y="6420"/>
                </a:cubicBezTo>
                <a:cubicBezTo>
                  <a:pt x="14649" y="6482"/>
                  <a:pt x="14649" y="6437"/>
                  <a:pt x="14649" y="6367"/>
                </a:cubicBezTo>
                <a:close/>
                <a:moveTo>
                  <a:pt x="14331" y="7612"/>
                </a:moveTo>
                <a:cubicBezTo>
                  <a:pt x="14322" y="7647"/>
                  <a:pt x="14357" y="7656"/>
                  <a:pt x="14357" y="7674"/>
                </a:cubicBezTo>
                <a:cubicBezTo>
                  <a:pt x="14357" y="7718"/>
                  <a:pt x="14313" y="7691"/>
                  <a:pt x="14304" y="7735"/>
                </a:cubicBezTo>
                <a:cubicBezTo>
                  <a:pt x="14260" y="7691"/>
                  <a:pt x="14225" y="7727"/>
                  <a:pt x="14225" y="7656"/>
                </a:cubicBezTo>
                <a:cubicBezTo>
                  <a:pt x="14269" y="7647"/>
                  <a:pt x="14260" y="7691"/>
                  <a:pt x="14313" y="7682"/>
                </a:cubicBezTo>
                <a:cubicBezTo>
                  <a:pt x="14322" y="7638"/>
                  <a:pt x="14269" y="7576"/>
                  <a:pt x="14242" y="7621"/>
                </a:cubicBezTo>
                <a:cubicBezTo>
                  <a:pt x="14225" y="7612"/>
                  <a:pt x="14234" y="7603"/>
                  <a:pt x="14242" y="7603"/>
                </a:cubicBezTo>
                <a:lnTo>
                  <a:pt x="14251" y="7568"/>
                </a:lnTo>
                <a:cubicBezTo>
                  <a:pt x="14295" y="7559"/>
                  <a:pt x="14269" y="7621"/>
                  <a:pt x="14322" y="7612"/>
                </a:cubicBezTo>
                <a:cubicBezTo>
                  <a:pt x="14313" y="7532"/>
                  <a:pt x="14287" y="7515"/>
                  <a:pt x="14322" y="7453"/>
                </a:cubicBezTo>
                <a:cubicBezTo>
                  <a:pt x="14366" y="7462"/>
                  <a:pt x="14375" y="7497"/>
                  <a:pt x="14393" y="7532"/>
                </a:cubicBezTo>
                <a:cubicBezTo>
                  <a:pt x="14384" y="7594"/>
                  <a:pt x="14348" y="7576"/>
                  <a:pt x="14331" y="7612"/>
                </a:cubicBezTo>
                <a:close/>
                <a:moveTo>
                  <a:pt x="13942" y="9713"/>
                </a:moveTo>
                <a:cubicBezTo>
                  <a:pt x="13986" y="9696"/>
                  <a:pt x="13898" y="9855"/>
                  <a:pt x="13880" y="9908"/>
                </a:cubicBezTo>
                <a:cubicBezTo>
                  <a:pt x="13827" y="9846"/>
                  <a:pt x="13933" y="9793"/>
                  <a:pt x="13942" y="9713"/>
                </a:cubicBezTo>
                <a:close/>
                <a:moveTo>
                  <a:pt x="13889" y="8963"/>
                </a:moveTo>
                <a:cubicBezTo>
                  <a:pt x="13863" y="8980"/>
                  <a:pt x="13836" y="9016"/>
                  <a:pt x="13819" y="9086"/>
                </a:cubicBezTo>
                <a:cubicBezTo>
                  <a:pt x="13775" y="9060"/>
                  <a:pt x="13810" y="8954"/>
                  <a:pt x="13845" y="8963"/>
                </a:cubicBezTo>
                <a:cubicBezTo>
                  <a:pt x="13810" y="8945"/>
                  <a:pt x="13845" y="8892"/>
                  <a:pt x="13827" y="8866"/>
                </a:cubicBezTo>
                <a:cubicBezTo>
                  <a:pt x="13766" y="8901"/>
                  <a:pt x="13783" y="9025"/>
                  <a:pt x="13783" y="9051"/>
                </a:cubicBezTo>
                <a:cubicBezTo>
                  <a:pt x="13783" y="9051"/>
                  <a:pt x="13757" y="9042"/>
                  <a:pt x="13757" y="9042"/>
                </a:cubicBezTo>
                <a:cubicBezTo>
                  <a:pt x="13757" y="9078"/>
                  <a:pt x="13775" y="9104"/>
                  <a:pt x="13792" y="9131"/>
                </a:cubicBezTo>
                <a:cubicBezTo>
                  <a:pt x="13783" y="9157"/>
                  <a:pt x="13766" y="9166"/>
                  <a:pt x="13748" y="9166"/>
                </a:cubicBezTo>
                <a:cubicBezTo>
                  <a:pt x="13739" y="9210"/>
                  <a:pt x="13739" y="9263"/>
                  <a:pt x="13722" y="9281"/>
                </a:cubicBezTo>
                <a:cubicBezTo>
                  <a:pt x="13722" y="9351"/>
                  <a:pt x="13651" y="9263"/>
                  <a:pt x="13651" y="9334"/>
                </a:cubicBezTo>
                <a:cubicBezTo>
                  <a:pt x="13651" y="9360"/>
                  <a:pt x="13677" y="9342"/>
                  <a:pt x="13686" y="9325"/>
                </a:cubicBezTo>
                <a:cubicBezTo>
                  <a:pt x="13722" y="9351"/>
                  <a:pt x="13660" y="9422"/>
                  <a:pt x="13651" y="9466"/>
                </a:cubicBezTo>
                <a:cubicBezTo>
                  <a:pt x="13642" y="9431"/>
                  <a:pt x="13660" y="9395"/>
                  <a:pt x="13642" y="9369"/>
                </a:cubicBezTo>
                <a:cubicBezTo>
                  <a:pt x="13633" y="9369"/>
                  <a:pt x="13624" y="9378"/>
                  <a:pt x="13607" y="9369"/>
                </a:cubicBezTo>
                <a:cubicBezTo>
                  <a:pt x="13598" y="9404"/>
                  <a:pt x="13616" y="9431"/>
                  <a:pt x="13624" y="9466"/>
                </a:cubicBezTo>
                <a:cubicBezTo>
                  <a:pt x="13580" y="9431"/>
                  <a:pt x="13536" y="9572"/>
                  <a:pt x="13518" y="9607"/>
                </a:cubicBezTo>
                <a:cubicBezTo>
                  <a:pt x="13510" y="9572"/>
                  <a:pt x="13501" y="9537"/>
                  <a:pt x="13510" y="9493"/>
                </a:cubicBezTo>
                <a:cubicBezTo>
                  <a:pt x="13492" y="9493"/>
                  <a:pt x="13483" y="9528"/>
                  <a:pt x="13474" y="9554"/>
                </a:cubicBezTo>
                <a:cubicBezTo>
                  <a:pt x="13448" y="9484"/>
                  <a:pt x="13510" y="9298"/>
                  <a:pt x="13545" y="9201"/>
                </a:cubicBezTo>
                <a:cubicBezTo>
                  <a:pt x="13554" y="9175"/>
                  <a:pt x="13563" y="9175"/>
                  <a:pt x="13580" y="9184"/>
                </a:cubicBezTo>
                <a:cubicBezTo>
                  <a:pt x="13580" y="9157"/>
                  <a:pt x="13563" y="9157"/>
                  <a:pt x="13563" y="9139"/>
                </a:cubicBezTo>
                <a:cubicBezTo>
                  <a:pt x="13571" y="9104"/>
                  <a:pt x="13607" y="9122"/>
                  <a:pt x="13607" y="9113"/>
                </a:cubicBezTo>
                <a:cubicBezTo>
                  <a:pt x="13616" y="9095"/>
                  <a:pt x="13589" y="9078"/>
                  <a:pt x="13589" y="9060"/>
                </a:cubicBezTo>
                <a:cubicBezTo>
                  <a:pt x="13598" y="9025"/>
                  <a:pt x="13651" y="8980"/>
                  <a:pt x="13660" y="8936"/>
                </a:cubicBezTo>
                <a:cubicBezTo>
                  <a:pt x="13686" y="8866"/>
                  <a:pt x="13686" y="8795"/>
                  <a:pt x="13713" y="8724"/>
                </a:cubicBezTo>
                <a:cubicBezTo>
                  <a:pt x="13730" y="8663"/>
                  <a:pt x="13783" y="8610"/>
                  <a:pt x="13810" y="8539"/>
                </a:cubicBezTo>
                <a:cubicBezTo>
                  <a:pt x="13819" y="8512"/>
                  <a:pt x="13801" y="8495"/>
                  <a:pt x="13801" y="8486"/>
                </a:cubicBezTo>
                <a:cubicBezTo>
                  <a:pt x="13827" y="8371"/>
                  <a:pt x="13907" y="8274"/>
                  <a:pt x="13872" y="8168"/>
                </a:cubicBezTo>
                <a:cubicBezTo>
                  <a:pt x="13889" y="8159"/>
                  <a:pt x="13907" y="8142"/>
                  <a:pt x="13916" y="8124"/>
                </a:cubicBezTo>
                <a:cubicBezTo>
                  <a:pt x="13942" y="8142"/>
                  <a:pt x="13889" y="8230"/>
                  <a:pt x="13960" y="8221"/>
                </a:cubicBezTo>
                <a:cubicBezTo>
                  <a:pt x="13942" y="8168"/>
                  <a:pt x="13933" y="8115"/>
                  <a:pt x="13907" y="8071"/>
                </a:cubicBezTo>
                <a:cubicBezTo>
                  <a:pt x="13978" y="8000"/>
                  <a:pt x="13960" y="7850"/>
                  <a:pt x="13995" y="7735"/>
                </a:cubicBezTo>
                <a:cubicBezTo>
                  <a:pt x="14013" y="7700"/>
                  <a:pt x="14031" y="7709"/>
                  <a:pt x="14048" y="7682"/>
                </a:cubicBezTo>
                <a:cubicBezTo>
                  <a:pt x="14075" y="7638"/>
                  <a:pt x="14075" y="7576"/>
                  <a:pt x="14110" y="7568"/>
                </a:cubicBezTo>
                <a:cubicBezTo>
                  <a:pt x="14181" y="7585"/>
                  <a:pt x="14119" y="7665"/>
                  <a:pt x="14110" y="7709"/>
                </a:cubicBezTo>
                <a:cubicBezTo>
                  <a:pt x="14101" y="7762"/>
                  <a:pt x="14101" y="7824"/>
                  <a:pt x="14084" y="7859"/>
                </a:cubicBezTo>
                <a:cubicBezTo>
                  <a:pt x="14084" y="7877"/>
                  <a:pt x="14092" y="7894"/>
                  <a:pt x="14092" y="7894"/>
                </a:cubicBezTo>
                <a:cubicBezTo>
                  <a:pt x="14092" y="7912"/>
                  <a:pt x="14057" y="7939"/>
                  <a:pt x="14057" y="7939"/>
                </a:cubicBezTo>
                <a:cubicBezTo>
                  <a:pt x="14048" y="7965"/>
                  <a:pt x="14066" y="8009"/>
                  <a:pt x="14057" y="8027"/>
                </a:cubicBezTo>
                <a:cubicBezTo>
                  <a:pt x="14039" y="8089"/>
                  <a:pt x="14022" y="8106"/>
                  <a:pt x="14048" y="8168"/>
                </a:cubicBezTo>
                <a:cubicBezTo>
                  <a:pt x="14004" y="8168"/>
                  <a:pt x="14004" y="8089"/>
                  <a:pt x="13969" y="8150"/>
                </a:cubicBezTo>
                <a:cubicBezTo>
                  <a:pt x="13969" y="8177"/>
                  <a:pt x="13995" y="8150"/>
                  <a:pt x="14013" y="8159"/>
                </a:cubicBezTo>
                <a:cubicBezTo>
                  <a:pt x="14022" y="8203"/>
                  <a:pt x="14013" y="8256"/>
                  <a:pt x="14057" y="8274"/>
                </a:cubicBezTo>
                <a:cubicBezTo>
                  <a:pt x="14004" y="8406"/>
                  <a:pt x="13995" y="8495"/>
                  <a:pt x="13933" y="8592"/>
                </a:cubicBezTo>
                <a:cubicBezTo>
                  <a:pt x="13933" y="8654"/>
                  <a:pt x="13942" y="8707"/>
                  <a:pt x="13986" y="8742"/>
                </a:cubicBezTo>
                <a:cubicBezTo>
                  <a:pt x="13960" y="8786"/>
                  <a:pt x="13942" y="8830"/>
                  <a:pt x="13933" y="8892"/>
                </a:cubicBezTo>
                <a:lnTo>
                  <a:pt x="13872" y="8874"/>
                </a:lnTo>
                <a:cubicBezTo>
                  <a:pt x="13854" y="8919"/>
                  <a:pt x="13854" y="8954"/>
                  <a:pt x="13889" y="8963"/>
                </a:cubicBezTo>
                <a:close/>
                <a:moveTo>
                  <a:pt x="14013" y="8345"/>
                </a:moveTo>
                <a:cubicBezTo>
                  <a:pt x="13995" y="8345"/>
                  <a:pt x="13986" y="8354"/>
                  <a:pt x="13969" y="8371"/>
                </a:cubicBezTo>
                <a:cubicBezTo>
                  <a:pt x="14039" y="8389"/>
                  <a:pt x="14013" y="8327"/>
                  <a:pt x="14022" y="8274"/>
                </a:cubicBezTo>
                <a:cubicBezTo>
                  <a:pt x="13995" y="8283"/>
                  <a:pt x="13951" y="8265"/>
                  <a:pt x="13925" y="8292"/>
                </a:cubicBezTo>
                <a:cubicBezTo>
                  <a:pt x="13951" y="8336"/>
                  <a:pt x="13995" y="8283"/>
                  <a:pt x="14013" y="8345"/>
                </a:cubicBezTo>
                <a:close/>
                <a:moveTo>
                  <a:pt x="13951" y="8451"/>
                </a:moveTo>
                <a:cubicBezTo>
                  <a:pt x="13969" y="8398"/>
                  <a:pt x="13925" y="8398"/>
                  <a:pt x="13925" y="8362"/>
                </a:cubicBezTo>
                <a:cubicBezTo>
                  <a:pt x="13942" y="8362"/>
                  <a:pt x="13951" y="8336"/>
                  <a:pt x="13933" y="8327"/>
                </a:cubicBezTo>
                <a:cubicBezTo>
                  <a:pt x="13933" y="8389"/>
                  <a:pt x="13872" y="8336"/>
                  <a:pt x="13872" y="8398"/>
                </a:cubicBezTo>
                <a:cubicBezTo>
                  <a:pt x="13933" y="8398"/>
                  <a:pt x="13907" y="8451"/>
                  <a:pt x="13951" y="8451"/>
                </a:cubicBezTo>
                <a:close/>
                <a:moveTo>
                  <a:pt x="13898" y="8565"/>
                </a:moveTo>
                <a:cubicBezTo>
                  <a:pt x="13942" y="8565"/>
                  <a:pt x="13951" y="8512"/>
                  <a:pt x="13978" y="8477"/>
                </a:cubicBezTo>
                <a:cubicBezTo>
                  <a:pt x="13942" y="8451"/>
                  <a:pt x="13933" y="8495"/>
                  <a:pt x="13898" y="8477"/>
                </a:cubicBezTo>
                <a:cubicBezTo>
                  <a:pt x="13889" y="8512"/>
                  <a:pt x="13916" y="8521"/>
                  <a:pt x="13898" y="8565"/>
                </a:cubicBezTo>
                <a:close/>
                <a:moveTo>
                  <a:pt x="13589" y="9236"/>
                </a:moveTo>
                <a:cubicBezTo>
                  <a:pt x="13589" y="9254"/>
                  <a:pt x="13571" y="9254"/>
                  <a:pt x="13563" y="9245"/>
                </a:cubicBezTo>
                <a:cubicBezTo>
                  <a:pt x="13554" y="9289"/>
                  <a:pt x="13545" y="9334"/>
                  <a:pt x="13589" y="9342"/>
                </a:cubicBezTo>
                <a:cubicBezTo>
                  <a:pt x="13607" y="9298"/>
                  <a:pt x="13616" y="9263"/>
                  <a:pt x="13589" y="9236"/>
                </a:cubicBezTo>
                <a:close/>
                <a:moveTo>
                  <a:pt x="13792" y="8769"/>
                </a:moveTo>
                <a:cubicBezTo>
                  <a:pt x="13792" y="8707"/>
                  <a:pt x="13872" y="8610"/>
                  <a:pt x="13827" y="8636"/>
                </a:cubicBezTo>
                <a:cubicBezTo>
                  <a:pt x="13810" y="8654"/>
                  <a:pt x="13757" y="8795"/>
                  <a:pt x="13792" y="8769"/>
                </a:cubicBezTo>
                <a:close/>
                <a:moveTo>
                  <a:pt x="13880" y="8848"/>
                </a:moveTo>
                <a:cubicBezTo>
                  <a:pt x="13969" y="8857"/>
                  <a:pt x="13933" y="8680"/>
                  <a:pt x="13889" y="8654"/>
                </a:cubicBezTo>
                <a:cubicBezTo>
                  <a:pt x="13845" y="8742"/>
                  <a:pt x="13933" y="8751"/>
                  <a:pt x="13880" y="8848"/>
                </a:cubicBezTo>
                <a:close/>
                <a:moveTo>
                  <a:pt x="12441" y="1784"/>
                </a:moveTo>
                <a:cubicBezTo>
                  <a:pt x="12494" y="1828"/>
                  <a:pt x="12494" y="1749"/>
                  <a:pt x="12556" y="1802"/>
                </a:cubicBezTo>
                <a:cubicBezTo>
                  <a:pt x="12521" y="1837"/>
                  <a:pt x="12468" y="1793"/>
                  <a:pt x="12450" y="1855"/>
                </a:cubicBezTo>
                <a:cubicBezTo>
                  <a:pt x="12424" y="1837"/>
                  <a:pt x="12424" y="1811"/>
                  <a:pt x="12441" y="1784"/>
                </a:cubicBezTo>
                <a:close/>
                <a:moveTo>
                  <a:pt x="12865" y="11055"/>
                </a:moveTo>
                <a:cubicBezTo>
                  <a:pt x="12839" y="10994"/>
                  <a:pt x="12927" y="11002"/>
                  <a:pt x="12971" y="10941"/>
                </a:cubicBezTo>
                <a:cubicBezTo>
                  <a:pt x="13024" y="10932"/>
                  <a:pt x="12892" y="11029"/>
                  <a:pt x="12865" y="11055"/>
                </a:cubicBezTo>
                <a:close/>
                <a:moveTo>
                  <a:pt x="14234" y="8159"/>
                </a:moveTo>
                <a:cubicBezTo>
                  <a:pt x="14242" y="8230"/>
                  <a:pt x="14190" y="8186"/>
                  <a:pt x="14190" y="8239"/>
                </a:cubicBezTo>
                <a:cubicBezTo>
                  <a:pt x="14145" y="8203"/>
                  <a:pt x="14225" y="8159"/>
                  <a:pt x="14190" y="8133"/>
                </a:cubicBezTo>
                <a:cubicBezTo>
                  <a:pt x="14216" y="8071"/>
                  <a:pt x="14190" y="8177"/>
                  <a:pt x="14234" y="8159"/>
                </a:cubicBezTo>
                <a:close/>
                <a:moveTo>
                  <a:pt x="14075" y="8248"/>
                </a:moveTo>
                <a:cubicBezTo>
                  <a:pt x="14039" y="8256"/>
                  <a:pt x="14057" y="8212"/>
                  <a:pt x="14039" y="8203"/>
                </a:cubicBezTo>
                <a:cubicBezTo>
                  <a:pt x="14066" y="8159"/>
                  <a:pt x="14066" y="8142"/>
                  <a:pt x="14057" y="8089"/>
                </a:cubicBezTo>
                <a:cubicBezTo>
                  <a:pt x="14128" y="8124"/>
                  <a:pt x="14075" y="8168"/>
                  <a:pt x="14075" y="8248"/>
                </a:cubicBezTo>
                <a:close/>
                <a:moveTo>
                  <a:pt x="14295" y="8707"/>
                </a:moveTo>
                <a:lnTo>
                  <a:pt x="14278" y="8777"/>
                </a:lnTo>
                <a:cubicBezTo>
                  <a:pt x="14269" y="8760"/>
                  <a:pt x="14260" y="8751"/>
                  <a:pt x="14242" y="8742"/>
                </a:cubicBezTo>
                <a:lnTo>
                  <a:pt x="14234" y="8777"/>
                </a:lnTo>
                <a:cubicBezTo>
                  <a:pt x="14225" y="8804"/>
                  <a:pt x="14251" y="8804"/>
                  <a:pt x="14260" y="8786"/>
                </a:cubicBezTo>
                <a:cubicBezTo>
                  <a:pt x="14295" y="8821"/>
                  <a:pt x="14234" y="8857"/>
                  <a:pt x="14216" y="8874"/>
                </a:cubicBezTo>
                <a:cubicBezTo>
                  <a:pt x="14242" y="8883"/>
                  <a:pt x="14260" y="8857"/>
                  <a:pt x="14287" y="8874"/>
                </a:cubicBezTo>
                <a:cubicBezTo>
                  <a:pt x="14225" y="8901"/>
                  <a:pt x="14225" y="8954"/>
                  <a:pt x="14207" y="9033"/>
                </a:cubicBezTo>
                <a:cubicBezTo>
                  <a:pt x="14172" y="9025"/>
                  <a:pt x="14216" y="8954"/>
                  <a:pt x="14163" y="8945"/>
                </a:cubicBezTo>
                <a:cubicBezTo>
                  <a:pt x="14172" y="8936"/>
                  <a:pt x="14207" y="8910"/>
                  <a:pt x="14207" y="8910"/>
                </a:cubicBezTo>
                <a:cubicBezTo>
                  <a:pt x="14216" y="8892"/>
                  <a:pt x="14190" y="8883"/>
                  <a:pt x="14190" y="8883"/>
                </a:cubicBezTo>
                <a:cubicBezTo>
                  <a:pt x="14198" y="8839"/>
                  <a:pt x="14225" y="8813"/>
                  <a:pt x="14234" y="8724"/>
                </a:cubicBezTo>
                <a:cubicBezTo>
                  <a:pt x="14260" y="8733"/>
                  <a:pt x="14260" y="8680"/>
                  <a:pt x="14295" y="8707"/>
                </a:cubicBezTo>
                <a:close/>
                <a:moveTo>
                  <a:pt x="265" y="5528"/>
                </a:moveTo>
                <a:cubicBezTo>
                  <a:pt x="221" y="5519"/>
                  <a:pt x="247" y="5449"/>
                  <a:pt x="274" y="5431"/>
                </a:cubicBezTo>
                <a:cubicBezTo>
                  <a:pt x="300" y="5440"/>
                  <a:pt x="291" y="5484"/>
                  <a:pt x="265" y="5528"/>
                </a:cubicBezTo>
                <a:close/>
                <a:moveTo>
                  <a:pt x="14198" y="8548"/>
                </a:moveTo>
                <a:cubicBezTo>
                  <a:pt x="14181" y="8618"/>
                  <a:pt x="14101" y="8663"/>
                  <a:pt x="14172" y="8707"/>
                </a:cubicBezTo>
                <a:cubicBezTo>
                  <a:pt x="14172" y="8777"/>
                  <a:pt x="14119" y="8751"/>
                  <a:pt x="14110" y="8804"/>
                </a:cubicBezTo>
                <a:cubicBezTo>
                  <a:pt x="14084" y="8866"/>
                  <a:pt x="14145" y="8910"/>
                  <a:pt x="14084" y="8945"/>
                </a:cubicBezTo>
                <a:cubicBezTo>
                  <a:pt x="14066" y="8919"/>
                  <a:pt x="14066" y="8866"/>
                  <a:pt x="14084" y="8795"/>
                </a:cubicBezTo>
                <a:cubicBezTo>
                  <a:pt x="14092" y="8751"/>
                  <a:pt x="14101" y="8689"/>
                  <a:pt x="14119" y="8636"/>
                </a:cubicBezTo>
                <a:cubicBezTo>
                  <a:pt x="14137" y="8592"/>
                  <a:pt x="14154" y="8548"/>
                  <a:pt x="14198" y="8548"/>
                </a:cubicBezTo>
                <a:close/>
                <a:moveTo>
                  <a:pt x="14190" y="8512"/>
                </a:moveTo>
                <a:cubicBezTo>
                  <a:pt x="14075" y="8468"/>
                  <a:pt x="14216" y="8362"/>
                  <a:pt x="14181" y="8274"/>
                </a:cubicBezTo>
                <a:cubicBezTo>
                  <a:pt x="14242" y="8309"/>
                  <a:pt x="14198" y="8283"/>
                  <a:pt x="14234" y="8248"/>
                </a:cubicBezTo>
                <a:cubicBezTo>
                  <a:pt x="14295" y="8327"/>
                  <a:pt x="14154" y="8406"/>
                  <a:pt x="14190" y="8512"/>
                </a:cubicBezTo>
                <a:close/>
                <a:moveTo>
                  <a:pt x="14022" y="8618"/>
                </a:moveTo>
                <a:cubicBezTo>
                  <a:pt x="14013" y="8645"/>
                  <a:pt x="14031" y="8654"/>
                  <a:pt x="14022" y="8689"/>
                </a:cubicBezTo>
                <a:cubicBezTo>
                  <a:pt x="13951" y="8698"/>
                  <a:pt x="14031" y="8610"/>
                  <a:pt x="13995" y="8610"/>
                </a:cubicBezTo>
                <a:cubicBezTo>
                  <a:pt x="14031" y="8530"/>
                  <a:pt x="14066" y="8459"/>
                  <a:pt x="14084" y="8354"/>
                </a:cubicBezTo>
                <a:cubicBezTo>
                  <a:pt x="14128" y="8336"/>
                  <a:pt x="14031" y="8565"/>
                  <a:pt x="14022" y="8618"/>
                </a:cubicBezTo>
                <a:close/>
                <a:moveTo>
                  <a:pt x="13695" y="11824"/>
                </a:moveTo>
                <a:cubicBezTo>
                  <a:pt x="13695" y="11726"/>
                  <a:pt x="13651" y="11647"/>
                  <a:pt x="13695" y="11541"/>
                </a:cubicBezTo>
                <a:cubicBezTo>
                  <a:pt x="13704" y="11523"/>
                  <a:pt x="13748" y="11479"/>
                  <a:pt x="13766" y="11444"/>
                </a:cubicBezTo>
                <a:cubicBezTo>
                  <a:pt x="13783" y="11409"/>
                  <a:pt x="13810" y="11311"/>
                  <a:pt x="13880" y="11267"/>
                </a:cubicBezTo>
                <a:cubicBezTo>
                  <a:pt x="13907" y="11223"/>
                  <a:pt x="13907" y="11188"/>
                  <a:pt x="13916" y="11153"/>
                </a:cubicBezTo>
                <a:cubicBezTo>
                  <a:pt x="14128" y="10896"/>
                  <a:pt x="14190" y="10702"/>
                  <a:pt x="14313" y="10534"/>
                </a:cubicBezTo>
                <a:cubicBezTo>
                  <a:pt x="14322" y="10552"/>
                  <a:pt x="14313" y="10579"/>
                  <a:pt x="14304" y="10605"/>
                </a:cubicBezTo>
                <a:cubicBezTo>
                  <a:pt x="14357" y="10614"/>
                  <a:pt x="14357" y="10561"/>
                  <a:pt x="14375" y="10517"/>
                </a:cubicBezTo>
                <a:cubicBezTo>
                  <a:pt x="14419" y="10526"/>
                  <a:pt x="14499" y="10446"/>
                  <a:pt x="14499" y="10402"/>
                </a:cubicBezTo>
                <a:cubicBezTo>
                  <a:pt x="14437" y="10437"/>
                  <a:pt x="14366" y="10464"/>
                  <a:pt x="14340" y="10526"/>
                </a:cubicBezTo>
                <a:cubicBezTo>
                  <a:pt x="14340" y="10437"/>
                  <a:pt x="14419" y="10393"/>
                  <a:pt x="14428" y="10296"/>
                </a:cubicBezTo>
                <a:cubicBezTo>
                  <a:pt x="14463" y="10349"/>
                  <a:pt x="14507" y="10261"/>
                  <a:pt x="14472" y="10358"/>
                </a:cubicBezTo>
                <a:cubicBezTo>
                  <a:pt x="14499" y="10340"/>
                  <a:pt x="14543" y="10287"/>
                  <a:pt x="14534" y="10252"/>
                </a:cubicBezTo>
                <a:cubicBezTo>
                  <a:pt x="14490" y="10243"/>
                  <a:pt x="14463" y="10314"/>
                  <a:pt x="14410" y="10270"/>
                </a:cubicBezTo>
                <a:lnTo>
                  <a:pt x="14454" y="10172"/>
                </a:lnTo>
                <a:cubicBezTo>
                  <a:pt x="14419" y="10305"/>
                  <a:pt x="14552" y="10190"/>
                  <a:pt x="14543" y="10128"/>
                </a:cubicBezTo>
                <a:cubicBezTo>
                  <a:pt x="14525" y="10111"/>
                  <a:pt x="14516" y="10164"/>
                  <a:pt x="14507" y="10172"/>
                </a:cubicBezTo>
                <a:cubicBezTo>
                  <a:pt x="14463" y="10208"/>
                  <a:pt x="14543" y="10066"/>
                  <a:pt x="14543" y="10014"/>
                </a:cubicBezTo>
                <a:cubicBezTo>
                  <a:pt x="14560" y="10005"/>
                  <a:pt x="14578" y="9978"/>
                  <a:pt x="14596" y="9996"/>
                </a:cubicBezTo>
                <a:cubicBezTo>
                  <a:pt x="14587" y="9925"/>
                  <a:pt x="14675" y="9863"/>
                  <a:pt x="14719" y="9810"/>
                </a:cubicBezTo>
                <a:cubicBezTo>
                  <a:pt x="14710" y="9908"/>
                  <a:pt x="14666" y="10031"/>
                  <a:pt x="14746" y="10084"/>
                </a:cubicBezTo>
                <a:cubicBezTo>
                  <a:pt x="14737" y="10102"/>
                  <a:pt x="14710" y="10084"/>
                  <a:pt x="14702" y="10102"/>
                </a:cubicBezTo>
                <a:cubicBezTo>
                  <a:pt x="14684" y="10164"/>
                  <a:pt x="14737" y="10102"/>
                  <a:pt x="14755" y="10128"/>
                </a:cubicBezTo>
                <a:cubicBezTo>
                  <a:pt x="14710" y="10199"/>
                  <a:pt x="14737" y="10225"/>
                  <a:pt x="14702" y="10287"/>
                </a:cubicBezTo>
                <a:cubicBezTo>
                  <a:pt x="14649" y="10287"/>
                  <a:pt x="14693" y="10234"/>
                  <a:pt x="14710" y="10199"/>
                </a:cubicBezTo>
                <a:cubicBezTo>
                  <a:pt x="14649" y="10155"/>
                  <a:pt x="14622" y="10323"/>
                  <a:pt x="14640" y="10349"/>
                </a:cubicBezTo>
                <a:cubicBezTo>
                  <a:pt x="14622" y="10411"/>
                  <a:pt x="14578" y="10376"/>
                  <a:pt x="14560" y="10455"/>
                </a:cubicBezTo>
                <a:cubicBezTo>
                  <a:pt x="14560" y="10481"/>
                  <a:pt x="14569" y="10499"/>
                  <a:pt x="14569" y="10526"/>
                </a:cubicBezTo>
                <a:cubicBezTo>
                  <a:pt x="14605" y="10543"/>
                  <a:pt x="14605" y="10464"/>
                  <a:pt x="14596" y="10473"/>
                </a:cubicBezTo>
                <a:cubicBezTo>
                  <a:pt x="14613" y="10446"/>
                  <a:pt x="14640" y="10455"/>
                  <a:pt x="14657" y="10429"/>
                </a:cubicBezTo>
                <a:cubicBezTo>
                  <a:pt x="14675" y="10402"/>
                  <a:pt x="14675" y="10331"/>
                  <a:pt x="14728" y="10278"/>
                </a:cubicBezTo>
                <a:cubicBezTo>
                  <a:pt x="14702" y="10367"/>
                  <a:pt x="14666" y="10455"/>
                  <a:pt x="14622" y="10543"/>
                </a:cubicBezTo>
                <a:lnTo>
                  <a:pt x="14569" y="10676"/>
                </a:lnTo>
                <a:cubicBezTo>
                  <a:pt x="14543" y="10729"/>
                  <a:pt x="14525" y="10773"/>
                  <a:pt x="14499" y="10826"/>
                </a:cubicBezTo>
                <a:cubicBezTo>
                  <a:pt x="14463" y="10764"/>
                  <a:pt x="14419" y="10746"/>
                  <a:pt x="14375" y="10746"/>
                </a:cubicBezTo>
                <a:cubicBezTo>
                  <a:pt x="14331" y="10799"/>
                  <a:pt x="14357" y="10817"/>
                  <a:pt x="14313" y="10870"/>
                </a:cubicBezTo>
                <a:cubicBezTo>
                  <a:pt x="14295" y="10932"/>
                  <a:pt x="14366" y="10835"/>
                  <a:pt x="14393" y="10888"/>
                </a:cubicBezTo>
                <a:cubicBezTo>
                  <a:pt x="14375" y="10923"/>
                  <a:pt x="14348" y="10958"/>
                  <a:pt x="14331" y="10994"/>
                </a:cubicBezTo>
                <a:cubicBezTo>
                  <a:pt x="14393" y="11020"/>
                  <a:pt x="14419" y="10958"/>
                  <a:pt x="14454" y="10879"/>
                </a:cubicBezTo>
                <a:cubicBezTo>
                  <a:pt x="14472" y="10958"/>
                  <a:pt x="14357" y="11100"/>
                  <a:pt x="14304" y="11214"/>
                </a:cubicBezTo>
                <a:cubicBezTo>
                  <a:pt x="14304" y="11197"/>
                  <a:pt x="14304" y="11179"/>
                  <a:pt x="14287" y="11161"/>
                </a:cubicBezTo>
                <a:cubicBezTo>
                  <a:pt x="14251" y="11214"/>
                  <a:pt x="14260" y="11241"/>
                  <a:pt x="14242" y="11285"/>
                </a:cubicBezTo>
                <a:cubicBezTo>
                  <a:pt x="14260" y="11285"/>
                  <a:pt x="14269" y="11276"/>
                  <a:pt x="14295" y="11259"/>
                </a:cubicBezTo>
                <a:cubicBezTo>
                  <a:pt x="14269" y="11373"/>
                  <a:pt x="14145" y="11523"/>
                  <a:pt x="14057" y="11647"/>
                </a:cubicBezTo>
                <a:cubicBezTo>
                  <a:pt x="14057" y="11612"/>
                  <a:pt x="14048" y="11603"/>
                  <a:pt x="14004" y="11638"/>
                </a:cubicBezTo>
                <a:cubicBezTo>
                  <a:pt x="13960" y="11674"/>
                  <a:pt x="13969" y="11753"/>
                  <a:pt x="14013" y="11718"/>
                </a:cubicBezTo>
                <a:cubicBezTo>
                  <a:pt x="14039" y="11744"/>
                  <a:pt x="13942" y="11797"/>
                  <a:pt x="13916" y="11841"/>
                </a:cubicBezTo>
                <a:cubicBezTo>
                  <a:pt x="13836" y="11850"/>
                  <a:pt x="13775" y="11797"/>
                  <a:pt x="13695" y="11824"/>
                </a:cubicBezTo>
                <a:close/>
                <a:moveTo>
                  <a:pt x="14525" y="10384"/>
                </a:moveTo>
                <a:cubicBezTo>
                  <a:pt x="14569" y="10411"/>
                  <a:pt x="14649" y="10278"/>
                  <a:pt x="14605" y="10243"/>
                </a:cubicBezTo>
                <a:cubicBezTo>
                  <a:pt x="14560" y="10287"/>
                  <a:pt x="14578" y="10323"/>
                  <a:pt x="14525" y="10384"/>
                </a:cubicBezTo>
                <a:close/>
                <a:moveTo>
                  <a:pt x="14357" y="10738"/>
                </a:moveTo>
                <a:cubicBezTo>
                  <a:pt x="14428" y="10693"/>
                  <a:pt x="14437" y="10676"/>
                  <a:pt x="14499" y="10738"/>
                </a:cubicBezTo>
                <a:cubicBezTo>
                  <a:pt x="14569" y="10640"/>
                  <a:pt x="14437" y="10667"/>
                  <a:pt x="14446" y="10632"/>
                </a:cubicBezTo>
                <a:cubicBezTo>
                  <a:pt x="14499" y="10623"/>
                  <a:pt x="14578" y="10481"/>
                  <a:pt x="14507" y="10446"/>
                </a:cubicBezTo>
                <a:cubicBezTo>
                  <a:pt x="14463" y="10499"/>
                  <a:pt x="14507" y="10508"/>
                  <a:pt x="14499" y="10534"/>
                </a:cubicBezTo>
                <a:cubicBezTo>
                  <a:pt x="14446" y="10605"/>
                  <a:pt x="14348" y="10640"/>
                  <a:pt x="14357" y="10738"/>
                </a:cubicBezTo>
                <a:close/>
                <a:moveTo>
                  <a:pt x="14172" y="11197"/>
                </a:moveTo>
                <a:cubicBezTo>
                  <a:pt x="14242" y="11135"/>
                  <a:pt x="14234" y="11100"/>
                  <a:pt x="14251" y="11055"/>
                </a:cubicBezTo>
                <a:cubicBezTo>
                  <a:pt x="14260" y="11020"/>
                  <a:pt x="14348" y="10932"/>
                  <a:pt x="14287" y="10941"/>
                </a:cubicBezTo>
                <a:cubicBezTo>
                  <a:pt x="14260" y="10923"/>
                  <a:pt x="14234" y="11020"/>
                  <a:pt x="14198" y="11020"/>
                </a:cubicBezTo>
                <a:cubicBezTo>
                  <a:pt x="14242" y="11091"/>
                  <a:pt x="14172" y="11126"/>
                  <a:pt x="14172" y="11197"/>
                </a:cubicBezTo>
                <a:close/>
                <a:moveTo>
                  <a:pt x="14119" y="11108"/>
                </a:moveTo>
                <a:cubicBezTo>
                  <a:pt x="14092" y="11073"/>
                  <a:pt x="14066" y="11117"/>
                  <a:pt x="14031" y="11153"/>
                </a:cubicBezTo>
                <a:cubicBezTo>
                  <a:pt x="14057" y="11197"/>
                  <a:pt x="14092" y="11161"/>
                  <a:pt x="14119" y="11108"/>
                </a:cubicBezTo>
                <a:close/>
                <a:moveTo>
                  <a:pt x="14119" y="11311"/>
                </a:moveTo>
                <a:cubicBezTo>
                  <a:pt x="14154" y="11267"/>
                  <a:pt x="14145" y="11241"/>
                  <a:pt x="14145" y="11206"/>
                </a:cubicBezTo>
                <a:cubicBezTo>
                  <a:pt x="14119" y="11232"/>
                  <a:pt x="14101" y="11232"/>
                  <a:pt x="14075" y="11276"/>
                </a:cubicBezTo>
                <a:close/>
                <a:moveTo>
                  <a:pt x="14110" y="11400"/>
                </a:moveTo>
                <a:cubicBezTo>
                  <a:pt x="14110" y="11373"/>
                  <a:pt x="14066" y="11285"/>
                  <a:pt x="14022" y="11356"/>
                </a:cubicBezTo>
                <a:cubicBezTo>
                  <a:pt x="14004" y="11391"/>
                  <a:pt x="14075" y="11470"/>
                  <a:pt x="14110" y="11400"/>
                </a:cubicBezTo>
                <a:close/>
                <a:moveTo>
                  <a:pt x="13925" y="11700"/>
                </a:moveTo>
                <a:cubicBezTo>
                  <a:pt x="13907" y="11718"/>
                  <a:pt x="13925" y="11726"/>
                  <a:pt x="13951" y="11691"/>
                </a:cubicBezTo>
                <a:cubicBezTo>
                  <a:pt x="13925" y="11656"/>
                  <a:pt x="13880" y="11665"/>
                  <a:pt x="13827" y="11709"/>
                </a:cubicBezTo>
                <a:cubicBezTo>
                  <a:pt x="13845" y="11762"/>
                  <a:pt x="13898" y="11665"/>
                  <a:pt x="13925" y="11700"/>
                </a:cubicBezTo>
                <a:close/>
                <a:moveTo>
                  <a:pt x="13554" y="2755"/>
                </a:moveTo>
                <a:cubicBezTo>
                  <a:pt x="13536" y="2702"/>
                  <a:pt x="13448" y="2641"/>
                  <a:pt x="13483" y="2605"/>
                </a:cubicBezTo>
                <a:cubicBezTo>
                  <a:pt x="13545" y="2667"/>
                  <a:pt x="13536" y="2702"/>
                  <a:pt x="13598" y="2764"/>
                </a:cubicBezTo>
                <a:cubicBezTo>
                  <a:pt x="13580" y="2773"/>
                  <a:pt x="13571" y="2738"/>
                  <a:pt x="13554" y="2755"/>
                </a:cubicBezTo>
                <a:close/>
                <a:moveTo>
                  <a:pt x="13563" y="2667"/>
                </a:moveTo>
                <a:cubicBezTo>
                  <a:pt x="13554" y="2632"/>
                  <a:pt x="13580" y="2641"/>
                  <a:pt x="13607" y="2667"/>
                </a:cubicBezTo>
                <a:cubicBezTo>
                  <a:pt x="13642" y="2685"/>
                  <a:pt x="13669" y="2729"/>
                  <a:pt x="13660" y="2747"/>
                </a:cubicBezTo>
                <a:cubicBezTo>
                  <a:pt x="13616" y="2747"/>
                  <a:pt x="13616" y="2649"/>
                  <a:pt x="13563" y="2667"/>
                </a:cubicBezTo>
                <a:close/>
                <a:moveTo>
                  <a:pt x="13960" y="3188"/>
                </a:moveTo>
                <a:cubicBezTo>
                  <a:pt x="13925" y="3197"/>
                  <a:pt x="13775" y="3100"/>
                  <a:pt x="13810" y="3003"/>
                </a:cubicBezTo>
                <a:cubicBezTo>
                  <a:pt x="13775" y="2985"/>
                  <a:pt x="13748" y="2959"/>
                  <a:pt x="13713" y="2923"/>
                </a:cubicBezTo>
                <a:cubicBezTo>
                  <a:pt x="13722" y="2914"/>
                  <a:pt x="13730" y="2923"/>
                  <a:pt x="13739" y="2932"/>
                </a:cubicBezTo>
                <a:cubicBezTo>
                  <a:pt x="13757" y="2932"/>
                  <a:pt x="13748" y="2914"/>
                  <a:pt x="13739" y="2906"/>
                </a:cubicBezTo>
                <a:cubicBezTo>
                  <a:pt x="13836" y="2914"/>
                  <a:pt x="13827" y="3162"/>
                  <a:pt x="13916" y="3100"/>
                </a:cubicBezTo>
                <a:cubicBezTo>
                  <a:pt x="13960" y="3135"/>
                  <a:pt x="13925" y="3153"/>
                  <a:pt x="13960" y="3188"/>
                </a:cubicBezTo>
                <a:close/>
                <a:moveTo>
                  <a:pt x="13439" y="2570"/>
                </a:moveTo>
                <a:cubicBezTo>
                  <a:pt x="13386" y="2491"/>
                  <a:pt x="13342" y="2517"/>
                  <a:pt x="13280" y="2446"/>
                </a:cubicBezTo>
                <a:cubicBezTo>
                  <a:pt x="13307" y="2420"/>
                  <a:pt x="13333" y="2438"/>
                  <a:pt x="13360" y="2455"/>
                </a:cubicBezTo>
                <a:cubicBezTo>
                  <a:pt x="13395" y="2482"/>
                  <a:pt x="13421" y="2508"/>
                  <a:pt x="13448" y="2508"/>
                </a:cubicBezTo>
                <a:cubicBezTo>
                  <a:pt x="13457" y="2544"/>
                  <a:pt x="13474" y="2641"/>
                  <a:pt x="13412" y="2614"/>
                </a:cubicBezTo>
                <a:cubicBezTo>
                  <a:pt x="13377" y="2641"/>
                  <a:pt x="13501" y="2641"/>
                  <a:pt x="13465" y="2676"/>
                </a:cubicBezTo>
                <a:cubicBezTo>
                  <a:pt x="13412" y="2711"/>
                  <a:pt x="13377" y="2632"/>
                  <a:pt x="13351" y="2588"/>
                </a:cubicBezTo>
                <a:cubicBezTo>
                  <a:pt x="13377" y="2544"/>
                  <a:pt x="13412" y="2579"/>
                  <a:pt x="13439" y="2570"/>
                </a:cubicBezTo>
                <a:close/>
                <a:moveTo>
                  <a:pt x="13686" y="3038"/>
                </a:moveTo>
                <a:cubicBezTo>
                  <a:pt x="13624" y="2932"/>
                  <a:pt x="13580" y="2897"/>
                  <a:pt x="13518" y="2782"/>
                </a:cubicBezTo>
                <a:cubicBezTo>
                  <a:pt x="13580" y="2755"/>
                  <a:pt x="13642" y="2800"/>
                  <a:pt x="13704" y="2888"/>
                </a:cubicBezTo>
                <a:cubicBezTo>
                  <a:pt x="13677" y="2941"/>
                  <a:pt x="13651" y="2817"/>
                  <a:pt x="13624" y="2853"/>
                </a:cubicBezTo>
                <a:cubicBezTo>
                  <a:pt x="13616" y="2923"/>
                  <a:pt x="13730" y="2967"/>
                  <a:pt x="13686" y="3038"/>
                </a:cubicBezTo>
                <a:close/>
                <a:moveTo>
                  <a:pt x="14631" y="6844"/>
                </a:moveTo>
                <a:cubicBezTo>
                  <a:pt x="14657" y="6844"/>
                  <a:pt x="14666" y="6879"/>
                  <a:pt x="14675" y="6844"/>
                </a:cubicBezTo>
                <a:cubicBezTo>
                  <a:pt x="14719" y="6879"/>
                  <a:pt x="14657" y="6923"/>
                  <a:pt x="14622" y="6914"/>
                </a:cubicBezTo>
                <a:close/>
                <a:moveTo>
                  <a:pt x="13165" y="2367"/>
                </a:moveTo>
                <a:cubicBezTo>
                  <a:pt x="13209" y="2393"/>
                  <a:pt x="13209" y="2455"/>
                  <a:pt x="13298" y="2508"/>
                </a:cubicBezTo>
                <a:cubicBezTo>
                  <a:pt x="13271" y="2526"/>
                  <a:pt x="13227" y="2446"/>
                  <a:pt x="13201" y="2491"/>
                </a:cubicBezTo>
                <a:cubicBezTo>
                  <a:pt x="13183" y="2446"/>
                  <a:pt x="13121" y="2402"/>
                  <a:pt x="13165" y="2367"/>
                </a:cubicBezTo>
                <a:close/>
                <a:moveTo>
                  <a:pt x="12653" y="1758"/>
                </a:moveTo>
                <a:cubicBezTo>
                  <a:pt x="12688" y="1731"/>
                  <a:pt x="12856" y="1837"/>
                  <a:pt x="12874" y="1908"/>
                </a:cubicBezTo>
                <a:cubicBezTo>
                  <a:pt x="12856" y="1961"/>
                  <a:pt x="12847" y="1890"/>
                  <a:pt x="12821" y="1872"/>
                </a:cubicBezTo>
                <a:cubicBezTo>
                  <a:pt x="12777" y="1828"/>
                  <a:pt x="12688" y="1793"/>
                  <a:pt x="12653" y="1758"/>
                </a:cubicBezTo>
                <a:close/>
                <a:moveTo>
                  <a:pt x="13810" y="3206"/>
                </a:moveTo>
                <a:cubicBezTo>
                  <a:pt x="13872" y="3312"/>
                  <a:pt x="13898" y="3170"/>
                  <a:pt x="13951" y="3285"/>
                </a:cubicBezTo>
                <a:cubicBezTo>
                  <a:pt x="13916" y="3294"/>
                  <a:pt x="13880" y="3250"/>
                  <a:pt x="13836" y="3285"/>
                </a:cubicBezTo>
                <a:cubicBezTo>
                  <a:pt x="13792" y="3215"/>
                  <a:pt x="13713" y="3162"/>
                  <a:pt x="13757" y="3109"/>
                </a:cubicBezTo>
                <a:cubicBezTo>
                  <a:pt x="13783" y="3162"/>
                  <a:pt x="13889" y="3215"/>
                  <a:pt x="13810" y="3206"/>
                </a:cubicBezTo>
                <a:close/>
                <a:moveTo>
                  <a:pt x="12980" y="1943"/>
                </a:moveTo>
                <a:cubicBezTo>
                  <a:pt x="13033" y="1943"/>
                  <a:pt x="13121" y="2058"/>
                  <a:pt x="13192" y="2102"/>
                </a:cubicBezTo>
                <a:cubicBezTo>
                  <a:pt x="13103" y="2067"/>
                  <a:pt x="13024" y="2014"/>
                  <a:pt x="12980" y="1943"/>
                </a:cubicBezTo>
                <a:close/>
                <a:moveTo>
                  <a:pt x="13059" y="2190"/>
                </a:moveTo>
                <a:cubicBezTo>
                  <a:pt x="13077" y="2243"/>
                  <a:pt x="13112" y="2226"/>
                  <a:pt x="13139" y="2279"/>
                </a:cubicBezTo>
                <a:cubicBezTo>
                  <a:pt x="13112" y="2296"/>
                  <a:pt x="13077" y="2243"/>
                  <a:pt x="13050" y="2261"/>
                </a:cubicBezTo>
                <a:cubicBezTo>
                  <a:pt x="13033" y="2234"/>
                  <a:pt x="13042" y="2217"/>
                  <a:pt x="13059" y="2190"/>
                </a:cubicBezTo>
                <a:close/>
                <a:moveTo>
                  <a:pt x="12627" y="1908"/>
                </a:moveTo>
                <a:cubicBezTo>
                  <a:pt x="12653" y="1881"/>
                  <a:pt x="12627" y="1855"/>
                  <a:pt x="12582" y="1828"/>
                </a:cubicBezTo>
                <a:cubicBezTo>
                  <a:pt x="12618" y="1819"/>
                  <a:pt x="12653" y="1837"/>
                  <a:pt x="12688" y="1864"/>
                </a:cubicBezTo>
                <a:cubicBezTo>
                  <a:pt x="12715" y="1899"/>
                  <a:pt x="12750" y="1934"/>
                  <a:pt x="12794" y="1943"/>
                </a:cubicBezTo>
                <a:cubicBezTo>
                  <a:pt x="12803" y="1970"/>
                  <a:pt x="12777" y="1996"/>
                  <a:pt x="12803" y="2023"/>
                </a:cubicBezTo>
                <a:cubicBezTo>
                  <a:pt x="12865" y="2049"/>
                  <a:pt x="12812" y="1987"/>
                  <a:pt x="12847" y="1978"/>
                </a:cubicBezTo>
                <a:cubicBezTo>
                  <a:pt x="12847" y="1996"/>
                  <a:pt x="12874" y="2014"/>
                  <a:pt x="12900" y="2040"/>
                </a:cubicBezTo>
                <a:cubicBezTo>
                  <a:pt x="12900" y="2067"/>
                  <a:pt x="12821" y="2040"/>
                  <a:pt x="12865" y="2084"/>
                </a:cubicBezTo>
                <a:cubicBezTo>
                  <a:pt x="12839" y="2093"/>
                  <a:pt x="12750" y="2067"/>
                  <a:pt x="12759" y="2023"/>
                </a:cubicBezTo>
                <a:cubicBezTo>
                  <a:pt x="12724" y="2005"/>
                  <a:pt x="12715" y="2049"/>
                  <a:pt x="12671" y="2005"/>
                </a:cubicBezTo>
                <a:cubicBezTo>
                  <a:pt x="12688" y="1970"/>
                  <a:pt x="12715" y="1996"/>
                  <a:pt x="12741" y="2014"/>
                </a:cubicBezTo>
                <a:cubicBezTo>
                  <a:pt x="12759" y="1996"/>
                  <a:pt x="12741" y="1987"/>
                  <a:pt x="12750" y="1970"/>
                </a:cubicBezTo>
                <a:cubicBezTo>
                  <a:pt x="12715" y="1952"/>
                  <a:pt x="12680" y="1961"/>
                  <a:pt x="12644" y="1961"/>
                </a:cubicBezTo>
                <a:cubicBezTo>
                  <a:pt x="12618" y="1961"/>
                  <a:pt x="12582" y="1952"/>
                  <a:pt x="12538" y="1934"/>
                </a:cubicBezTo>
                <a:cubicBezTo>
                  <a:pt x="12618" y="1899"/>
                  <a:pt x="12530" y="1890"/>
                  <a:pt x="12477" y="1881"/>
                </a:cubicBezTo>
                <a:cubicBezTo>
                  <a:pt x="12494" y="1855"/>
                  <a:pt x="12512" y="1864"/>
                  <a:pt x="12530" y="1837"/>
                </a:cubicBezTo>
                <a:cubicBezTo>
                  <a:pt x="12591" y="1864"/>
                  <a:pt x="12565" y="1890"/>
                  <a:pt x="12627" y="1908"/>
                </a:cubicBezTo>
                <a:close/>
                <a:moveTo>
                  <a:pt x="13360" y="2226"/>
                </a:moveTo>
                <a:cubicBezTo>
                  <a:pt x="13368" y="2279"/>
                  <a:pt x="13448" y="2314"/>
                  <a:pt x="13510" y="2376"/>
                </a:cubicBezTo>
                <a:cubicBezTo>
                  <a:pt x="13536" y="2402"/>
                  <a:pt x="13527" y="2420"/>
                  <a:pt x="13545" y="2446"/>
                </a:cubicBezTo>
                <a:cubicBezTo>
                  <a:pt x="13571" y="2473"/>
                  <a:pt x="13589" y="2464"/>
                  <a:pt x="13616" y="2499"/>
                </a:cubicBezTo>
                <a:cubicBezTo>
                  <a:pt x="13642" y="2526"/>
                  <a:pt x="13669" y="2561"/>
                  <a:pt x="13695" y="2597"/>
                </a:cubicBezTo>
                <a:cubicBezTo>
                  <a:pt x="13722" y="2632"/>
                  <a:pt x="13748" y="2676"/>
                  <a:pt x="13775" y="2711"/>
                </a:cubicBezTo>
                <a:cubicBezTo>
                  <a:pt x="13836" y="2791"/>
                  <a:pt x="13898" y="2879"/>
                  <a:pt x="13951" y="2959"/>
                </a:cubicBezTo>
                <a:cubicBezTo>
                  <a:pt x="13880" y="3003"/>
                  <a:pt x="13863" y="2861"/>
                  <a:pt x="13827" y="2826"/>
                </a:cubicBezTo>
                <a:cubicBezTo>
                  <a:pt x="13792" y="2782"/>
                  <a:pt x="13739" y="2773"/>
                  <a:pt x="13730" y="2720"/>
                </a:cubicBezTo>
                <a:cubicBezTo>
                  <a:pt x="13713" y="2702"/>
                  <a:pt x="13695" y="2720"/>
                  <a:pt x="13704" y="2738"/>
                </a:cubicBezTo>
                <a:cubicBezTo>
                  <a:pt x="13660" y="2738"/>
                  <a:pt x="13660" y="2658"/>
                  <a:pt x="13695" y="2641"/>
                </a:cubicBezTo>
                <a:cubicBezTo>
                  <a:pt x="13633" y="2579"/>
                  <a:pt x="13589" y="2526"/>
                  <a:pt x="13536" y="2473"/>
                </a:cubicBezTo>
                <a:cubicBezTo>
                  <a:pt x="13518" y="2446"/>
                  <a:pt x="13492" y="2420"/>
                  <a:pt x="13474" y="2393"/>
                </a:cubicBezTo>
                <a:cubicBezTo>
                  <a:pt x="13448" y="2376"/>
                  <a:pt x="13421" y="2358"/>
                  <a:pt x="13395" y="2340"/>
                </a:cubicBezTo>
                <a:cubicBezTo>
                  <a:pt x="13377" y="2305"/>
                  <a:pt x="13342" y="2261"/>
                  <a:pt x="13360" y="2226"/>
                </a:cubicBezTo>
                <a:close/>
                <a:moveTo>
                  <a:pt x="14649" y="7011"/>
                </a:moveTo>
                <a:cubicBezTo>
                  <a:pt x="14693" y="6967"/>
                  <a:pt x="14702" y="7126"/>
                  <a:pt x="14675" y="7161"/>
                </a:cubicBezTo>
                <a:cubicBezTo>
                  <a:pt x="14631" y="7144"/>
                  <a:pt x="14693" y="7020"/>
                  <a:pt x="14649" y="7011"/>
                </a:cubicBezTo>
                <a:close/>
                <a:moveTo>
                  <a:pt x="14260" y="7197"/>
                </a:moveTo>
                <a:cubicBezTo>
                  <a:pt x="14269" y="7161"/>
                  <a:pt x="14304" y="7126"/>
                  <a:pt x="14295" y="7091"/>
                </a:cubicBezTo>
                <a:cubicBezTo>
                  <a:pt x="14357" y="7091"/>
                  <a:pt x="14269" y="7214"/>
                  <a:pt x="14278" y="7197"/>
                </a:cubicBezTo>
                <a:cubicBezTo>
                  <a:pt x="14269" y="7214"/>
                  <a:pt x="14278" y="7285"/>
                  <a:pt x="14278" y="7338"/>
                </a:cubicBezTo>
                <a:cubicBezTo>
                  <a:pt x="14269" y="7391"/>
                  <a:pt x="14251" y="7435"/>
                  <a:pt x="14260" y="7479"/>
                </a:cubicBezTo>
                <a:cubicBezTo>
                  <a:pt x="14234" y="7479"/>
                  <a:pt x="14225" y="7506"/>
                  <a:pt x="14225" y="7550"/>
                </a:cubicBezTo>
                <a:cubicBezTo>
                  <a:pt x="14190" y="7488"/>
                  <a:pt x="14251" y="7426"/>
                  <a:pt x="14260" y="7338"/>
                </a:cubicBezTo>
                <a:cubicBezTo>
                  <a:pt x="14269" y="7285"/>
                  <a:pt x="14251" y="7241"/>
                  <a:pt x="14260" y="7197"/>
                </a:cubicBezTo>
                <a:close/>
                <a:moveTo>
                  <a:pt x="14552" y="7056"/>
                </a:moveTo>
                <a:cubicBezTo>
                  <a:pt x="14507" y="7064"/>
                  <a:pt x="14543" y="6994"/>
                  <a:pt x="14481" y="7020"/>
                </a:cubicBezTo>
                <a:cubicBezTo>
                  <a:pt x="14481" y="6985"/>
                  <a:pt x="14499" y="6976"/>
                  <a:pt x="14516" y="6967"/>
                </a:cubicBezTo>
                <a:cubicBezTo>
                  <a:pt x="14525" y="6994"/>
                  <a:pt x="14578" y="6994"/>
                  <a:pt x="14552" y="7056"/>
                </a:cubicBezTo>
                <a:close/>
                <a:moveTo>
                  <a:pt x="14516" y="6967"/>
                </a:moveTo>
                <a:cubicBezTo>
                  <a:pt x="14525" y="6914"/>
                  <a:pt x="14419" y="6985"/>
                  <a:pt x="14446" y="6905"/>
                </a:cubicBezTo>
                <a:cubicBezTo>
                  <a:pt x="14481" y="6888"/>
                  <a:pt x="14499" y="6967"/>
                  <a:pt x="14516" y="6914"/>
                </a:cubicBezTo>
                <a:cubicBezTo>
                  <a:pt x="14552" y="6914"/>
                  <a:pt x="14552" y="6958"/>
                  <a:pt x="14516" y="6967"/>
                </a:cubicBezTo>
                <a:close/>
                <a:moveTo>
                  <a:pt x="14269" y="7020"/>
                </a:moveTo>
                <a:cubicBezTo>
                  <a:pt x="14269" y="7073"/>
                  <a:pt x="14216" y="7082"/>
                  <a:pt x="14251" y="7126"/>
                </a:cubicBezTo>
                <a:cubicBezTo>
                  <a:pt x="14234" y="7179"/>
                  <a:pt x="14181" y="6976"/>
                  <a:pt x="14269" y="7020"/>
                </a:cubicBezTo>
                <a:close/>
                <a:moveTo>
                  <a:pt x="14578" y="3956"/>
                </a:moveTo>
                <a:cubicBezTo>
                  <a:pt x="14613" y="4027"/>
                  <a:pt x="14587" y="4036"/>
                  <a:pt x="14622" y="4089"/>
                </a:cubicBezTo>
                <a:cubicBezTo>
                  <a:pt x="14543" y="4115"/>
                  <a:pt x="14605" y="3965"/>
                  <a:pt x="14516" y="4018"/>
                </a:cubicBezTo>
                <a:cubicBezTo>
                  <a:pt x="14490" y="3956"/>
                  <a:pt x="14552" y="3974"/>
                  <a:pt x="14578" y="3956"/>
                </a:cubicBezTo>
                <a:close/>
                <a:moveTo>
                  <a:pt x="15020" y="6058"/>
                </a:moveTo>
                <a:cubicBezTo>
                  <a:pt x="15046" y="6102"/>
                  <a:pt x="15046" y="6164"/>
                  <a:pt x="15037" y="6226"/>
                </a:cubicBezTo>
                <a:cubicBezTo>
                  <a:pt x="15037" y="6287"/>
                  <a:pt x="15028" y="6349"/>
                  <a:pt x="15028" y="6402"/>
                </a:cubicBezTo>
                <a:cubicBezTo>
                  <a:pt x="15037" y="6482"/>
                  <a:pt x="15090" y="6535"/>
                  <a:pt x="15055" y="6596"/>
                </a:cubicBezTo>
                <a:cubicBezTo>
                  <a:pt x="15020" y="6596"/>
                  <a:pt x="15037" y="6517"/>
                  <a:pt x="15028" y="6482"/>
                </a:cubicBezTo>
                <a:cubicBezTo>
                  <a:pt x="15020" y="6437"/>
                  <a:pt x="15002" y="6411"/>
                  <a:pt x="14993" y="6384"/>
                </a:cubicBezTo>
                <a:cubicBezTo>
                  <a:pt x="14993" y="6358"/>
                  <a:pt x="15011" y="6349"/>
                  <a:pt x="15011" y="6340"/>
                </a:cubicBezTo>
                <a:cubicBezTo>
                  <a:pt x="15011" y="6323"/>
                  <a:pt x="14975" y="6270"/>
                  <a:pt x="15028" y="6243"/>
                </a:cubicBezTo>
                <a:cubicBezTo>
                  <a:pt x="14993" y="6155"/>
                  <a:pt x="14993" y="6155"/>
                  <a:pt x="15020" y="6058"/>
                </a:cubicBezTo>
                <a:close/>
                <a:moveTo>
                  <a:pt x="14340" y="7294"/>
                </a:moveTo>
                <a:cubicBezTo>
                  <a:pt x="14322" y="7276"/>
                  <a:pt x="14322" y="7232"/>
                  <a:pt x="14322" y="7197"/>
                </a:cubicBezTo>
                <a:cubicBezTo>
                  <a:pt x="14375" y="7197"/>
                  <a:pt x="14366" y="7267"/>
                  <a:pt x="14340" y="7294"/>
                </a:cubicBezTo>
                <a:close/>
                <a:moveTo>
                  <a:pt x="14534" y="7497"/>
                </a:moveTo>
                <a:cubicBezTo>
                  <a:pt x="14507" y="7524"/>
                  <a:pt x="14490" y="7559"/>
                  <a:pt x="14472" y="7594"/>
                </a:cubicBezTo>
                <a:cubicBezTo>
                  <a:pt x="14419" y="7559"/>
                  <a:pt x="14419" y="7506"/>
                  <a:pt x="14419" y="7444"/>
                </a:cubicBezTo>
                <a:cubicBezTo>
                  <a:pt x="14428" y="7382"/>
                  <a:pt x="14446" y="7312"/>
                  <a:pt x="14454" y="7250"/>
                </a:cubicBezTo>
                <a:cubicBezTo>
                  <a:pt x="14454" y="7223"/>
                  <a:pt x="14428" y="7232"/>
                  <a:pt x="14410" y="7223"/>
                </a:cubicBezTo>
                <a:cubicBezTo>
                  <a:pt x="14472" y="7179"/>
                  <a:pt x="14410" y="7126"/>
                  <a:pt x="14401" y="7064"/>
                </a:cubicBezTo>
                <a:cubicBezTo>
                  <a:pt x="14401" y="7011"/>
                  <a:pt x="14446" y="7020"/>
                  <a:pt x="14454" y="6976"/>
                </a:cubicBezTo>
                <a:cubicBezTo>
                  <a:pt x="14490" y="7038"/>
                  <a:pt x="14428" y="7100"/>
                  <a:pt x="14454" y="7179"/>
                </a:cubicBezTo>
                <a:cubicBezTo>
                  <a:pt x="14481" y="7214"/>
                  <a:pt x="14525" y="7214"/>
                  <a:pt x="14525" y="7276"/>
                </a:cubicBezTo>
                <a:cubicBezTo>
                  <a:pt x="14499" y="7276"/>
                  <a:pt x="14499" y="7259"/>
                  <a:pt x="14481" y="7250"/>
                </a:cubicBezTo>
                <a:cubicBezTo>
                  <a:pt x="14499" y="7365"/>
                  <a:pt x="14410" y="7479"/>
                  <a:pt x="14534" y="7497"/>
                </a:cubicBezTo>
                <a:close/>
                <a:moveTo>
                  <a:pt x="14896" y="7197"/>
                </a:moveTo>
                <a:cubicBezTo>
                  <a:pt x="14958" y="7223"/>
                  <a:pt x="14949" y="7294"/>
                  <a:pt x="14922" y="7373"/>
                </a:cubicBezTo>
                <a:cubicBezTo>
                  <a:pt x="14958" y="7391"/>
                  <a:pt x="14967" y="7541"/>
                  <a:pt x="14896" y="7515"/>
                </a:cubicBezTo>
                <a:cubicBezTo>
                  <a:pt x="14905" y="7409"/>
                  <a:pt x="14878" y="7259"/>
                  <a:pt x="14896" y="7197"/>
                </a:cubicBezTo>
                <a:close/>
                <a:moveTo>
                  <a:pt x="5722" y="11329"/>
                </a:moveTo>
                <a:cubicBezTo>
                  <a:pt x="5633" y="11329"/>
                  <a:pt x="5501" y="11267"/>
                  <a:pt x="5413" y="11250"/>
                </a:cubicBezTo>
                <a:cubicBezTo>
                  <a:pt x="5501" y="11250"/>
                  <a:pt x="5633" y="11285"/>
                  <a:pt x="5722" y="11329"/>
                </a:cubicBezTo>
                <a:close/>
                <a:moveTo>
                  <a:pt x="11055" y="2252"/>
                </a:moveTo>
                <a:cubicBezTo>
                  <a:pt x="11081" y="2208"/>
                  <a:pt x="11126" y="2252"/>
                  <a:pt x="11152" y="2270"/>
                </a:cubicBezTo>
                <a:cubicBezTo>
                  <a:pt x="11134" y="2314"/>
                  <a:pt x="11090" y="2270"/>
                  <a:pt x="11055" y="2252"/>
                </a:cubicBezTo>
                <a:close/>
                <a:moveTo>
                  <a:pt x="11187" y="2226"/>
                </a:moveTo>
                <a:lnTo>
                  <a:pt x="11046" y="2173"/>
                </a:lnTo>
                <a:cubicBezTo>
                  <a:pt x="11055" y="2129"/>
                  <a:pt x="11214" y="2173"/>
                  <a:pt x="11187" y="2226"/>
                </a:cubicBezTo>
                <a:close/>
                <a:moveTo>
                  <a:pt x="11126" y="2358"/>
                </a:moveTo>
                <a:cubicBezTo>
                  <a:pt x="11099" y="2402"/>
                  <a:pt x="11073" y="2367"/>
                  <a:pt x="11046" y="2349"/>
                </a:cubicBezTo>
                <a:cubicBezTo>
                  <a:pt x="11055" y="2305"/>
                  <a:pt x="11117" y="2332"/>
                  <a:pt x="11126" y="2358"/>
                </a:cubicBezTo>
                <a:close/>
                <a:moveTo>
                  <a:pt x="10190" y="1899"/>
                </a:moveTo>
                <a:cubicBezTo>
                  <a:pt x="10172" y="1934"/>
                  <a:pt x="10101" y="1890"/>
                  <a:pt x="10066" y="1890"/>
                </a:cubicBezTo>
                <a:cubicBezTo>
                  <a:pt x="10101" y="1837"/>
                  <a:pt x="10137" y="1890"/>
                  <a:pt x="10190" y="1899"/>
                </a:cubicBezTo>
                <a:close/>
                <a:moveTo>
                  <a:pt x="11108" y="2499"/>
                </a:moveTo>
                <a:cubicBezTo>
                  <a:pt x="11223" y="2517"/>
                  <a:pt x="11267" y="2570"/>
                  <a:pt x="11346" y="2588"/>
                </a:cubicBezTo>
                <a:cubicBezTo>
                  <a:pt x="11302" y="2632"/>
                  <a:pt x="11417" y="2614"/>
                  <a:pt x="11373" y="2667"/>
                </a:cubicBezTo>
                <a:cubicBezTo>
                  <a:pt x="11329" y="2623"/>
                  <a:pt x="11276" y="2623"/>
                  <a:pt x="11240" y="2597"/>
                </a:cubicBezTo>
                <a:cubicBezTo>
                  <a:pt x="11240" y="2597"/>
                  <a:pt x="11258" y="2570"/>
                  <a:pt x="11258" y="2570"/>
                </a:cubicBezTo>
                <a:cubicBezTo>
                  <a:pt x="11249" y="2552"/>
                  <a:pt x="11196" y="2552"/>
                  <a:pt x="11179" y="2544"/>
                </a:cubicBezTo>
                <a:cubicBezTo>
                  <a:pt x="11152" y="2544"/>
                  <a:pt x="11179" y="2561"/>
                  <a:pt x="11143" y="2588"/>
                </a:cubicBezTo>
                <a:cubicBezTo>
                  <a:pt x="11126" y="2535"/>
                  <a:pt x="11064" y="2561"/>
                  <a:pt x="11020" y="2517"/>
                </a:cubicBezTo>
                <a:cubicBezTo>
                  <a:pt x="11002" y="2508"/>
                  <a:pt x="11002" y="2526"/>
                  <a:pt x="11011" y="2526"/>
                </a:cubicBezTo>
                <a:cubicBezTo>
                  <a:pt x="10984" y="2570"/>
                  <a:pt x="10975" y="2499"/>
                  <a:pt x="10958" y="2491"/>
                </a:cubicBezTo>
                <a:cubicBezTo>
                  <a:pt x="10958" y="2455"/>
                  <a:pt x="11055" y="2491"/>
                  <a:pt x="11020" y="2455"/>
                </a:cubicBezTo>
                <a:cubicBezTo>
                  <a:pt x="11064" y="2429"/>
                  <a:pt x="11090" y="2499"/>
                  <a:pt x="11046" y="2526"/>
                </a:cubicBezTo>
                <a:cubicBezTo>
                  <a:pt x="11064" y="2517"/>
                  <a:pt x="11108" y="2544"/>
                  <a:pt x="11108" y="2499"/>
                </a:cubicBezTo>
                <a:close/>
                <a:moveTo>
                  <a:pt x="11532" y="2314"/>
                </a:moveTo>
                <a:cubicBezTo>
                  <a:pt x="11496" y="2367"/>
                  <a:pt x="11408" y="2296"/>
                  <a:pt x="11346" y="2279"/>
                </a:cubicBezTo>
                <a:cubicBezTo>
                  <a:pt x="11408" y="2234"/>
                  <a:pt x="11461" y="2332"/>
                  <a:pt x="11532" y="2314"/>
                </a:cubicBezTo>
                <a:close/>
                <a:moveTo>
                  <a:pt x="9872" y="2040"/>
                </a:moveTo>
                <a:cubicBezTo>
                  <a:pt x="9881" y="2005"/>
                  <a:pt x="9854" y="1987"/>
                  <a:pt x="9836" y="1970"/>
                </a:cubicBezTo>
                <a:cubicBezTo>
                  <a:pt x="9819" y="1978"/>
                  <a:pt x="9801" y="1996"/>
                  <a:pt x="9792" y="2005"/>
                </a:cubicBezTo>
                <a:cubicBezTo>
                  <a:pt x="9757" y="1996"/>
                  <a:pt x="9730" y="1970"/>
                  <a:pt x="9677" y="1970"/>
                </a:cubicBezTo>
                <a:cubicBezTo>
                  <a:pt x="9722" y="1934"/>
                  <a:pt x="9695" y="1917"/>
                  <a:pt x="9748" y="1908"/>
                </a:cubicBezTo>
                <a:cubicBezTo>
                  <a:pt x="9801" y="1943"/>
                  <a:pt x="9739" y="1917"/>
                  <a:pt x="9730" y="1961"/>
                </a:cubicBezTo>
                <a:cubicBezTo>
                  <a:pt x="9792" y="1970"/>
                  <a:pt x="9801" y="1908"/>
                  <a:pt x="9889" y="1952"/>
                </a:cubicBezTo>
                <a:cubicBezTo>
                  <a:pt x="9863" y="2031"/>
                  <a:pt x="9916" y="2005"/>
                  <a:pt x="9978" y="2023"/>
                </a:cubicBezTo>
                <a:cubicBezTo>
                  <a:pt x="9960" y="2084"/>
                  <a:pt x="9898" y="2084"/>
                  <a:pt x="9828" y="2067"/>
                </a:cubicBezTo>
                <a:cubicBezTo>
                  <a:pt x="9828" y="2040"/>
                  <a:pt x="9854" y="2040"/>
                  <a:pt x="9872" y="2040"/>
                </a:cubicBezTo>
                <a:close/>
                <a:moveTo>
                  <a:pt x="11399" y="2508"/>
                </a:moveTo>
                <a:cubicBezTo>
                  <a:pt x="11426" y="2491"/>
                  <a:pt x="11470" y="2561"/>
                  <a:pt x="11532" y="2570"/>
                </a:cubicBezTo>
                <a:cubicBezTo>
                  <a:pt x="11514" y="2605"/>
                  <a:pt x="11435" y="2535"/>
                  <a:pt x="11399" y="2508"/>
                </a:cubicBezTo>
                <a:close/>
                <a:moveTo>
                  <a:pt x="11170" y="2649"/>
                </a:moveTo>
                <a:cubicBezTo>
                  <a:pt x="11161" y="2685"/>
                  <a:pt x="11117" y="2632"/>
                  <a:pt x="11090" y="2632"/>
                </a:cubicBezTo>
                <a:cubicBezTo>
                  <a:pt x="11117" y="2579"/>
                  <a:pt x="11161" y="2614"/>
                  <a:pt x="11170" y="2649"/>
                </a:cubicBezTo>
                <a:close/>
                <a:moveTo>
                  <a:pt x="9545" y="1996"/>
                </a:moveTo>
                <a:cubicBezTo>
                  <a:pt x="9510" y="2014"/>
                  <a:pt x="9492" y="2040"/>
                  <a:pt x="9439" y="2023"/>
                </a:cubicBezTo>
                <a:cubicBezTo>
                  <a:pt x="9448" y="1978"/>
                  <a:pt x="9501" y="1996"/>
                  <a:pt x="9545" y="1996"/>
                </a:cubicBezTo>
                <a:close/>
                <a:moveTo>
                  <a:pt x="9077" y="1881"/>
                </a:moveTo>
                <a:cubicBezTo>
                  <a:pt x="9086" y="1890"/>
                  <a:pt x="9104" y="1908"/>
                  <a:pt x="9121" y="1908"/>
                </a:cubicBezTo>
                <a:cubicBezTo>
                  <a:pt x="9086" y="1925"/>
                  <a:pt x="9068" y="1952"/>
                  <a:pt x="9015" y="1934"/>
                </a:cubicBezTo>
                <a:cubicBezTo>
                  <a:pt x="9024" y="1899"/>
                  <a:pt x="9068" y="1908"/>
                  <a:pt x="9077" y="1881"/>
                </a:cubicBezTo>
                <a:close/>
                <a:moveTo>
                  <a:pt x="11594" y="2340"/>
                </a:moveTo>
                <a:cubicBezTo>
                  <a:pt x="11647" y="2367"/>
                  <a:pt x="11682" y="2385"/>
                  <a:pt x="11726" y="2402"/>
                </a:cubicBezTo>
                <a:cubicBezTo>
                  <a:pt x="11761" y="2420"/>
                  <a:pt x="11788" y="2438"/>
                  <a:pt x="11814" y="2455"/>
                </a:cubicBezTo>
                <a:cubicBezTo>
                  <a:pt x="11876" y="2482"/>
                  <a:pt x="11938" y="2508"/>
                  <a:pt x="12017" y="2570"/>
                </a:cubicBezTo>
                <a:cubicBezTo>
                  <a:pt x="12044" y="2614"/>
                  <a:pt x="11964" y="2561"/>
                  <a:pt x="11938" y="2544"/>
                </a:cubicBezTo>
                <a:cubicBezTo>
                  <a:pt x="11885" y="2517"/>
                  <a:pt x="11823" y="2482"/>
                  <a:pt x="11752" y="2446"/>
                </a:cubicBezTo>
                <a:cubicBezTo>
                  <a:pt x="11726" y="2429"/>
                  <a:pt x="11682" y="2420"/>
                  <a:pt x="11647" y="2402"/>
                </a:cubicBezTo>
                <a:cubicBezTo>
                  <a:pt x="11611" y="2385"/>
                  <a:pt x="11576" y="2376"/>
                  <a:pt x="11549" y="2358"/>
                </a:cubicBezTo>
                <a:cubicBezTo>
                  <a:pt x="11558" y="2332"/>
                  <a:pt x="11576" y="2340"/>
                  <a:pt x="11594" y="2340"/>
                </a:cubicBezTo>
                <a:close/>
                <a:moveTo>
                  <a:pt x="8362" y="1784"/>
                </a:moveTo>
                <a:cubicBezTo>
                  <a:pt x="8282" y="1775"/>
                  <a:pt x="8300" y="1740"/>
                  <a:pt x="8327" y="1705"/>
                </a:cubicBezTo>
                <a:cubicBezTo>
                  <a:pt x="8379" y="1705"/>
                  <a:pt x="8353" y="1758"/>
                  <a:pt x="8362" y="1784"/>
                </a:cubicBezTo>
                <a:close/>
                <a:moveTo>
                  <a:pt x="7558" y="1819"/>
                </a:moveTo>
                <a:cubicBezTo>
                  <a:pt x="7514" y="1811"/>
                  <a:pt x="7488" y="1802"/>
                  <a:pt x="7497" y="1758"/>
                </a:cubicBezTo>
                <a:cubicBezTo>
                  <a:pt x="7541" y="1767"/>
                  <a:pt x="7567" y="1784"/>
                  <a:pt x="7558" y="1819"/>
                </a:cubicBezTo>
                <a:close/>
                <a:moveTo>
                  <a:pt x="8229" y="1934"/>
                </a:moveTo>
                <a:cubicBezTo>
                  <a:pt x="8115" y="1934"/>
                  <a:pt x="7991" y="1899"/>
                  <a:pt x="7876" y="1846"/>
                </a:cubicBezTo>
                <a:cubicBezTo>
                  <a:pt x="7823" y="1828"/>
                  <a:pt x="7832" y="1881"/>
                  <a:pt x="7770" y="1855"/>
                </a:cubicBezTo>
                <a:cubicBezTo>
                  <a:pt x="7770" y="1846"/>
                  <a:pt x="7788" y="1846"/>
                  <a:pt x="7788" y="1828"/>
                </a:cubicBezTo>
                <a:cubicBezTo>
                  <a:pt x="7744" y="1811"/>
                  <a:pt x="7708" y="1811"/>
                  <a:pt x="7682" y="1811"/>
                </a:cubicBezTo>
                <a:cubicBezTo>
                  <a:pt x="7655" y="1819"/>
                  <a:pt x="7629" y="1828"/>
                  <a:pt x="7602" y="1828"/>
                </a:cubicBezTo>
                <a:cubicBezTo>
                  <a:pt x="7638" y="1758"/>
                  <a:pt x="7576" y="1749"/>
                  <a:pt x="7541" y="1722"/>
                </a:cubicBezTo>
                <a:cubicBezTo>
                  <a:pt x="7594" y="1661"/>
                  <a:pt x="7682" y="1749"/>
                  <a:pt x="7708" y="1784"/>
                </a:cubicBezTo>
                <a:cubicBezTo>
                  <a:pt x="7726" y="1731"/>
                  <a:pt x="7823" y="1687"/>
                  <a:pt x="7867" y="1722"/>
                </a:cubicBezTo>
                <a:cubicBezTo>
                  <a:pt x="7867" y="1767"/>
                  <a:pt x="7797" y="1722"/>
                  <a:pt x="7788" y="1749"/>
                </a:cubicBezTo>
                <a:cubicBezTo>
                  <a:pt x="7797" y="1802"/>
                  <a:pt x="7850" y="1758"/>
                  <a:pt x="7859" y="1749"/>
                </a:cubicBezTo>
                <a:cubicBezTo>
                  <a:pt x="7876" y="1767"/>
                  <a:pt x="7947" y="1749"/>
                  <a:pt x="7964" y="1775"/>
                </a:cubicBezTo>
                <a:cubicBezTo>
                  <a:pt x="7964" y="1775"/>
                  <a:pt x="7956" y="1802"/>
                  <a:pt x="7956" y="1802"/>
                </a:cubicBezTo>
                <a:cubicBezTo>
                  <a:pt x="7982" y="1811"/>
                  <a:pt x="8009" y="1784"/>
                  <a:pt x="8035" y="1784"/>
                </a:cubicBezTo>
                <a:cubicBezTo>
                  <a:pt x="8062" y="1784"/>
                  <a:pt x="8062" y="1802"/>
                  <a:pt x="8070" y="1811"/>
                </a:cubicBezTo>
                <a:cubicBezTo>
                  <a:pt x="8088" y="1811"/>
                  <a:pt x="8123" y="1784"/>
                  <a:pt x="8159" y="1828"/>
                </a:cubicBezTo>
                <a:cubicBezTo>
                  <a:pt x="8159" y="1828"/>
                  <a:pt x="8185" y="1837"/>
                  <a:pt x="8185" y="1846"/>
                </a:cubicBezTo>
                <a:cubicBezTo>
                  <a:pt x="8203" y="1872"/>
                  <a:pt x="8132" y="1917"/>
                  <a:pt x="8229" y="1934"/>
                </a:cubicBezTo>
                <a:close/>
                <a:moveTo>
                  <a:pt x="8168" y="1872"/>
                </a:moveTo>
                <a:cubicBezTo>
                  <a:pt x="8088" y="1872"/>
                  <a:pt x="8044" y="1767"/>
                  <a:pt x="8017" y="1872"/>
                </a:cubicBezTo>
                <a:cubicBezTo>
                  <a:pt x="8070" y="1881"/>
                  <a:pt x="8150" y="1917"/>
                  <a:pt x="8168" y="1872"/>
                </a:cubicBezTo>
                <a:close/>
                <a:moveTo>
                  <a:pt x="9669" y="1793"/>
                </a:moveTo>
                <a:cubicBezTo>
                  <a:pt x="9686" y="1740"/>
                  <a:pt x="9748" y="1784"/>
                  <a:pt x="9783" y="1802"/>
                </a:cubicBezTo>
                <a:cubicBezTo>
                  <a:pt x="9775" y="1837"/>
                  <a:pt x="9704" y="1793"/>
                  <a:pt x="9669" y="1793"/>
                </a:cubicBezTo>
                <a:close/>
                <a:moveTo>
                  <a:pt x="9616" y="1855"/>
                </a:moveTo>
                <a:cubicBezTo>
                  <a:pt x="9660" y="1837"/>
                  <a:pt x="9757" y="1881"/>
                  <a:pt x="9819" y="1890"/>
                </a:cubicBezTo>
                <a:cubicBezTo>
                  <a:pt x="9775" y="1917"/>
                  <a:pt x="9677" y="1864"/>
                  <a:pt x="9616" y="1855"/>
                </a:cubicBezTo>
                <a:close/>
                <a:moveTo>
                  <a:pt x="7302" y="1334"/>
                </a:moveTo>
                <a:cubicBezTo>
                  <a:pt x="7267" y="1378"/>
                  <a:pt x="7232" y="1334"/>
                  <a:pt x="7170" y="1334"/>
                </a:cubicBezTo>
                <a:cubicBezTo>
                  <a:pt x="7126" y="1299"/>
                  <a:pt x="7267" y="1334"/>
                  <a:pt x="7302" y="1334"/>
                </a:cubicBezTo>
                <a:close/>
                <a:moveTo>
                  <a:pt x="7876" y="1431"/>
                </a:moveTo>
                <a:cubicBezTo>
                  <a:pt x="7806" y="1440"/>
                  <a:pt x="7726" y="1413"/>
                  <a:pt x="7629" y="1404"/>
                </a:cubicBezTo>
                <a:cubicBezTo>
                  <a:pt x="7594" y="1396"/>
                  <a:pt x="7505" y="1378"/>
                  <a:pt x="7452" y="1369"/>
                </a:cubicBezTo>
                <a:cubicBezTo>
                  <a:pt x="7391" y="1352"/>
                  <a:pt x="7364" y="1343"/>
                  <a:pt x="7435" y="1352"/>
                </a:cubicBezTo>
                <a:cubicBezTo>
                  <a:pt x="7488" y="1360"/>
                  <a:pt x="7567" y="1369"/>
                  <a:pt x="7647" y="1387"/>
                </a:cubicBezTo>
                <a:cubicBezTo>
                  <a:pt x="7726" y="1404"/>
                  <a:pt x="7806" y="1422"/>
                  <a:pt x="7876" y="1431"/>
                </a:cubicBezTo>
                <a:close/>
                <a:moveTo>
                  <a:pt x="2596" y="2579"/>
                </a:moveTo>
                <a:cubicBezTo>
                  <a:pt x="2508" y="2570"/>
                  <a:pt x="2684" y="2473"/>
                  <a:pt x="2702" y="2411"/>
                </a:cubicBezTo>
                <a:cubicBezTo>
                  <a:pt x="2702" y="2464"/>
                  <a:pt x="2675" y="2526"/>
                  <a:pt x="2622" y="2526"/>
                </a:cubicBezTo>
                <a:cubicBezTo>
                  <a:pt x="2596" y="2544"/>
                  <a:pt x="2578" y="2561"/>
                  <a:pt x="2596" y="2579"/>
                </a:cubicBezTo>
                <a:close/>
                <a:moveTo>
                  <a:pt x="2384" y="2747"/>
                </a:moveTo>
                <a:cubicBezTo>
                  <a:pt x="2428" y="2711"/>
                  <a:pt x="2481" y="2667"/>
                  <a:pt x="2534" y="2597"/>
                </a:cubicBezTo>
                <a:cubicBezTo>
                  <a:pt x="2534" y="2658"/>
                  <a:pt x="2437" y="2791"/>
                  <a:pt x="2384" y="2747"/>
                </a:cubicBezTo>
                <a:close/>
                <a:moveTo>
                  <a:pt x="2207" y="2764"/>
                </a:moveTo>
                <a:cubicBezTo>
                  <a:pt x="2181" y="2800"/>
                  <a:pt x="2163" y="2738"/>
                  <a:pt x="2163" y="2729"/>
                </a:cubicBezTo>
                <a:cubicBezTo>
                  <a:pt x="2190" y="2694"/>
                  <a:pt x="2216" y="2702"/>
                  <a:pt x="2243" y="2676"/>
                </a:cubicBezTo>
                <a:cubicBezTo>
                  <a:pt x="2260" y="2711"/>
                  <a:pt x="2163" y="2720"/>
                  <a:pt x="2207" y="2764"/>
                </a:cubicBezTo>
                <a:close/>
                <a:moveTo>
                  <a:pt x="12115" y="2649"/>
                </a:moveTo>
                <a:cubicBezTo>
                  <a:pt x="12167" y="2649"/>
                  <a:pt x="12273" y="2738"/>
                  <a:pt x="12300" y="2782"/>
                </a:cubicBezTo>
                <a:cubicBezTo>
                  <a:pt x="12220" y="2773"/>
                  <a:pt x="12159" y="2667"/>
                  <a:pt x="12115" y="2649"/>
                </a:cubicBezTo>
                <a:close/>
                <a:moveTo>
                  <a:pt x="7532" y="1678"/>
                </a:moveTo>
                <a:cubicBezTo>
                  <a:pt x="7505" y="1802"/>
                  <a:pt x="7373" y="1775"/>
                  <a:pt x="7285" y="1714"/>
                </a:cubicBezTo>
                <a:cubicBezTo>
                  <a:pt x="7258" y="1714"/>
                  <a:pt x="7276" y="1740"/>
                  <a:pt x="7293" y="1740"/>
                </a:cubicBezTo>
                <a:cubicBezTo>
                  <a:pt x="7240" y="1784"/>
                  <a:pt x="7187" y="1705"/>
                  <a:pt x="7152" y="1696"/>
                </a:cubicBezTo>
                <a:cubicBezTo>
                  <a:pt x="7134" y="1696"/>
                  <a:pt x="7143" y="1714"/>
                  <a:pt x="7152" y="1705"/>
                </a:cubicBezTo>
                <a:cubicBezTo>
                  <a:pt x="7134" y="1714"/>
                  <a:pt x="7099" y="1714"/>
                  <a:pt x="7064" y="1705"/>
                </a:cubicBezTo>
                <a:cubicBezTo>
                  <a:pt x="7029" y="1705"/>
                  <a:pt x="6993" y="1696"/>
                  <a:pt x="6984" y="1678"/>
                </a:cubicBezTo>
                <a:cubicBezTo>
                  <a:pt x="6958" y="1696"/>
                  <a:pt x="6887" y="1669"/>
                  <a:pt x="6896" y="1731"/>
                </a:cubicBezTo>
                <a:cubicBezTo>
                  <a:pt x="6843" y="1678"/>
                  <a:pt x="6764" y="1696"/>
                  <a:pt x="6684" y="1696"/>
                </a:cubicBezTo>
                <a:cubicBezTo>
                  <a:pt x="6649" y="1678"/>
                  <a:pt x="6649" y="1616"/>
                  <a:pt x="6596" y="1616"/>
                </a:cubicBezTo>
                <a:cubicBezTo>
                  <a:pt x="6552" y="1652"/>
                  <a:pt x="6675" y="1652"/>
                  <a:pt x="6622" y="1714"/>
                </a:cubicBezTo>
                <a:cubicBezTo>
                  <a:pt x="6587" y="1714"/>
                  <a:pt x="6569" y="1705"/>
                  <a:pt x="6578" y="1678"/>
                </a:cubicBezTo>
                <a:cubicBezTo>
                  <a:pt x="6472" y="1678"/>
                  <a:pt x="6331" y="1661"/>
                  <a:pt x="6252" y="1696"/>
                </a:cubicBezTo>
                <a:cubicBezTo>
                  <a:pt x="6225" y="1696"/>
                  <a:pt x="6207" y="1678"/>
                  <a:pt x="6207" y="1652"/>
                </a:cubicBezTo>
                <a:cubicBezTo>
                  <a:pt x="6190" y="1705"/>
                  <a:pt x="6101" y="1714"/>
                  <a:pt x="6031" y="1687"/>
                </a:cubicBezTo>
                <a:cubicBezTo>
                  <a:pt x="6022" y="1731"/>
                  <a:pt x="5951" y="1722"/>
                  <a:pt x="5916" y="1740"/>
                </a:cubicBezTo>
                <a:cubicBezTo>
                  <a:pt x="5907" y="1714"/>
                  <a:pt x="5934" y="1714"/>
                  <a:pt x="5960" y="1714"/>
                </a:cubicBezTo>
                <a:cubicBezTo>
                  <a:pt x="5916" y="1669"/>
                  <a:pt x="5863" y="1740"/>
                  <a:pt x="5819" y="1714"/>
                </a:cubicBezTo>
                <a:cubicBezTo>
                  <a:pt x="5810" y="1714"/>
                  <a:pt x="5819" y="1731"/>
                  <a:pt x="5828" y="1731"/>
                </a:cubicBezTo>
                <a:cubicBezTo>
                  <a:pt x="5819" y="1784"/>
                  <a:pt x="5801" y="1722"/>
                  <a:pt x="5784" y="1722"/>
                </a:cubicBezTo>
                <a:cubicBezTo>
                  <a:pt x="5784" y="1722"/>
                  <a:pt x="5713" y="1731"/>
                  <a:pt x="5704" y="1731"/>
                </a:cubicBezTo>
                <a:cubicBezTo>
                  <a:pt x="5686" y="1731"/>
                  <a:pt x="5660" y="1740"/>
                  <a:pt x="5633" y="1740"/>
                </a:cubicBezTo>
                <a:cubicBezTo>
                  <a:pt x="5616" y="1740"/>
                  <a:pt x="5589" y="1722"/>
                  <a:pt x="5589" y="1722"/>
                </a:cubicBezTo>
                <a:cubicBezTo>
                  <a:pt x="5572" y="1722"/>
                  <a:pt x="5554" y="1767"/>
                  <a:pt x="5536" y="1775"/>
                </a:cubicBezTo>
                <a:cubicBezTo>
                  <a:pt x="5519" y="1784"/>
                  <a:pt x="5510" y="1767"/>
                  <a:pt x="5492" y="1775"/>
                </a:cubicBezTo>
                <a:cubicBezTo>
                  <a:pt x="5483" y="1775"/>
                  <a:pt x="5483" y="1793"/>
                  <a:pt x="5466" y="1793"/>
                </a:cubicBezTo>
                <a:cubicBezTo>
                  <a:pt x="5439" y="1793"/>
                  <a:pt x="5413" y="1793"/>
                  <a:pt x="5395" y="1793"/>
                </a:cubicBezTo>
                <a:cubicBezTo>
                  <a:pt x="5369" y="1793"/>
                  <a:pt x="5351" y="1793"/>
                  <a:pt x="5333" y="1811"/>
                </a:cubicBezTo>
                <a:cubicBezTo>
                  <a:pt x="5333" y="1811"/>
                  <a:pt x="5360" y="1819"/>
                  <a:pt x="5377" y="1819"/>
                </a:cubicBezTo>
                <a:cubicBezTo>
                  <a:pt x="5324" y="1855"/>
                  <a:pt x="5245" y="1837"/>
                  <a:pt x="5183" y="1855"/>
                </a:cubicBezTo>
                <a:cubicBezTo>
                  <a:pt x="5165" y="1864"/>
                  <a:pt x="5148" y="1881"/>
                  <a:pt x="5121" y="1890"/>
                </a:cubicBezTo>
                <a:cubicBezTo>
                  <a:pt x="5112" y="1890"/>
                  <a:pt x="5086" y="1881"/>
                  <a:pt x="5059" y="1899"/>
                </a:cubicBezTo>
                <a:cubicBezTo>
                  <a:pt x="5042" y="1908"/>
                  <a:pt x="5068" y="1917"/>
                  <a:pt x="5059" y="1934"/>
                </a:cubicBezTo>
                <a:cubicBezTo>
                  <a:pt x="5042" y="1952"/>
                  <a:pt x="4989" y="1943"/>
                  <a:pt x="4962" y="1970"/>
                </a:cubicBezTo>
                <a:cubicBezTo>
                  <a:pt x="4962" y="1943"/>
                  <a:pt x="4980" y="1925"/>
                  <a:pt x="5007" y="1917"/>
                </a:cubicBezTo>
                <a:cubicBezTo>
                  <a:pt x="4945" y="1917"/>
                  <a:pt x="5007" y="1855"/>
                  <a:pt x="4962" y="1837"/>
                </a:cubicBezTo>
                <a:cubicBezTo>
                  <a:pt x="4954" y="1846"/>
                  <a:pt x="4954" y="1855"/>
                  <a:pt x="4936" y="1864"/>
                </a:cubicBezTo>
                <a:cubicBezTo>
                  <a:pt x="4901" y="1890"/>
                  <a:pt x="4962" y="1890"/>
                  <a:pt x="4962" y="1917"/>
                </a:cubicBezTo>
                <a:cubicBezTo>
                  <a:pt x="4962" y="1943"/>
                  <a:pt x="4927" y="1925"/>
                  <a:pt x="4909" y="1934"/>
                </a:cubicBezTo>
                <a:cubicBezTo>
                  <a:pt x="4901" y="1943"/>
                  <a:pt x="4883" y="1978"/>
                  <a:pt x="4883" y="1978"/>
                </a:cubicBezTo>
                <a:cubicBezTo>
                  <a:pt x="4874" y="1987"/>
                  <a:pt x="4803" y="1970"/>
                  <a:pt x="4830" y="2023"/>
                </a:cubicBezTo>
                <a:cubicBezTo>
                  <a:pt x="4803" y="2040"/>
                  <a:pt x="4803" y="2005"/>
                  <a:pt x="4777" y="2014"/>
                </a:cubicBezTo>
                <a:cubicBezTo>
                  <a:pt x="4759" y="2014"/>
                  <a:pt x="4759" y="2031"/>
                  <a:pt x="4768" y="2049"/>
                </a:cubicBezTo>
                <a:cubicBezTo>
                  <a:pt x="4697" y="2049"/>
                  <a:pt x="4644" y="2058"/>
                  <a:pt x="4609" y="2129"/>
                </a:cubicBezTo>
                <a:cubicBezTo>
                  <a:pt x="4574" y="2129"/>
                  <a:pt x="4539" y="2120"/>
                  <a:pt x="4486" y="2146"/>
                </a:cubicBezTo>
                <a:cubicBezTo>
                  <a:pt x="4494" y="2173"/>
                  <a:pt x="4512" y="2164"/>
                  <a:pt x="4530" y="2155"/>
                </a:cubicBezTo>
                <a:cubicBezTo>
                  <a:pt x="4521" y="2190"/>
                  <a:pt x="4486" y="2182"/>
                  <a:pt x="4450" y="2217"/>
                </a:cubicBezTo>
                <a:cubicBezTo>
                  <a:pt x="4424" y="2234"/>
                  <a:pt x="4468" y="2270"/>
                  <a:pt x="4459" y="2287"/>
                </a:cubicBezTo>
                <a:cubicBezTo>
                  <a:pt x="4406" y="2296"/>
                  <a:pt x="4424" y="2349"/>
                  <a:pt x="4406" y="2376"/>
                </a:cubicBezTo>
                <a:cubicBezTo>
                  <a:pt x="4397" y="2385"/>
                  <a:pt x="4362" y="2393"/>
                  <a:pt x="4353" y="2411"/>
                </a:cubicBezTo>
                <a:cubicBezTo>
                  <a:pt x="4335" y="2429"/>
                  <a:pt x="4309" y="2455"/>
                  <a:pt x="4282" y="2473"/>
                </a:cubicBezTo>
                <a:cubicBezTo>
                  <a:pt x="4247" y="2491"/>
                  <a:pt x="4221" y="2517"/>
                  <a:pt x="4185" y="2544"/>
                </a:cubicBezTo>
                <a:cubicBezTo>
                  <a:pt x="4150" y="2570"/>
                  <a:pt x="4115" y="2588"/>
                  <a:pt x="4079" y="2614"/>
                </a:cubicBezTo>
                <a:lnTo>
                  <a:pt x="4026" y="2649"/>
                </a:lnTo>
                <a:cubicBezTo>
                  <a:pt x="4009" y="2667"/>
                  <a:pt x="4000" y="2676"/>
                  <a:pt x="3982" y="2694"/>
                </a:cubicBezTo>
                <a:cubicBezTo>
                  <a:pt x="3956" y="2711"/>
                  <a:pt x="3947" y="2773"/>
                  <a:pt x="3894" y="2747"/>
                </a:cubicBezTo>
                <a:cubicBezTo>
                  <a:pt x="3867" y="2764"/>
                  <a:pt x="3894" y="2782"/>
                  <a:pt x="3876" y="2800"/>
                </a:cubicBezTo>
                <a:cubicBezTo>
                  <a:pt x="3814" y="2853"/>
                  <a:pt x="3762" y="2906"/>
                  <a:pt x="3717" y="2959"/>
                </a:cubicBezTo>
                <a:cubicBezTo>
                  <a:pt x="3664" y="3003"/>
                  <a:pt x="3620" y="3047"/>
                  <a:pt x="3558" y="3073"/>
                </a:cubicBezTo>
                <a:cubicBezTo>
                  <a:pt x="3567" y="3003"/>
                  <a:pt x="3656" y="3003"/>
                  <a:pt x="3673" y="2932"/>
                </a:cubicBezTo>
                <a:cubicBezTo>
                  <a:pt x="3656" y="2879"/>
                  <a:pt x="3611" y="2950"/>
                  <a:pt x="3594" y="2976"/>
                </a:cubicBezTo>
                <a:cubicBezTo>
                  <a:pt x="3576" y="2994"/>
                  <a:pt x="3541" y="3003"/>
                  <a:pt x="3550" y="3003"/>
                </a:cubicBezTo>
                <a:cubicBezTo>
                  <a:pt x="3523" y="3029"/>
                  <a:pt x="3541" y="3064"/>
                  <a:pt x="3514" y="3082"/>
                </a:cubicBezTo>
                <a:cubicBezTo>
                  <a:pt x="3426" y="3126"/>
                  <a:pt x="3347" y="3197"/>
                  <a:pt x="3355" y="3276"/>
                </a:cubicBezTo>
                <a:cubicBezTo>
                  <a:pt x="3241" y="3374"/>
                  <a:pt x="3196" y="3497"/>
                  <a:pt x="3090" y="3532"/>
                </a:cubicBezTo>
                <a:cubicBezTo>
                  <a:pt x="3073" y="3638"/>
                  <a:pt x="2923" y="3753"/>
                  <a:pt x="2843" y="3842"/>
                </a:cubicBezTo>
                <a:cubicBezTo>
                  <a:pt x="2870" y="3912"/>
                  <a:pt x="2746" y="3974"/>
                  <a:pt x="2675" y="4071"/>
                </a:cubicBezTo>
                <a:cubicBezTo>
                  <a:pt x="2631" y="4142"/>
                  <a:pt x="2596" y="4230"/>
                  <a:pt x="2561" y="4283"/>
                </a:cubicBezTo>
                <a:cubicBezTo>
                  <a:pt x="2499" y="4371"/>
                  <a:pt x="2437" y="4451"/>
                  <a:pt x="2393" y="4530"/>
                </a:cubicBezTo>
                <a:cubicBezTo>
                  <a:pt x="2349" y="4601"/>
                  <a:pt x="2260" y="4654"/>
                  <a:pt x="2269" y="4733"/>
                </a:cubicBezTo>
                <a:cubicBezTo>
                  <a:pt x="2207" y="4751"/>
                  <a:pt x="2234" y="4804"/>
                  <a:pt x="2207" y="4848"/>
                </a:cubicBezTo>
                <a:cubicBezTo>
                  <a:pt x="2190" y="4866"/>
                  <a:pt x="2181" y="4866"/>
                  <a:pt x="2163" y="4883"/>
                </a:cubicBezTo>
                <a:cubicBezTo>
                  <a:pt x="2146" y="4919"/>
                  <a:pt x="2119" y="4963"/>
                  <a:pt x="2102" y="5007"/>
                </a:cubicBezTo>
                <a:cubicBezTo>
                  <a:pt x="2084" y="5060"/>
                  <a:pt x="2066" y="5113"/>
                  <a:pt x="2040" y="5157"/>
                </a:cubicBezTo>
                <a:cubicBezTo>
                  <a:pt x="2022" y="5210"/>
                  <a:pt x="1978" y="5245"/>
                  <a:pt x="1951" y="5290"/>
                </a:cubicBezTo>
                <a:cubicBezTo>
                  <a:pt x="1943" y="5316"/>
                  <a:pt x="1951" y="5351"/>
                  <a:pt x="1943" y="5387"/>
                </a:cubicBezTo>
                <a:cubicBezTo>
                  <a:pt x="1925" y="5422"/>
                  <a:pt x="1890" y="5440"/>
                  <a:pt x="1881" y="5475"/>
                </a:cubicBezTo>
                <a:cubicBezTo>
                  <a:pt x="1854" y="5528"/>
                  <a:pt x="1872" y="5590"/>
                  <a:pt x="1828" y="5625"/>
                </a:cubicBezTo>
                <a:cubicBezTo>
                  <a:pt x="1819" y="5634"/>
                  <a:pt x="1837" y="5643"/>
                  <a:pt x="1854" y="5652"/>
                </a:cubicBezTo>
                <a:cubicBezTo>
                  <a:pt x="1828" y="5678"/>
                  <a:pt x="1801" y="5705"/>
                  <a:pt x="1784" y="5758"/>
                </a:cubicBezTo>
                <a:cubicBezTo>
                  <a:pt x="1739" y="5784"/>
                  <a:pt x="1678" y="5793"/>
                  <a:pt x="1660" y="5881"/>
                </a:cubicBezTo>
                <a:cubicBezTo>
                  <a:pt x="1607" y="5899"/>
                  <a:pt x="1607" y="5802"/>
                  <a:pt x="1528" y="5784"/>
                </a:cubicBezTo>
                <a:cubicBezTo>
                  <a:pt x="1483" y="5784"/>
                  <a:pt x="1501" y="5864"/>
                  <a:pt x="1492" y="5890"/>
                </a:cubicBezTo>
                <a:cubicBezTo>
                  <a:pt x="1501" y="5916"/>
                  <a:pt x="1519" y="5890"/>
                  <a:pt x="1545" y="5925"/>
                </a:cubicBezTo>
                <a:cubicBezTo>
                  <a:pt x="1536" y="5978"/>
                  <a:pt x="1475" y="5934"/>
                  <a:pt x="1457" y="5978"/>
                </a:cubicBezTo>
                <a:cubicBezTo>
                  <a:pt x="1422" y="6022"/>
                  <a:pt x="1483" y="6031"/>
                  <a:pt x="1457" y="6075"/>
                </a:cubicBezTo>
                <a:cubicBezTo>
                  <a:pt x="1439" y="6067"/>
                  <a:pt x="1422" y="6084"/>
                  <a:pt x="1395" y="6067"/>
                </a:cubicBezTo>
                <a:cubicBezTo>
                  <a:pt x="1369" y="6120"/>
                  <a:pt x="1404" y="6137"/>
                  <a:pt x="1377" y="6181"/>
                </a:cubicBezTo>
                <a:cubicBezTo>
                  <a:pt x="1360" y="6181"/>
                  <a:pt x="1360" y="6155"/>
                  <a:pt x="1342" y="6155"/>
                </a:cubicBezTo>
                <a:cubicBezTo>
                  <a:pt x="1333" y="6208"/>
                  <a:pt x="1333" y="6261"/>
                  <a:pt x="1289" y="6287"/>
                </a:cubicBezTo>
                <a:cubicBezTo>
                  <a:pt x="1289" y="6305"/>
                  <a:pt x="1307" y="6296"/>
                  <a:pt x="1307" y="6287"/>
                </a:cubicBezTo>
                <a:cubicBezTo>
                  <a:pt x="1307" y="6340"/>
                  <a:pt x="1280" y="6437"/>
                  <a:pt x="1245" y="6464"/>
                </a:cubicBezTo>
                <a:cubicBezTo>
                  <a:pt x="1245" y="6499"/>
                  <a:pt x="1289" y="6490"/>
                  <a:pt x="1245" y="6517"/>
                </a:cubicBezTo>
                <a:cubicBezTo>
                  <a:pt x="1254" y="6561"/>
                  <a:pt x="1263" y="6596"/>
                  <a:pt x="1289" y="6614"/>
                </a:cubicBezTo>
                <a:cubicBezTo>
                  <a:pt x="1272" y="6632"/>
                  <a:pt x="1236" y="6632"/>
                  <a:pt x="1227" y="6649"/>
                </a:cubicBezTo>
                <a:cubicBezTo>
                  <a:pt x="1227" y="6667"/>
                  <a:pt x="1236" y="6676"/>
                  <a:pt x="1236" y="6702"/>
                </a:cubicBezTo>
                <a:cubicBezTo>
                  <a:pt x="1272" y="6702"/>
                  <a:pt x="1280" y="6685"/>
                  <a:pt x="1324" y="6702"/>
                </a:cubicBezTo>
                <a:cubicBezTo>
                  <a:pt x="1316" y="6738"/>
                  <a:pt x="1307" y="6720"/>
                  <a:pt x="1289" y="6711"/>
                </a:cubicBezTo>
                <a:cubicBezTo>
                  <a:pt x="1272" y="6746"/>
                  <a:pt x="1307" y="6755"/>
                  <a:pt x="1298" y="6791"/>
                </a:cubicBezTo>
                <a:cubicBezTo>
                  <a:pt x="1280" y="6826"/>
                  <a:pt x="1166" y="6844"/>
                  <a:pt x="1254" y="6888"/>
                </a:cubicBezTo>
                <a:cubicBezTo>
                  <a:pt x="1272" y="6888"/>
                  <a:pt x="1280" y="6844"/>
                  <a:pt x="1263" y="6844"/>
                </a:cubicBezTo>
                <a:cubicBezTo>
                  <a:pt x="1280" y="6817"/>
                  <a:pt x="1324" y="6835"/>
                  <a:pt x="1351" y="6826"/>
                </a:cubicBezTo>
                <a:cubicBezTo>
                  <a:pt x="1360" y="6861"/>
                  <a:pt x="1369" y="6888"/>
                  <a:pt x="1360" y="6941"/>
                </a:cubicBezTo>
                <a:cubicBezTo>
                  <a:pt x="1324" y="6932"/>
                  <a:pt x="1369" y="6861"/>
                  <a:pt x="1316" y="6861"/>
                </a:cubicBezTo>
                <a:cubicBezTo>
                  <a:pt x="1280" y="6914"/>
                  <a:pt x="1298" y="7029"/>
                  <a:pt x="1342" y="7056"/>
                </a:cubicBezTo>
                <a:cubicBezTo>
                  <a:pt x="1324" y="7109"/>
                  <a:pt x="1351" y="7188"/>
                  <a:pt x="1280" y="7179"/>
                </a:cubicBezTo>
                <a:cubicBezTo>
                  <a:pt x="1263" y="7232"/>
                  <a:pt x="1316" y="7223"/>
                  <a:pt x="1307" y="7267"/>
                </a:cubicBezTo>
                <a:cubicBezTo>
                  <a:pt x="1298" y="7294"/>
                  <a:pt x="1289" y="7259"/>
                  <a:pt x="1289" y="7241"/>
                </a:cubicBezTo>
                <a:cubicBezTo>
                  <a:pt x="1245" y="7250"/>
                  <a:pt x="1236" y="7329"/>
                  <a:pt x="1174" y="7285"/>
                </a:cubicBezTo>
                <a:cubicBezTo>
                  <a:pt x="1148" y="7303"/>
                  <a:pt x="1148" y="7373"/>
                  <a:pt x="1174" y="7391"/>
                </a:cubicBezTo>
                <a:cubicBezTo>
                  <a:pt x="1201" y="7373"/>
                  <a:pt x="1192" y="7338"/>
                  <a:pt x="1201" y="7312"/>
                </a:cubicBezTo>
                <a:cubicBezTo>
                  <a:pt x="1227" y="7338"/>
                  <a:pt x="1289" y="7285"/>
                  <a:pt x="1298" y="7356"/>
                </a:cubicBezTo>
                <a:cubicBezTo>
                  <a:pt x="1298" y="7418"/>
                  <a:pt x="1272" y="7338"/>
                  <a:pt x="1236" y="7356"/>
                </a:cubicBezTo>
                <a:cubicBezTo>
                  <a:pt x="1245" y="7409"/>
                  <a:pt x="1289" y="7418"/>
                  <a:pt x="1245" y="7444"/>
                </a:cubicBezTo>
                <a:cubicBezTo>
                  <a:pt x="1254" y="7488"/>
                  <a:pt x="1272" y="7426"/>
                  <a:pt x="1298" y="7435"/>
                </a:cubicBezTo>
                <a:cubicBezTo>
                  <a:pt x="1289" y="7453"/>
                  <a:pt x="1289" y="7479"/>
                  <a:pt x="1289" y="7506"/>
                </a:cubicBezTo>
                <a:cubicBezTo>
                  <a:pt x="1298" y="7524"/>
                  <a:pt x="1298" y="7559"/>
                  <a:pt x="1298" y="7576"/>
                </a:cubicBezTo>
                <a:cubicBezTo>
                  <a:pt x="1280" y="7612"/>
                  <a:pt x="1236" y="7568"/>
                  <a:pt x="1227" y="7621"/>
                </a:cubicBezTo>
                <a:cubicBezTo>
                  <a:pt x="1236" y="7647"/>
                  <a:pt x="1245" y="7656"/>
                  <a:pt x="1263" y="7656"/>
                </a:cubicBezTo>
                <a:cubicBezTo>
                  <a:pt x="1289" y="7647"/>
                  <a:pt x="1263" y="7612"/>
                  <a:pt x="1289" y="7612"/>
                </a:cubicBezTo>
                <a:cubicBezTo>
                  <a:pt x="1342" y="7585"/>
                  <a:pt x="1316" y="7647"/>
                  <a:pt x="1333" y="7674"/>
                </a:cubicBezTo>
                <a:cubicBezTo>
                  <a:pt x="1386" y="7656"/>
                  <a:pt x="1333" y="7621"/>
                  <a:pt x="1333" y="7576"/>
                </a:cubicBezTo>
                <a:cubicBezTo>
                  <a:pt x="1413" y="7585"/>
                  <a:pt x="1360" y="7665"/>
                  <a:pt x="1386" y="7735"/>
                </a:cubicBezTo>
                <a:cubicBezTo>
                  <a:pt x="1369" y="7735"/>
                  <a:pt x="1360" y="7718"/>
                  <a:pt x="1342" y="7718"/>
                </a:cubicBezTo>
                <a:cubicBezTo>
                  <a:pt x="1377" y="7806"/>
                  <a:pt x="1316" y="7815"/>
                  <a:pt x="1289" y="7859"/>
                </a:cubicBezTo>
                <a:cubicBezTo>
                  <a:pt x="1298" y="7868"/>
                  <a:pt x="1307" y="7868"/>
                  <a:pt x="1316" y="7886"/>
                </a:cubicBezTo>
                <a:cubicBezTo>
                  <a:pt x="1351" y="7850"/>
                  <a:pt x="1369" y="7806"/>
                  <a:pt x="1430" y="7780"/>
                </a:cubicBezTo>
                <a:cubicBezTo>
                  <a:pt x="1422" y="7815"/>
                  <a:pt x="1413" y="7841"/>
                  <a:pt x="1369" y="7850"/>
                </a:cubicBezTo>
                <a:cubicBezTo>
                  <a:pt x="1369" y="7903"/>
                  <a:pt x="1395" y="7903"/>
                  <a:pt x="1430" y="7912"/>
                </a:cubicBezTo>
                <a:cubicBezTo>
                  <a:pt x="1422" y="7930"/>
                  <a:pt x="1404" y="7947"/>
                  <a:pt x="1377" y="7956"/>
                </a:cubicBezTo>
                <a:cubicBezTo>
                  <a:pt x="1395" y="7991"/>
                  <a:pt x="1413" y="7956"/>
                  <a:pt x="1413" y="8027"/>
                </a:cubicBezTo>
                <a:cubicBezTo>
                  <a:pt x="1413" y="8053"/>
                  <a:pt x="1430" y="8089"/>
                  <a:pt x="1404" y="8089"/>
                </a:cubicBezTo>
                <a:cubicBezTo>
                  <a:pt x="1430" y="8133"/>
                  <a:pt x="1448" y="8071"/>
                  <a:pt x="1483" y="8089"/>
                </a:cubicBezTo>
                <a:lnTo>
                  <a:pt x="1475" y="8053"/>
                </a:lnTo>
                <a:cubicBezTo>
                  <a:pt x="1501" y="8053"/>
                  <a:pt x="1519" y="8142"/>
                  <a:pt x="1457" y="8142"/>
                </a:cubicBezTo>
                <a:cubicBezTo>
                  <a:pt x="1492" y="8195"/>
                  <a:pt x="1475" y="8230"/>
                  <a:pt x="1492" y="8274"/>
                </a:cubicBezTo>
                <a:cubicBezTo>
                  <a:pt x="1510" y="8239"/>
                  <a:pt x="1466" y="8133"/>
                  <a:pt x="1536" y="8142"/>
                </a:cubicBezTo>
                <a:cubicBezTo>
                  <a:pt x="1554" y="8177"/>
                  <a:pt x="1510" y="8186"/>
                  <a:pt x="1519" y="8221"/>
                </a:cubicBezTo>
                <a:cubicBezTo>
                  <a:pt x="1528" y="8230"/>
                  <a:pt x="1545" y="8230"/>
                  <a:pt x="1545" y="8239"/>
                </a:cubicBezTo>
                <a:cubicBezTo>
                  <a:pt x="1572" y="8230"/>
                  <a:pt x="1572" y="8212"/>
                  <a:pt x="1598" y="8203"/>
                </a:cubicBezTo>
                <a:cubicBezTo>
                  <a:pt x="1589" y="8177"/>
                  <a:pt x="1572" y="8177"/>
                  <a:pt x="1563" y="8159"/>
                </a:cubicBezTo>
                <a:cubicBezTo>
                  <a:pt x="1589" y="8124"/>
                  <a:pt x="1625" y="8221"/>
                  <a:pt x="1607" y="8256"/>
                </a:cubicBezTo>
                <a:cubicBezTo>
                  <a:pt x="1581" y="8274"/>
                  <a:pt x="1572" y="8256"/>
                  <a:pt x="1545" y="8274"/>
                </a:cubicBezTo>
                <a:cubicBezTo>
                  <a:pt x="1589" y="8309"/>
                  <a:pt x="1625" y="8389"/>
                  <a:pt x="1589" y="8433"/>
                </a:cubicBezTo>
                <a:cubicBezTo>
                  <a:pt x="1625" y="8442"/>
                  <a:pt x="1625" y="8398"/>
                  <a:pt x="1642" y="8371"/>
                </a:cubicBezTo>
                <a:cubicBezTo>
                  <a:pt x="1678" y="8389"/>
                  <a:pt x="1678" y="8424"/>
                  <a:pt x="1678" y="8468"/>
                </a:cubicBezTo>
                <a:cubicBezTo>
                  <a:pt x="1678" y="8512"/>
                  <a:pt x="1687" y="8548"/>
                  <a:pt x="1731" y="8574"/>
                </a:cubicBezTo>
                <a:cubicBezTo>
                  <a:pt x="1766" y="8601"/>
                  <a:pt x="1695" y="8618"/>
                  <a:pt x="1748" y="8645"/>
                </a:cubicBezTo>
                <a:cubicBezTo>
                  <a:pt x="1757" y="8680"/>
                  <a:pt x="1792" y="8636"/>
                  <a:pt x="1810" y="8654"/>
                </a:cubicBezTo>
                <a:cubicBezTo>
                  <a:pt x="1828" y="8724"/>
                  <a:pt x="1872" y="8733"/>
                  <a:pt x="1863" y="8786"/>
                </a:cubicBezTo>
                <a:cubicBezTo>
                  <a:pt x="1881" y="8795"/>
                  <a:pt x="1898" y="8777"/>
                  <a:pt x="1916" y="8795"/>
                </a:cubicBezTo>
                <a:cubicBezTo>
                  <a:pt x="1934" y="8795"/>
                  <a:pt x="1960" y="8769"/>
                  <a:pt x="1987" y="8777"/>
                </a:cubicBezTo>
                <a:cubicBezTo>
                  <a:pt x="1987" y="8760"/>
                  <a:pt x="1996" y="8751"/>
                  <a:pt x="2013" y="8769"/>
                </a:cubicBezTo>
                <a:cubicBezTo>
                  <a:pt x="1987" y="8804"/>
                  <a:pt x="1925" y="8804"/>
                  <a:pt x="1951" y="8848"/>
                </a:cubicBezTo>
                <a:cubicBezTo>
                  <a:pt x="1978" y="8874"/>
                  <a:pt x="1951" y="8821"/>
                  <a:pt x="1987" y="8804"/>
                </a:cubicBezTo>
                <a:cubicBezTo>
                  <a:pt x="2013" y="8848"/>
                  <a:pt x="2066" y="8830"/>
                  <a:pt x="2093" y="8857"/>
                </a:cubicBezTo>
                <a:cubicBezTo>
                  <a:pt x="2119" y="8883"/>
                  <a:pt x="2119" y="8945"/>
                  <a:pt x="2172" y="8972"/>
                </a:cubicBezTo>
                <a:cubicBezTo>
                  <a:pt x="2190" y="8989"/>
                  <a:pt x="2199" y="8910"/>
                  <a:pt x="2225" y="8954"/>
                </a:cubicBezTo>
                <a:cubicBezTo>
                  <a:pt x="2260" y="8972"/>
                  <a:pt x="2216" y="8972"/>
                  <a:pt x="2216" y="8989"/>
                </a:cubicBezTo>
                <a:cubicBezTo>
                  <a:pt x="2216" y="9007"/>
                  <a:pt x="2252" y="9016"/>
                  <a:pt x="2225" y="9042"/>
                </a:cubicBezTo>
                <a:cubicBezTo>
                  <a:pt x="2278" y="9060"/>
                  <a:pt x="2269" y="9007"/>
                  <a:pt x="2305" y="8989"/>
                </a:cubicBezTo>
                <a:cubicBezTo>
                  <a:pt x="2331" y="9025"/>
                  <a:pt x="2384" y="9060"/>
                  <a:pt x="2428" y="9060"/>
                </a:cubicBezTo>
                <a:cubicBezTo>
                  <a:pt x="2446" y="9095"/>
                  <a:pt x="2411" y="9095"/>
                  <a:pt x="2384" y="9122"/>
                </a:cubicBezTo>
                <a:cubicBezTo>
                  <a:pt x="2393" y="9157"/>
                  <a:pt x="2464" y="9157"/>
                  <a:pt x="2517" y="9166"/>
                </a:cubicBezTo>
                <a:cubicBezTo>
                  <a:pt x="2481" y="9210"/>
                  <a:pt x="2499" y="9228"/>
                  <a:pt x="2437" y="9228"/>
                </a:cubicBezTo>
                <a:cubicBezTo>
                  <a:pt x="2437" y="9245"/>
                  <a:pt x="2464" y="9254"/>
                  <a:pt x="2481" y="9263"/>
                </a:cubicBezTo>
                <a:cubicBezTo>
                  <a:pt x="2517" y="9281"/>
                  <a:pt x="2517" y="9210"/>
                  <a:pt x="2534" y="9192"/>
                </a:cubicBezTo>
                <a:cubicBezTo>
                  <a:pt x="2569" y="9210"/>
                  <a:pt x="2587" y="9148"/>
                  <a:pt x="2631" y="9175"/>
                </a:cubicBezTo>
                <a:cubicBezTo>
                  <a:pt x="2649" y="9184"/>
                  <a:pt x="2649" y="9157"/>
                  <a:pt x="2658" y="9139"/>
                </a:cubicBezTo>
                <a:cubicBezTo>
                  <a:pt x="2737" y="9192"/>
                  <a:pt x="2834" y="9201"/>
                  <a:pt x="2905" y="9245"/>
                </a:cubicBezTo>
                <a:cubicBezTo>
                  <a:pt x="2923" y="9245"/>
                  <a:pt x="2923" y="9228"/>
                  <a:pt x="2932" y="9219"/>
                </a:cubicBezTo>
                <a:cubicBezTo>
                  <a:pt x="2984" y="9245"/>
                  <a:pt x="3037" y="9245"/>
                  <a:pt x="3073" y="9263"/>
                </a:cubicBezTo>
                <a:cubicBezTo>
                  <a:pt x="3082" y="9263"/>
                  <a:pt x="3064" y="9289"/>
                  <a:pt x="3073" y="9289"/>
                </a:cubicBezTo>
                <a:cubicBezTo>
                  <a:pt x="3082" y="9307"/>
                  <a:pt x="3135" y="9298"/>
                  <a:pt x="3143" y="9316"/>
                </a:cubicBezTo>
                <a:cubicBezTo>
                  <a:pt x="3161" y="9316"/>
                  <a:pt x="3161" y="9289"/>
                  <a:pt x="3188" y="9289"/>
                </a:cubicBezTo>
                <a:cubicBezTo>
                  <a:pt x="3214" y="9245"/>
                  <a:pt x="3135" y="9263"/>
                  <a:pt x="3170" y="9228"/>
                </a:cubicBezTo>
                <a:cubicBezTo>
                  <a:pt x="3249" y="9201"/>
                  <a:pt x="3188" y="9325"/>
                  <a:pt x="3285" y="9289"/>
                </a:cubicBezTo>
                <a:cubicBezTo>
                  <a:pt x="3285" y="9316"/>
                  <a:pt x="3267" y="9307"/>
                  <a:pt x="3258" y="9325"/>
                </a:cubicBezTo>
                <a:cubicBezTo>
                  <a:pt x="3302" y="9360"/>
                  <a:pt x="3364" y="9307"/>
                  <a:pt x="3373" y="9351"/>
                </a:cubicBezTo>
                <a:cubicBezTo>
                  <a:pt x="3399" y="9360"/>
                  <a:pt x="3399" y="9334"/>
                  <a:pt x="3399" y="9316"/>
                </a:cubicBezTo>
                <a:cubicBezTo>
                  <a:pt x="3497" y="9360"/>
                  <a:pt x="3558" y="9351"/>
                  <a:pt x="3656" y="9360"/>
                </a:cubicBezTo>
                <a:cubicBezTo>
                  <a:pt x="3647" y="9378"/>
                  <a:pt x="3603" y="9351"/>
                  <a:pt x="3603" y="9378"/>
                </a:cubicBezTo>
                <a:cubicBezTo>
                  <a:pt x="3611" y="9431"/>
                  <a:pt x="3797" y="9360"/>
                  <a:pt x="3673" y="9351"/>
                </a:cubicBezTo>
                <a:cubicBezTo>
                  <a:pt x="3691" y="9316"/>
                  <a:pt x="3762" y="9360"/>
                  <a:pt x="3806" y="9360"/>
                </a:cubicBezTo>
                <a:cubicBezTo>
                  <a:pt x="3788" y="9387"/>
                  <a:pt x="3806" y="9404"/>
                  <a:pt x="3806" y="9422"/>
                </a:cubicBezTo>
                <a:cubicBezTo>
                  <a:pt x="3823" y="9422"/>
                  <a:pt x="3823" y="9413"/>
                  <a:pt x="3806" y="9413"/>
                </a:cubicBezTo>
                <a:cubicBezTo>
                  <a:pt x="3867" y="9369"/>
                  <a:pt x="3973" y="9501"/>
                  <a:pt x="4018" y="9422"/>
                </a:cubicBezTo>
                <a:cubicBezTo>
                  <a:pt x="4079" y="9431"/>
                  <a:pt x="4044" y="9484"/>
                  <a:pt x="4124" y="9484"/>
                </a:cubicBezTo>
                <a:cubicBezTo>
                  <a:pt x="4132" y="9457"/>
                  <a:pt x="4097" y="9448"/>
                  <a:pt x="4071" y="9440"/>
                </a:cubicBezTo>
                <a:cubicBezTo>
                  <a:pt x="4097" y="9413"/>
                  <a:pt x="4177" y="9466"/>
                  <a:pt x="4203" y="9493"/>
                </a:cubicBezTo>
                <a:cubicBezTo>
                  <a:pt x="4229" y="9493"/>
                  <a:pt x="4185" y="9431"/>
                  <a:pt x="4265" y="9457"/>
                </a:cubicBezTo>
                <a:cubicBezTo>
                  <a:pt x="4309" y="9466"/>
                  <a:pt x="4300" y="9493"/>
                  <a:pt x="4291" y="9510"/>
                </a:cubicBezTo>
                <a:cubicBezTo>
                  <a:pt x="4353" y="9537"/>
                  <a:pt x="4415" y="9510"/>
                  <a:pt x="4486" y="9519"/>
                </a:cubicBezTo>
                <a:cubicBezTo>
                  <a:pt x="4503" y="9528"/>
                  <a:pt x="4503" y="9546"/>
                  <a:pt x="4521" y="9546"/>
                </a:cubicBezTo>
                <a:cubicBezTo>
                  <a:pt x="4547" y="9554"/>
                  <a:pt x="4556" y="9546"/>
                  <a:pt x="4565" y="9546"/>
                </a:cubicBezTo>
                <a:cubicBezTo>
                  <a:pt x="4609" y="9554"/>
                  <a:pt x="4680" y="9590"/>
                  <a:pt x="4759" y="9607"/>
                </a:cubicBezTo>
                <a:cubicBezTo>
                  <a:pt x="4795" y="9607"/>
                  <a:pt x="4848" y="9634"/>
                  <a:pt x="4883" y="9643"/>
                </a:cubicBezTo>
                <a:cubicBezTo>
                  <a:pt x="4927" y="9660"/>
                  <a:pt x="4980" y="9634"/>
                  <a:pt x="5007" y="9687"/>
                </a:cubicBezTo>
                <a:cubicBezTo>
                  <a:pt x="5015" y="9696"/>
                  <a:pt x="5042" y="9722"/>
                  <a:pt x="5068" y="9722"/>
                </a:cubicBezTo>
                <a:cubicBezTo>
                  <a:pt x="5077" y="9722"/>
                  <a:pt x="5095" y="9696"/>
                  <a:pt x="5095" y="9696"/>
                </a:cubicBezTo>
                <a:cubicBezTo>
                  <a:pt x="5104" y="9696"/>
                  <a:pt x="5201" y="9802"/>
                  <a:pt x="5245" y="9731"/>
                </a:cubicBezTo>
                <a:cubicBezTo>
                  <a:pt x="5316" y="9749"/>
                  <a:pt x="5351" y="9757"/>
                  <a:pt x="5457" y="9784"/>
                </a:cubicBezTo>
                <a:cubicBezTo>
                  <a:pt x="5474" y="9793"/>
                  <a:pt x="5536" y="9802"/>
                  <a:pt x="5527" y="9793"/>
                </a:cubicBezTo>
                <a:cubicBezTo>
                  <a:pt x="5545" y="9810"/>
                  <a:pt x="5545" y="9837"/>
                  <a:pt x="5572" y="9846"/>
                </a:cubicBezTo>
                <a:cubicBezTo>
                  <a:pt x="5625" y="9863"/>
                  <a:pt x="5633" y="9810"/>
                  <a:pt x="5651" y="9872"/>
                </a:cubicBezTo>
                <a:cubicBezTo>
                  <a:pt x="5678" y="9863"/>
                  <a:pt x="5695" y="9855"/>
                  <a:pt x="5722" y="9846"/>
                </a:cubicBezTo>
                <a:cubicBezTo>
                  <a:pt x="5969" y="9925"/>
                  <a:pt x="6216" y="10005"/>
                  <a:pt x="6446" y="10040"/>
                </a:cubicBezTo>
                <a:cubicBezTo>
                  <a:pt x="6455" y="10058"/>
                  <a:pt x="6455" y="10075"/>
                  <a:pt x="6463" y="10093"/>
                </a:cubicBezTo>
                <a:cubicBezTo>
                  <a:pt x="6649" y="10084"/>
                  <a:pt x="6808" y="10146"/>
                  <a:pt x="6967" y="10181"/>
                </a:cubicBezTo>
                <a:cubicBezTo>
                  <a:pt x="7011" y="10199"/>
                  <a:pt x="7002" y="10128"/>
                  <a:pt x="7046" y="10164"/>
                </a:cubicBezTo>
                <a:cubicBezTo>
                  <a:pt x="7029" y="10199"/>
                  <a:pt x="7046" y="10225"/>
                  <a:pt x="7073" y="10252"/>
                </a:cubicBezTo>
                <a:cubicBezTo>
                  <a:pt x="7099" y="10208"/>
                  <a:pt x="7037" y="10208"/>
                  <a:pt x="7064" y="10164"/>
                </a:cubicBezTo>
                <a:cubicBezTo>
                  <a:pt x="7108" y="10181"/>
                  <a:pt x="7143" y="10190"/>
                  <a:pt x="7134" y="10225"/>
                </a:cubicBezTo>
                <a:cubicBezTo>
                  <a:pt x="7161" y="10225"/>
                  <a:pt x="7179" y="10208"/>
                  <a:pt x="7187" y="10181"/>
                </a:cubicBezTo>
                <a:cubicBezTo>
                  <a:pt x="7302" y="10208"/>
                  <a:pt x="7338" y="10234"/>
                  <a:pt x="7470" y="10270"/>
                </a:cubicBezTo>
                <a:cubicBezTo>
                  <a:pt x="7399" y="10323"/>
                  <a:pt x="7399" y="10331"/>
                  <a:pt x="7364" y="10411"/>
                </a:cubicBezTo>
                <a:cubicBezTo>
                  <a:pt x="7399" y="10429"/>
                  <a:pt x="7399" y="10402"/>
                  <a:pt x="7408" y="10384"/>
                </a:cubicBezTo>
                <a:cubicBezTo>
                  <a:pt x="7452" y="10402"/>
                  <a:pt x="7435" y="10455"/>
                  <a:pt x="7444" y="10490"/>
                </a:cubicBezTo>
                <a:cubicBezTo>
                  <a:pt x="7532" y="10490"/>
                  <a:pt x="7594" y="10561"/>
                  <a:pt x="7655" y="10526"/>
                </a:cubicBezTo>
                <a:cubicBezTo>
                  <a:pt x="7691" y="10526"/>
                  <a:pt x="7664" y="10561"/>
                  <a:pt x="7691" y="10570"/>
                </a:cubicBezTo>
                <a:cubicBezTo>
                  <a:pt x="7708" y="10570"/>
                  <a:pt x="7708" y="10543"/>
                  <a:pt x="7735" y="10552"/>
                </a:cubicBezTo>
                <a:cubicBezTo>
                  <a:pt x="7797" y="10552"/>
                  <a:pt x="7788" y="10587"/>
                  <a:pt x="7841" y="10596"/>
                </a:cubicBezTo>
                <a:cubicBezTo>
                  <a:pt x="7841" y="10632"/>
                  <a:pt x="7850" y="10667"/>
                  <a:pt x="7912" y="10667"/>
                </a:cubicBezTo>
                <a:cubicBezTo>
                  <a:pt x="7964" y="10632"/>
                  <a:pt x="7779" y="10614"/>
                  <a:pt x="7894" y="10614"/>
                </a:cubicBezTo>
                <a:cubicBezTo>
                  <a:pt x="7920" y="10614"/>
                  <a:pt x="7947" y="10632"/>
                  <a:pt x="7956" y="10632"/>
                </a:cubicBezTo>
                <a:cubicBezTo>
                  <a:pt x="8000" y="10640"/>
                  <a:pt x="8009" y="10623"/>
                  <a:pt x="8026" y="10623"/>
                </a:cubicBezTo>
                <a:cubicBezTo>
                  <a:pt x="8062" y="10632"/>
                  <a:pt x="8062" y="10649"/>
                  <a:pt x="8088" y="10658"/>
                </a:cubicBezTo>
                <a:cubicBezTo>
                  <a:pt x="8212" y="10693"/>
                  <a:pt x="8379" y="10711"/>
                  <a:pt x="8450" y="10746"/>
                </a:cubicBezTo>
                <a:cubicBezTo>
                  <a:pt x="8468" y="10746"/>
                  <a:pt x="8468" y="10720"/>
                  <a:pt x="8477" y="10702"/>
                </a:cubicBezTo>
                <a:cubicBezTo>
                  <a:pt x="8512" y="10729"/>
                  <a:pt x="8565" y="10746"/>
                  <a:pt x="8618" y="10755"/>
                </a:cubicBezTo>
                <a:cubicBezTo>
                  <a:pt x="8671" y="10755"/>
                  <a:pt x="8733" y="10755"/>
                  <a:pt x="8777" y="10738"/>
                </a:cubicBezTo>
                <a:cubicBezTo>
                  <a:pt x="8803" y="10738"/>
                  <a:pt x="8821" y="10764"/>
                  <a:pt x="8847" y="10773"/>
                </a:cubicBezTo>
                <a:cubicBezTo>
                  <a:pt x="8883" y="10782"/>
                  <a:pt x="8892" y="10755"/>
                  <a:pt x="8900" y="10755"/>
                </a:cubicBezTo>
                <a:cubicBezTo>
                  <a:pt x="8927" y="10755"/>
                  <a:pt x="8918" y="10782"/>
                  <a:pt x="8927" y="10791"/>
                </a:cubicBezTo>
                <a:cubicBezTo>
                  <a:pt x="8936" y="10799"/>
                  <a:pt x="9006" y="10791"/>
                  <a:pt x="9006" y="10791"/>
                </a:cubicBezTo>
                <a:cubicBezTo>
                  <a:pt x="9042" y="10799"/>
                  <a:pt x="9059" y="10782"/>
                  <a:pt x="9104" y="10799"/>
                </a:cubicBezTo>
                <a:cubicBezTo>
                  <a:pt x="9104" y="10782"/>
                  <a:pt x="9068" y="10782"/>
                  <a:pt x="9051" y="10773"/>
                </a:cubicBezTo>
                <a:cubicBezTo>
                  <a:pt x="9015" y="10738"/>
                  <a:pt x="9157" y="10782"/>
                  <a:pt x="9192" y="10791"/>
                </a:cubicBezTo>
                <a:cubicBezTo>
                  <a:pt x="9148" y="10817"/>
                  <a:pt x="9227" y="10844"/>
                  <a:pt x="9165" y="10861"/>
                </a:cubicBezTo>
                <a:cubicBezTo>
                  <a:pt x="9165" y="10896"/>
                  <a:pt x="9201" y="10826"/>
                  <a:pt x="9245" y="10861"/>
                </a:cubicBezTo>
                <a:cubicBezTo>
                  <a:pt x="9271" y="10826"/>
                  <a:pt x="9218" y="10799"/>
                  <a:pt x="9254" y="10799"/>
                </a:cubicBezTo>
                <a:cubicBezTo>
                  <a:pt x="9315" y="10808"/>
                  <a:pt x="9245" y="10817"/>
                  <a:pt x="9280" y="10852"/>
                </a:cubicBezTo>
                <a:cubicBezTo>
                  <a:pt x="9307" y="10861"/>
                  <a:pt x="9307" y="10817"/>
                  <a:pt x="9315" y="10808"/>
                </a:cubicBezTo>
                <a:cubicBezTo>
                  <a:pt x="9333" y="10808"/>
                  <a:pt x="9395" y="10844"/>
                  <a:pt x="9386" y="10791"/>
                </a:cubicBezTo>
                <a:cubicBezTo>
                  <a:pt x="9474" y="10799"/>
                  <a:pt x="9527" y="10826"/>
                  <a:pt x="9598" y="10844"/>
                </a:cubicBezTo>
                <a:cubicBezTo>
                  <a:pt x="9580" y="10888"/>
                  <a:pt x="9624" y="10905"/>
                  <a:pt x="9580" y="10932"/>
                </a:cubicBezTo>
                <a:cubicBezTo>
                  <a:pt x="9616" y="10949"/>
                  <a:pt x="9669" y="10967"/>
                  <a:pt x="9722" y="10976"/>
                </a:cubicBezTo>
                <a:cubicBezTo>
                  <a:pt x="9775" y="10976"/>
                  <a:pt x="9828" y="10976"/>
                  <a:pt x="9863" y="10967"/>
                </a:cubicBezTo>
                <a:cubicBezTo>
                  <a:pt x="9872" y="10967"/>
                  <a:pt x="9872" y="10958"/>
                  <a:pt x="9881" y="10941"/>
                </a:cubicBezTo>
                <a:cubicBezTo>
                  <a:pt x="10013" y="10941"/>
                  <a:pt x="10145" y="11002"/>
                  <a:pt x="10216" y="10958"/>
                </a:cubicBezTo>
                <a:cubicBezTo>
                  <a:pt x="10278" y="10976"/>
                  <a:pt x="10375" y="11002"/>
                  <a:pt x="10375" y="10932"/>
                </a:cubicBezTo>
                <a:cubicBezTo>
                  <a:pt x="10419" y="10949"/>
                  <a:pt x="10454" y="10914"/>
                  <a:pt x="10490" y="10914"/>
                </a:cubicBezTo>
                <a:cubicBezTo>
                  <a:pt x="10525" y="10914"/>
                  <a:pt x="10560" y="10932"/>
                  <a:pt x="10578" y="10932"/>
                </a:cubicBezTo>
                <a:cubicBezTo>
                  <a:pt x="10596" y="10923"/>
                  <a:pt x="10613" y="10896"/>
                  <a:pt x="10622" y="10896"/>
                </a:cubicBezTo>
                <a:cubicBezTo>
                  <a:pt x="10675" y="10879"/>
                  <a:pt x="10746" y="10888"/>
                  <a:pt x="10799" y="10870"/>
                </a:cubicBezTo>
                <a:cubicBezTo>
                  <a:pt x="10825" y="10870"/>
                  <a:pt x="10852" y="10861"/>
                  <a:pt x="10887" y="10861"/>
                </a:cubicBezTo>
                <a:cubicBezTo>
                  <a:pt x="10905" y="10861"/>
                  <a:pt x="10931" y="10852"/>
                  <a:pt x="10949" y="10852"/>
                </a:cubicBezTo>
                <a:cubicBezTo>
                  <a:pt x="10967" y="10844"/>
                  <a:pt x="10984" y="10844"/>
                  <a:pt x="11002" y="10835"/>
                </a:cubicBezTo>
                <a:cubicBezTo>
                  <a:pt x="11037" y="10817"/>
                  <a:pt x="11064" y="10782"/>
                  <a:pt x="11108" y="10773"/>
                </a:cubicBezTo>
                <a:cubicBezTo>
                  <a:pt x="11152" y="10764"/>
                  <a:pt x="11196" y="10755"/>
                  <a:pt x="11240" y="10729"/>
                </a:cubicBezTo>
                <a:cubicBezTo>
                  <a:pt x="11240" y="10773"/>
                  <a:pt x="11267" y="10773"/>
                  <a:pt x="11276" y="10808"/>
                </a:cubicBezTo>
                <a:cubicBezTo>
                  <a:pt x="11223" y="10808"/>
                  <a:pt x="11258" y="10870"/>
                  <a:pt x="11223" y="10888"/>
                </a:cubicBezTo>
                <a:cubicBezTo>
                  <a:pt x="11240" y="10923"/>
                  <a:pt x="11258" y="10852"/>
                  <a:pt x="11302" y="10861"/>
                </a:cubicBezTo>
                <a:cubicBezTo>
                  <a:pt x="11285" y="10923"/>
                  <a:pt x="11293" y="11002"/>
                  <a:pt x="11355" y="11020"/>
                </a:cubicBezTo>
                <a:cubicBezTo>
                  <a:pt x="11364" y="11029"/>
                  <a:pt x="11382" y="10985"/>
                  <a:pt x="11390" y="10985"/>
                </a:cubicBezTo>
                <a:cubicBezTo>
                  <a:pt x="11417" y="10976"/>
                  <a:pt x="11479" y="10967"/>
                  <a:pt x="11532" y="10941"/>
                </a:cubicBezTo>
                <a:cubicBezTo>
                  <a:pt x="11576" y="10914"/>
                  <a:pt x="11585" y="10879"/>
                  <a:pt x="11638" y="10888"/>
                </a:cubicBezTo>
                <a:cubicBezTo>
                  <a:pt x="11647" y="10852"/>
                  <a:pt x="11682" y="10826"/>
                  <a:pt x="11726" y="10808"/>
                </a:cubicBezTo>
                <a:cubicBezTo>
                  <a:pt x="11744" y="10791"/>
                  <a:pt x="11770" y="10782"/>
                  <a:pt x="11788" y="10773"/>
                </a:cubicBezTo>
                <a:cubicBezTo>
                  <a:pt x="11805" y="10755"/>
                  <a:pt x="11832" y="10738"/>
                  <a:pt x="11841" y="10729"/>
                </a:cubicBezTo>
                <a:cubicBezTo>
                  <a:pt x="11867" y="10711"/>
                  <a:pt x="11858" y="10676"/>
                  <a:pt x="11876" y="10658"/>
                </a:cubicBezTo>
                <a:cubicBezTo>
                  <a:pt x="11894" y="10640"/>
                  <a:pt x="11911" y="10632"/>
                  <a:pt x="11920" y="10623"/>
                </a:cubicBezTo>
                <a:cubicBezTo>
                  <a:pt x="11938" y="10614"/>
                  <a:pt x="11956" y="10605"/>
                  <a:pt x="11973" y="10596"/>
                </a:cubicBezTo>
                <a:cubicBezTo>
                  <a:pt x="12009" y="10587"/>
                  <a:pt x="12044" y="10579"/>
                  <a:pt x="12070" y="10561"/>
                </a:cubicBezTo>
                <a:cubicBezTo>
                  <a:pt x="12097" y="10614"/>
                  <a:pt x="12132" y="10596"/>
                  <a:pt x="12167" y="10623"/>
                </a:cubicBezTo>
                <a:cubicBezTo>
                  <a:pt x="12238" y="10605"/>
                  <a:pt x="12300" y="10676"/>
                  <a:pt x="12379" y="10658"/>
                </a:cubicBezTo>
                <a:cubicBezTo>
                  <a:pt x="12388" y="10720"/>
                  <a:pt x="12415" y="10702"/>
                  <a:pt x="12459" y="10685"/>
                </a:cubicBezTo>
                <a:cubicBezTo>
                  <a:pt x="12459" y="10782"/>
                  <a:pt x="12556" y="10746"/>
                  <a:pt x="12600" y="10791"/>
                </a:cubicBezTo>
                <a:cubicBezTo>
                  <a:pt x="12574" y="10799"/>
                  <a:pt x="12591" y="10817"/>
                  <a:pt x="12574" y="10826"/>
                </a:cubicBezTo>
                <a:cubicBezTo>
                  <a:pt x="12591" y="10844"/>
                  <a:pt x="12609" y="10817"/>
                  <a:pt x="12635" y="10799"/>
                </a:cubicBezTo>
                <a:cubicBezTo>
                  <a:pt x="12627" y="10852"/>
                  <a:pt x="12662" y="10844"/>
                  <a:pt x="12644" y="10888"/>
                </a:cubicBezTo>
                <a:cubicBezTo>
                  <a:pt x="12653" y="10914"/>
                  <a:pt x="12671" y="10905"/>
                  <a:pt x="12688" y="10896"/>
                </a:cubicBezTo>
                <a:cubicBezTo>
                  <a:pt x="12680" y="10914"/>
                  <a:pt x="12706" y="10932"/>
                  <a:pt x="12697" y="10958"/>
                </a:cubicBezTo>
                <a:cubicBezTo>
                  <a:pt x="12697" y="10967"/>
                  <a:pt x="12671" y="10976"/>
                  <a:pt x="12671" y="10985"/>
                </a:cubicBezTo>
                <a:cubicBezTo>
                  <a:pt x="12680" y="11011"/>
                  <a:pt x="12724" y="11029"/>
                  <a:pt x="12706" y="11047"/>
                </a:cubicBezTo>
                <a:cubicBezTo>
                  <a:pt x="12697" y="11055"/>
                  <a:pt x="12680" y="11047"/>
                  <a:pt x="12671" y="11055"/>
                </a:cubicBezTo>
                <a:cubicBezTo>
                  <a:pt x="12653" y="11091"/>
                  <a:pt x="12653" y="11108"/>
                  <a:pt x="12662" y="11161"/>
                </a:cubicBezTo>
                <a:cubicBezTo>
                  <a:pt x="12609" y="11188"/>
                  <a:pt x="12627" y="11223"/>
                  <a:pt x="12574" y="11250"/>
                </a:cubicBezTo>
                <a:cubicBezTo>
                  <a:pt x="12556" y="11259"/>
                  <a:pt x="12574" y="11276"/>
                  <a:pt x="12582" y="11294"/>
                </a:cubicBezTo>
                <a:cubicBezTo>
                  <a:pt x="12530" y="11294"/>
                  <a:pt x="12477" y="11320"/>
                  <a:pt x="12415" y="11338"/>
                </a:cubicBezTo>
                <a:cubicBezTo>
                  <a:pt x="12362" y="11364"/>
                  <a:pt x="12300" y="11364"/>
                  <a:pt x="12256" y="11347"/>
                </a:cubicBezTo>
                <a:lnTo>
                  <a:pt x="12132" y="11417"/>
                </a:lnTo>
                <a:cubicBezTo>
                  <a:pt x="12167" y="11497"/>
                  <a:pt x="12238" y="11497"/>
                  <a:pt x="12282" y="11559"/>
                </a:cubicBezTo>
                <a:cubicBezTo>
                  <a:pt x="12185" y="11621"/>
                  <a:pt x="12335" y="11638"/>
                  <a:pt x="12309" y="11700"/>
                </a:cubicBezTo>
                <a:lnTo>
                  <a:pt x="12247" y="11726"/>
                </a:lnTo>
                <a:cubicBezTo>
                  <a:pt x="12265" y="11762"/>
                  <a:pt x="12291" y="11753"/>
                  <a:pt x="12300" y="11806"/>
                </a:cubicBezTo>
                <a:cubicBezTo>
                  <a:pt x="12203" y="11841"/>
                  <a:pt x="12185" y="11841"/>
                  <a:pt x="12097" y="11877"/>
                </a:cubicBezTo>
                <a:cubicBezTo>
                  <a:pt x="12079" y="11850"/>
                  <a:pt x="12044" y="11841"/>
                  <a:pt x="12009" y="11850"/>
                </a:cubicBezTo>
                <a:cubicBezTo>
                  <a:pt x="11947" y="11877"/>
                  <a:pt x="12026" y="11885"/>
                  <a:pt x="11991" y="11903"/>
                </a:cubicBezTo>
                <a:lnTo>
                  <a:pt x="11920" y="11930"/>
                </a:lnTo>
                <a:lnTo>
                  <a:pt x="11894" y="11868"/>
                </a:lnTo>
                <a:cubicBezTo>
                  <a:pt x="11832" y="11912"/>
                  <a:pt x="11761" y="11868"/>
                  <a:pt x="11761" y="11930"/>
                </a:cubicBezTo>
                <a:cubicBezTo>
                  <a:pt x="11770" y="11956"/>
                  <a:pt x="11858" y="11868"/>
                  <a:pt x="11858" y="11947"/>
                </a:cubicBezTo>
                <a:lnTo>
                  <a:pt x="11726" y="11991"/>
                </a:lnTo>
                <a:lnTo>
                  <a:pt x="11576" y="12027"/>
                </a:lnTo>
                <a:lnTo>
                  <a:pt x="11435" y="12062"/>
                </a:lnTo>
                <a:cubicBezTo>
                  <a:pt x="11390" y="12071"/>
                  <a:pt x="11337" y="12080"/>
                  <a:pt x="11293" y="12088"/>
                </a:cubicBezTo>
                <a:cubicBezTo>
                  <a:pt x="11267" y="12097"/>
                  <a:pt x="11267" y="12115"/>
                  <a:pt x="11240" y="12124"/>
                </a:cubicBezTo>
                <a:cubicBezTo>
                  <a:pt x="11249" y="12159"/>
                  <a:pt x="11285" y="12168"/>
                  <a:pt x="11276" y="12212"/>
                </a:cubicBezTo>
                <a:cubicBezTo>
                  <a:pt x="11187" y="12239"/>
                  <a:pt x="11205" y="12283"/>
                  <a:pt x="11090" y="12274"/>
                </a:cubicBezTo>
                <a:cubicBezTo>
                  <a:pt x="11073" y="12318"/>
                  <a:pt x="11134" y="12292"/>
                  <a:pt x="11170" y="12292"/>
                </a:cubicBezTo>
                <a:cubicBezTo>
                  <a:pt x="11232" y="12292"/>
                  <a:pt x="11134" y="12318"/>
                  <a:pt x="11117" y="12318"/>
                </a:cubicBezTo>
                <a:cubicBezTo>
                  <a:pt x="11046" y="12309"/>
                  <a:pt x="10958" y="12336"/>
                  <a:pt x="10878" y="12345"/>
                </a:cubicBezTo>
                <a:cubicBezTo>
                  <a:pt x="10799" y="12353"/>
                  <a:pt x="10728" y="12345"/>
                  <a:pt x="10711" y="12300"/>
                </a:cubicBezTo>
                <a:cubicBezTo>
                  <a:pt x="10666" y="12327"/>
                  <a:pt x="10649" y="12371"/>
                  <a:pt x="10552" y="12353"/>
                </a:cubicBezTo>
                <a:cubicBezTo>
                  <a:pt x="10560" y="12336"/>
                  <a:pt x="10613" y="12345"/>
                  <a:pt x="10613" y="12318"/>
                </a:cubicBezTo>
                <a:cubicBezTo>
                  <a:pt x="10605" y="12309"/>
                  <a:pt x="10596" y="12309"/>
                  <a:pt x="10596" y="12292"/>
                </a:cubicBezTo>
                <a:cubicBezTo>
                  <a:pt x="10543" y="12300"/>
                  <a:pt x="10507" y="12309"/>
                  <a:pt x="10499" y="12353"/>
                </a:cubicBezTo>
                <a:cubicBezTo>
                  <a:pt x="10366" y="12362"/>
                  <a:pt x="10260" y="12318"/>
                  <a:pt x="10154" y="12345"/>
                </a:cubicBezTo>
                <a:cubicBezTo>
                  <a:pt x="10251" y="12309"/>
                  <a:pt x="10075" y="12300"/>
                  <a:pt x="10057" y="12336"/>
                </a:cubicBezTo>
                <a:cubicBezTo>
                  <a:pt x="10004" y="12336"/>
                  <a:pt x="9934" y="12327"/>
                  <a:pt x="9881" y="12327"/>
                </a:cubicBezTo>
                <a:cubicBezTo>
                  <a:pt x="9819" y="12318"/>
                  <a:pt x="9757" y="12309"/>
                  <a:pt x="9704" y="12309"/>
                </a:cubicBezTo>
                <a:cubicBezTo>
                  <a:pt x="9572" y="12309"/>
                  <a:pt x="9413" y="12274"/>
                  <a:pt x="9271" y="12247"/>
                </a:cubicBezTo>
                <a:cubicBezTo>
                  <a:pt x="9130" y="12212"/>
                  <a:pt x="8998" y="12194"/>
                  <a:pt x="8892" y="12212"/>
                </a:cubicBezTo>
                <a:cubicBezTo>
                  <a:pt x="8865" y="12194"/>
                  <a:pt x="8900" y="12177"/>
                  <a:pt x="8900" y="12168"/>
                </a:cubicBezTo>
                <a:cubicBezTo>
                  <a:pt x="8883" y="12159"/>
                  <a:pt x="8874" y="12150"/>
                  <a:pt x="8874" y="12141"/>
                </a:cubicBezTo>
                <a:cubicBezTo>
                  <a:pt x="8821" y="12133"/>
                  <a:pt x="8821" y="12159"/>
                  <a:pt x="8777" y="12150"/>
                </a:cubicBezTo>
                <a:cubicBezTo>
                  <a:pt x="8742" y="12141"/>
                  <a:pt x="8706" y="12106"/>
                  <a:pt x="8671" y="12097"/>
                </a:cubicBezTo>
                <a:cubicBezTo>
                  <a:pt x="8636" y="12088"/>
                  <a:pt x="8618" y="12124"/>
                  <a:pt x="8574" y="12106"/>
                </a:cubicBezTo>
                <a:cubicBezTo>
                  <a:pt x="8538" y="12097"/>
                  <a:pt x="8521" y="12080"/>
                  <a:pt x="8538" y="12053"/>
                </a:cubicBezTo>
                <a:cubicBezTo>
                  <a:pt x="8494" y="12053"/>
                  <a:pt x="8477" y="12097"/>
                  <a:pt x="8397" y="12062"/>
                </a:cubicBezTo>
                <a:cubicBezTo>
                  <a:pt x="8406" y="12044"/>
                  <a:pt x="8441" y="12062"/>
                  <a:pt x="8441" y="12044"/>
                </a:cubicBezTo>
                <a:cubicBezTo>
                  <a:pt x="8432" y="12009"/>
                  <a:pt x="8371" y="12027"/>
                  <a:pt x="8327" y="12000"/>
                </a:cubicBezTo>
                <a:cubicBezTo>
                  <a:pt x="8318" y="11991"/>
                  <a:pt x="8300" y="11956"/>
                  <a:pt x="8300" y="11956"/>
                </a:cubicBezTo>
                <a:cubicBezTo>
                  <a:pt x="8176" y="11912"/>
                  <a:pt x="8017" y="11912"/>
                  <a:pt x="7947" y="11877"/>
                </a:cubicBezTo>
                <a:cubicBezTo>
                  <a:pt x="7920" y="11885"/>
                  <a:pt x="7912" y="11894"/>
                  <a:pt x="7894" y="11912"/>
                </a:cubicBezTo>
                <a:cubicBezTo>
                  <a:pt x="7841" y="11841"/>
                  <a:pt x="7708" y="11841"/>
                  <a:pt x="7620" y="11832"/>
                </a:cubicBezTo>
                <a:lnTo>
                  <a:pt x="7629" y="11788"/>
                </a:lnTo>
                <a:cubicBezTo>
                  <a:pt x="7594" y="11788"/>
                  <a:pt x="7532" y="11762"/>
                  <a:pt x="7514" y="11797"/>
                </a:cubicBezTo>
                <a:cubicBezTo>
                  <a:pt x="7470" y="11762"/>
                  <a:pt x="7549" y="11762"/>
                  <a:pt x="7549" y="11744"/>
                </a:cubicBezTo>
                <a:cubicBezTo>
                  <a:pt x="7488" y="11726"/>
                  <a:pt x="7461" y="11744"/>
                  <a:pt x="7417" y="11753"/>
                </a:cubicBezTo>
                <a:cubicBezTo>
                  <a:pt x="7346" y="11709"/>
                  <a:pt x="7240" y="11682"/>
                  <a:pt x="7170" y="11700"/>
                </a:cubicBezTo>
                <a:cubicBezTo>
                  <a:pt x="7143" y="11682"/>
                  <a:pt x="7134" y="11665"/>
                  <a:pt x="7108" y="11647"/>
                </a:cubicBezTo>
                <a:cubicBezTo>
                  <a:pt x="6843" y="11638"/>
                  <a:pt x="6561" y="11559"/>
                  <a:pt x="6296" y="11435"/>
                </a:cubicBezTo>
                <a:cubicBezTo>
                  <a:pt x="6252" y="11435"/>
                  <a:pt x="6207" y="11426"/>
                  <a:pt x="6163" y="11435"/>
                </a:cubicBezTo>
                <a:cubicBezTo>
                  <a:pt x="6101" y="11400"/>
                  <a:pt x="6057" y="11364"/>
                  <a:pt x="5969" y="11338"/>
                </a:cubicBezTo>
                <a:lnTo>
                  <a:pt x="5995" y="11276"/>
                </a:lnTo>
                <a:cubicBezTo>
                  <a:pt x="5925" y="11276"/>
                  <a:pt x="5801" y="11303"/>
                  <a:pt x="5766" y="11223"/>
                </a:cubicBezTo>
                <a:cubicBezTo>
                  <a:pt x="5801" y="11197"/>
                  <a:pt x="5854" y="11259"/>
                  <a:pt x="5881" y="11267"/>
                </a:cubicBezTo>
                <a:cubicBezTo>
                  <a:pt x="5925" y="11267"/>
                  <a:pt x="5942" y="11223"/>
                  <a:pt x="6004" y="11250"/>
                </a:cubicBezTo>
                <a:cubicBezTo>
                  <a:pt x="6004" y="11223"/>
                  <a:pt x="5978" y="11206"/>
                  <a:pt x="5951" y="11197"/>
                </a:cubicBezTo>
                <a:cubicBezTo>
                  <a:pt x="6013" y="11188"/>
                  <a:pt x="6004" y="11117"/>
                  <a:pt x="6040" y="11100"/>
                </a:cubicBezTo>
                <a:cubicBezTo>
                  <a:pt x="6119" y="11064"/>
                  <a:pt x="6199" y="11135"/>
                  <a:pt x="6296" y="11126"/>
                </a:cubicBezTo>
                <a:cubicBezTo>
                  <a:pt x="6322" y="11144"/>
                  <a:pt x="6366" y="11161"/>
                  <a:pt x="6349" y="11197"/>
                </a:cubicBezTo>
                <a:cubicBezTo>
                  <a:pt x="6375" y="11197"/>
                  <a:pt x="6393" y="11188"/>
                  <a:pt x="6419" y="11188"/>
                </a:cubicBezTo>
                <a:cubicBezTo>
                  <a:pt x="6428" y="11161"/>
                  <a:pt x="6410" y="11144"/>
                  <a:pt x="6366" y="11135"/>
                </a:cubicBezTo>
                <a:cubicBezTo>
                  <a:pt x="6419" y="11117"/>
                  <a:pt x="6525" y="11179"/>
                  <a:pt x="6569" y="11206"/>
                </a:cubicBezTo>
                <a:cubicBezTo>
                  <a:pt x="6534" y="11250"/>
                  <a:pt x="6543" y="11241"/>
                  <a:pt x="6561" y="11285"/>
                </a:cubicBezTo>
                <a:cubicBezTo>
                  <a:pt x="6605" y="11294"/>
                  <a:pt x="6631" y="11250"/>
                  <a:pt x="6667" y="11303"/>
                </a:cubicBezTo>
                <a:cubicBezTo>
                  <a:pt x="6667" y="11285"/>
                  <a:pt x="6675" y="11285"/>
                  <a:pt x="6693" y="11285"/>
                </a:cubicBezTo>
                <a:cubicBezTo>
                  <a:pt x="6702" y="11241"/>
                  <a:pt x="6543" y="11259"/>
                  <a:pt x="6587" y="11197"/>
                </a:cubicBezTo>
                <a:cubicBezTo>
                  <a:pt x="6667" y="11223"/>
                  <a:pt x="6746" y="11250"/>
                  <a:pt x="6790" y="11285"/>
                </a:cubicBezTo>
                <a:cubicBezTo>
                  <a:pt x="6852" y="11294"/>
                  <a:pt x="6808" y="11232"/>
                  <a:pt x="6843" y="11223"/>
                </a:cubicBezTo>
                <a:cubicBezTo>
                  <a:pt x="6790" y="11206"/>
                  <a:pt x="6737" y="11223"/>
                  <a:pt x="6711" y="11179"/>
                </a:cubicBezTo>
                <a:cubicBezTo>
                  <a:pt x="6719" y="11153"/>
                  <a:pt x="6737" y="11135"/>
                  <a:pt x="6764" y="11135"/>
                </a:cubicBezTo>
                <a:cubicBezTo>
                  <a:pt x="6764" y="11108"/>
                  <a:pt x="6755" y="11091"/>
                  <a:pt x="6728" y="11073"/>
                </a:cubicBezTo>
                <a:cubicBezTo>
                  <a:pt x="6658" y="11073"/>
                  <a:pt x="6746" y="11117"/>
                  <a:pt x="6719" y="11144"/>
                </a:cubicBezTo>
                <a:cubicBezTo>
                  <a:pt x="6684" y="11126"/>
                  <a:pt x="6684" y="11153"/>
                  <a:pt x="6675" y="11179"/>
                </a:cubicBezTo>
                <a:cubicBezTo>
                  <a:pt x="6614" y="11170"/>
                  <a:pt x="6614" y="11144"/>
                  <a:pt x="6578" y="11126"/>
                </a:cubicBezTo>
                <a:cubicBezTo>
                  <a:pt x="6587" y="11108"/>
                  <a:pt x="6622" y="11135"/>
                  <a:pt x="6649" y="11135"/>
                </a:cubicBezTo>
                <a:cubicBezTo>
                  <a:pt x="6649" y="11064"/>
                  <a:pt x="6561" y="11117"/>
                  <a:pt x="6525" y="11126"/>
                </a:cubicBezTo>
                <a:cubicBezTo>
                  <a:pt x="6463" y="11108"/>
                  <a:pt x="6455" y="11064"/>
                  <a:pt x="6428" y="11029"/>
                </a:cubicBezTo>
                <a:cubicBezTo>
                  <a:pt x="6393" y="11020"/>
                  <a:pt x="6393" y="11100"/>
                  <a:pt x="6340" y="11064"/>
                </a:cubicBezTo>
                <a:cubicBezTo>
                  <a:pt x="6313" y="11038"/>
                  <a:pt x="6322" y="11002"/>
                  <a:pt x="6313" y="10967"/>
                </a:cubicBezTo>
                <a:cubicBezTo>
                  <a:pt x="6287" y="10976"/>
                  <a:pt x="6278" y="11011"/>
                  <a:pt x="6243" y="11011"/>
                </a:cubicBezTo>
                <a:cubicBezTo>
                  <a:pt x="6084" y="10967"/>
                  <a:pt x="5881" y="10870"/>
                  <a:pt x="5678" y="10808"/>
                </a:cubicBezTo>
                <a:cubicBezTo>
                  <a:pt x="5642" y="10791"/>
                  <a:pt x="5642" y="10844"/>
                  <a:pt x="5616" y="10835"/>
                </a:cubicBezTo>
                <a:cubicBezTo>
                  <a:pt x="5616" y="10852"/>
                  <a:pt x="5642" y="10870"/>
                  <a:pt x="5669" y="10888"/>
                </a:cubicBezTo>
                <a:cubicBezTo>
                  <a:pt x="5607" y="10914"/>
                  <a:pt x="5660" y="10976"/>
                  <a:pt x="5660" y="11020"/>
                </a:cubicBezTo>
                <a:lnTo>
                  <a:pt x="5625" y="11011"/>
                </a:lnTo>
                <a:lnTo>
                  <a:pt x="5589" y="11002"/>
                </a:lnTo>
                <a:cubicBezTo>
                  <a:pt x="5633" y="10967"/>
                  <a:pt x="5633" y="10923"/>
                  <a:pt x="5572" y="10896"/>
                </a:cubicBezTo>
                <a:cubicBezTo>
                  <a:pt x="5545" y="10941"/>
                  <a:pt x="5625" y="10932"/>
                  <a:pt x="5580" y="10976"/>
                </a:cubicBezTo>
                <a:cubicBezTo>
                  <a:pt x="5527" y="10914"/>
                  <a:pt x="5474" y="10923"/>
                  <a:pt x="5404" y="10932"/>
                </a:cubicBezTo>
                <a:cubicBezTo>
                  <a:pt x="5430" y="10976"/>
                  <a:pt x="5474" y="10958"/>
                  <a:pt x="5510" y="10967"/>
                </a:cubicBezTo>
                <a:cubicBezTo>
                  <a:pt x="5572" y="11002"/>
                  <a:pt x="5589" y="11047"/>
                  <a:pt x="5633" y="11082"/>
                </a:cubicBezTo>
                <a:cubicBezTo>
                  <a:pt x="5607" y="11091"/>
                  <a:pt x="5545" y="11135"/>
                  <a:pt x="5607" y="11161"/>
                </a:cubicBezTo>
                <a:cubicBezTo>
                  <a:pt x="5545" y="11161"/>
                  <a:pt x="5483" y="11170"/>
                  <a:pt x="5430" y="11179"/>
                </a:cubicBezTo>
                <a:cubicBezTo>
                  <a:pt x="5377" y="11179"/>
                  <a:pt x="5404" y="11144"/>
                  <a:pt x="5377" y="11135"/>
                </a:cubicBezTo>
                <a:cubicBezTo>
                  <a:pt x="5333" y="11100"/>
                  <a:pt x="5289" y="11108"/>
                  <a:pt x="5236" y="11100"/>
                </a:cubicBezTo>
                <a:cubicBezTo>
                  <a:pt x="5210" y="11091"/>
                  <a:pt x="5210" y="11073"/>
                  <a:pt x="5192" y="11064"/>
                </a:cubicBezTo>
                <a:cubicBezTo>
                  <a:pt x="5130" y="11047"/>
                  <a:pt x="5086" y="11055"/>
                  <a:pt x="5042" y="11029"/>
                </a:cubicBezTo>
                <a:cubicBezTo>
                  <a:pt x="4945" y="10985"/>
                  <a:pt x="4733" y="10923"/>
                  <a:pt x="4627" y="10888"/>
                </a:cubicBezTo>
                <a:cubicBezTo>
                  <a:pt x="4592" y="10879"/>
                  <a:pt x="4556" y="10826"/>
                  <a:pt x="4521" y="10870"/>
                </a:cubicBezTo>
                <a:cubicBezTo>
                  <a:pt x="4477" y="10870"/>
                  <a:pt x="4494" y="10835"/>
                  <a:pt x="4468" y="10817"/>
                </a:cubicBezTo>
                <a:cubicBezTo>
                  <a:pt x="4441" y="10808"/>
                  <a:pt x="4433" y="10826"/>
                  <a:pt x="4424" y="10844"/>
                </a:cubicBezTo>
                <a:cubicBezTo>
                  <a:pt x="4371" y="10835"/>
                  <a:pt x="4415" y="10782"/>
                  <a:pt x="4371" y="10773"/>
                </a:cubicBezTo>
                <a:cubicBezTo>
                  <a:pt x="4318" y="10746"/>
                  <a:pt x="4265" y="10782"/>
                  <a:pt x="4238" y="10738"/>
                </a:cubicBezTo>
                <a:cubicBezTo>
                  <a:pt x="4221" y="10729"/>
                  <a:pt x="4221" y="10755"/>
                  <a:pt x="4212" y="10773"/>
                </a:cubicBezTo>
                <a:cubicBezTo>
                  <a:pt x="4168" y="10729"/>
                  <a:pt x="4097" y="10702"/>
                  <a:pt x="4009" y="10685"/>
                </a:cubicBezTo>
                <a:cubicBezTo>
                  <a:pt x="3991" y="10693"/>
                  <a:pt x="3973" y="10702"/>
                  <a:pt x="3965" y="10720"/>
                </a:cubicBezTo>
                <a:cubicBezTo>
                  <a:pt x="3867" y="10693"/>
                  <a:pt x="3717" y="10649"/>
                  <a:pt x="3541" y="10614"/>
                </a:cubicBezTo>
                <a:cubicBezTo>
                  <a:pt x="3355" y="10570"/>
                  <a:pt x="3152" y="10534"/>
                  <a:pt x="2984" y="10499"/>
                </a:cubicBezTo>
                <a:cubicBezTo>
                  <a:pt x="2932" y="10490"/>
                  <a:pt x="2887" y="10499"/>
                  <a:pt x="2834" y="10490"/>
                </a:cubicBezTo>
                <a:cubicBezTo>
                  <a:pt x="2711" y="10473"/>
                  <a:pt x="2605" y="10411"/>
                  <a:pt x="2499" y="10411"/>
                </a:cubicBezTo>
                <a:cubicBezTo>
                  <a:pt x="2587" y="10455"/>
                  <a:pt x="2552" y="10473"/>
                  <a:pt x="2446" y="10446"/>
                </a:cubicBezTo>
                <a:cubicBezTo>
                  <a:pt x="2481" y="10455"/>
                  <a:pt x="2384" y="10420"/>
                  <a:pt x="2260" y="10376"/>
                </a:cubicBezTo>
                <a:cubicBezTo>
                  <a:pt x="2137" y="10323"/>
                  <a:pt x="1987" y="10261"/>
                  <a:pt x="1907" y="10225"/>
                </a:cubicBezTo>
                <a:cubicBezTo>
                  <a:pt x="1872" y="10217"/>
                  <a:pt x="1881" y="10199"/>
                  <a:pt x="1854" y="10181"/>
                </a:cubicBezTo>
                <a:cubicBezTo>
                  <a:pt x="1828" y="10172"/>
                  <a:pt x="1766" y="10155"/>
                  <a:pt x="1722" y="10128"/>
                </a:cubicBezTo>
                <a:cubicBezTo>
                  <a:pt x="1687" y="10102"/>
                  <a:pt x="1660" y="10075"/>
                  <a:pt x="1642" y="10066"/>
                </a:cubicBezTo>
                <a:cubicBezTo>
                  <a:pt x="1598" y="10040"/>
                  <a:pt x="1545" y="10058"/>
                  <a:pt x="1466" y="9987"/>
                </a:cubicBezTo>
                <a:cubicBezTo>
                  <a:pt x="1448" y="9969"/>
                  <a:pt x="1422" y="9916"/>
                  <a:pt x="1430" y="9925"/>
                </a:cubicBezTo>
                <a:cubicBezTo>
                  <a:pt x="1404" y="9908"/>
                  <a:pt x="1351" y="9916"/>
                  <a:pt x="1316" y="9890"/>
                </a:cubicBezTo>
                <a:cubicBezTo>
                  <a:pt x="1307" y="9890"/>
                  <a:pt x="1298" y="9855"/>
                  <a:pt x="1272" y="9837"/>
                </a:cubicBezTo>
                <a:cubicBezTo>
                  <a:pt x="1254" y="9819"/>
                  <a:pt x="1227" y="9810"/>
                  <a:pt x="1201" y="9793"/>
                </a:cubicBezTo>
                <a:cubicBezTo>
                  <a:pt x="1174" y="9784"/>
                  <a:pt x="1148" y="9766"/>
                  <a:pt x="1121" y="9749"/>
                </a:cubicBezTo>
                <a:cubicBezTo>
                  <a:pt x="1104" y="9722"/>
                  <a:pt x="1051" y="9678"/>
                  <a:pt x="998" y="9616"/>
                </a:cubicBezTo>
                <a:cubicBezTo>
                  <a:pt x="954" y="9563"/>
                  <a:pt x="901" y="9501"/>
                  <a:pt x="865" y="9475"/>
                </a:cubicBezTo>
                <a:cubicBezTo>
                  <a:pt x="848" y="9457"/>
                  <a:pt x="821" y="9484"/>
                  <a:pt x="804" y="9440"/>
                </a:cubicBezTo>
                <a:cubicBezTo>
                  <a:pt x="821" y="9422"/>
                  <a:pt x="839" y="9440"/>
                  <a:pt x="857" y="9431"/>
                </a:cubicBezTo>
                <a:cubicBezTo>
                  <a:pt x="830" y="9404"/>
                  <a:pt x="812" y="9404"/>
                  <a:pt x="786" y="9378"/>
                </a:cubicBezTo>
                <a:cubicBezTo>
                  <a:pt x="777" y="9378"/>
                  <a:pt x="768" y="9395"/>
                  <a:pt x="777" y="9413"/>
                </a:cubicBezTo>
                <a:cubicBezTo>
                  <a:pt x="742" y="9431"/>
                  <a:pt x="733" y="9351"/>
                  <a:pt x="777" y="9360"/>
                </a:cubicBezTo>
                <a:cubicBezTo>
                  <a:pt x="724" y="9334"/>
                  <a:pt x="715" y="9307"/>
                  <a:pt x="689" y="9263"/>
                </a:cubicBezTo>
                <a:cubicBezTo>
                  <a:pt x="680" y="9245"/>
                  <a:pt x="600" y="9175"/>
                  <a:pt x="583" y="9148"/>
                </a:cubicBezTo>
                <a:cubicBezTo>
                  <a:pt x="565" y="9113"/>
                  <a:pt x="556" y="9069"/>
                  <a:pt x="530" y="9033"/>
                </a:cubicBezTo>
                <a:cubicBezTo>
                  <a:pt x="494" y="8980"/>
                  <a:pt x="459" y="8910"/>
                  <a:pt x="424" y="8848"/>
                </a:cubicBezTo>
                <a:cubicBezTo>
                  <a:pt x="389" y="8786"/>
                  <a:pt x="362" y="8724"/>
                  <a:pt x="344" y="8671"/>
                </a:cubicBezTo>
                <a:cubicBezTo>
                  <a:pt x="318" y="8618"/>
                  <a:pt x="274" y="8574"/>
                  <a:pt x="256" y="8521"/>
                </a:cubicBezTo>
                <a:cubicBezTo>
                  <a:pt x="238" y="8495"/>
                  <a:pt x="256" y="8486"/>
                  <a:pt x="247" y="8459"/>
                </a:cubicBezTo>
                <a:cubicBezTo>
                  <a:pt x="238" y="8398"/>
                  <a:pt x="194" y="8354"/>
                  <a:pt x="185" y="8301"/>
                </a:cubicBezTo>
                <a:cubicBezTo>
                  <a:pt x="177" y="8265"/>
                  <a:pt x="185" y="8221"/>
                  <a:pt x="185" y="8195"/>
                </a:cubicBezTo>
                <a:cubicBezTo>
                  <a:pt x="177" y="8159"/>
                  <a:pt x="177" y="8097"/>
                  <a:pt x="168" y="8071"/>
                </a:cubicBezTo>
                <a:cubicBezTo>
                  <a:pt x="168" y="8053"/>
                  <a:pt x="124" y="8027"/>
                  <a:pt x="124" y="8018"/>
                </a:cubicBezTo>
                <a:cubicBezTo>
                  <a:pt x="115" y="7983"/>
                  <a:pt x="132" y="7983"/>
                  <a:pt x="132" y="7956"/>
                </a:cubicBezTo>
                <a:cubicBezTo>
                  <a:pt x="124" y="7912"/>
                  <a:pt x="106" y="7912"/>
                  <a:pt x="97" y="7877"/>
                </a:cubicBezTo>
                <a:cubicBezTo>
                  <a:pt x="88" y="7833"/>
                  <a:pt x="106" y="7788"/>
                  <a:pt x="97" y="7744"/>
                </a:cubicBezTo>
                <a:cubicBezTo>
                  <a:pt x="88" y="7718"/>
                  <a:pt x="71" y="7665"/>
                  <a:pt x="53" y="7603"/>
                </a:cubicBezTo>
                <a:cubicBezTo>
                  <a:pt x="35" y="7541"/>
                  <a:pt x="27" y="7479"/>
                  <a:pt x="53" y="7418"/>
                </a:cubicBezTo>
                <a:cubicBezTo>
                  <a:pt x="27" y="7409"/>
                  <a:pt x="0" y="7250"/>
                  <a:pt x="0" y="7126"/>
                </a:cubicBezTo>
                <a:cubicBezTo>
                  <a:pt x="0" y="7100"/>
                  <a:pt x="18" y="7056"/>
                  <a:pt x="18" y="7029"/>
                </a:cubicBezTo>
                <a:cubicBezTo>
                  <a:pt x="27" y="6914"/>
                  <a:pt x="18" y="6808"/>
                  <a:pt x="18" y="6702"/>
                </a:cubicBezTo>
                <a:cubicBezTo>
                  <a:pt x="27" y="6588"/>
                  <a:pt x="35" y="6490"/>
                  <a:pt x="62" y="6402"/>
                </a:cubicBezTo>
                <a:cubicBezTo>
                  <a:pt x="79" y="6367"/>
                  <a:pt x="124" y="6331"/>
                  <a:pt x="97" y="6287"/>
                </a:cubicBezTo>
                <a:cubicBezTo>
                  <a:pt x="79" y="6287"/>
                  <a:pt x="79" y="6314"/>
                  <a:pt x="71" y="6340"/>
                </a:cubicBezTo>
                <a:cubicBezTo>
                  <a:pt x="53" y="6287"/>
                  <a:pt x="97" y="6111"/>
                  <a:pt x="150" y="6137"/>
                </a:cubicBezTo>
                <a:cubicBezTo>
                  <a:pt x="115" y="6111"/>
                  <a:pt x="150" y="6084"/>
                  <a:pt x="150" y="6014"/>
                </a:cubicBezTo>
                <a:cubicBezTo>
                  <a:pt x="150" y="5996"/>
                  <a:pt x="141" y="5969"/>
                  <a:pt x="141" y="5934"/>
                </a:cubicBezTo>
                <a:cubicBezTo>
                  <a:pt x="141" y="5908"/>
                  <a:pt x="141" y="5872"/>
                  <a:pt x="168" y="5828"/>
                </a:cubicBezTo>
                <a:cubicBezTo>
                  <a:pt x="203" y="5828"/>
                  <a:pt x="185" y="5864"/>
                  <a:pt x="177" y="5890"/>
                </a:cubicBezTo>
                <a:cubicBezTo>
                  <a:pt x="194" y="5890"/>
                  <a:pt x="247" y="5864"/>
                  <a:pt x="221" y="5925"/>
                </a:cubicBezTo>
                <a:cubicBezTo>
                  <a:pt x="265" y="5925"/>
                  <a:pt x="212" y="5881"/>
                  <a:pt x="238" y="5846"/>
                </a:cubicBezTo>
                <a:cubicBezTo>
                  <a:pt x="247" y="5872"/>
                  <a:pt x="265" y="5881"/>
                  <a:pt x="291" y="5890"/>
                </a:cubicBezTo>
                <a:cubicBezTo>
                  <a:pt x="318" y="5837"/>
                  <a:pt x="291" y="5828"/>
                  <a:pt x="309" y="5793"/>
                </a:cubicBezTo>
                <a:cubicBezTo>
                  <a:pt x="362" y="5828"/>
                  <a:pt x="397" y="5758"/>
                  <a:pt x="380" y="5713"/>
                </a:cubicBezTo>
                <a:cubicBezTo>
                  <a:pt x="327" y="5713"/>
                  <a:pt x="291" y="5793"/>
                  <a:pt x="230" y="5784"/>
                </a:cubicBezTo>
                <a:cubicBezTo>
                  <a:pt x="221" y="5749"/>
                  <a:pt x="230" y="5696"/>
                  <a:pt x="203" y="5669"/>
                </a:cubicBezTo>
                <a:cubicBezTo>
                  <a:pt x="230" y="5652"/>
                  <a:pt x="265" y="5660"/>
                  <a:pt x="291" y="5643"/>
                </a:cubicBezTo>
                <a:cubicBezTo>
                  <a:pt x="309" y="5581"/>
                  <a:pt x="238" y="5572"/>
                  <a:pt x="230" y="5643"/>
                </a:cubicBezTo>
                <a:cubicBezTo>
                  <a:pt x="194" y="5554"/>
                  <a:pt x="300" y="5528"/>
                  <a:pt x="344" y="5537"/>
                </a:cubicBezTo>
                <a:cubicBezTo>
                  <a:pt x="327" y="5493"/>
                  <a:pt x="353" y="5413"/>
                  <a:pt x="283" y="5404"/>
                </a:cubicBezTo>
                <a:cubicBezTo>
                  <a:pt x="291" y="5378"/>
                  <a:pt x="300" y="5351"/>
                  <a:pt x="283" y="5343"/>
                </a:cubicBezTo>
                <a:cubicBezTo>
                  <a:pt x="327" y="5316"/>
                  <a:pt x="353" y="5228"/>
                  <a:pt x="406" y="5245"/>
                </a:cubicBezTo>
                <a:cubicBezTo>
                  <a:pt x="389" y="5290"/>
                  <a:pt x="371" y="5334"/>
                  <a:pt x="336" y="5298"/>
                </a:cubicBezTo>
                <a:lnTo>
                  <a:pt x="300" y="5396"/>
                </a:lnTo>
                <a:cubicBezTo>
                  <a:pt x="344" y="5431"/>
                  <a:pt x="353" y="5307"/>
                  <a:pt x="397" y="5343"/>
                </a:cubicBezTo>
                <a:cubicBezTo>
                  <a:pt x="389" y="5413"/>
                  <a:pt x="389" y="5396"/>
                  <a:pt x="353" y="5431"/>
                </a:cubicBezTo>
                <a:cubicBezTo>
                  <a:pt x="397" y="5449"/>
                  <a:pt x="424" y="5369"/>
                  <a:pt x="468" y="5378"/>
                </a:cubicBezTo>
                <a:cubicBezTo>
                  <a:pt x="494" y="5325"/>
                  <a:pt x="450" y="5272"/>
                  <a:pt x="503" y="5245"/>
                </a:cubicBezTo>
                <a:cubicBezTo>
                  <a:pt x="565" y="5272"/>
                  <a:pt x="556" y="5413"/>
                  <a:pt x="600" y="5404"/>
                </a:cubicBezTo>
                <a:cubicBezTo>
                  <a:pt x="618" y="5457"/>
                  <a:pt x="556" y="5501"/>
                  <a:pt x="556" y="5572"/>
                </a:cubicBezTo>
                <a:cubicBezTo>
                  <a:pt x="539" y="5528"/>
                  <a:pt x="539" y="5563"/>
                  <a:pt x="503" y="5554"/>
                </a:cubicBezTo>
                <a:cubicBezTo>
                  <a:pt x="468" y="5634"/>
                  <a:pt x="583" y="5616"/>
                  <a:pt x="539" y="5705"/>
                </a:cubicBezTo>
                <a:cubicBezTo>
                  <a:pt x="530" y="5749"/>
                  <a:pt x="521" y="5722"/>
                  <a:pt x="503" y="5713"/>
                </a:cubicBezTo>
                <a:cubicBezTo>
                  <a:pt x="486" y="5749"/>
                  <a:pt x="530" y="5749"/>
                  <a:pt x="521" y="5775"/>
                </a:cubicBezTo>
                <a:cubicBezTo>
                  <a:pt x="512" y="5864"/>
                  <a:pt x="459" y="5837"/>
                  <a:pt x="450" y="5908"/>
                </a:cubicBezTo>
                <a:cubicBezTo>
                  <a:pt x="450" y="5978"/>
                  <a:pt x="494" y="5881"/>
                  <a:pt x="521" y="5916"/>
                </a:cubicBezTo>
                <a:cubicBezTo>
                  <a:pt x="494" y="5916"/>
                  <a:pt x="503" y="6005"/>
                  <a:pt x="468" y="5996"/>
                </a:cubicBezTo>
                <a:cubicBezTo>
                  <a:pt x="459" y="6040"/>
                  <a:pt x="512" y="5987"/>
                  <a:pt x="521" y="5969"/>
                </a:cubicBezTo>
                <a:cubicBezTo>
                  <a:pt x="530" y="6022"/>
                  <a:pt x="477" y="6102"/>
                  <a:pt x="503" y="6164"/>
                </a:cubicBezTo>
                <a:cubicBezTo>
                  <a:pt x="565" y="6137"/>
                  <a:pt x="494" y="6093"/>
                  <a:pt x="512" y="6049"/>
                </a:cubicBezTo>
                <a:cubicBezTo>
                  <a:pt x="547" y="6049"/>
                  <a:pt x="574" y="5978"/>
                  <a:pt x="600" y="6031"/>
                </a:cubicBezTo>
                <a:cubicBezTo>
                  <a:pt x="645" y="5961"/>
                  <a:pt x="583" y="5952"/>
                  <a:pt x="609" y="5881"/>
                </a:cubicBezTo>
                <a:cubicBezTo>
                  <a:pt x="636" y="5828"/>
                  <a:pt x="653" y="5881"/>
                  <a:pt x="653" y="5802"/>
                </a:cubicBezTo>
                <a:cubicBezTo>
                  <a:pt x="653" y="5766"/>
                  <a:pt x="645" y="5740"/>
                  <a:pt x="653" y="5705"/>
                </a:cubicBezTo>
                <a:cubicBezTo>
                  <a:pt x="689" y="5678"/>
                  <a:pt x="715" y="5643"/>
                  <a:pt x="742" y="5599"/>
                </a:cubicBezTo>
                <a:cubicBezTo>
                  <a:pt x="751" y="5537"/>
                  <a:pt x="715" y="5643"/>
                  <a:pt x="689" y="5599"/>
                </a:cubicBezTo>
                <a:cubicBezTo>
                  <a:pt x="671" y="5519"/>
                  <a:pt x="795" y="5396"/>
                  <a:pt x="759" y="5351"/>
                </a:cubicBezTo>
                <a:cubicBezTo>
                  <a:pt x="786" y="5325"/>
                  <a:pt x="812" y="5307"/>
                  <a:pt x="830" y="5245"/>
                </a:cubicBezTo>
                <a:cubicBezTo>
                  <a:pt x="892" y="5307"/>
                  <a:pt x="759" y="5325"/>
                  <a:pt x="786" y="5387"/>
                </a:cubicBezTo>
                <a:cubicBezTo>
                  <a:pt x="865" y="5351"/>
                  <a:pt x="936" y="5281"/>
                  <a:pt x="1015" y="5245"/>
                </a:cubicBezTo>
                <a:cubicBezTo>
                  <a:pt x="998" y="5166"/>
                  <a:pt x="927" y="5254"/>
                  <a:pt x="892" y="5290"/>
                </a:cubicBezTo>
                <a:cubicBezTo>
                  <a:pt x="848" y="5263"/>
                  <a:pt x="945" y="5157"/>
                  <a:pt x="857" y="5157"/>
                </a:cubicBezTo>
                <a:cubicBezTo>
                  <a:pt x="865" y="5122"/>
                  <a:pt x="883" y="5113"/>
                  <a:pt x="909" y="5113"/>
                </a:cubicBezTo>
                <a:cubicBezTo>
                  <a:pt x="883" y="5069"/>
                  <a:pt x="927" y="4989"/>
                  <a:pt x="962" y="4919"/>
                </a:cubicBezTo>
                <a:cubicBezTo>
                  <a:pt x="989" y="4945"/>
                  <a:pt x="936" y="4998"/>
                  <a:pt x="971" y="5007"/>
                </a:cubicBezTo>
                <a:cubicBezTo>
                  <a:pt x="1007" y="4981"/>
                  <a:pt x="1042" y="4945"/>
                  <a:pt x="1068" y="4919"/>
                </a:cubicBezTo>
                <a:cubicBezTo>
                  <a:pt x="1086" y="4875"/>
                  <a:pt x="1042" y="4857"/>
                  <a:pt x="1007" y="4839"/>
                </a:cubicBezTo>
                <a:cubicBezTo>
                  <a:pt x="1033" y="4804"/>
                  <a:pt x="1051" y="4716"/>
                  <a:pt x="1086" y="4716"/>
                </a:cubicBezTo>
                <a:cubicBezTo>
                  <a:pt x="1148" y="4751"/>
                  <a:pt x="1033" y="4777"/>
                  <a:pt x="1060" y="4830"/>
                </a:cubicBezTo>
                <a:cubicBezTo>
                  <a:pt x="1148" y="4813"/>
                  <a:pt x="1095" y="4733"/>
                  <a:pt x="1157" y="4698"/>
                </a:cubicBezTo>
                <a:cubicBezTo>
                  <a:pt x="1130" y="4680"/>
                  <a:pt x="1113" y="4698"/>
                  <a:pt x="1095" y="4680"/>
                </a:cubicBezTo>
                <a:lnTo>
                  <a:pt x="1166" y="4539"/>
                </a:lnTo>
                <a:cubicBezTo>
                  <a:pt x="1227" y="4504"/>
                  <a:pt x="1095" y="4645"/>
                  <a:pt x="1157" y="4654"/>
                </a:cubicBezTo>
                <a:cubicBezTo>
                  <a:pt x="1210" y="4636"/>
                  <a:pt x="1201" y="4530"/>
                  <a:pt x="1245" y="4477"/>
                </a:cubicBezTo>
                <a:cubicBezTo>
                  <a:pt x="1148" y="4530"/>
                  <a:pt x="1272" y="4380"/>
                  <a:pt x="1298" y="4318"/>
                </a:cubicBezTo>
                <a:cubicBezTo>
                  <a:pt x="1351" y="4292"/>
                  <a:pt x="1263" y="4407"/>
                  <a:pt x="1245" y="4433"/>
                </a:cubicBezTo>
                <a:cubicBezTo>
                  <a:pt x="1316" y="4442"/>
                  <a:pt x="1333" y="4327"/>
                  <a:pt x="1342" y="4283"/>
                </a:cubicBezTo>
                <a:cubicBezTo>
                  <a:pt x="1395" y="4256"/>
                  <a:pt x="1492" y="4159"/>
                  <a:pt x="1475" y="4089"/>
                </a:cubicBezTo>
                <a:cubicBezTo>
                  <a:pt x="1439" y="4089"/>
                  <a:pt x="1404" y="4195"/>
                  <a:pt x="1369" y="4230"/>
                </a:cubicBezTo>
                <a:cubicBezTo>
                  <a:pt x="1342" y="4221"/>
                  <a:pt x="1395" y="4177"/>
                  <a:pt x="1404" y="4151"/>
                </a:cubicBezTo>
                <a:cubicBezTo>
                  <a:pt x="1439" y="4098"/>
                  <a:pt x="1492" y="4036"/>
                  <a:pt x="1466" y="3992"/>
                </a:cubicBezTo>
                <a:cubicBezTo>
                  <a:pt x="1563" y="3930"/>
                  <a:pt x="1581" y="3859"/>
                  <a:pt x="1669" y="3762"/>
                </a:cubicBezTo>
                <a:cubicBezTo>
                  <a:pt x="1669" y="3744"/>
                  <a:pt x="1651" y="3736"/>
                  <a:pt x="1660" y="3709"/>
                </a:cubicBezTo>
                <a:cubicBezTo>
                  <a:pt x="1687" y="3674"/>
                  <a:pt x="1713" y="3674"/>
                  <a:pt x="1739" y="3700"/>
                </a:cubicBezTo>
                <a:cubicBezTo>
                  <a:pt x="1775" y="3577"/>
                  <a:pt x="1881" y="3559"/>
                  <a:pt x="1925" y="3453"/>
                </a:cubicBezTo>
                <a:cubicBezTo>
                  <a:pt x="1969" y="3444"/>
                  <a:pt x="1943" y="3479"/>
                  <a:pt x="1960" y="3506"/>
                </a:cubicBezTo>
                <a:cubicBezTo>
                  <a:pt x="1978" y="3479"/>
                  <a:pt x="1987" y="3488"/>
                  <a:pt x="2004" y="3471"/>
                </a:cubicBezTo>
                <a:cubicBezTo>
                  <a:pt x="2013" y="3453"/>
                  <a:pt x="1978" y="3427"/>
                  <a:pt x="1969" y="3444"/>
                </a:cubicBezTo>
                <a:cubicBezTo>
                  <a:pt x="1951" y="3374"/>
                  <a:pt x="2022" y="3329"/>
                  <a:pt x="2049" y="3268"/>
                </a:cubicBezTo>
                <a:cubicBezTo>
                  <a:pt x="2040" y="3250"/>
                  <a:pt x="2022" y="3232"/>
                  <a:pt x="2004" y="3250"/>
                </a:cubicBezTo>
                <a:cubicBezTo>
                  <a:pt x="2013" y="3197"/>
                  <a:pt x="2075" y="3179"/>
                  <a:pt x="2093" y="3109"/>
                </a:cubicBezTo>
                <a:cubicBezTo>
                  <a:pt x="2093" y="3162"/>
                  <a:pt x="2154" y="3170"/>
                  <a:pt x="2190" y="3144"/>
                </a:cubicBezTo>
                <a:cubicBezTo>
                  <a:pt x="2216" y="3179"/>
                  <a:pt x="2154" y="3162"/>
                  <a:pt x="2146" y="3197"/>
                </a:cubicBezTo>
                <a:cubicBezTo>
                  <a:pt x="2163" y="3223"/>
                  <a:pt x="2190" y="3215"/>
                  <a:pt x="2216" y="3188"/>
                </a:cubicBezTo>
                <a:cubicBezTo>
                  <a:pt x="2252" y="3117"/>
                  <a:pt x="2146" y="3144"/>
                  <a:pt x="2154" y="3091"/>
                </a:cubicBezTo>
                <a:cubicBezTo>
                  <a:pt x="2225" y="3047"/>
                  <a:pt x="2225" y="3038"/>
                  <a:pt x="2305" y="2959"/>
                </a:cubicBezTo>
                <a:lnTo>
                  <a:pt x="2340" y="2985"/>
                </a:lnTo>
                <a:cubicBezTo>
                  <a:pt x="2393" y="2923"/>
                  <a:pt x="2366" y="2861"/>
                  <a:pt x="2437" y="2791"/>
                </a:cubicBezTo>
                <a:cubicBezTo>
                  <a:pt x="2455" y="2844"/>
                  <a:pt x="2490" y="2800"/>
                  <a:pt x="2499" y="2800"/>
                </a:cubicBezTo>
                <a:cubicBezTo>
                  <a:pt x="2517" y="2800"/>
                  <a:pt x="2534" y="2853"/>
                  <a:pt x="2569" y="2808"/>
                </a:cubicBezTo>
                <a:cubicBezTo>
                  <a:pt x="2578" y="2747"/>
                  <a:pt x="2490" y="2826"/>
                  <a:pt x="2464" y="2764"/>
                </a:cubicBezTo>
                <a:cubicBezTo>
                  <a:pt x="2508" y="2711"/>
                  <a:pt x="2543" y="2764"/>
                  <a:pt x="2578" y="2702"/>
                </a:cubicBezTo>
                <a:cubicBezTo>
                  <a:pt x="2596" y="2685"/>
                  <a:pt x="2561" y="2685"/>
                  <a:pt x="2543" y="2694"/>
                </a:cubicBezTo>
                <a:cubicBezTo>
                  <a:pt x="2543" y="2641"/>
                  <a:pt x="2605" y="2649"/>
                  <a:pt x="2640" y="2614"/>
                </a:cubicBezTo>
                <a:cubicBezTo>
                  <a:pt x="2667" y="2579"/>
                  <a:pt x="2684" y="2526"/>
                  <a:pt x="2711" y="2491"/>
                </a:cubicBezTo>
                <a:cubicBezTo>
                  <a:pt x="2746" y="2455"/>
                  <a:pt x="2790" y="2438"/>
                  <a:pt x="2799" y="2393"/>
                </a:cubicBezTo>
                <a:cubicBezTo>
                  <a:pt x="2817" y="2411"/>
                  <a:pt x="2808" y="2429"/>
                  <a:pt x="2817" y="2438"/>
                </a:cubicBezTo>
                <a:cubicBezTo>
                  <a:pt x="2861" y="2402"/>
                  <a:pt x="2834" y="2358"/>
                  <a:pt x="2879" y="2349"/>
                </a:cubicBezTo>
                <a:cubicBezTo>
                  <a:pt x="2914" y="2367"/>
                  <a:pt x="2861" y="2402"/>
                  <a:pt x="2879" y="2420"/>
                </a:cubicBezTo>
                <a:cubicBezTo>
                  <a:pt x="2932" y="2385"/>
                  <a:pt x="2887" y="2358"/>
                  <a:pt x="2932" y="2323"/>
                </a:cubicBezTo>
                <a:cubicBezTo>
                  <a:pt x="2896" y="2305"/>
                  <a:pt x="2852" y="2349"/>
                  <a:pt x="2817" y="2314"/>
                </a:cubicBezTo>
                <a:cubicBezTo>
                  <a:pt x="2834" y="2305"/>
                  <a:pt x="2852" y="2261"/>
                  <a:pt x="2870" y="2261"/>
                </a:cubicBezTo>
                <a:cubicBezTo>
                  <a:pt x="2870" y="2261"/>
                  <a:pt x="2861" y="2296"/>
                  <a:pt x="2879" y="2296"/>
                </a:cubicBezTo>
                <a:cubicBezTo>
                  <a:pt x="2932" y="2287"/>
                  <a:pt x="2976" y="2279"/>
                  <a:pt x="3055" y="2217"/>
                </a:cubicBezTo>
                <a:cubicBezTo>
                  <a:pt x="3082" y="2173"/>
                  <a:pt x="2993" y="2234"/>
                  <a:pt x="3011" y="2173"/>
                </a:cubicBezTo>
                <a:cubicBezTo>
                  <a:pt x="3055" y="2146"/>
                  <a:pt x="3090" y="2120"/>
                  <a:pt x="3135" y="2093"/>
                </a:cubicBezTo>
                <a:lnTo>
                  <a:pt x="3170" y="2129"/>
                </a:lnTo>
                <a:cubicBezTo>
                  <a:pt x="3214" y="2120"/>
                  <a:pt x="3196" y="2102"/>
                  <a:pt x="3223" y="2084"/>
                </a:cubicBezTo>
                <a:cubicBezTo>
                  <a:pt x="3276" y="2049"/>
                  <a:pt x="3311" y="2076"/>
                  <a:pt x="3294" y="1996"/>
                </a:cubicBezTo>
                <a:cubicBezTo>
                  <a:pt x="3258" y="2014"/>
                  <a:pt x="3170" y="2040"/>
                  <a:pt x="3241" y="1970"/>
                </a:cubicBezTo>
                <a:cubicBezTo>
                  <a:pt x="3196" y="1961"/>
                  <a:pt x="3135" y="2058"/>
                  <a:pt x="3082" y="2084"/>
                </a:cubicBezTo>
                <a:cubicBezTo>
                  <a:pt x="3037" y="2058"/>
                  <a:pt x="3126" y="2014"/>
                  <a:pt x="3152" y="1978"/>
                </a:cubicBezTo>
                <a:cubicBezTo>
                  <a:pt x="3196" y="1943"/>
                  <a:pt x="3249" y="1899"/>
                  <a:pt x="3276" y="1872"/>
                </a:cubicBezTo>
                <a:lnTo>
                  <a:pt x="3329" y="1925"/>
                </a:lnTo>
                <a:cubicBezTo>
                  <a:pt x="3382" y="1881"/>
                  <a:pt x="3382" y="1846"/>
                  <a:pt x="3329" y="1819"/>
                </a:cubicBezTo>
                <a:cubicBezTo>
                  <a:pt x="3364" y="1802"/>
                  <a:pt x="3391" y="1775"/>
                  <a:pt x="3417" y="1758"/>
                </a:cubicBezTo>
                <a:cubicBezTo>
                  <a:pt x="3426" y="1775"/>
                  <a:pt x="3408" y="1793"/>
                  <a:pt x="3417" y="1811"/>
                </a:cubicBezTo>
                <a:cubicBezTo>
                  <a:pt x="3479" y="1758"/>
                  <a:pt x="3523" y="1767"/>
                  <a:pt x="3585" y="1705"/>
                </a:cubicBezTo>
                <a:cubicBezTo>
                  <a:pt x="3594" y="1714"/>
                  <a:pt x="3576" y="1731"/>
                  <a:pt x="3585" y="1740"/>
                </a:cubicBezTo>
                <a:cubicBezTo>
                  <a:pt x="3709" y="1669"/>
                  <a:pt x="3762" y="1616"/>
                  <a:pt x="3876" y="1555"/>
                </a:cubicBezTo>
                <a:cubicBezTo>
                  <a:pt x="3859" y="1502"/>
                  <a:pt x="3894" y="1449"/>
                  <a:pt x="3982" y="1413"/>
                </a:cubicBezTo>
                <a:cubicBezTo>
                  <a:pt x="3965" y="1396"/>
                  <a:pt x="3947" y="1404"/>
                  <a:pt x="3920" y="1431"/>
                </a:cubicBezTo>
                <a:cubicBezTo>
                  <a:pt x="3903" y="1449"/>
                  <a:pt x="3876" y="1475"/>
                  <a:pt x="3841" y="1466"/>
                </a:cubicBezTo>
                <a:cubicBezTo>
                  <a:pt x="3850" y="1449"/>
                  <a:pt x="3876" y="1422"/>
                  <a:pt x="3912" y="1404"/>
                </a:cubicBezTo>
                <a:cubicBezTo>
                  <a:pt x="3947" y="1387"/>
                  <a:pt x="3982" y="1369"/>
                  <a:pt x="4009" y="1352"/>
                </a:cubicBezTo>
                <a:cubicBezTo>
                  <a:pt x="4026" y="1369"/>
                  <a:pt x="4009" y="1378"/>
                  <a:pt x="3991" y="1396"/>
                </a:cubicBezTo>
                <a:cubicBezTo>
                  <a:pt x="4053" y="1378"/>
                  <a:pt x="4018" y="1440"/>
                  <a:pt x="4062" y="1440"/>
                </a:cubicBezTo>
                <a:cubicBezTo>
                  <a:pt x="4141" y="1413"/>
                  <a:pt x="4018" y="1422"/>
                  <a:pt x="4071" y="1387"/>
                </a:cubicBezTo>
                <a:cubicBezTo>
                  <a:pt x="4132" y="1325"/>
                  <a:pt x="4141" y="1422"/>
                  <a:pt x="4203" y="1360"/>
                </a:cubicBezTo>
                <a:cubicBezTo>
                  <a:pt x="4229" y="1343"/>
                  <a:pt x="4150" y="1325"/>
                  <a:pt x="4185" y="1290"/>
                </a:cubicBezTo>
                <a:cubicBezTo>
                  <a:pt x="4238" y="1299"/>
                  <a:pt x="4309" y="1193"/>
                  <a:pt x="4291" y="1263"/>
                </a:cubicBezTo>
                <a:cubicBezTo>
                  <a:pt x="4362" y="1201"/>
                  <a:pt x="4441" y="1166"/>
                  <a:pt x="4521" y="1140"/>
                </a:cubicBezTo>
                <a:cubicBezTo>
                  <a:pt x="4512" y="1060"/>
                  <a:pt x="4433" y="1140"/>
                  <a:pt x="4380" y="1157"/>
                </a:cubicBezTo>
                <a:cubicBezTo>
                  <a:pt x="4371" y="1095"/>
                  <a:pt x="4450" y="1113"/>
                  <a:pt x="4494" y="1087"/>
                </a:cubicBezTo>
                <a:cubicBezTo>
                  <a:pt x="4530" y="1060"/>
                  <a:pt x="4539" y="1025"/>
                  <a:pt x="4583" y="1016"/>
                </a:cubicBezTo>
                <a:cubicBezTo>
                  <a:pt x="4618" y="1060"/>
                  <a:pt x="4583" y="1069"/>
                  <a:pt x="4530" y="1087"/>
                </a:cubicBezTo>
                <a:cubicBezTo>
                  <a:pt x="4547" y="1113"/>
                  <a:pt x="4592" y="1095"/>
                  <a:pt x="4627" y="1078"/>
                </a:cubicBezTo>
                <a:cubicBezTo>
                  <a:pt x="4636" y="1122"/>
                  <a:pt x="4627" y="1140"/>
                  <a:pt x="4671" y="1148"/>
                </a:cubicBezTo>
                <a:cubicBezTo>
                  <a:pt x="4697" y="1131"/>
                  <a:pt x="4627" y="1095"/>
                  <a:pt x="4680" y="1060"/>
                </a:cubicBezTo>
                <a:cubicBezTo>
                  <a:pt x="4689" y="1016"/>
                  <a:pt x="4592" y="1042"/>
                  <a:pt x="4636" y="998"/>
                </a:cubicBezTo>
                <a:cubicBezTo>
                  <a:pt x="4680" y="981"/>
                  <a:pt x="4662" y="998"/>
                  <a:pt x="4662" y="1016"/>
                </a:cubicBezTo>
                <a:cubicBezTo>
                  <a:pt x="4750" y="972"/>
                  <a:pt x="4777" y="972"/>
                  <a:pt x="4874" y="945"/>
                </a:cubicBezTo>
                <a:cubicBezTo>
                  <a:pt x="4883" y="981"/>
                  <a:pt x="4865" y="981"/>
                  <a:pt x="4839" y="981"/>
                </a:cubicBezTo>
                <a:cubicBezTo>
                  <a:pt x="4812" y="981"/>
                  <a:pt x="4786" y="981"/>
                  <a:pt x="4803" y="1016"/>
                </a:cubicBezTo>
                <a:cubicBezTo>
                  <a:pt x="4848" y="1042"/>
                  <a:pt x="4856" y="1007"/>
                  <a:pt x="4909" y="1007"/>
                </a:cubicBezTo>
                <a:cubicBezTo>
                  <a:pt x="4954" y="998"/>
                  <a:pt x="4901" y="963"/>
                  <a:pt x="4901" y="963"/>
                </a:cubicBezTo>
                <a:cubicBezTo>
                  <a:pt x="4901" y="910"/>
                  <a:pt x="4962" y="963"/>
                  <a:pt x="4936" y="892"/>
                </a:cubicBezTo>
                <a:cubicBezTo>
                  <a:pt x="5007" y="884"/>
                  <a:pt x="5033" y="822"/>
                  <a:pt x="5095" y="848"/>
                </a:cubicBezTo>
                <a:cubicBezTo>
                  <a:pt x="5121" y="786"/>
                  <a:pt x="5298" y="778"/>
                  <a:pt x="5430" y="733"/>
                </a:cubicBezTo>
                <a:cubicBezTo>
                  <a:pt x="5510" y="716"/>
                  <a:pt x="5510" y="707"/>
                  <a:pt x="5580" y="725"/>
                </a:cubicBezTo>
                <a:cubicBezTo>
                  <a:pt x="5598" y="725"/>
                  <a:pt x="5589" y="698"/>
                  <a:pt x="5616" y="689"/>
                </a:cubicBezTo>
                <a:cubicBezTo>
                  <a:pt x="5669" y="689"/>
                  <a:pt x="5722" y="680"/>
                  <a:pt x="5775" y="672"/>
                </a:cubicBezTo>
                <a:cubicBezTo>
                  <a:pt x="5819" y="663"/>
                  <a:pt x="5872" y="654"/>
                  <a:pt x="5916" y="645"/>
                </a:cubicBezTo>
                <a:cubicBezTo>
                  <a:pt x="6004" y="636"/>
                  <a:pt x="6084" y="619"/>
                  <a:pt x="6181" y="636"/>
                </a:cubicBezTo>
                <a:cubicBezTo>
                  <a:pt x="6207" y="636"/>
                  <a:pt x="6199" y="610"/>
                  <a:pt x="6225" y="610"/>
                </a:cubicBezTo>
                <a:cubicBezTo>
                  <a:pt x="6269" y="601"/>
                  <a:pt x="6260" y="636"/>
                  <a:pt x="6313" y="619"/>
                </a:cubicBezTo>
                <a:cubicBezTo>
                  <a:pt x="6331" y="680"/>
                  <a:pt x="6278" y="672"/>
                  <a:pt x="6260" y="698"/>
                </a:cubicBezTo>
                <a:cubicBezTo>
                  <a:pt x="6225" y="672"/>
                  <a:pt x="6154" y="627"/>
                  <a:pt x="6093" y="672"/>
                </a:cubicBezTo>
                <a:cubicBezTo>
                  <a:pt x="6110" y="716"/>
                  <a:pt x="6163" y="672"/>
                  <a:pt x="6207" y="698"/>
                </a:cubicBezTo>
                <a:cubicBezTo>
                  <a:pt x="6216" y="707"/>
                  <a:pt x="6216" y="742"/>
                  <a:pt x="6225" y="742"/>
                </a:cubicBezTo>
                <a:cubicBezTo>
                  <a:pt x="6252" y="760"/>
                  <a:pt x="6296" y="751"/>
                  <a:pt x="6331" y="760"/>
                </a:cubicBezTo>
                <a:cubicBezTo>
                  <a:pt x="6357" y="707"/>
                  <a:pt x="6278" y="742"/>
                  <a:pt x="6296" y="698"/>
                </a:cubicBezTo>
                <a:cubicBezTo>
                  <a:pt x="6322" y="672"/>
                  <a:pt x="6437" y="645"/>
                  <a:pt x="6349" y="619"/>
                </a:cubicBezTo>
                <a:cubicBezTo>
                  <a:pt x="6357" y="601"/>
                  <a:pt x="6516" y="583"/>
                  <a:pt x="6499" y="636"/>
                </a:cubicBezTo>
                <a:cubicBezTo>
                  <a:pt x="6587" y="583"/>
                  <a:pt x="6728" y="627"/>
                  <a:pt x="6878" y="636"/>
                </a:cubicBezTo>
                <a:cubicBezTo>
                  <a:pt x="6967" y="645"/>
                  <a:pt x="7064" y="645"/>
                  <a:pt x="7152" y="645"/>
                </a:cubicBezTo>
                <a:cubicBezTo>
                  <a:pt x="7240" y="654"/>
                  <a:pt x="7329" y="654"/>
                  <a:pt x="7391" y="663"/>
                </a:cubicBezTo>
                <a:cubicBezTo>
                  <a:pt x="7444" y="654"/>
                  <a:pt x="7426" y="698"/>
                  <a:pt x="7461" y="698"/>
                </a:cubicBezTo>
                <a:cubicBezTo>
                  <a:pt x="7505" y="689"/>
                  <a:pt x="7549" y="716"/>
                  <a:pt x="7549" y="716"/>
                </a:cubicBezTo>
                <a:cubicBezTo>
                  <a:pt x="7585" y="716"/>
                  <a:pt x="7585" y="663"/>
                  <a:pt x="7647" y="698"/>
                </a:cubicBezTo>
                <a:cubicBezTo>
                  <a:pt x="7673" y="751"/>
                  <a:pt x="7611" y="725"/>
                  <a:pt x="7585" y="733"/>
                </a:cubicBezTo>
                <a:cubicBezTo>
                  <a:pt x="7576" y="742"/>
                  <a:pt x="7558" y="769"/>
                  <a:pt x="7541" y="769"/>
                </a:cubicBezTo>
                <a:cubicBezTo>
                  <a:pt x="7514" y="778"/>
                  <a:pt x="7452" y="716"/>
                  <a:pt x="7452" y="778"/>
                </a:cubicBezTo>
                <a:cubicBezTo>
                  <a:pt x="7452" y="804"/>
                  <a:pt x="7479" y="769"/>
                  <a:pt x="7505" y="786"/>
                </a:cubicBezTo>
                <a:cubicBezTo>
                  <a:pt x="7514" y="786"/>
                  <a:pt x="7505" y="857"/>
                  <a:pt x="7567" y="839"/>
                </a:cubicBezTo>
                <a:cubicBezTo>
                  <a:pt x="7585" y="804"/>
                  <a:pt x="7488" y="831"/>
                  <a:pt x="7523" y="786"/>
                </a:cubicBezTo>
                <a:cubicBezTo>
                  <a:pt x="7611" y="778"/>
                  <a:pt x="7708" y="857"/>
                  <a:pt x="7779" y="866"/>
                </a:cubicBezTo>
                <a:cubicBezTo>
                  <a:pt x="7788" y="804"/>
                  <a:pt x="7673" y="831"/>
                  <a:pt x="7647" y="795"/>
                </a:cubicBezTo>
                <a:cubicBezTo>
                  <a:pt x="7638" y="725"/>
                  <a:pt x="7700" y="751"/>
                  <a:pt x="7700" y="707"/>
                </a:cubicBezTo>
                <a:cubicBezTo>
                  <a:pt x="7797" y="716"/>
                  <a:pt x="7876" y="725"/>
                  <a:pt x="7947" y="751"/>
                </a:cubicBezTo>
                <a:cubicBezTo>
                  <a:pt x="8026" y="769"/>
                  <a:pt x="8088" y="804"/>
                  <a:pt x="8150" y="822"/>
                </a:cubicBezTo>
                <a:cubicBezTo>
                  <a:pt x="8265" y="804"/>
                  <a:pt x="8379" y="813"/>
                  <a:pt x="8485" y="857"/>
                </a:cubicBezTo>
                <a:cubicBezTo>
                  <a:pt x="8512" y="804"/>
                  <a:pt x="8485" y="786"/>
                  <a:pt x="8432" y="769"/>
                </a:cubicBezTo>
                <a:cubicBezTo>
                  <a:pt x="8441" y="742"/>
                  <a:pt x="8512" y="769"/>
                  <a:pt x="8530" y="742"/>
                </a:cubicBezTo>
                <a:cubicBezTo>
                  <a:pt x="8538" y="689"/>
                  <a:pt x="8477" y="733"/>
                  <a:pt x="8459" y="733"/>
                </a:cubicBezTo>
                <a:cubicBezTo>
                  <a:pt x="8406" y="725"/>
                  <a:pt x="8344" y="689"/>
                  <a:pt x="8274" y="680"/>
                </a:cubicBezTo>
                <a:cubicBezTo>
                  <a:pt x="8256" y="680"/>
                  <a:pt x="8256" y="707"/>
                  <a:pt x="8229" y="707"/>
                </a:cubicBezTo>
                <a:cubicBezTo>
                  <a:pt x="8168" y="698"/>
                  <a:pt x="8150" y="672"/>
                  <a:pt x="8115" y="654"/>
                </a:cubicBezTo>
                <a:cubicBezTo>
                  <a:pt x="8079" y="654"/>
                  <a:pt x="8132" y="680"/>
                  <a:pt x="8088" y="689"/>
                </a:cubicBezTo>
                <a:cubicBezTo>
                  <a:pt x="7982" y="636"/>
                  <a:pt x="7832" y="663"/>
                  <a:pt x="7717" y="610"/>
                </a:cubicBezTo>
                <a:cubicBezTo>
                  <a:pt x="7779" y="566"/>
                  <a:pt x="7629" y="548"/>
                  <a:pt x="7629" y="495"/>
                </a:cubicBezTo>
                <a:cubicBezTo>
                  <a:pt x="7576" y="486"/>
                  <a:pt x="7629" y="583"/>
                  <a:pt x="7558" y="548"/>
                </a:cubicBezTo>
                <a:cubicBezTo>
                  <a:pt x="7558" y="566"/>
                  <a:pt x="7594" y="566"/>
                  <a:pt x="7611" y="574"/>
                </a:cubicBezTo>
                <a:cubicBezTo>
                  <a:pt x="7664" y="592"/>
                  <a:pt x="7576" y="583"/>
                  <a:pt x="7558" y="574"/>
                </a:cubicBezTo>
                <a:cubicBezTo>
                  <a:pt x="7514" y="557"/>
                  <a:pt x="7497" y="522"/>
                  <a:pt x="7435" y="513"/>
                </a:cubicBezTo>
                <a:cubicBezTo>
                  <a:pt x="7408" y="557"/>
                  <a:pt x="7470" y="548"/>
                  <a:pt x="7505" y="557"/>
                </a:cubicBezTo>
                <a:cubicBezTo>
                  <a:pt x="7497" y="601"/>
                  <a:pt x="7452" y="557"/>
                  <a:pt x="7408" y="557"/>
                </a:cubicBezTo>
                <a:cubicBezTo>
                  <a:pt x="7329" y="557"/>
                  <a:pt x="7214" y="557"/>
                  <a:pt x="7117" y="539"/>
                </a:cubicBezTo>
                <a:cubicBezTo>
                  <a:pt x="7108" y="504"/>
                  <a:pt x="7143" y="513"/>
                  <a:pt x="7170" y="513"/>
                </a:cubicBezTo>
                <a:cubicBezTo>
                  <a:pt x="7143" y="433"/>
                  <a:pt x="7064" y="504"/>
                  <a:pt x="7037" y="530"/>
                </a:cubicBezTo>
                <a:cubicBezTo>
                  <a:pt x="6887" y="513"/>
                  <a:pt x="6887" y="442"/>
                  <a:pt x="6746" y="451"/>
                </a:cubicBezTo>
                <a:cubicBezTo>
                  <a:pt x="6728" y="504"/>
                  <a:pt x="6834" y="469"/>
                  <a:pt x="6878" y="486"/>
                </a:cubicBezTo>
                <a:cubicBezTo>
                  <a:pt x="6799" y="513"/>
                  <a:pt x="6719" y="513"/>
                  <a:pt x="6640" y="504"/>
                </a:cubicBezTo>
                <a:cubicBezTo>
                  <a:pt x="6561" y="495"/>
                  <a:pt x="6481" y="469"/>
                  <a:pt x="6428" y="486"/>
                </a:cubicBezTo>
                <a:cubicBezTo>
                  <a:pt x="6410" y="486"/>
                  <a:pt x="6393" y="513"/>
                  <a:pt x="6384" y="513"/>
                </a:cubicBezTo>
                <a:cubicBezTo>
                  <a:pt x="6357" y="513"/>
                  <a:pt x="6393" y="486"/>
                  <a:pt x="6384" y="486"/>
                </a:cubicBezTo>
                <a:cubicBezTo>
                  <a:pt x="6349" y="486"/>
                  <a:pt x="6304" y="513"/>
                  <a:pt x="6278" y="513"/>
                </a:cubicBezTo>
                <a:cubicBezTo>
                  <a:pt x="6199" y="522"/>
                  <a:pt x="6181" y="469"/>
                  <a:pt x="6119" y="477"/>
                </a:cubicBezTo>
                <a:cubicBezTo>
                  <a:pt x="6101" y="477"/>
                  <a:pt x="6110" y="504"/>
                  <a:pt x="6101" y="522"/>
                </a:cubicBezTo>
                <a:cubicBezTo>
                  <a:pt x="5925" y="522"/>
                  <a:pt x="5775" y="583"/>
                  <a:pt x="5651" y="548"/>
                </a:cubicBezTo>
                <a:cubicBezTo>
                  <a:pt x="5625" y="548"/>
                  <a:pt x="5642" y="566"/>
                  <a:pt x="5651" y="566"/>
                </a:cubicBezTo>
                <a:cubicBezTo>
                  <a:pt x="5589" y="601"/>
                  <a:pt x="5422" y="619"/>
                  <a:pt x="5369" y="592"/>
                </a:cubicBezTo>
                <a:cubicBezTo>
                  <a:pt x="5333" y="619"/>
                  <a:pt x="5289" y="636"/>
                  <a:pt x="5263" y="663"/>
                </a:cubicBezTo>
                <a:cubicBezTo>
                  <a:pt x="5112" y="680"/>
                  <a:pt x="4901" y="716"/>
                  <a:pt x="4724" y="733"/>
                </a:cubicBezTo>
                <a:cubicBezTo>
                  <a:pt x="4680" y="672"/>
                  <a:pt x="4618" y="672"/>
                  <a:pt x="4600" y="619"/>
                </a:cubicBezTo>
                <a:cubicBezTo>
                  <a:pt x="4450" y="698"/>
                  <a:pt x="4362" y="707"/>
                  <a:pt x="4212" y="778"/>
                </a:cubicBezTo>
                <a:cubicBezTo>
                  <a:pt x="4203" y="795"/>
                  <a:pt x="4194" y="813"/>
                  <a:pt x="4194" y="839"/>
                </a:cubicBezTo>
                <a:cubicBezTo>
                  <a:pt x="4159" y="857"/>
                  <a:pt x="4124" y="866"/>
                  <a:pt x="4097" y="866"/>
                </a:cubicBezTo>
                <a:cubicBezTo>
                  <a:pt x="4062" y="892"/>
                  <a:pt x="4141" y="892"/>
                  <a:pt x="4159" y="892"/>
                </a:cubicBezTo>
                <a:cubicBezTo>
                  <a:pt x="4247" y="866"/>
                  <a:pt x="4229" y="786"/>
                  <a:pt x="4309" y="804"/>
                </a:cubicBezTo>
                <a:cubicBezTo>
                  <a:pt x="4291" y="848"/>
                  <a:pt x="4238" y="884"/>
                  <a:pt x="4168" y="919"/>
                </a:cubicBezTo>
                <a:cubicBezTo>
                  <a:pt x="4185" y="928"/>
                  <a:pt x="4194" y="937"/>
                  <a:pt x="4221" y="928"/>
                </a:cubicBezTo>
                <a:cubicBezTo>
                  <a:pt x="4221" y="954"/>
                  <a:pt x="4194" y="945"/>
                  <a:pt x="4185" y="945"/>
                </a:cubicBezTo>
                <a:cubicBezTo>
                  <a:pt x="4168" y="945"/>
                  <a:pt x="4124" y="954"/>
                  <a:pt x="4124" y="910"/>
                </a:cubicBezTo>
                <a:cubicBezTo>
                  <a:pt x="4097" y="919"/>
                  <a:pt x="4071" y="937"/>
                  <a:pt x="4053" y="945"/>
                </a:cubicBezTo>
                <a:cubicBezTo>
                  <a:pt x="4026" y="954"/>
                  <a:pt x="3982" y="945"/>
                  <a:pt x="3982" y="945"/>
                </a:cubicBezTo>
                <a:cubicBezTo>
                  <a:pt x="3956" y="963"/>
                  <a:pt x="3973" y="1007"/>
                  <a:pt x="3912" y="1016"/>
                </a:cubicBezTo>
                <a:cubicBezTo>
                  <a:pt x="3876" y="972"/>
                  <a:pt x="3797" y="1042"/>
                  <a:pt x="3762" y="998"/>
                </a:cubicBezTo>
                <a:cubicBezTo>
                  <a:pt x="3717" y="1042"/>
                  <a:pt x="3814" y="1034"/>
                  <a:pt x="3788" y="1078"/>
                </a:cubicBezTo>
                <a:cubicBezTo>
                  <a:pt x="3735" y="1113"/>
                  <a:pt x="3691" y="1104"/>
                  <a:pt x="3709" y="1060"/>
                </a:cubicBezTo>
                <a:cubicBezTo>
                  <a:pt x="3691" y="1131"/>
                  <a:pt x="3567" y="1113"/>
                  <a:pt x="3620" y="1175"/>
                </a:cubicBezTo>
                <a:cubicBezTo>
                  <a:pt x="3656" y="1219"/>
                  <a:pt x="3673" y="1087"/>
                  <a:pt x="3700" y="1122"/>
                </a:cubicBezTo>
                <a:cubicBezTo>
                  <a:pt x="3744" y="1157"/>
                  <a:pt x="3638" y="1193"/>
                  <a:pt x="3620" y="1219"/>
                </a:cubicBezTo>
                <a:cubicBezTo>
                  <a:pt x="3603" y="1228"/>
                  <a:pt x="3594" y="1263"/>
                  <a:pt x="3585" y="1272"/>
                </a:cubicBezTo>
                <a:cubicBezTo>
                  <a:pt x="3550" y="1307"/>
                  <a:pt x="3497" y="1343"/>
                  <a:pt x="3444" y="1378"/>
                </a:cubicBezTo>
                <a:cubicBezTo>
                  <a:pt x="3399" y="1413"/>
                  <a:pt x="3347" y="1431"/>
                  <a:pt x="3311" y="1431"/>
                </a:cubicBezTo>
                <a:cubicBezTo>
                  <a:pt x="3285" y="1484"/>
                  <a:pt x="3196" y="1510"/>
                  <a:pt x="3143" y="1563"/>
                </a:cubicBezTo>
                <a:cubicBezTo>
                  <a:pt x="3117" y="1599"/>
                  <a:pt x="3099" y="1643"/>
                  <a:pt x="3090" y="1669"/>
                </a:cubicBezTo>
                <a:cubicBezTo>
                  <a:pt x="3179" y="1652"/>
                  <a:pt x="3188" y="1555"/>
                  <a:pt x="3267" y="1528"/>
                </a:cubicBezTo>
                <a:cubicBezTo>
                  <a:pt x="3276" y="1590"/>
                  <a:pt x="3205" y="1625"/>
                  <a:pt x="3161" y="1669"/>
                </a:cubicBezTo>
                <a:cubicBezTo>
                  <a:pt x="3117" y="1714"/>
                  <a:pt x="3037" y="1740"/>
                  <a:pt x="2976" y="1811"/>
                </a:cubicBezTo>
                <a:cubicBezTo>
                  <a:pt x="2932" y="1784"/>
                  <a:pt x="2993" y="1758"/>
                  <a:pt x="2984" y="1722"/>
                </a:cubicBezTo>
                <a:cubicBezTo>
                  <a:pt x="2949" y="1775"/>
                  <a:pt x="2940" y="1828"/>
                  <a:pt x="2905" y="1872"/>
                </a:cubicBezTo>
                <a:cubicBezTo>
                  <a:pt x="2843" y="1864"/>
                  <a:pt x="2843" y="1925"/>
                  <a:pt x="2764" y="1970"/>
                </a:cubicBezTo>
                <a:cubicBezTo>
                  <a:pt x="2790" y="2005"/>
                  <a:pt x="2834" y="1890"/>
                  <a:pt x="2852" y="1952"/>
                </a:cubicBezTo>
                <a:cubicBezTo>
                  <a:pt x="2817" y="1996"/>
                  <a:pt x="2737" y="2040"/>
                  <a:pt x="2764" y="2084"/>
                </a:cubicBezTo>
                <a:cubicBezTo>
                  <a:pt x="2720" y="2093"/>
                  <a:pt x="2667" y="2137"/>
                  <a:pt x="2622" y="2120"/>
                </a:cubicBezTo>
                <a:cubicBezTo>
                  <a:pt x="2605" y="2155"/>
                  <a:pt x="2578" y="2182"/>
                  <a:pt x="2622" y="2208"/>
                </a:cubicBezTo>
                <a:cubicBezTo>
                  <a:pt x="2605" y="2252"/>
                  <a:pt x="2534" y="2234"/>
                  <a:pt x="2587" y="2270"/>
                </a:cubicBezTo>
                <a:cubicBezTo>
                  <a:pt x="2543" y="2323"/>
                  <a:pt x="2499" y="2287"/>
                  <a:pt x="2455" y="2296"/>
                </a:cubicBezTo>
                <a:cubicBezTo>
                  <a:pt x="2437" y="2349"/>
                  <a:pt x="2508" y="2279"/>
                  <a:pt x="2525" y="2340"/>
                </a:cubicBezTo>
                <a:cubicBezTo>
                  <a:pt x="2402" y="2393"/>
                  <a:pt x="2375" y="2517"/>
                  <a:pt x="2287" y="2588"/>
                </a:cubicBezTo>
                <a:cubicBezTo>
                  <a:pt x="2278" y="2605"/>
                  <a:pt x="2296" y="2623"/>
                  <a:pt x="2269" y="2649"/>
                </a:cubicBezTo>
                <a:cubicBezTo>
                  <a:pt x="2252" y="2570"/>
                  <a:pt x="2225" y="2658"/>
                  <a:pt x="2181" y="2641"/>
                </a:cubicBezTo>
                <a:cubicBezTo>
                  <a:pt x="2181" y="2667"/>
                  <a:pt x="2119" y="2782"/>
                  <a:pt x="2163" y="2773"/>
                </a:cubicBezTo>
                <a:cubicBezTo>
                  <a:pt x="2190" y="2817"/>
                  <a:pt x="2128" y="2791"/>
                  <a:pt x="2119" y="2800"/>
                </a:cubicBezTo>
                <a:cubicBezTo>
                  <a:pt x="2102" y="2853"/>
                  <a:pt x="2163" y="2808"/>
                  <a:pt x="2154" y="2853"/>
                </a:cubicBezTo>
                <a:cubicBezTo>
                  <a:pt x="2031" y="2985"/>
                  <a:pt x="1951" y="3117"/>
                  <a:pt x="1872" y="3232"/>
                </a:cubicBezTo>
                <a:cubicBezTo>
                  <a:pt x="1854" y="3259"/>
                  <a:pt x="1837" y="3250"/>
                  <a:pt x="1819" y="3268"/>
                </a:cubicBezTo>
                <a:cubicBezTo>
                  <a:pt x="1792" y="3303"/>
                  <a:pt x="1801" y="3356"/>
                  <a:pt x="1757" y="3400"/>
                </a:cubicBezTo>
                <a:cubicBezTo>
                  <a:pt x="1748" y="3418"/>
                  <a:pt x="1722" y="3444"/>
                  <a:pt x="1695" y="3444"/>
                </a:cubicBezTo>
                <a:cubicBezTo>
                  <a:pt x="1660" y="3497"/>
                  <a:pt x="1607" y="3568"/>
                  <a:pt x="1572" y="3630"/>
                </a:cubicBezTo>
                <a:cubicBezTo>
                  <a:pt x="1528" y="3718"/>
                  <a:pt x="1475" y="3789"/>
                  <a:pt x="1422" y="3842"/>
                </a:cubicBezTo>
                <a:cubicBezTo>
                  <a:pt x="1369" y="3903"/>
                  <a:pt x="1307" y="3939"/>
                  <a:pt x="1227" y="3947"/>
                </a:cubicBezTo>
                <a:cubicBezTo>
                  <a:pt x="1183" y="3912"/>
                  <a:pt x="1139" y="3886"/>
                  <a:pt x="1095" y="3930"/>
                </a:cubicBezTo>
                <a:cubicBezTo>
                  <a:pt x="1077" y="3912"/>
                  <a:pt x="1086" y="3886"/>
                  <a:pt x="1113" y="3850"/>
                </a:cubicBezTo>
                <a:cubicBezTo>
                  <a:pt x="1068" y="3868"/>
                  <a:pt x="1042" y="3744"/>
                  <a:pt x="980" y="3833"/>
                </a:cubicBezTo>
                <a:cubicBezTo>
                  <a:pt x="1007" y="3771"/>
                  <a:pt x="954" y="3736"/>
                  <a:pt x="945" y="3691"/>
                </a:cubicBezTo>
                <a:cubicBezTo>
                  <a:pt x="945" y="3674"/>
                  <a:pt x="998" y="3630"/>
                  <a:pt x="954" y="3630"/>
                </a:cubicBezTo>
                <a:cubicBezTo>
                  <a:pt x="1015" y="3550"/>
                  <a:pt x="1086" y="3471"/>
                  <a:pt x="1148" y="3391"/>
                </a:cubicBezTo>
                <a:cubicBezTo>
                  <a:pt x="1174" y="3347"/>
                  <a:pt x="1210" y="3303"/>
                  <a:pt x="1245" y="3268"/>
                </a:cubicBezTo>
                <a:cubicBezTo>
                  <a:pt x="1272" y="3223"/>
                  <a:pt x="1307" y="3188"/>
                  <a:pt x="1342" y="3153"/>
                </a:cubicBezTo>
                <a:cubicBezTo>
                  <a:pt x="1360" y="3126"/>
                  <a:pt x="1395" y="3117"/>
                  <a:pt x="1422" y="3091"/>
                </a:cubicBezTo>
                <a:cubicBezTo>
                  <a:pt x="1448" y="3056"/>
                  <a:pt x="1466" y="3003"/>
                  <a:pt x="1501" y="2967"/>
                </a:cubicBezTo>
                <a:cubicBezTo>
                  <a:pt x="1519" y="2941"/>
                  <a:pt x="1536" y="2941"/>
                  <a:pt x="1554" y="2914"/>
                </a:cubicBezTo>
                <a:cubicBezTo>
                  <a:pt x="1598" y="2861"/>
                  <a:pt x="1581" y="2800"/>
                  <a:pt x="1651" y="2800"/>
                </a:cubicBezTo>
                <a:cubicBezTo>
                  <a:pt x="1660" y="2782"/>
                  <a:pt x="1634" y="2773"/>
                  <a:pt x="1651" y="2747"/>
                </a:cubicBezTo>
                <a:cubicBezTo>
                  <a:pt x="1687" y="2711"/>
                  <a:pt x="1713" y="2667"/>
                  <a:pt x="1748" y="2632"/>
                </a:cubicBezTo>
                <a:cubicBezTo>
                  <a:pt x="1757" y="2623"/>
                  <a:pt x="1766" y="2623"/>
                  <a:pt x="1784" y="2614"/>
                </a:cubicBezTo>
                <a:cubicBezTo>
                  <a:pt x="1792" y="2614"/>
                  <a:pt x="1801" y="2614"/>
                  <a:pt x="1801" y="2614"/>
                </a:cubicBezTo>
                <a:cubicBezTo>
                  <a:pt x="1819" y="2597"/>
                  <a:pt x="1810" y="2570"/>
                  <a:pt x="1819" y="2544"/>
                </a:cubicBezTo>
                <a:cubicBezTo>
                  <a:pt x="1837" y="2508"/>
                  <a:pt x="1890" y="2491"/>
                  <a:pt x="1916" y="2455"/>
                </a:cubicBezTo>
                <a:cubicBezTo>
                  <a:pt x="1934" y="2429"/>
                  <a:pt x="1925" y="2411"/>
                  <a:pt x="1943" y="2385"/>
                </a:cubicBezTo>
                <a:cubicBezTo>
                  <a:pt x="1969" y="2332"/>
                  <a:pt x="2013" y="2287"/>
                  <a:pt x="2075" y="2252"/>
                </a:cubicBezTo>
                <a:cubicBezTo>
                  <a:pt x="2102" y="2234"/>
                  <a:pt x="2084" y="2217"/>
                  <a:pt x="2075" y="2199"/>
                </a:cubicBezTo>
                <a:cubicBezTo>
                  <a:pt x="2119" y="2173"/>
                  <a:pt x="2163" y="2120"/>
                  <a:pt x="2216" y="2067"/>
                </a:cubicBezTo>
                <a:cubicBezTo>
                  <a:pt x="2260" y="2014"/>
                  <a:pt x="2305" y="1952"/>
                  <a:pt x="2366" y="1881"/>
                </a:cubicBezTo>
                <a:cubicBezTo>
                  <a:pt x="2411" y="1872"/>
                  <a:pt x="2393" y="1952"/>
                  <a:pt x="2455" y="1908"/>
                </a:cubicBezTo>
                <a:cubicBezTo>
                  <a:pt x="2481" y="1855"/>
                  <a:pt x="2393" y="1890"/>
                  <a:pt x="2411" y="1837"/>
                </a:cubicBezTo>
                <a:cubicBezTo>
                  <a:pt x="2464" y="1784"/>
                  <a:pt x="2508" y="1749"/>
                  <a:pt x="2543" y="1714"/>
                </a:cubicBezTo>
                <a:cubicBezTo>
                  <a:pt x="2578" y="1678"/>
                  <a:pt x="2614" y="1643"/>
                  <a:pt x="2667" y="1581"/>
                </a:cubicBezTo>
                <a:cubicBezTo>
                  <a:pt x="2675" y="1608"/>
                  <a:pt x="2667" y="1625"/>
                  <a:pt x="2640" y="1652"/>
                </a:cubicBezTo>
                <a:cubicBezTo>
                  <a:pt x="2728" y="1643"/>
                  <a:pt x="2693" y="1555"/>
                  <a:pt x="2684" y="1546"/>
                </a:cubicBezTo>
                <a:cubicBezTo>
                  <a:pt x="2746" y="1475"/>
                  <a:pt x="2693" y="1590"/>
                  <a:pt x="2746" y="1555"/>
                </a:cubicBezTo>
                <a:cubicBezTo>
                  <a:pt x="2781" y="1528"/>
                  <a:pt x="2764" y="1510"/>
                  <a:pt x="2746" y="1493"/>
                </a:cubicBezTo>
                <a:lnTo>
                  <a:pt x="2852" y="1396"/>
                </a:lnTo>
                <a:cubicBezTo>
                  <a:pt x="2896" y="1396"/>
                  <a:pt x="2861" y="1413"/>
                  <a:pt x="2896" y="1440"/>
                </a:cubicBezTo>
                <a:lnTo>
                  <a:pt x="2940" y="1404"/>
                </a:lnTo>
                <a:cubicBezTo>
                  <a:pt x="2967" y="1369"/>
                  <a:pt x="2843" y="1404"/>
                  <a:pt x="2932" y="1334"/>
                </a:cubicBezTo>
                <a:cubicBezTo>
                  <a:pt x="2993" y="1272"/>
                  <a:pt x="2940" y="1352"/>
                  <a:pt x="2984" y="1369"/>
                </a:cubicBezTo>
                <a:cubicBezTo>
                  <a:pt x="3029" y="1334"/>
                  <a:pt x="3029" y="1360"/>
                  <a:pt x="3046" y="1316"/>
                </a:cubicBezTo>
                <a:cubicBezTo>
                  <a:pt x="3082" y="1281"/>
                  <a:pt x="3011" y="1254"/>
                  <a:pt x="3011" y="1228"/>
                </a:cubicBezTo>
                <a:lnTo>
                  <a:pt x="3126" y="1140"/>
                </a:lnTo>
                <a:cubicBezTo>
                  <a:pt x="3117" y="1166"/>
                  <a:pt x="3126" y="1184"/>
                  <a:pt x="3143" y="1201"/>
                </a:cubicBezTo>
                <a:cubicBezTo>
                  <a:pt x="3152" y="1166"/>
                  <a:pt x="3232" y="1131"/>
                  <a:pt x="3170" y="1104"/>
                </a:cubicBezTo>
                <a:cubicBezTo>
                  <a:pt x="3214" y="1060"/>
                  <a:pt x="3249" y="1042"/>
                  <a:pt x="3285" y="1034"/>
                </a:cubicBezTo>
                <a:cubicBezTo>
                  <a:pt x="3320" y="1016"/>
                  <a:pt x="3347" y="1025"/>
                  <a:pt x="3373" y="1034"/>
                </a:cubicBezTo>
                <a:cubicBezTo>
                  <a:pt x="3408" y="1016"/>
                  <a:pt x="3417" y="919"/>
                  <a:pt x="3461" y="972"/>
                </a:cubicBezTo>
                <a:cubicBezTo>
                  <a:pt x="3505" y="937"/>
                  <a:pt x="3391" y="954"/>
                  <a:pt x="3488" y="901"/>
                </a:cubicBezTo>
                <a:cubicBezTo>
                  <a:pt x="3479" y="892"/>
                  <a:pt x="3461" y="892"/>
                  <a:pt x="3435" y="901"/>
                </a:cubicBezTo>
                <a:cubicBezTo>
                  <a:pt x="3444" y="892"/>
                  <a:pt x="3576" y="751"/>
                  <a:pt x="3576" y="848"/>
                </a:cubicBezTo>
                <a:cubicBezTo>
                  <a:pt x="3629" y="813"/>
                  <a:pt x="3594" y="778"/>
                  <a:pt x="3664" y="742"/>
                </a:cubicBezTo>
                <a:lnTo>
                  <a:pt x="3682" y="786"/>
                </a:lnTo>
                <a:cubicBezTo>
                  <a:pt x="3682" y="751"/>
                  <a:pt x="3726" y="733"/>
                  <a:pt x="3735" y="698"/>
                </a:cubicBezTo>
                <a:cubicBezTo>
                  <a:pt x="3788" y="672"/>
                  <a:pt x="3823" y="698"/>
                  <a:pt x="3859" y="707"/>
                </a:cubicBezTo>
                <a:cubicBezTo>
                  <a:pt x="3841" y="672"/>
                  <a:pt x="3876" y="645"/>
                  <a:pt x="3912" y="627"/>
                </a:cubicBezTo>
                <a:cubicBezTo>
                  <a:pt x="3947" y="601"/>
                  <a:pt x="3991" y="592"/>
                  <a:pt x="4009" y="574"/>
                </a:cubicBezTo>
                <a:cubicBezTo>
                  <a:pt x="4009" y="574"/>
                  <a:pt x="3956" y="574"/>
                  <a:pt x="3947" y="592"/>
                </a:cubicBezTo>
                <a:cubicBezTo>
                  <a:pt x="3982" y="548"/>
                  <a:pt x="4044" y="522"/>
                  <a:pt x="4115" y="495"/>
                </a:cubicBezTo>
                <a:cubicBezTo>
                  <a:pt x="4177" y="477"/>
                  <a:pt x="4247" y="451"/>
                  <a:pt x="4309" y="424"/>
                </a:cubicBezTo>
                <a:cubicBezTo>
                  <a:pt x="4362" y="460"/>
                  <a:pt x="4397" y="486"/>
                  <a:pt x="4494" y="495"/>
                </a:cubicBezTo>
                <a:cubicBezTo>
                  <a:pt x="4556" y="486"/>
                  <a:pt x="4521" y="442"/>
                  <a:pt x="4583" y="433"/>
                </a:cubicBezTo>
                <a:cubicBezTo>
                  <a:pt x="4503" y="407"/>
                  <a:pt x="4627" y="345"/>
                  <a:pt x="4539" y="354"/>
                </a:cubicBezTo>
                <a:cubicBezTo>
                  <a:pt x="4539" y="336"/>
                  <a:pt x="4574" y="327"/>
                  <a:pt x="4600" y="310"/>
                </a:cubicBezTo>
                <a:cubicBezTo>
                  <a:pt x="4627" y="301"/>
                  <a:pt x="4644" y="283"/>
                  <a:pt x="4609" y="248"/>
                </a:cubicBezTo>
                <a:cubicBezTo>
                  <a:pt x="4724" y="195"/>
                  <a:pt x="4865" y="151"/>
                  <a:pt x="5007" y="115"/>
                </a:cubicBezTo>
                <a:cubicBezTo>
                  <a:pt x="5077" y="107"/>
                  <a:pt x="5148" y="89"/>
                  <a:pt x="5210" y="80"/>
                </a:cubicBezTo>
                <a:cubicBezTo>
                  <a:pt x="5280" y="62"/>
                  <a:pt x="5342" y="54"/>
                  <a:pt x="5395" y="36"/>
                </a:cubicBezTo>
                <a:cubicBezTo>
                  <a:pt x="5395" y="71"/>
                  <a:pt x="5360" y="80"/>
                  <a:pt x="5324" y="89"/>
                </a:cubicBezTo>
                <a:cubicBezTo>
                  <a:pt x="5280" y="98"/>
                  <a:pt x="5236" y="98"/>
                  <a:pt x="5192" y="107"/>
                </a:cubicBezTo>
                <a:cubicBezTo>
                  <a:pt x="5121" y="124"/>
                  <a:pt x="5033" y="142"/>
                  <a:pt x="4989" y="168"/>
                </a:cubicBezTo>
                <a:cubicBezTo>
                  <a:pt x="5033" y="177"/>
                  <a:pt x="5095" y="168"/>
                  <a:pt x="5121" y="204"/>
                </a:cubicBezTo>
                <a:cubicBezTo>
                  <a:pt x="5210" y="195"/>
                  <a:pt x="5165" y="124"/>
                  <a:pt x="5236" y="115"/>
                </a:cubicBezTo>
                <a:lnTo>
                  <a:pt x="5245" y="142"/>
                </a:lnTo>
                <a:cubicBezTo>
                  <a:pt x="5342" y="115"/>
                  <a:pt x="5395" y="133"/>
                  <a:pt x="5457" y="151"/>
                </a:cubicBezTo>
                <a:cubicBezTo>
                  <a:pt x="5474" y="142"/>
                  <a:pt x="5466" y="124"/>
                  <a:pt x="5492" y="115"/>
                </a:cubicBezTo>
                <a:lnTo>
                  <a:pt x="5633" y="98"/>
                </a:lnTo>
                <a:cubicBezTo>
                  <a:pt x="5686" y="107"/>
                  <a:pt x="5651" y="124"/>
                  <a:pt x="5678" y="133"/>
                </a:cubicBezTo>
                <a:cubicBezTo>
                  <a:pt x="5766" y="124"/>
                  <a:pt x="5669" y="115"/>
                  <a:pt x="5722" y="80"/>
                </a:cubicBezTo>
                <a:cubicBezTo>
                  <a:pt x="5775" y="80"/>
                  <a:pt x="5845" y="89"/>
                  <a:pt x="5819" y="27"/>
                </a:cubicBezTo>
                <a:cubicBezTo>
                  <a:pt x="5942" y="54"/>
                  <a:pt x="6128" y="1"/>
                  <a:pt x="6225" y="18"/>
                </a:cubicBezTo>
                <a:cubicBezTo>
                  <a:pt x="6190" y="36"/>
                  <a:pt x="6137" y="36"/>
                  <a:pt x="6075" y="45"/>
                </a:cubicBezTo>
                <a:cubicBezTo>
                  <a:pt x="6013" y="45"/>
                  <a:pt x="5951" y="45"/>
                  <a:pt x="5898" y="54"/>
                </a:cubicBezTo>
                <a:cubicBezTo>
                  <a:pt x="5881" y="80"/>
                  <a:pt x="5845" y="98"/>
                  <a:pt x="5845" y="133"/>
                </a:cubicBezTo>
                <a:cubicBezTo>
                  <a:pt x="5898" y="133"/>
                  <a:pt x="5934" y="124"/>
                  <a:pt x="5925" y="80"/>
                </a:cubicBezTo>
                <a:cubicBezTo>
                  <a:pt x="5960" y="98"/>
                  <a:pt x="5995" y="89"/>
                  <a:pt x="6031" y="80"/>
                </a:cubicBezTo>
                <a:cubicBezTo>
                  <a:pt x="6075" y="71"/>
                  <a:pt x="6110" y="62"/>
                  <a:pt x="6172" y="62"/>
                </a:cubicBezTo>
                <a:cubicBezTo>
                  <a:pt x="6146" y="89"/>
                  <a:pt x="6163" y="89"/>
                  <a:pt x="6172" y="115"/>
                </a:cubicBezTo>
                <a:cubicBezTo>
                  <a:pt x="6252" y="98"/>
                  <a:pt x="6340" y="98"/>
                  <a:pt x="6428" y="89"/>
                </a:cubicBezTo>
                <a:cubicBezTo>
                  <a:pt x="6525" y="80"/>
                  <a:pt x="6614" y="80"/>
                  <a:pt x="6728" y="89"/>
                </a:cubicBezTo>
                <a:cubicBezTo>
                  <a:pt x="6772" y="107"/>
                  <a:pt x="6693" y="133"/>
                  <a:pt x="6746" y="142"/>
                </a:cubicBezTo>
                <a:cubicBezTo>
                  <a:pt x="6834" y="151"/>
                  <a:pt x="6719" y="62"/>
                  <a:pt x="6852" y="89"/>
                </a:cubicBezTo>
                <a:cubicBezTo>
                  <a:pt x="6887" y="124"/>
                  <a:pt x="6817" y="168"/>
                  <a:pt x="6764" y="177"/>
                </a:cubicBezTo>
                <a:cubicBezTo>
                  <a:pt x="6772" y="230"/>
                  <a:pt x="6887" y="204"/>
                  <a:pt x="6861" y="133"/>
                </a:cubicBezTo>
                <a:cubicBezTo>
                  <a:pt x="6905" y="142"/>
                  <a:pt x="6931" y="133"/>
                  <a:pt x="6905" y="124"/>
                </a:cubicBezTo>
                <a:cubicBezTo>
                  <a:pt x="7002" y="133"/>
                  <a:pt x="7108" y="142"/>
                  <a:pt x="7214" y="151"/>
                </a:cubicBezTo>
                <a:cubicBezTo>
                  <a:pt x="7329" y="159"/>
                  <a:pt x="7444" y="177"/>
                  <a:pt x="7558" y="195"/>
                </a:cubicBezTo>
                <a:cubicBezTo>
                  <a:pt x="7673" y="212"/>
                  <a:pt x="7779" y="239"/>
                  <a:pt x="7885" y="257"/>
                </a:cubicBezTo>
                <a:cubicBezTo>
                  <a:pt x="7938" y="257"/>
                  <a:pt x="7991" y="265"/>
                  <a:pt x="8035" y="274"/>
                </a:cubicBezTo>
                <a:cubicBezTo>
                  <a:pt x="8088" y="283"/>
                  <a:pt x="8132" y="283"/>
                  <a:pt x="8168" y="292"/>
                </a:cubicBezTo>
                <a:cubicBezTo>
                  <a:pt x="8194" y="292"/>
                  <a:pt x="8185" y="274"/>
                  <a:pt x="8176" y="274"/>
                </a:cubicBezTo>
                <a:cubicBezTo>
                  <a:pt x="8212" y="274"/>
                  <a:pt x="8282" y="292"/>
                  <a:pt x="8362" y="301"/>
                </a:cubicBezTo>
                <a:cubicBezTo>
                  <a:pt x="8371" y="345"/>
                  <a:pt x="8300" y="310"/>
                  <a:pt x="8335" y="354"/>
                </a:cubicBezTo>
                <a:cubicBezTo>
                  <a:pt x="8379" y="398"/>
                  <a:pt x="8406" y="380"/>
                  <a:pt x="8424" y="389"/>
                </a:cubicBezTo>
                <a:cubicBezTo>
                  <a:pt x="8459" y="416"/>
                  <a:pt x="8362" y="380"/>
                  <a:pt x="8327" y="398"/>
                </a:cubicBezTo>
                <a:cubicBezTo>
                  <a:pt x="8388" y="433"/>
                  <a:pt x="8441" y="469"/>
                  <a:pt x="8503" y="495"/>
                </a:cubicBezTo>
                <a:cubicBezTo>
                  <a:pt x="8538" y="433"/>
                  <a:pt x="8609" y="416"/>
                  <a:pt x="8671" y="389"/>
                </a:cubicBezTo>
                <a:cubicBezTo>
                  <a:pt x="8715" y="407"/>
                  <a:pt x="8759" y="416"/>
                  <a:pt x="8750" y="469"/>
                </a:cubicBezTo>
                <a:cubicBezTo>
                  <a:pt x="8839" y="433"/>
                  <a:pt x="8927" y="495"/>
                  <a:pt x="9104" y="522"/>
                </a:cubicBezTo>
                <a:cubicBezTo>
                  <a:pt x="9112" y="530"/>
                  <a:pt x="9112" y="557"/>
                  <a:pt x="9104" y="583"/>
                </a:cubicBezTo>
                <a:cubicBezTo>
                  <a:pt x="9139" y="592"/>
                  <a:pt x="9148" y="566"/>
                  <a:pt x="9148" y="548"/>
                </a:cubicBezTo>
                <a:cubicBezTo>
                  <a:pt x="9227" y="574"/>
                  <a:pt x="9324" y="583"/>
                  <a:pt x="9430" y="601"/>
                </a:cubicBezTo>
                <a:cubicBezTo>
                  <a:pt x="9589" y="636"/>
                  <a:pt x="9739" y="698"/>
                  <a:pt x="9863" y="742"/>
                </a:cubicBezTo>
                <a:cubicBezTo>
                  <a:pt x="9925" y="760"/>
                  <a:pt x="9995" y="742"/>
                  <a:pt x="10022" y="795"/>
                </a:cubicBezTo>
                <a:cubicBezTo>
                  <a:pt x="10048" y="795"/>
                  <a:pt x="10057" y="769"/>
                  <a:pt x="10084" y="778"/>
                </a:cubicBezTo>
                <a:cubicBezTo>
                  <a:pt x="10128" y="786"/>
                  <a:pt x="10137" y="813"/>
                  <a:pt x="10163" y="839"/>
                </a:cubicBezTo>
                <a:cubicBezTo>
                  <a:pt x="10313" y="813"/>
                  <a:pt x="10481" y="919"/>
                  <a:pt x="10719" y="963"/>
                </a:cubicBezTo>
                <a:cubicBezTo>
                  <a:pt x="10746" y="1007"/>
                  <a:pt x="10684" y="981"/>
                  <a:pt x="10675" y="1034"/>
                </a:cubicBezTo>
                <a:cubicBezTo>
                  <a:pt x="10764" y="1051"/>
                  <a:pt x="10772" y="963"/>
                  <a:pt x="10878" y="1007"/>
                </a:cubicBezTo>
                <a:cubicBezTo>
                  <a:pt x="10852" y="1034"/>
                  <a:pt x="10817" y="1034"/>
                  <a:pt x="10817" y="1087"/>
                </a:cubicBezTo>
                <a:cubicBezTo>
                  <a:pt x="10878" y="1113"/>
                  <a:pt x="10905" y="1051"/>
                  <a:pt x="10940" y="1113"/>
                </a:cubicBezTo>
                <a:cubicBezTo>
                  <a:pt x="10922" y="1140"/>
                  <a:pt x="10861" y="1095"/>
                  <a:pt x="10843" y="1131"/>
                </a:cubicBezTo>
                <a:cubicBezTo>
                  <a:pt x="10870" y="1175"/>
                  <a:pt x="10949" y="1104"/>
                  <a:pt x="11028" y="1148"/>
                </a:cubicBezTo>
                <a:cubicBezTo>
                  <a:pt x="11020" y="1193"/>
                  <a:pt x="10984" y="1193"/>
                  <a:pt x="10940" y="1175"/>
                </a:cubicBezTo>
                <a:cubicBezTo>
                  <a:pt x="10958" y="1228"/>
                  <a:pt x="11011" y="1166"/>
                  <a:pt x="11055" y="1193"/>
                </a:cubicBezTo>
                <a:cubicBezTo>
                  <a:pt x="11046" y="1219"/>
                  <a:pt x="11126" y="1219"/>
                  <a:pt x="11134" y="1246"/>
                </a:cubicBezTo>
                <a:cubicBezTo>
                  <a:pt x="11187" y="1237"/>
                  <a:pt x="11276" y="1184"/>
                  <a:pt x="11311" y="1228"/>
                </a:cubicBezTo>
                <a:cubicBezTo>
                  <a:pt x="11293" y="1237"/>
                  <a:pt x="11276" y="1272"/>
                  <a:pt x="11258" y="1281"/>
                </a:cubicBezTo>
                <a:cubicBezTo>
                  <a:pt x="11223" y="1272"/>
                  <a:pt x="11223" y="1254"/>
                  <a:pt x="11187" y="1246"/>
                </a:cubicBezTo>
                <a:cubicBezTo>
                  <a:pt x="11161" y="1316"/>
                  <a:pt x="11276" y="1316"/>
                  <a:pt x="11320" y="1325"/>
                </a:cubicBezTo>
                <a:cubicBezTo>
                  <a:pt x="11311" y="1360"/>
                  <a:pt x="11267" y="1352"/>
                  <a:pt x="11258" y="1396"/>
                </a:cubicBezTo>
                <a:cubicBezTo>
                  <a:pt x="11285" y="1387"/>
                  <a:pt x="11311" y="1369"/>
                  <a:pt x="11346" y="1360"/>
                </a:cubicBezTo>
                <a:cubicBezTo>
                  <a:pt x="11408" y="1378"/>
                  <a:pt x="11390" y="1422"/>
                  <a:pt x="11408" y="1449"/>
                </a:cubicBezTo>
                <a:cubicBezTo>
                  <a:pt x="11329" y="1422"/>
                  <a:pt x="11117" y="1413"/>
                  <a:pt x="11073" y="1316"/>
                </a:cubicBezTo>
                <a:cubicBezTo>
                  <a:pt x="11028" y="1316"/>
                  <a:pt x="11081" y="1352"/>
                  <a:pt x="11037" y="1360"/>
                </a:cubicBezTo>
                <a:cubicBezTo>
                  <a:pt x="10967" y="1334"/>
                  <a:pt x="10852" y="1316"/>
                  <a:pt x="10817" y="1272"/>
                </a:cubicBezTo>
                <a:cubicBezTo>
                  <a:pt x="10799" y="1272"/>
                  <a:pt x="10799" y="1290"/>
                  <a:pt x="10790" y="1299"/>
                </a:cubicBezTo>
                <a:cubicBezTo>
                  <a:pt x="10693" y="1272"/>
                  <a:pt x="10631" y="1210"/>
                  <a:pt x="10543" y="1246"/>
                </a:cubicBezTo>
                <a:cubicBezTo>
                  <a:pt x="10507" y="1193"/>
                  <a:pt x="10322" y="1175"/>
                  <a:pt x="10243" y="1184"/>
                </a:cubicBezTo>
                <a:cubicBezTo>
                  <a:pt x="10225" y="1140"/>
                  <a:pt x="10154" y="1131"/>
                  <a:pt x="10092" y="1104"/>
                </a:cubicBezTo>
                <a:cubicBezTo>
                  <a:pt x="10084" y="1157"/>
                  <a:pt x="10154" y="1166"/>
                  <a:pt x="10181" y="1201"/>
                </a:cubicBezTo>
                <a:cubicBezTo>
                  <a:pt x="10145" y="1254"/>
                  <a:pt x="10145" y="1193"/>
                  <a:pt x="10092" y="1184"/>
                </a:cubicBezTo>
                <a:cubicBezTo>
                  <a:pt x="10057" y="1166"/>
                  <a:pt x="10075" y="1228"/>
                  <a:pt x="10057" y="1254"/>
                </a:cubicBezTo>
                <a:cubicBezTo>
                  <a:pt x="10163" y="1290"/>
                  <a:pt x="10207" y="1246"/>
                  <a:pt x="10269" y="1219"/>
                </a:cubicBezTo>
                <a:cubicBezTo>
                  <a:pt x="10481" y="1290"/>
                  <a:pt x="10613" y="1307"/>
                  <a:pt x="10772" y="1369"/>
                </a:cubicBezTo>
                <a:cubicBezTo>
                  <a:pt x="10719" y="1378"/>
                  <a:pt x="10711" y="1440"/>
                  <a:pt x="10658" y="1431"/>
                </a:cubicBezTo>
                <a:cubicBezTo>
                  <a:pt x="10658" y="1466"/>
                  <a:pt x="10746" y="1457"/>
                  <a:pt x="10755" y="1493"/>
                </a:cubicBezTo>
                <a:cubicBezTo>
                  <a:pt x="10764" y="1466"/>
                  <a:pt x="10764" y="1449"/>
                  <a:pt x="10728" y="1440"/>
                </a:cubicBezTo>
                <a:cubicBezTo>
                  <a:pt x="10746" y="1396"/>
                  <a:pt x="10825" y="1440"/>
                  <a:pt x="10878" y="1449"/>
                </a:cubicBezTo>
                <a:cubicBezTo>
                  <a:pt x="10870" y="1475"/>
                  <a:pt x="10852" y="1502"/>
                  <a:pt x="10878" y="1510"/>
                </a:cubicBezTo>
                <a:cubicBezTo>
                  <a:pt x="10931" y="1546"/>
                  <a:pt x="10905" y="1449"/>
                  <a:pt x="10975" y="1493"/>
                </a:cubicBezTo>
                <a:cubicBezTo>
                  <a:pt x="10931" y="1537"/>
                  <a:pt x="10931" y="1519"/>
                  <a:pt x="10967" y="1572"/>
                </a:cubicBezTo>
                <a:cubicBezTo>
                  <a:pt x="11002" y="1572"/>
                  <a:pt x="10993" y="1546"/>
                  <a:pt x="10958" y="1537"/>
                </a:cubicBezTo>
                <a:cubicBezTo>
                  <a:pt x="10975" y="1519"/>
                  <a:pt x="11011" y="1555"/>
                  <a:pt x="11020" y="1528"/>
                </a:cubicBezTo>
                <a:cubicBezTo>
                  <a:pt x="11055" y="1563"/>
                  <a:pt x="11090" y="1590"/>
                  <a:pt x="11046" y="1625"/>
                </a:cubicBezTo>
                <a:cubicBezTo>
                  <a:pt x="11117" y="1661"/>
                  <a:pt x="11126" y="1608"/>
                  <a:pt x="11205" y="1652"/>
                </a:cubicBezTo>
                <a:cubicBezTo>
                  <a:pt x="11276" y="1669"/>
                  <a:pt x="11240" y="1731"/>
                  <a:pt x="11302" y="1749"/>
                </a:cubicBezTo>
                <a:cubicBezTo>
                  <a:pt x="11355" y="1749"/>
                  <a:pt x="11417" y="1749"/>
                  <a:pt x="11399" y="1687"/>
                </a:cubicBezTo>
                <a:cubicBezTo>
                  <a:pt x="11496" y="1722"/>
                  <a:pt x="11549" y="1714"/>
                  <a:pt x="11567" y="1669"/>
                </a:cubicBezTo>
                <a:cubicBezTo>
                  <a:pt x="11620" y="1669"/>
                  <a:pt x="11602" y="1705"/>
                  <a:pt x="11647" y="1714"/>
                </a:cubicBezTo>
                <a:cubicBezTo>
                  <a:pt x="11638" y="1749"/>
                  <a:pt x="11611" y="1731"/>
                  <a:pt x="11585" y="1722"/>
                </a:cubicBezTo>
                <a:cubicBezTo>
                  <a:pt x="11567" y="1767"/>
                  <a:pt x="11602" y="1784"/>
                  <a:pt x="11620" y="1819"/>
                </a:cubicBezTo>
                <a:cubicBezTo>
                  <a:pt x="11691" y="1819"/>
                  <a:pt x="11682" y="1811"/>
                  <a:pt x="11735" y="1864"/>
                </a:cubicBezTo>
                <a:cubicBezTo>
                  <a:pt x="11735" y="1917"/>
                  <a:pt x="11682" y="1855"/>
                  <a:pt x="11682" y="1908"/>
                </a:cubicBezTo>
                <a:cubicBezTo>
                  <a:pt x="11664" y="1934"/>
                  <a:pt x="11726" y="1917"/>
                  <a:pt x="11726" y="1890"/>
                </a:cubicBezTo>
                <a:cubicBezTo>
                  <a:pt x="11779" y="1917"/>
                  <a:pt x="11814" y="1899"/>
                  <a:pt x="11876" y="1943"/>
                </a:cubicBezTo>
                <a:cubicBezTo>
                  <a:pt x="11894" y="1908"/>
                  <a:pt x="11894" y="1881"/>
                  <a:pt x="11894" y="1864"/>
                </a:cubicBezTo>
                <a:cubicBezTo>
                  <a:pt x="11858" y="1872"/>
                  <a:pt x="11814" y="1846"/>
                  <a:pt x="11770" y="1828"/>
                </a:cubicBezTo>
                <a:cubicBezTo>
                  <a:pt x="11805" y="1767"/>
                  <a:pt x="11700" y="1740"/>
                  <a:pt x="11735" y="1678"/>
                </a:cubicBezTo>
                <a:cubicBezTo>
                  <a:pt x="11779" y="1705"/>
                  <a:pt x="11832" y="1731"/>
                  <a:pt x="11894" y="1758"/>
                </a:cubicBezTo>
                <a:cubicBezTo>
                  <a:pt x="11929" y="1767"/>
                  <a:pt x="11964" y="1775"/>
                  <a:pt x="11991" y="1793"/>
                </a:cubicBezTo>
                <a:cubicBezTo>
                  <a:pt x="12026" y="1811"/>
                  <a:pt x="12062" y="1819"/>
                  <a:pt x="12088" y="1837"/>
                </a:cubicBezTo>
                <a:cubicBezTo>
                  <a:pt x="12159" y="1872"/>
                  <a:pt x="12220" y="1899"/>
                  <a:pt x="12282" y="1934"/>
                </a:cubicBezTo>
                <a:cubicBezTo>
                  <a:pt x="12335" y="1970"/>
                  <a:pt x="12388" y="2005"/>
                  <a:pt x="12424" y="2040"/>
                </a:cubicBezTo>
                <a:cubicBezTo>
                  <a:pt x="12379" y="2093"/>
                  <a:pt x="12379" y="2031"/>
                  <a:pt x="12353" y="2014"/>
                </a:cubicBezTo>
                <a:cubicBezTo>
                  <a:pt x="12318" y="1987"/>
                  <a:pt x="12282" y="1970"/>
                  <a:pt x="12238" y="1943"/>
                </a:cubicBezTo>
                <a:cubicBezTo>
                  <a:pt x="12194" y="1925"/>
                  <a:pt x="12150" y="1908"/>
                  <a:pt x="12106" y="1881"/>
                </a:cubicBezTo>
                <a:cubicBezTo>
                  <a:pt x="12062" y="1864"/>
                  <a:pt x="12017" y="1837"/>
                  <a:pt x="11973" y="1819"/>
                </a:cubicBezTo>
                <a:cubicBezTo>
                  <a:pt x="11929" y="1802"/>
                  <a:pt x="11894" y="1784"/>
                  <a:pt x="11858" y="1767"/>
                </a:cubicBezTo>
                <a:cubicBezTo>
                  <a:pt x="11894" y="1811"/>
                  <a:pt x="11982" y="1837"/>
                  <a:pt x="11973" y="1899"/>
                </a:cubicBezTo>
                <a:cubicBezTo>
                  <a:pt x="12026" y="1934"/>
                  <a:pt x="12017" y="1855"/>
                  <a:pt x="12079" y="1899"/>
                </a:cubicBezTo>
                <a:cubicBezTo>
                  <a:pt x="12115" y="1908"/>
                  <a:pt x="12088" y="1934"/>
                  <a:pt x="12115" y="1952"/>
                </a:cubicBezTo>
                <a:cubicBezTo>
                  <a:pt x="12141" y="1987"/>
                  <a:pt x="12167" y="1943"/>
                  <a:pt x="12176" y="1952"/>
                </a:cubicBezTo>
                <a:cubicBezTo>
                  <a:pt x="12185" y="1952"/>
                  <a:pt x="12185" y="1970"/>
                  <a:pt x="12203" y="1978"/>
                </a:cubicBezTo>
                <a:cubicBezTo>
                  <a:pt x="12220" y="1987"/>
                  <a:pt x="12238" y="1978"/>
                  <a:pt x="12238" y="1978"/>
                </a:cubicBezTo>
                <a:cubicBezTo>
                  <a:pt x="12309" y="2023"/>
                  <a:pt x="12344" y="2084"/>
                  <a:pt x="12441" y="2102"/>
                </a:cubicBezTo>
                <a:cubicBezTo>
                  <a:pt x="12477" y="2120"/>
                  <a:pt x="12468" y="2129"/>
                  <a:pt x="12459" y="2146"/>
                </a:cubicBezTo>
                <a:cubicBezTo>
                  <a:pt x="12512" y="2173"/>
                  <a:pt x="12459" y="2111"/>
                  <a:pt x="12494" y="2102"/>
                </a:cubicBezTo>
                <a:cubicBezTo>
                  <a:pt x="12530" y="2120"/>
                  <a:pt x="12512" y="2155"/>
                  <a:pt x="12530" y="2182"/>
                </a:cubicBezTo>
                <a:cubicBezTo>
                  <a:pt x="12556" y="2199"/>
                  <a:pt x="12565" y="2137"/>
                  <a:pt x="12582" y="2129"/>
                </a:cubicBezTo>
                <a:cubicBezTo>
                  <a:pt x="12653" y="2164"/>
                  <a:pt x="12715" y="2199"/>
                  <a:pt x="12768" y="2234"/>
                </a:cubicBezTo>
                <a:cubicBezTo>
                  <a:pt x="12830" y="2270"/>
                  <a:pt x="12883" y="2314"/>
                  <a:pt x="12927" y="2358"/>
                </a:cubicBezTo>
                <a:cubicBezTo>
                  <a:pt x="12945" y="2367"/>
                  <a:pt x="12927" y="2393"/>
                  <a:pt x="12936" y="2402"/>
                </a:cubicBezTo>
                <a:cubicBezTo>
                  <a:pt x="12953" y="2420"/>
                  <a:pt x="13006" y="2446"/>
                  <a:pt x="13033" y="2464"/>
                </a:cubicBezTo>
                <a:cubicBezTo>
                  <a:pt x="13059" y="2491"/>
                  <a:pt x="13086" y="2544"/>
                  <a:pt x="13121" y="2535"/>
                </a:cubicBezTo>
                <a:cubicBezTo>
                  <a:pt x="13121" y="2561"/>
                  <a:pt x="13148" y="2579"/>
                  <a:pt x="13139" y="2597"/>
                </a:cubicBezTo>
                <a:cubicBezTo>
                  <a:pt x="13165" y="2605"/>
                  <a:pt x="13183" y="2623"/>
                  <a:pt x="13209" y="2649"/>
                </a:cubicBezTo>
                <a:cubicBezTo>
                  <a:pt x="13236" y="2676"/>
                  <a:pt x="13262" y="2702"/>
                  <a:pt x="13289" y="2738"/>
                </a:cubicBezTo>
                <a:cubicBezTo>
                  <a:pt x="13342" y="2800"/>
                  <a:pt x="13395" y="2870"/>
                  <a:pt x="13448" y="2914"/>
                </a:cubicBezTo>
                <a:cubicBezTo>
                  <a:pt x="13421" y="2959"/>
                  <a:pt x="13395" y="2897"/>
                  <a:pt x="13368" y="2914"/>
                </a:cubicBezTo>
                <a:cubicBezTo>
                  <a:pt x="13333" y="2844"/>
                  <a:pt x="13307" y="2817"/>
                  <a:pt x="13254" y="2773"/>
                </a:cubicBezTo>
                <a:cubicBezTo>
                  <a:pt x="13227" y="2747"/>
                  <a:pt x="13201" y="2800"/>
                  <a:pt x="13174" y="2747"/>
                </a:cubicBezTo>
                <a:cubicBezTo>
                  <a:pt x="13165" y="2817"/>
                  <a:pt x="13262" y="2808"/>
                  <a:pt x="13298" y="2853"/>
                </a:cubicBezTo>
                <a:cubicBezTo>
                  <a:pt x="13289" y="2870"/>
                  <a:pt x="13315" y="2888"/>
                  <a:pt x="13324" y="2914"/>
                </a:cubicBezTo>
                <a:cubicBezTo>
                  <a:pt x="13342" y="2932"/>
                  <a:pt x="13351" y="2959"/>
                  <a:pt x="13324" y="2967"/>
                </a:cubicBezTo>
                <a:cubicBezTo>
                  <a:pt x="13360" y="2985"/>
                  <a:pt x="13360" y="2914"/>
                  <a:pt x="13412" y="2950"/>
                </a:cubicBezTo>
                <a:cubicBezTo>
                  <a:pt x="13457" y="2976"/>
                  <a:pt x="13430" y="2994"/>
                  <a:pt x="13457" y="3029"/>
                </a:cubicBezTo>
                <a:cubicBezTo>
                  <a:pt x="13510" y="3020"/>
                  <a:pt x="13457" y="2976"/>
                  <a:pt x="13439" y="2950"/>
                </a:cubicBezTo>
                <a:cubicBezTo>
                  <a:pt x="13483" y="2950"/>
                  <a:pt x="13545" y="3029"/>
                  <a:pt x="13589" y="3073"/>
                </a:cubicBezTo>
                <a:cubicBezTo>
                  <a:pt x="13616" y="3117"/>
                  <a:pt x="13651" y="3162"/>
                  <a:pt x="13669" y="3197"/>
                </a:cubicBezTo>
                <a:cubicBezTo>
                  <a:pt x="13677" y="3223"/>
                  <a:pt x="13669" y="3268"/>
                  <a:pt x="13669" y="3268"/>
                </a:cubicBezTo>
                <a:cubicBezTo>
                  <a:pt x="13686" y="3285"/>
                  <a:pt x="13704" y="3268"/>
                  <a:pt x="13713" y="3276"/>
                </a:cubicBezTo>
                <a:cubicBezTo>
                  <a:pt x="13748" y="3312"/>
                  <a:pt x="13722" y="3356"/>
                  <a:pt x="13783" y="3365"/>
                </a:cubicBezTo>
                <a:cubicBezTo>
                  <a:pt x="13810" y="3391"/>
                  <a:pt x="13792" y="3400"/>
                  <a:pt x="13775" y="3418"/>
                </a:cubicBezTo>
                <a:cubicBezTo>
                  <a:pt x="13801" y="3462"/>
                  <a:pt x="13836" y="3453"/>
                  <a:pt x="13854" y="3497"/>
                </a:cubicBezTo>
                <a:cubicBezTo>
                  <a:pt x="13827" y="3506"/>
                  <a:pt x="13810" y="3488"/>
                  <a:pt x="13792" y="3444"/>
                </a:cubicBezTo>
                <a:cubicBezTo>
                  <a:pt x="13775" y="3471"/>
                  <a:pt x="13792" y="3515"/>
                  <a:pt x="13775" y="3541"/>
                </a:cubicBezTo>
                <a:cubicBezTo>
                  <a:pt x="13801" y="3577"/>
                  <a:pt x="13827" y="3612"/>
                  <a:pt x="13863" y="3577"/>
                </a:cubicBezTo>
                <a:cubicBezTo>
                  <a:pt x="13863" y="3594"/>
                  <a:pt x="13880" y="3691"/>
                  <a:pt x="13916" y="3656"/>
                </a:cubicBezTo>
                <a:cubicBezTo>
                  <a:pt x="13942" y="3621"/>
                  <a:pt x="13872" y="3603"/>
                  <a:pt x="13863" y="3541"/>
                </a:cubicBezTo>
                <a:cubicBezTo>
                  <a:pt x="13889" y="3541"/>
                  <a:pt x="13907" y="3577"/>
                  <a:pt x="13933" y="3612"/>
                </a:cubicBezTo>
                <a:cubicBezTo>
                  <a:pt x="13969" y="3577"/>
                  <a:pt x="13907" y="3506"/>
                  <a:pt x="13942" y="3471"/>
                </a:cubicBezTo>
                <a:cubicBezTo>
                  <a:pt x="13889" y="3409"/>
                  <a:pt x="13898" y="3391"/>
                  <a:pt x="13898" y="3329"/>
                </a:cubicBezTo>
                <a:cubicBezTo>
                  <a:pt x="13933" y="3321"/>
                  <a:pt x="13889" y="3427"/>
                  <a:pt x="13960" y="3400"/>
                </a:cubicBezTo>
                <a:cubicBezTo>
                  <a:pt x="13969" y="3391"/>
                  <a:pt x="13951" y="3365"/>
                  <a:pt x="13942" y="3374"/>
                </a:cubicBezTo>
                <a:cubicBezTo>
                  <a:pt x="13942" y="3303"/>
                  <a:pt x="14066" y="3400"/>
                  <a:pt x="13995" y="3276"/>
                </a:cubicBezTo>
                <a:cubicBezTo>
                  <a:pt x="14057" y="3250"/>
                  <a:pt x="14039" y="3427"/>
                  <a:pt x="14119" y="3409"/>
                </a:cubicBezTo>
                <a:cubicBezTo>
                  <a:pt x="14092" y="3338"/>
                  <a:pt x="14101" y="3285"/>
                  <a:pt x="14048" y="3197"/>
                </a:cubicBezTo>
                <a:cubicBezTo>
                  <a:pt x="14013" y="3153"/>
                  <a:pt x="14031" y="3241"/>
                  <a:pt x="13986" y="3232"/>
                </a:cubicBezTo>
                <a:cubicBezTo>
                  <a:pt x="13978" y="3188"/>
                  <a:pt x="14013" y="3162"/>
                  <a:pt x="14022" y="3117"/>
                </a:cubicBezTo>
                <a:cubicBezTo>
                  <a:pt x="13995" y="3082"/>
                  <a:pt x="13951" y="3064"/>
                  <a:pt x="13960" y="3020"/>
                </a:cubicBezTo>
                <a:cubicBezTo>
                  <a:pt x="14013" y="3029"/>
                  <a:pt x="14048" y="3073"/>
                  <a:pt x="14075" y="3126"/>
                </a:cubicBezTo>
                <a:cubicBezTo>
                  <a:pt x="14101" y="3179"/>
                  <a:pt x="14128" y="3241"/>
                  <a:pt x="14172" y="3294"/>
                </a:cubicBezTo>
                <a:cubicBezTo>
                  <a:pt x="14145" y="3294"/>
                  <a:pt x="14128" y="3241"/>
                  <a:pt x="14101" y="3285"/>
                </a:cubicBezTo>
                <a:cubicBezTo>
                  <a:pt x="14128" y="3356"/>
                  <a:pt x="14172" y="3285"/>
                  <a:pt x="14198" y="3365"/>
                </a:cubicBezTo>
                <a:cubicBezTo>
                  <a:pt x="14216" y="3365"/>
                  <a:pt x="14216" y="3347"/>
                  <a:pt x="14216" y="3338"/>
                </a:cubicBezTo>
                <a:cubicBezTo>
                  <a:pt x="14278" y="3382"/>
                  <a:pt x="14322" y="3444"/>
                  <a:pt x="14393" y="3427"/>
                </a:cubicBezTo>
                <a:cubicBezTo>
                  <a:pt x="14437" y="3479"/>
                  <a:pt x="14401" y="3497"/>
                  <a:pt x="14410" y="3532"/>
                </a:cubicBezTo>
                <a:cubicBezTo>
                  <a:pt x="14437" y="3621"/>
                  <a:pt x="14481" y="3638"/>
                  <a:pt x="14507" y="3709"/>
                </a:cubicBezTo>
                <a:cubicBezTo>
                  <a:pt x="14481" y="3727"/>
                  <a:pt x="14454" y="3718"/>
                  <a:pt x="14446" y="3674"/>
                </a:cubicBezTo>
                <a:cubicBezTo>
                  <a:pt x="14401" y="3753"/>
                  <a:pt x="14525" y="3868"/>
                  <a:pt x="14437" y="3912"/>
                </a:cubicBezTo>
                <a:cubicBezTo>
                  <a:pt x="14490" y="3983"/>
                  <a:pt x="14525" y="3877"/>
                  <a:pt x="14525" y="3833"/>
                </a:cubicBezTo>
                <a:cubicBezTo>
                  <a:pt x="14552" y="3824"/>
                  <a:pt x="14560" y="3903"/>
                  <a:pt x="14578" y="3921"/>
                </a:cubicBezTo>
                <a:cubicBezTo>
                  <a:pt x="14507" y="3886"/>
                  <a:pt x="14525" y="3974"/>
                  <a:pt x="14490" y="4000"/>
                </a:cubicBezTo>
                <a:cubicBezTo>
                  <a:pt x="14552" y="4080"/>
                  <a:pt x="14622" y="4098"/>
                  <a:pt x="14666" y="4230"/>
                </a:cubicBezTo>
                <a:cubicBezTo>
                  <a:pt x="14693" y="4274"/>
                  <a:pt x="14649" y="4274"/>
                  <a:pt x="14640" y="4301"/>
                </a:cubicBezTo>
                <a:cubicBezTo>
                  <a:pt x="14649" y="4318"/>
                  <a:pt x="14657" y="4318"/>
                  <a:pt x="14666" y="4336"/>
                </a:cubicBezTo>
                <a:cubicBezTo>
                  <a:pt x="14693" y="4371"/>
                  <a:pt x="14684" y="4265"/>
                  <a:pt x="14728" y="4336"/>
                </a:cubicBezTo>
                <a:cubicBezTo>
                  <a:pt x="14746" y="4371"/>
                  <a:pt x="14719" y="4380"/>
                  <a:pt x="14693" y="4389"/>
                </a:cubicBezTo>
                <a:cubicBezTo>
                  <a:pt x="14728" y="4442"/>
                  <a:pt x="14772" y="4477"/>
                  <a:pt x="14790" y="4566"/>
                </a:cubicBezTo>
                <a:cubicBezTo>
                  <a:pt x="14799" y="4619"/>
                  <a:pt x="14763" y="4627"/>
                  <a:pt x="14799" y="4707"/>
                </a:cubicBezTo>
                <a:cubicBezTo>
                  <a:pt x="14816" y="4698"/>
                  <a:pt x="14799" y="4671"/>
                  <a:pt x="14799" y="4645"/>
                </a:cubicBezTo>
                <a:cubicBezTo>
                  <a:pt x="14852" y="4689"/>
                  <a:pt x="14852" y="4919"/>
                  <a:pt x="14914" y="5025"/>
                </a:cubicBezTo>
                <a:cubicBezTo>
                  <a:pt x="14905" y="5069"/>
                  <a:pt x="14834" y="5051"/>
                  <a:pt x="14852" y="5113"/>
                </a:cubicBezTo>
                <a:cubicBezTo>
                  <a:pt x="14861" y="5139"/>
                  <a:pt x="14869" y="5104"/>
                  <a:pt x="14896" y="5104"/>
                </a:cubicBezTo>
                <a:cubicBezTo>
                  <a:pt x="14914" y="5219"/>
                  <a:pt x="14922" y="5325"/>
                  <a:pt x="14958" y="5413"/>
                </a:cubicBezTo>
                <a:cubicBezTo>
                  <a:pt x="14914" y="5422"/>
                  <a:pt x="14887" y="5449"/>
                  <a:pt x="14905" y="5510"/>
                </a:cubicBezTo>
                <a:cubicBezTo>
                  <a:pt x="14922" y="5501"/>
                  <a:pt x="14922" y="5466"/>
                  <a:pt x="14949" y="5475"/>
                </a:cubicBezTo>
                <a:cubicBezTo>
                  <a:pt x="14975" y="5510"/>
                  <a:pt x="14922" y="5501"/>
                  <a:pt x="14922" y="5510"/>
                </a:cubicBezTo>
                <a:cubicBezTo>
                  <a:pt x="14922" y="5554"/>
                  <a:pt x="14975" y="5599"/>
                  <a:pt x="14940" y="5643"/>
                </a:cubicBezTo>
                <a:cubicBezTo>
                  <a:pt x="14878" y="5590"/>
                  <a:pt x="14914" y="5519"/>
                  <a:pt x="14878" y="5422"/>
                </a:cubicBezTo>
                <a:cubicBezTo>
                  <a:pt x="14869" y="5378"/>
                  <a:pt x="14825" y="5396"/>
                  <a:pt x="14825" y="5334"/>
                </a:cubicBezTo>
                <a:cubicBezTo>
                  <a:pt x="14887" y="5378"/>
                  <a:pt x="14816" y="5192"/>
                  <a:pt x="14843" y="5157"/>
                </a:cubicBezTo>
                <a:cubicBezTo>
                  <a:pt x="14825" y="5139"/>
                  <a:pt x="14808" y="5122"/>
                  <a:pt x="14781" y="5104"/>
                </a:cubicBezTo>
                <a:cubicBezTo>
                  <a:pt x="14790" y="5051"/>
                  <a:pt x="14834" y="5042"/>
                  <a:pt x="14861" y="5016"/>
                </a:cubicBezTo>
                <a:cubicBezTo>
                  <a:pt x="14808" y="4963"/>
                  <a:pt x="14887" y="4936"/>
                  <a:pt x="14843" y="4857"/>
                </a:cubicBezTo>
                <a:cubicBezTo>
                  <a:pt x="14755" y="4848"/>
                  <a:pt x="14808" y="4981"/>
                  <a:pt x="14728" y="4936"/>
                </a:cubicBezTo>
                <a:cubicBezTo>
                  <a:pt x="14737" y="4883"/>
                  <a:pt x="14755" y="4830"/>
                  <a:pt x="14825" y="4822"/>
                </a:cubicBezTo>
                <a:cubicBezTo>
                  <a:pt x="14816" y="4733"/>
                  <a:pt x="14763" y="4742"/>
                  <a:pt x="14755" y="4795"/>
                </a:cubicBezTo>
                <a:cubicBezTo>
                  <a:pt x="14728" y="4786"/>
                  <a:pt x="14737" y="4751"/>
                  <a:pt x="14763" y="4751"/>
                </a:cubicBezTo>
                <a:cubicBezTo>
                  <a:pt x="14737" y="4689"/>
                  <a:pt x="14755" y="4663"/>
                  <a:pt x="14763" y="4619"/>
                </a:cubicBezTo>
                <a:cubicBezTo>
                  <a:pt x="14755" y="4574"/>
                  <a:pt x="14684" y="4601"/>
                  <a:pt x="14719" y="4645"/>
                </a:cubicBezTo>
                <a:cubicBezTo>
                  <a:pt x="14675" y="4627"/>
                  <a:pt x="14728" y="4557"/>
                  <a:pt x="14675" y="4539"/>
                </a:cubicBezTo>
                <a:cubicBezTo>
                  <a:pt x="14649" y="4539"/>
                  <a:pt x="14657" y="4557"/>
                  <a:pt x="14640" y="4566"/>
                </a:cubicBezTo>
                <a:cubicBezTo>
                  <a:pt x="14666" y="4592"/>
                  <a:pt x="14666" y="4689"/>
                  <a:pt x="14710" y="4663"/>
                </a:cubicBezTo>
                <a:cubicBezTo>
                  <a:pt x="14746" y="4742"/>
                  <a:pt x="14684" y="4733"/>
                  <a:pt x="14710" y="4804"/>
                </a:cubicBezTo>
                <a:cubicBezTo>
                  <a:pt x="14684" y="4822"/>
                  <a:pt x="14684" y="4777"/>
                  <a:pt x="14657" y="4777"/>
                </a:cubicBezTo>
                <a:cubicBezTo>
                  <a:pt x="14622" y="4795"/>
                  <a:pt x="14684" y="4804"/>
                  <a:pt x="14684" y="4813"/>
                </a:cubicBezTo>
                <a:cubicBezTo>
                  <a:pt x="14684" y="4839"/>
                  <a:pt x="14657" y="4848"/>
                  <a:pt x="14666" y="4875"/>
                </a:cubicBezTo>
                <a:cubicBezTo>
                  <a:pt x="14675" y="4901"/>
                  <a:pt x="14710" y="4919"/>
                  <a:pt x="14710" y="4963"/>
                </a:cubicBezTo>
                <a:cubicBezTo>
                  <a:pt x="14719" y="4989"/>
                  <a:pt x="14755" y="4972"/>
                  <a:pt x="14781" y="4972"/>
                </a:cubicBezTo>
                <a:cubicBezTo>
                  <a:pt x="14799" y="5042"/>
                  <a:pt x="14755" y="5060"/>
                  <a:pt x="14737" y="5113"/>
                </a:cubicBezTo>
                <a:cubicBezTo>
                  <a:pt x="14746" y="5175"/>
                  <a:pt x="14790" y="5157"/>
                  <a:pt x="14816" y="5175"/>
                </a:cubicBezTo>
                <a:cubicBezTo>
                  <a:pt x="14799" y="5228"/>
                  <a:pt x="14763" y="5245"/>
                  <a:pt x="14737" y="5290"/>
                </a:cubicBezTo>
                <a:cubicBezTo>
                  <a:pt x="14808" y="5316"/>
                  <a:pt x="14816" y="5431"/>
                  <a:pt x="14852" y="5519"/>
                </a:cubicBezTo>
                <a:cubicBezTo>
                  <a:pt x="14790" y="5510"/>
                  <a:pt x="14834" y="5599"/>
                  <a:pt x="14834" y="5634"/>
                </a:cubicBezTo>
                <a:cubicBezTo>
                  <a:pt x="14843" y="5696"/>
                  <a:pt x="14914" y="5669"/>
                  <a:pt x="14905" y="5766"/>
                </a:cubicBezTo>
                <a:cubicBezTo>
                  <a:pt x="14887" y="5749"/>
                  <a:pt x="14878" y="5731"/>
                  <a:pt x="14869" y="5713"/>
                </a:cubicBezTo>
                <a:cubicBezTo>
                  <a:pt x="14834" y="5722"/>
                  <a:pt x="14869" y="5793"/>
                  <a:pt x="14878" y="5802"/>
                </a:cubicBezTo>
                <a:cubicBezTo>
                  <a:pt x="14887" y="5793"/>
                  <a:pt x="14905" y="5784"/>
                  <a:pt x="14922" y="5766"/>
                </a:cubicBezTo>
                <a:cubicBezTo>
                  <a:pt x="14958" y="5705"/>
                  <a:pt x="14922" y="5669"/>
                  <a:pt x="14975" y="5705"/>
                </a:cubicBezTo>
                <a:cubicBezTo>
                  <a:pt x="14967" y="5643"/>
                  <a:pt x="14967" y="5590"/>
                  <a:pt x="14958" y="5528"/>
                </a:cubicBezTo>
                <a:cubicBezTo>
                  <a:pt x="15011" y="5554"/>
                  <a:pt x="14975" y="5652"/>
                  <a:pt x="14993" y="5740"/>
                </a:cubicBezTo>
                <a:cubicBezTo>
                  <a:pt x="15002" y="5775"/>
                  <a:pt x="15011" y="5819"/>
                  <a:pt x="15011" y="5872"/>
                </a:cubicBezTo>
                <a:cubicBezTo>
                  <a:pt x="15020" y="5925"/>
                  <a:pt x="15020" y="5987"/>
                  <a:pt x="15011" y="6049"/>
                </a:cubicBezTo>
                <a:cubicBezTo>
                  <a:pt x="14967" y="6031"/>
                  <a:pt x="14958" y="6067"/>
                  <a:pt x="14922" y="6067"/>
                </a:cubicBezTo>
                <a:cubicBezTo>
                  <a:pt x="14914" y="6173"/>
                  <a:pt x="14940" y="6208"/>
                  <a:pt x="14922" y="6296"/>
                </a:cubicBezTo>
                <a:cubicBezTo>
                  <a:pt x="14887" y="6287"/>
                  <a:pt x="14861" y="6261"/>
                  <a:pt x="14861" y="6226"/>
                </a:cubicBezTo>
                <a:cubicBezTo>
                  <a:pt x="14808" y="6279"/>
                  <a:pt x="14914" y="6305"/>
                  <a:pt x="14922" y="6358"/>
                </a:cubicBezTo>
                <a:cubicBezTo>
                  <a:pt x="14931" y="6420"/>
                  <a:pt x="14869" y="6402"/>
                  <a:pt x="14878" y="6464"/>
                </a:cubicBezTo>
                <a:cubicBezTo>
                  <a:pt x="14878" y="6499"/>
                  <a:pt x="14940" y="6464"/>
                  <a:pt x="14922" y="6411"/>
                </a:cubicBezTo>
                <a:cubicBezTo>
                  <a:pt x="14993" y="6446"/>
                  <a:pt x="14896" y="6482"/>
                  <a:pt x="14887" y="6526"/>
                </a:cubicBezTo>
                <a:cubicBezTo>
                  <a:pt x="14905" y="6605"/>
                  <a:pt x="14940" y="6552"/>
                  <a:pt x="14984" y="6588"/>
                </a:cubicBezTo>
                <a:cubicBezTo>
                  <a:pt x="14975" y="6658"/>
                  <a:pt x="14914" y="6561"/>
                  <a:pt x="14905" y="6641"/>
                </a:cubicBezTo>
                <a:cubicBezTo>
                  <a:pt x="14940" y="6649"/>
                  <a:pt x="14914" y="6738"/>
                  <a:pt x="14975" y="6720"/>
                </a:cubicBezTo>
                <a:cubicBezTo>
                  <a:pt x="14949" y="6773"/>
                  <a:pt x="14993" y="6879"/>
                  <a:pt x="14949" y="6826"/>
                </a:cubicBezTo>
                <a:cubicBezTo>
                  <a:pt x="14958" y="6879"/>
                  <a:pt x="14922" y="6976"/>
                  <a:pt x="14949" y="7003"/>
                </a:cubicBezTo>
                <a:cubicBezTo>
                  <a:pt x="14940" y="7029"/>
                  <a:pt x="14922" y="7003"/>
                  <a:pt x="14905" y="6994"/>
                </a:cubicBezTo>
                <a:cubicBezTo>
                  <a:pt x="14887" y="7056"/>
                  <a:pt x="14958" y="7029"/>
                  <a:pt x="14967" y="7056"/>
                </a:cubicBezTo>
                <a:cubicBezTo>
                  <a:pt x="14905" y="7082"/>
                  <a:pt x="14984" y="7109"/>
                  <a:pt x="14958" y="7206"/>
                </a:cubicBezTo>
                <a:cubicBezTo>
                  <a:pt x="14922" y="7197"/>
                  <a:pt x="14905" y="7161"/>
                  <a:pt x="14887" y="7144"/>
                </a:cubicBezTo>
                <a:cubicBezTo>
                  <a:pt x="14905" y="6967"/>
                  <a:pt x="14896" y="6844"/>
                  <a:pt x="14878" y="6729"/>
                </a:cubicBezTo>
                <a:cubicBezTo>
                  <a:pt x="14878" y="6667"/>
                  <a:pt x="14869" y="6605"/>
                  <a:pt x="14861" y="6543"/>
                </a:cubicBezTo>
                <a:cubicBezTo>
                  <a:pt x="14852" y="6482"/>
                  <a:pt x="14843" y="6411"/>
                  <a:pt x="14843" y="6331"/>
                </a:cubicBezTo>
                <a:cubicBezTo>
                  <a:pt x="14834" y="6305"/>
                  <a:pt x="14816" y="6331"/>
                  <a:pt x="14816" y="6358"/>
                </a:cubicBezTo>
                <a:cubicBezTo>
                  <a:pt x="14799" y="6287"/>
                  <a:pt x="14781" y="6217"/>
                  <a:pt x="14781" y="6164"/>
                </a:cubicBezTo>
                <a:cubicBezTo>
                  <a:pt x="14781" y="6155"/>
                  <a:pt x="14808" y="6137"/>
                  <a:pt x="14808" y="6111"/>
                </a:cubicBezTo>
                <a:cubicBezTo>
                  <a:pt x="14808" y="6093"/>
                  <a:pt x="14790" y="6067"/>
                  <a:pt x="14790" y="6075"/>
                </a:cubicBezTo>
                <a:cubicBezTo>
                  <a:pt x="14790" y="6040"/>
                  <a:pt x="14834" y="6093"/>
                  <a:pt x="14816" y="5996"/>
                </a:cubicBezTo>
                <a:cubicBezTo>
                  <a:pt x="14914" y="6022"/>
                  <a:pt x="14843" y="6128"/>
                  <a:pt x="14869" y="6181"/>
                </a:cubicBezTo>
                <a:cubicBezTo>
                  <a:pt x="14922" y="6102"/>
                  <a:pt x="14940" y="5978"/>
                  <a:pt x="14940" y="5837"/>
                </a:cubicBezTo>
                <a:cubicBezTo>
                  <a:pt x="14949" y="5846"/>
                  <a:pt x="14967" y="5855"/>
                  <a:pt x="14984" y="5855"/>
                </a:cubicBezTo>
                <a:cubicBezTo>
                  <a:pt x="14967" y="5775"/>
                  <a:pt x="14914" y="5819"/>
                  <a:pt x="14861" y="5846"/>
                </a:cubicBezTo>
                <a:cubicBezTo>
                  <a:pt x="14861" y="5925"/>
                  <a:pt x="14922" y="5899"/>
                  <a:pt x="14922" y="5969"/>
                </a:cubicBezTo>
                <a:cubicBezTo>
                  <a:pt x="14852" y="5969"/>
                  <a:pt x="14772" y="5899"/>
                  <a:pt x="14772" y="6022"/>
                </a:cubicBezTo>
                <a:cubicBezTo>
                  <a:pt x="14763" y="5978"/>
                  <a:pt x="14763" y="5943"/>
                  <a:pt x="14755" y="5899"/>
                </a:cubicBezTo>
                <a:cubicBezTo>
                  <a:pt x="14737" y="5855"/>
                  <a:pt x="14728" y="5811"/>
                  <a:pt x="14719" y="5758"/>
                </a:cubicBezTo>
                <a:cubicBezTo>
                  <a:pt x="14702" y="5669"/>
                  <a:pt x="14693" y="5572"/>
                  <a:pt x="14702" y="5475"/>
                </a:cubicBezTo>
                <a:cubicBezTo>
                  <a:pt x="14649" y="5431"/>
                  <a:pt x="14657" y="5290"/>
                  <a:pt x="14631" y="5184"/>
                </a:cubicBezTo>
                <a:cubicBezTo>
                  <a:pt x="14622" y="5148"/>
                  <a:pt x="14569" y="5184"/>
                  <a:pt x="14569" y="5122"/>
                </a:cubicBezTo>
                <a:cubicBezTo>
                  <a:pt x="14605" y="5069"/>
                  <a:pt x="14631" y="5060"/>
                  <a:pt x="14666" y="5042"/>
                </a:cubicBezTo>
                <a:cubicBezTo>
                  <a:pt x="14640" y="4963"/>
                  <a:pt x="14649" y="4972"/>
                  <a:pt x="14613" y="4866"/>
                </a:cubicBezTo>
                <a:cubicBezTo>
                  <a:pt x="14578" y="4866"/>
                  <a:pt x="14578" y="4883"/>
                  <a:pt x="14560" y="4892"/>
                </a:cubicBezTo>
                <a:cubicBezTo>
                  <a:pt x="14596" y="4919"/>
                  <a:pt x="14605" y="4989"/>
                  <a:pt x="14649" y="5016"/>
                </a:cubicBezTo>
                <a:cubicBezTo>
                  <a:pt x="14569" y="5139"/>
                  <a:pt x="14507" y="4963"/>
                  <a:pt x="14507" y="4866"/>
                </a:cubicBezTo>
                <a:cubicBezTo>
                  <a:pt x="14507" y="4866"/>
                  <a:pt x="14543" y="4883"/>
                  <a:pt x="14543" y="4875"/>
                </a:cubicBezTo>
                <a:cubicBezTo>
                  <a:pt x="14543" y="4866"/>
                  <a:pt x="14516" y="4769"/>
                  <a:pt x="14490" y="4795"/>
                </a:cubicBezTo>
                <a:cubicBezTo>
                  <a:pt x="14481" y="4742"/>
                  <a:pt x="14463" y="4654"/>
                  <a:pt x="14428" y="4574"/>
                </a:cubicBezTo>
                <a:cubicBezTo>
                  <a:pt x="14401" y="4486"/>
                  <a:pt x="14366" y="4389"/>
                  <a:pt x="14331" y="4309"/>
                </a:cubicBezTo>
                <a:cubicBezTo>
                  <a:pt x="14278" y="4212"/>
                  <a:pt x="14269" y="4080"/>
                  <a:pt x="14216" y="3992"/>
                </a:cubicBezTo>
                <a:cubicBezTo>
                  <a:pt x="14198" y="3947"/>
                  <a:pt x="14137" y="3903"/>
                  <a:pt x="14110" y="3850"/>
                </a:cubicBezTo>
                <a:cubicBezTo>
                  <a:pt x="14075" y="3789"/>
                  <a:pt x="14048" y="3718"/>
                  <a:pt x="13995" y="3700"/>
                </a:cubicBezTo>
                <a:cubicBezTo>
                  <a:pt x="13951" y="3736"/>
                  <a:pt x="14004" y="3815"/>
                  <a:pt x="13960" y="3842"/>
                </a:cubicBezTo>
                <a:cubicBezTo>
                  <a:pt x="14022" y="3903"/>
                  <a:pt x="14057" y="4036"/>
                  <a:pt x="14004" y="4071"/>
                </a:cubicBezTo>
                <a:cubicBezTo>
                  <a:pt x="14057" y="4071"/>
                  <a:pt x="14110" y="4115"/>
                  <a:pt x="14137" y="4177"/>
                </a:cubicBezTo>
                <a:cubicBezTo>
                  <a:pt x="14190" y="4177"/>
                  <a:pt x="14172" y="4142"/>
                  <a:pt x="14207" y="4142"/>
                </a:cubicBezTo>
                <a:cubicBezTo>
                  <a:pt x="14260" y="4239"/>
                  <a:pt x="14145" y="4221"/>
                  <a:pt x="14101" y="4212"/>
                </a:cubicBezTo>
                <a:cubicBezTo>
                  <a:pt x="14101" y="4230"/>
                  <a:pt x="14137" y="4301"/>
                  <a:pt x="14137" y="4354"/>
                </a:cubicBezTo>
                <a:cubicBezTo>
                  <a:pt x="14145" y="4389"/>
                  <a:pt x="14181" y="4309"/>
                  <a:pt x="14216" y="4354"/>
                </a:cubicBezTo>
                <a:cubicBezTo>
                  <a:pt x="14234" y="4336"/>
                  <a:pt x="14137" y="4283"/>
                  <a:pt x="14172" y="4230"/>
                </a:cubicBezTo>
                <a:cubicBezTo>
                  <a:pt x="14198" y="4239"/>
                  <a:pt x="14216" y="4265"/>
                  <a:pt x="14251" y="4265"/>
                </a:cubicBezTo>
                <a:cubicBezTo>
                  <a:pt x="14278" y="4398"/>
                  <a:pt x="14340" y="4539"/>
                  <a:pt x="14384" y="4742"/>
                </a:cubicBezTo>
                <a:cubicBezTo>
                  <a:pt x="14375" y="4777"/>
                  <a:pt x="14375" y="4742"/>
                  <a:pt x="14366" y="4716"/>
                </a:cubicBezTo>
                <a:cubicBezTo>
                  <a:pt x="14357" y="4680"/>
                  <a:pt x="14340" y="4645"/>
                  <a:pt x="14322" y="4663"/>
                </a:cubicBezTo>
                <a:cubicBezTo>
                  <a:pt x="14287" y="4671"/>
                  <a:pt x="14304" y="4733"/>
                  <a:pt x="14313" y="4777"/>
                </a:cubicBezTo>
                <a:cubicBezTo>
                  <a:pt x="14322" y="4822"/>
                  <a:pt x="14375" y="4777"/>
                  <a:pt x="14375" y="4839"/>
                </a:cubicBezTo>
                <a:cubicBezTo>
                  <a:pt x="14322" y="4804"/>
                  <a:pt x="14322" y="4875"/>
                  <a:pt x="14348" y="4901"/>
                </a:cubicBezTo>
                <a:cubicBezTo>
                  <a:pt x="14366" y="4936"/>
                  <a:pt x="14410" y="4883"/>
                  <a:pt x="14366" y="4936"/>
                </a:cubicBezTo>
                <a:cubicBezTo>
                  <a:pt x="14331" y="4972"/>
                  <a:pt x="14331" y="5025"/>
                  <a:pt x="14366" y="5060"/>
                </a:cubicBezTo>
                <a:cubicBezTo>
                  <a:pt x="14393" y="5042"/>
                  <a:pt x="14375" y="4981"/>
                  <a:pt x="14428" y="4981"/>
                </a:cubicBezTo>
                <a:cubicBezTo>
                  <a:pt x="14446" y="5034"/>
                  <a:pt x="14393" y="5034"/>
                  <a:pt x="14401" y="5078"/>
                </a:cubicBezTo>
                <a:cubicBezTo>
                  <a:pt x="14401" y="5086"/>
                  <a:pt x="14419" y="5095"/>
                  <a:pt x="14419" y="5113"/>
                </a:cubicBezTo>
                <a:cubicBezTo>
                  <a:pt x="14463" y="5113"/>
                  <a:pt x="14437" y="5069"/>
                  <a:pt x="14454" y="5051"/>
                </a:cubicBezTo>
                <a:cubicBezTo>
                  <a:pt x="14481" y="5025"/>
                  <a:pt x="14481" y="5095"/>
                  <a:pt x="14481" y="5095"/>
                </a:cubicBezTo>
                <a:cubicBezTo>
                  <a:pt x="14499" y="5139"/>
                  <a:pt x="14516" y="5139"/>
                  <a:pt x="14525" y="5166"/>
                </a:cubicBezTo>
                <a:cubicBezTo>
                  <a:pt x="14534" y="5210"/>
                  <a:pt x="14543" y="5254"/>
                  <a:pt x="14543" y="5307"/>
                </a:cubicBezTo>
                <a:cubicBezTo>
                  <a:pt x="14552" y="5351"/>
                  <a:pt x="14560" y="5404"/>
                  <a:pt x="14569" y="5457"/>
                </a:cubicBezTo>
                <a:cubicBezTo>
                  <a:pt x="14516" y="5413"/>
                  <a:pt x="14543" y="5387"/>
                  <a:pt x="14534" y="5316"/>
                </a:cubicBezTo>
                <a:cubicBezTo>
                  <a:pt x="14499" y="5325"/>
                  <a:pt x="14507" y="5378"/>
                  <a:pt x="14516" y="5431"/>
                </a:cubicBezTo>
                <a:cubicBezTo>
                  <a:pt x="14472" y="5431"/>
                  <a:pt x="14463" y="5475"/>
                  <a:pt x="14454" y="5510"/>
                </a:cubicBezTo>
                <a:cubicBezTo>
                  <a:pt x="14490" y="5563"/>
                  <a:pt x="14481" y="5457"/>
                  <a:pt x="14543" y="5484"/>
                </a:cubicBezTo>
                <a:cubicBezTo>
                  <a:pt x="14569" y="5581"/>
                  <a:pt x="14463" y="5563"/>
                  <a:pt x="14437" y="5616"/>
                </a:cubicBezTo>
                <a:cubicBezTo>
                  <a:pt x="14446" y="5687"/>
                  <a:pt x="14428" y="5731"/>
                  <a:pt x="14419" y="5784"/>
                </a:cubicBezTo>
                <a:cubicBezTo>
                  <a:pt x="14428" y="5819"/>
                  <a:pt x="14472" y="5793"/>
                  <a:pt x="14481" y="5819"/>
                </a:cubicBezTo>
                <a:cubicBezTo>
                  <a:pt x="14507" y="5908"/>
                  <a:pt x="14428" y="5899"/>
                  <a:pt x="14454" y="5996"/>
                </a:cubicBezTo>
                <a:cubicBezTo>
                  <a:pt x="14384" y="5996"/>
                  <a:pt x="14393" y="6067"/>
                  <a:pt x="14322" y="6058"/>
                </a:cubicBezTo>
                <a:cubicBezTo>
                  <a:pt x="14357" y="5996"/>
                  <a:pt x="14295" y="5934"/>
                  <a:pt x="14260" y="5908"/>
                </a:cubicBezTo>
                <a:cubicBezTo>
                  <a:pt x="14242" y="5908"/>
                  <a:pt x="14260" y="5952"/>
                  <a:pt x="14251" y="5978"/>
                </a:cubicBezTo>
                <a:cubicBezTo>
                  <a:pt x="14242" y="5961"/>
                  <a:pt x="14216" y="5961"/>
                  <a:pt x="14190" y="5961"/>
                </a:cubicBezTo>
                <a:cubicBezTo>
                  <a:pt x="14190" y="5925"/>
                  <a:pt x="14198" y="5908"/>
                  <a:pt x="14234" y="5908"/>
                </a:cubicBezTo>
                <a:cubicBezTo>
                  <a:pt x="14242" y="5881"/>
                  <a:pt x="14172" y="5872"/>
                  <a:pt x="14216" y="5855"/>
                </a:cubicBezTo>
                <a:cubicBezTo>
                  <a:pt x="14234" y="5828"/>
                  <a:pt x="14242" y="5837"/>
                  <a:pt x="14242" y="5890"/>
                </a:cubicBezTo>
                <a:cubicBezTo>
                  <a:pt x="14269" y="5855"/>
                  <a:pt x="14322" y="5864"/>
                  <a:pt x="14340" y="5899"/>
                </a:cubicBezTo>
                <a:cubicBezTo>
                  <a:pt x="14384" y="5872"/>
                  <a:pt x="14304" y="5837"/>
                  <a:pt x="14313" y="5793"/>
                </a:cubicBezTo>
                <a:cubicBezTo>
                  <a:pt x="14348" y="5784"/>
                  <a:pt x="14366" y="5758"/>
                  <a:pt x="14419" y="5766"/>
                </a:cubicBezTo>
                <a:cubicBezTo>
                  <a:pt x="14410" y="5713"/>
                  <a:pt x="14340" y="5758"/>
                  <a:pt x="14340" y="5705"/>
                </a:cubicBezTo>
                <a:cubicBezTo>
                  <a:pt x="14295" y="5705"/>
                  <a:pt x="14331" y="5775"/>
                  <a:pt x="14278" y="5758"/>
                </a:cubicBezTo>
                <a:cubicBezTo>
                  <a:pt x="14287" y="5731"/>
                  <a:pt x="14260" y="5669"/>
                  <a:pt x="14287" y="5669"/>
                </a:cubicBezTo>
                <a:cubicBezTo>
                  <a:pt x="14269" y="5643"/>
                  <a:pt x="14234" y="5634"/>
                  <a:pt x="14234" y="5572"/>
                </a:cubicBezTo>
                <a:cubicBezTo>
                  <a:pt x="14287" y="5599"/>
                  <a:pt x="14331" y="5581"/>
                  <a:pt x="14295" y="5493"/>
                </a:cubicBezTo>
                <a:cubicBezTo>
                  <a:pt x="14322" y="5440"/>
                  <a:pt x="14340" y="5537"/>
                  <a:pt x="14375" y="5484"/>
                </a:cubicBezTo>
                <a:cubicBezTo>
                  <a:pt x="14348" y="5466"/>
                  <a:pt x="14322" y="5457"/>
                  <a:pt x="14331" y="5396"/>
                </a:cubicBezTo>
                <a:cubicBezTo>
                  <a:pt x="14357" y="5404"/>
                  <a:pt x="14357" y="5378"/>
                  <a:pt x="14357" y="5360"/>
                </a:cubicBezTo>
                <a:cubicBezTo>
                  <a:pt x="14393" y="5360"/>
                  <a:pt x="14454" y="5378"/>
                  <a:pt x="14472" y="5343"/>
                </a:cubicBezTo>
                <a:cubicBezTo>
                  <a:pt x="14454" y="5307"/>
                  <a:pt x="14410" y="5325"/>
                  <a:pt x="14419" y="5254"/>
                </a:cubicBezTo>
                <a:cubicBezTo>
                  <a:pt x="14472" y="5228"/>
                  <a:pt x="14454" y="5307"/>
                  <a:pt x="14516" y="5281"/>
                </a:cubicBezTo>
                <a:cubicBezTo>
                  <a:pt x="14516" y="5201"/>
                  <a:pt x="14463" y="5237"/>
                  <a:pt x="14437" y="5219"/>
                </a:cubicBezTo>
                <a:cubicBezTo>
                  <a:pt x="14437" y="5184"/>
                  <a:pt x="14507" y="5201"/>
                  <a:pt x="14472" y="5139"/>
                </a:cubicBezTo>
                <a:cubicBezTo>
                  <a:pt x="14454" y="5131"/>
                  <a:pt x="14410" y="5139"/>
                  <a:pt x="14384" y="5095"/>
                </a:cubicBezTo>
                <a:cubicBezTo>
                  <a:pt x="14357" y="5113"/>
                  <a:pt x="14437" y="5131"/>
                  <a:pt x="14419" y="5201"/>
                </a:cubicBezTo>
                <a:cubicBezTo>
                  <a:pt x="14375" y="5184"/>
                  <a:pt x="14401" y="5245"/>
                  <a:pt x="14384" y="5263"/>
                </a:cubicBezTo>
                <a:cubicBezTo>
                  <a:pt x="14375" y="5272"/>
                  <a:pt x="14348" y="5263"/>
                  <a:pt x="14340" y="5272"/>
                </a:cubicBezTo>
                <a:cubicBezTo>
                  <a:pt x="14322" y="5281"/>
                  <a:pt x="14331" y="5316"/>
                  <a:pt x="14304" y="5307"/>
                </a:cubicBezTo>
                <a:cubicBezTo>
                  <a:pt x="14287" y="5290"/>
                  <a:pt x="14278" y="5263"/>
                  <a:pt x="14269" y="5228"/>
                </a:cubicBezTo>
                <a:cubicBezTo>
                  <a:pt x="14295" y="5228"/>
                  <a:pt x="14304" y="5254"/>
                  <a:pt x="14322" y="5254"/>
                </a:cubicBezTo>
                <a:cubicBezTo>
                  <a:pt x="14313" y="5210"/>
                  <a:pt x="14304" y="5184"/>
                  <a:pt x="14278" y="5166"/>
                </a:cubicBezTo>
                <a:cubicBezTo>
                  <a:pt x="14207" y="5192"/>
                  <a:pt x="14234" y="5272"/>
                  <a:pt x="14260" y="5334"/>
                </a:cubicBezTo>
                <a:cubicBezTo>
                  <a:pt x="14216" y="5360"/>
                  <a:pt x="14225" y="5298"/>
                  <a:pt x="14216" y="5272"/>
                </a:cubicBezTo>
                <a:cubicBezTo>
                  <a:pt x="14190" y="5307"/>
                  <a:pt x="14154" y="5334"/>
                  <a:pt x="14110" y="5290"/>
                </a:cubicBezTo>
                <a:cubicBezTo>
                  <a:pt x="14101" y="5290"/>
                  <a:pt x="14110" y="5325"/>
                  <a:pt x="14092" y="5325"/>
                </a:cubicBezTo>
                <a:cubicBezTo>
                  <a:pt x="14101" y="5369"/>
                  <a:pt x="14154" y="5369"/>
                  <a:pt x="14119" y="5422"/>
                </a:cubicBezTo>
                <a:cubicBezTo>
                  <a:pt x="14057" y="5422"/>
                  <a:pt x="14057" y="5272"/>
                  <a:pt x="14031" y="5175"/>
                </a:cubicBezTo>
                <a:cubicBezTo>
                  <a:pt x="14022" y="5122"/>
                  <a:pt x="13986" y="5078"/>
                  <a:pt x="13986" y="5025"/>
                </a:cubicBezTo>
                <a:cubicBezTo>
                  <a:pt x="13995" y="5025"/>
                  <a:pt x="14022" y="5078"/>
                  <a:pt x="14022" y="5095"/>
                </a:cubicBezTo>
                <a:cubicBezTo>
                  <a:pt x="14039" y="5034"/>
                  <a:pt x="13995" y="5034"/>
                  <a:pt x="13978" y="4998"/>
                </a:cubicBezTo>
                <a:cubicBezTo>
                  <a:pt x="13978" y="4972"/>
                  <a:pt x="13995" y="4936"/>
                  <a:pt x="13995" y="4936"/>
                </a:cubicBezTo>
                <a:cubicBezTo>
                  <a:pt x="13986" y="4910"/>
                  <a:pt x="13951" y="4892"/>
                  <a:pt x="13933" y="4866"/>
                </a:cubicBezTo>
                <a:cubicBezTo>
                  <a:pt x="13925" y="4839"/>
                  <a:pt x="13942" y="4822"/>
                  <a:pt x="13933" y="4795"/>
                </a:cubicBezTo>
                <a:cubicBezTo>
                  <a:pt x="13916" y="4742"/>
                  <a:pt x="13863" y="4680"/>
                  <a:pt x="13889" y="4627"/>
                </a:cubicBezTo>
                <a:cubicBezTo>
                  <a:pt x="13969" y="4619"/>
                  <a:pt x="14013" y="4680"/>
                  <a:pt x="14013" y="4777"/>
                </a:cubicBezTo>
                <a:cubicBezTo>
                  <a:pt x="14057" y="4760"/>
                  <a:pt x="14031" y="4689"/>
                  <a:pt x="14013" y="4627"/>
                </a:cubicBezTo>
                <a:cubicBezTo>
                  <a:pt x="13986" y="4583"/>
                  <a:pt x="13986" y="4619"/>
                  <a:pt x="13951" y="4627"/>
                </a:cubicBezTo>
                <a:cubicBezTo>
                  <a:pt x="13951" y="4592"/>
                  <a:pt x="13933" y="4574"/>
                  <a:pt x="13907" y="4583"/>
                </a:cubicBezTo>
                <a:cubicBezTo>
                  <a:pt x="13898" y="4557"/>
                  <a:pt x="13898" y="4495"/>
                  <a:pt x="13863" y="4530"/>
                </a:cubicBezTo>
                <a:cubicBezTo>
                  <a:pt x="13836" y="4539"/>
                  <a:pt x="13898" y="4583"/>
                  <a:pt x="13872" y="4619"/>
                </a:cubicBezTo>
                <a:cubicBezTo>
                  <a:pt x="13810" y="4548"/>
                  <a:pt x="13819" y="4451"/>
                  <a:pt x="13775" y="4362"/>
                </a:cubicBezTo>
                <a:cubicBezTo>
                  <a:pt x="13766" y="4336"/>
                  <a:pt x="13739" y="4327"/>
                  <a:pt x="13722" y="4301"/>
                </a:cubicBezTo>
                <a:cubicBezTo>
                  <a:pt x="13695" y="4239"/>
                  <a:pt x="13651" y="4142"/>
                  <a:pt x="13616" y="4071"/>
                </a:cubicBezTo>
                <a:cubicBezTo>
                  <a:pt x="13589" y="4018"/>
                  <a:pt x="13563" y="3956"/>
                  <a:pt x="13536" y="3903"/>
                </a:cubicBezTo>
                <a:cubicBezTo>
                  <a:pt x="13510" y="3850"/>
                  <a:pt x="13483" y="3797"/>
                  <a:pt x="13474" y="3753"/>
                </a:cubicBezTo>
                <a:cubicBezTo>
                  <a:pt x="13465" y="3753"/>
                  <a:pt x="13501" y="3744"/>
                  <a:pt x="13501" y="3744"/>
                </a:cubicBezTo>
                <a:cubicBezTo>
                  <a:pt x="13501" y="3718"/>
                  <a:pt x="13448" y="3718"/>
                  <a:pt x="13448" y="3691"/>
                </a:cubicBezTo>
                <a:cubicBezTo>
                  <a:pt x="13554" y="3674"/>
                  <a:pt x="13412" y="3674"/>
                  <a:pt x="13395" y="3585"/>
                </a:cubicBezTo>
                <a:cubicBezTo>
                  <a:pt x="13386" y="3568"/>
                  <a:pt x="13368" y="3585"/>
                  <a:pt x="13351" y="3594"/>
                </a:cubicBezTo>
                <a:cubicBezTo>
                  <a:pt x="13315" y="3532"/>
                  <a:pt x="13254" y="3471"/>
                  <a:pt x="13280" y="3427"/>
                </a:cubicBezTo>
                <a:cubicBezTo>
                  <a:pt x="13254" y="3374"/>
                  <a:pt x="13218" y="3418"/>
                  <a:pt x="13201" y="3356"/>
                </a:cubicBezTo>
                <a:cubicBezTo>
                  <a:pt x="13236" y="3321"/>
                  <a:pt x="13262" y="3321"/>
                  <a:pt x="13289" y="3382"/>
                </a:cubicBezTo>
                <a:cubicBezTo>
                  <a:pt x="13324" y="3356"/>
                  <a:pt x="13298" y="3312"/>
                  <a:pt x="13271" y="3268"/>
                </a:cubicBezTo>
                <a:cubicBezTo>
                  <a:pt x="13218" y="3285"/>
                  <a:pt x="13236" y="3312"/>
                  <a:pt x="13201" y="3338"/>
                </a:cubicBezTo>
                <a:cubicBezTo>
                  <a:pt x="12953" y="3029"/>
                  <a:pt x="12671" y="2755"/>
                  <a:pt x="12362" y="2526"/>
                </a:cubicBezTo>
                <a:cubicBezTo>
                  <a:pt x="12203" y="2411"/>
                  <a:pt x="12035" y="2323"/>
                  <a:pt x="11858" y="2234"/>
                </a:cubicBezTo>
                <a:cubicBezTo>
                  <a:pt x="11770" y="2190"/>
                  <a:pt x="11682" y="2155"/>
                  <a:pt x="11585" y="2111"/>
                </a:cubicBezTo>
                <a:cubicBezTo>
                  <a:pt x="11496" y="2076"/>
                  <a:pt x="11399" y="2040"/>
                  <a:pt x="11311" y="2005"/>
                </a:cubicBezTo>
                <a:cubicBezTo>
                  <a:pt x="11249" y="1987"/>
                  <a:pt x="11187" y="1961"/>
                  <a:pt x="11126" y="1943"/>
                </a:cubicBezTo>
                <a:cubicBezTo>
                  <a:pt x="11073" y="1925"/>
                  <a:pt x="11011" y="1908"/>
                  <a:pt x="10949" y="1881"/>
                </a:cubicBezTo>
                <a:cubicBezTo>
                  <a:pt x="10922" y="1872"/>
                  <a:pt x="10914" y="1890"/>
                  <a:pt x="10896" y="1881"/>
                </a:cubicBezTo>
                <a:cubicBezTo>
                  <a:pt x="10843" y="1864"/>
                  <a:pt x="10737" y="1819"/>
                  <a:pt x="10631" y="1784"/>
                </a:cubicBezTo>
                <a:cubicBezTo>
                  <a:pt x="10578" y="1775"/>
                  <a:pt x="10516" y="1775"/>
                  <a:pt x="10463" y="1758"/>
                </a:cubicBezTo>
                <a:cubicBezTo>
                  <a:pt x="10384" y="1722"/>
                  <a:pt x="10145" y="1652"/>
                  <a:pt x="10004" y="1643"/>
                </a:cubicBezTo>
                <a:cubicBezTo>
                  <a:pt x="9925" y="1634"/>
                  <a:pt x="9810" y="1652"/>
                  <a:pt x="9713" y="1572"/>
                </a:cubicBezTo>
                <a:cubicBezTo>
                  <a:pt x="9624" y="1572"/>
                  <a:pt x="9554" y="1572"/>
                  <a:pt x="9492" y="1528"/>
                </a:cubicBezTo>
                <a:cubicBezTo>
                  <a:pt x="9501" y="1546"/>
                  <a:pt x="9527" y="1546"/>
                  <a:pt x="9519" y="1572"/>
                </a:cubicBezTo>
                <a:cubicBezTo>
                  <a:pt x="9395" y="1528"/>
                  <a:pt x="9289" y="1537"/>
                  <a:pt x="9139" y="1493"/>
                </a:cubicBezTo>
                <a:cubicBezTo>
                  <a:pt x="9148" y="1475"/>
                  <a:pt x="9174" y="1484"/>
                  <a:pt x="9183" y="1457"/>
                </a:cubicBezTo>
                <a:cubicBezTo>
                  <a:pt x="9121" y="1431"/>
                  <a:pt x="9130" y="1502"/>
                  <a:pt x="9086" y="1502"/>
                </a:cubicBezTo>
                <a:cubicBezTo>
                  <a:pt x="9051" y="1493"/>
                  <a:pt x="9086" y="1431"/>
                  <a:pt x="9104" y="1431"/>
                </a:cubicBezTo>
                <a:cubicBezTo>
                  <a:pt x="9051" y="1422"/>
                  <a:pt x="9024" y="1449"/>
                  <a:pt x="8971" y="1449"/>
                </a:cubicBezTo>
                <a:cubicBezTo>
                  <a:pt x="8918" y="1413"/>
                  <a:pt x="8883" y="1431"/>
                  <a:pt x="8812" y="1413"/>
                </a:cubicBezTo>
                <a:cubicBezTo>
                  <a:pt x="8786" y="1413"/>
                  <a:pt x="8759" y="1387"/>
                  <a:pt x="8733" y="1387"/>
                </a:cubicBezTo>
                <a:cubicBezTo>
                  <a:pt x="8689" y="1378"/>
                  <a:pt x="8609" y="1404"/>
                  <a:pt x="8521" y="1369"/>
                </a:cubicBezTo>
                <a:cubicBezTo>
                  <a:pt x="8494" y="1360"/>
                  <a:pt x="8477" y="1334"/>
                  <a:pt x="8468" y="1334"/>
                </a:cubicBezTo>
                <a:cubicBezTo>
                  <a:pt x="8441" y="1325"/>
                  <a:pt x="8415" y="1378"/>
                  <a:pt x="8388" y="1316"/>
                </a:cubicBezTo>
                <a:cubicBezTo>
                  <a:pt x="8327" y="1316"/>
                  <a:pt x="8176" y="1334"/>
                  <a:pt x="8097" y="1325"/>
                </a:cubicBezTo>
                <a:cubicBezTo>
                  <a:pt x="8062" y="1316"/>
                  <a:pt x="8035" y="1299"/>
                  <a:pt x="8026" y="1290"/>
                </a:cubicBezTo>
                <a:cubicBezTo>
                  <a:pt x="8000" y="1290"/>
                  <a:pt x="7991" y="1299"/>
                  <a:pt x="7956" y="1299"/>
                </a:cubicBezTo>
                <a:cubicBezTo>
                  <a:pt x="7920" y="1290"/>
                  <a:pt x="7920" y="1263"/>
                  <a:pt x="7912" y="1254"/>
                </a:cubicBezTo>
                <a:cubicBezTo>
                  <a:pt x="7903" y="1254"/>
                  <a:pt x="7876" y="1263"/>
                  <a:pt x="7850" y="1263"/>
                </a:cubicBezTo>
                <a:cubicBezTo>
                  <a:pt x="7779" y="1246"/>
                  <a:pt x="7673" y="1201"/>
                  <a:pt x="7602" y="1201"/>
                </a:cubicBezTo>
                <a:cubicBezTo>
                  <a:pt x="7567" y="1201"/>
                  <a:pt x="7549" y="1219"/>
                  <a:pt x="7514" y="1210"/>
                </a:cubicBezTo>
                <a:cubicBezTo>
                  <a:pt x="7505" y="1193"/>
                  <a:pt x="7488" y="1184"/>
                  <a:pt x="7461" y="1175"/>
                </a:cubicBezTo>
                <a:cubicBezTo>
                  <a:pt x="7426" y="1201"/>
                  <a:pt x="7364" y="1175"/>
                  <a:pt x="7311" y="1166"/>
                </a:cubicBezTo>
                <a:cubicBezTo>
                  <a:pt x="7276" y="1166"/>
                  <a:pt x="7223" y="1184"/>
                  <a:pt x="7187" y="1184"/>
                </a:cubicBezTo>
                <a:cubicBezTo>
                  <a:pt x="7152" y="1184"/>
                  <a:pt x="7152" y="1157"/>
                  <a:pt x="7117" y="1157"/>
                </a:cubicBezTo>
                <a:cubicBezTo>
                  <a:pt x="7064" y="1157"/>
                  <a:pt x="6993" y="1157"/>
                  <a:pt x="6931" y="1157"/>
                </a:cubicBezTo>
                <a:cubicBezTo>
                  <a:pt x="6861" y="1157"/>
                  <a:pt x="6790" y="1157"/>
                  <a:pt x="6728" y="1157"/>
                </a:cubicBezTo>
                <a:cubicBezTo>
                  <a:pt x="6702" y="1157"/>
                  <a:pt x="6702" y="1140"/>
                  <a:pt x="6675" y="1140"/>
                </a:cubicBezTo>
                <a:cubicBezTo>
                  <a:pt x="6561" y="1140"/>
                  <a:pt x="6463" y="1166"/>
                  <a:pt x="6393" y="1166"/>
                </a:cubicBezTo>
                <a:cubicBezTo>
                  <a:pt x="6357" y="1166"/>
                  <a:pt x="6366" y="1148"/>
                  <a:pt x="6340" y="1140"/>
                </a:cubicBezTo>
                <a:cubicBezTo>
                  <a:pt x="6252" y="1148"/>
                  <a:pt x="6172" y="1166"/>
                  <a:pt x="6075" y="1175"/>
                </a:cubicBezTo>
                <a:cubicBezTo>
                  <a:pt x="6066" y="1166"/>
                  <a:pt x="6031" y="1166"/>
                  <a:pt x="6040" y="1131"/>
                </a:cubicBezTo>
                <a:cubicBezTo>
                  <a:pt x="6022" y="1140"/>
                  <a:pt x="6022" y="1166"/>
                  <a:pt x="6022" y="1184"/>
                </a:cubicBezTo>
                <a:cubicBezTo>
                  <a:pt x="5969" y="1184"/>
                  <a:pt x="5925" y="1201"/>
                  <a:pt x="5881" y="1219"/>
                </a:cubicBezTo>
                <a:cubicBezTo>
                  <a:pt x="5845" y="1228"/>
                  <a:pt x="5801" y="1237"/>
                  <a:pt x="5757" y="1210"/>
                </a:cubicBezTo>
                <a:cubicBezTo>
                  <a:pt x="5704" y="1228"/>
                  <a:pt x="5704" y="1219"/>
                  <a:pt x="5633" y="1246"/>
                </a:cubicBezTo>
                <a:cubicBezTo>
                  <a:pt x="5607" y="1228"/>
                  <a:pt x="5580" y="1219"/>
                  <a:pt x="5589" y="1175"/>
                </a:cubicBezTo>
                <a:cubicBezTo>
                  <a:pt x="5510" y="1184"/>
                  <a:pt x="5572" y="1210"/>
                  <a:pt x="5545" y="1246"/>
                </a:cubicBezTo>
                <a:cubicBezTo>
                  <a:pt x="5474" y="1272"/>
                  <a:pt x="5466" y="1219"/>
                  <a:pt x="5395" y="1246"/>
                </a:cubicBezTo>
                <a:cubicBezTo>
                  <a:pt x="5369" y="1254"/>
                  <a:pt x="5395" y="1299"/>
                  <a:pt x="5377" y="1307"/>
                </a:cubicBezTo>
                <a:cubicBezTo>
                  <a:pt x="5289" y="1299"/>
                  <a:pt x="5192" y="1369"/>
                  <a:pt x="5077" y="1387"/>
                </a:cubicBezTo>
                <a:cubicBezTo>
                  <a:pt x="5042" y="1396"/>
                  <a:pt x="4989" y="1387"/>
                  <a:pt x="4954" y="1396"/>
                </a:cubicBezTo>
                <a:cubicBezTo>
                  <a:pt x="4856" y="1431"/>
                  <a:pt x="4706" y="1546"/>
                  <a:pt x="4627" y="1510"/>
                </a:cubicBezTo>
                <a:cubicBezTo>
                  <a:pt x="4618" y="1528"/>
                  <a:pt x="4618" y="1546"/>
                  <a:pt x="4618" y="1563"/>
                </a:cubicBezTo>
                <a:cubicBezTo>
                  <a:pt x="4503" y="1581"/>
                  <a:pt x="4477" y="1669"/>
                  <a:pt x="4353" y="1696"/>
                </a:cubicBezTo>
                <a:cubicBezTo>
                  <a:pt x="4362" y="1767"/>
                  <a:pt x="4309" y="1758"/>
                  <a:pt x="4256" y="1802"/>
                </a:cubicBezTo>
                <a:cubicBezTo>
                  <a:pt x="4265" y="1819"/>
                  <a:pt x="4300" y="1828"/>
                  <a:pt x="4309" y="1828"/>
                </a:cubicBezTo>
                <a:cubicBezTo>
                  <a:pt x="4327" y="1819"/>
                  <a:pt x="4318" y="1784"/>
                  <a:pt x="4335" y="1775"/>
                </a:cubicBezTo>
                <a:cubicBezTo>
                  <a:pt x="4362" y="1758"/>
                  <a:pt x="4371" y="1775"/>
                  <a:pt x="4388" y="1767"/>
                </a:cubicBezTo>
                <a:cubicBezTo>
                  <a:pt x="4406" y="1749"/>
                  <a:pt x="4415" y="1722"/>
                  <a:pt x="4433" y="1705"/>
                </a:cubicBezTo>
                <a:cubicBezTo>
                  <a:pt x="4459" y="1687"/>
                  <a:pt x="4486" y="1687"/>
                  <a:pt x="4521" y="1678"/>
                </a:cubicBezTo>
                <a:cubicBezTo>
                  <a:pt x="4556" y="1661"/>
                  <a:pt x="4600" y="1625"/>
                  <a:pt x="4671" y="1608"/>
                </a:cubicBezTo>
                <a:cubicBezTo>
                  <a:pt x="4689" y="1599"/>
                  <a:pt x="4724" y="1616"/>
                  <a:pt x="4724" y="1616"/>
                </a:cubicBezTo>
                <a:cubicBezTo>
                  <a:pt x="4742" y="1608"/>
                  <a:pt x="4786" y="1572"/>
                  <a:pt x="4821" y="1555"/>
                </a:cubicBezTo>
                <a:cubicBezTo>
                  <a:pt x="4874" y="1546"/>
                  <a:pt x="4883" y="1537"/>
                  <a:pt x="4945" y="1510"/>
                </a:cubicBezTo>
                <a:cubicBezTo>
                  <a:pt x="4971" y="1502"/>
                  <a:pt x="5007" y="1493"/>
                  <a:pt x="5042" y="1484"/>
                </a:cubicBezTo>
                <a:cubicBezTo>
                  <a:pt x="5077" y="1475"/>
                  <a:pt x="5121" y="1457"/>
                  <a:pt x="5157" y="1449"/>
                </a:cubicBezTo>
                <a:cubicBezTo>
                  <a:pt x="5174" y="1466"/>
                  <a:pt x="5157" y="1475"/>
                  <a:pt x="5157" y="1493"/>
                </a:cubicBezTo>
                <a:cubicBezTo>
                  <a:pt x="5201" y="1475"/>
                  <a:pt x="5254" y="1457"/>
                  <a:pt x="5263" y="1510"/>
                </a:cubicBezTo>
                <a:cubicBezTo>
                  <a:pt x="5280" y="1502"/>
                  <a:pt x="5271" y="1475"/>
                  <a:pt x="5263" y="1457"/>
                </a:cubicBezTo>
                <a:cubicBezTo>
                  <a:pt x="5263" y="1431"/>
                  <a:pt x="5210" y="1475"/>
                  <a:pt x="5183" y="1466"/>
                </a:cubicBezTo>
                <a:cubicBezTo>
                  <a:pt x="5201" y="1440"/>
                  <a:pt x="5236" y="1413"/>
                  <a:pt x="5280" y="1404"/>
                </a:cubicBezTo>
                <a:cubicBezTo>
                  <a:pt x="5324" y="1387"/>
                  <a:pt x="5369" y="1396"/>
                  <a:pt x="5413" y="1396"/>
                </a:cubicBezTo>
                <a:cubicBezTo>
                  <a:pt x="5457" y="1404"/>
                  <a:pt x="5448" y="1325"/>
                  <a:pt x="5474" y="1369"/>
                </a:cubicBezTo>
                <a:cubicBezTo>
                  <a:pt x="5510" y="1387"/>
                  <a:pt x="5474" y="1396"/>
                  <a:pt x="5448" y="1413"/>
                </a:cubicBezTo>
                <a:cubicBezTo>
                  <a:pt x="5439" y="1431"/>
                  <a:pt x="5466" y="1449"/>
                  <a:pt x="5430" y="1457"/>
                </a:cubicBezTo>
                <a:cubicBezTo>
                  <a:pt x="5413" y="1457"/>
                  <a:pt x="5413" y="1440"/>
                  <a:pt x="5395" y="1449"/>
                </a:cubicBezTo>
                <a:cubicBezTo>
                  <a:pt x="5395" y="1431"/>
                  <a:pt x="5422" y="1431"/>
                  <a:pt x="5439" y="1422"/>
                </a:cubicBezTo>
                <a:cubicBezTo>
                  <a:pt x="5377" y="1396"/>
                  <a:pt x="5333" y="1449"/>
                  <a:pt x="5280" y="1440"/>
                </a:cubicBezTo>
                <a:cubicBezTo>
                  <a:pt x="5280" y="1484"/>
                  <a:pt x="5307" y="1475"/>
                  <a:pt x="5333" y="1475"/>
                </a:cubicBezTo>
                <a:cubicBezTo>
                  <a:pt x="5369" y="1466"/>
                  <a:pt x="5395" y="1466"/>
                  <a:pt x="5395" y="1510"/>
                </a:cubicBezTo>
                <a:cubicBezTo>
                  <a:pt x="5474" y="1466"/>
                  <a:pt x="5483" y="1396"/>
                  <a:pt x="5598" y="1404"/>
                </a:cubicBezTo>
                <a:cubicBezTo>
                  <a:pt x="5607" y="1334"/>
                  <a:pt x="5519" y="1404"/>
                  <a:pt x="5519" y="1343"/>
                </a:cubicBezTo>
                <a:cubicBezTo>
                  <a:pt x="5589" y="1316"/>
                  <a:pt x="5660" y="1316"/>
                  <a:pt x="5704" y="1343"/>
                </a:cubicBezTo>
                <a:cubicBezTo>
                  <a:pt x="5678" y="1369"/>
                  <a:pt x="5589" y="1378"/>
                  <a:pt x="5651" y="1422"/>
                </a:cubicBezTo>
                <a:cubicBezTo>
                  <a:pt x="5678" y="1413"/>
                  <a:pt x="5651" y="1369"/>
                  <a:pt x="5704" y="1369"/>
                </a:cubicBezTo>
                <a:cubicBezTo>
                  <a:pt x="5704" y="1457"/>
                  <a:pt x="5819" y="1413"/>
                  <a:pt x="5837" y="1369"/>
                </a:cubicBezTo>
                <a:cubicBezTo>
                  <a:pt x="5819" y="1343"/>
                  <a:pt x="5784" y="1343"/>
                  <a:pt x="5731" y="1352"/>
                </a:cubicBezTo>
                <a:cubicBezTo>
                  <a:pt x="5739" y="1290"/>
                  <a:pt x="5810" y="1325"/>
                  <a:pt x="5863" y="1316"/>
                </a:cubicBezTo>
                <a:cubicBezTo>
                  <a:pt x="5828" y="1387"/>
                  <a:pt x="5898" y="1369"/>
                  <a:pt x="5934" y="1404"/>
                </a:cubicBezTo>
                <a:cubicBezTo>
                  <a:pt x="5942" y="1343"/>
                  <a:pt x="5872" y="1352"/>
                  <a:pt x="5907" y="1316"/>
                </a:cubicBezTo>
                <a:cubicBezTo>
                  <a:pt x="5951" y="1316"/>
                  <a:pt x="5951" y="1369"/>
                  <a:pt x="6013" y="1369"/>
                </a:cubicBezTo>
                <a:cubicBezTo>
                  <a:pt x="6057" y="1352"/>
                  <a:pt x="5987" y="1343"/>
                  <a:pt x="5978" y="1343"/>
                </a:cubicBezTo>
                <a:cubicBezTo>
                  <a:pt x="6128" y="1290"/>
                  <a:pt x="6366" y="1290"/>
                  <a:pt x="6578" y="1290"/>
                </a:cubicBezTo>
                <a:cubicBezTo>
                  <a:pt x="6596" y="1290"/>
                  <a:pt x="6667" y="1334"/>
                  <a:pt x="6693" y="1281"/>
                </a:cubicBezTo>
                <a:cubicBezTo>
                  <a:pt x="6790" y="1307"/>
                  <a:pt x="6967" y="1325"/>
                  <a:pt x="7046" y="1325"/>
                </a:cubicBezTo>
                <a:cubicBezTo>
                  <a:pt x="7011" y="1369"/>
                  <a:pt x="6931" y="1343"/>
                  <a:pt x="6861" y="1334"/>
                </a:cubicBezTo>
                <a:cubicBezTo>
                  <a:pt x="6755" y="1325"/>
                  <a:pt x="6667" y="1316"/>
                  <a:pt x="6596" y="1334"/>
                </a:cubicBezTo>
                <a:cubicBezTo>
                  <a:pt x="6596" y="1387"/>
                  <a:pt x="6640" y="1378"/>
                  <a:pt x="6605" y="1431"/>
                </a:cubicBezTo>
                <a:cubicBezTo>
                  <a:pt x="6667" y="1413"/>
                  <a:pt x="6693" y="1457"/>
                  <a:pt x="6719" y="1431"/>
                </a:cubicBezTo>
                <a:cubicBezTo>
                  <a:pt x="6702" y="1422"/>
                  <a:pt x="6684" y="1413"/>
                  <a:pt x="6640" y="1396"/>
                </a:cubicBezTo>
                <a:cubicBezTo>
                  <a:pt x="6684" y="1325"/>
                  <a:pt x="6737" y="1413"/>
                  <a:pt x="6799" y="1404"/>
                </a:cubicBezTo>
                <a:cubicBezTo>
                  <a:pt x="6808" y="1369"/>
                  <a:pt x="6728" y="1413"/>
                  <a:pt x="6755" y="1360"/>
                </a:cubicBezTo>
                <a:cubicBezTo>
                  <a:pt x="6852" y="1360"/>
                  <a:pt x="6958" y="1378"/>
                  <a:pt x="7064" y="1387"/>
                </a:cubicBezTo>
                <a:cubicBezTo>
                  <a:pt x="7170" y="1396"/>
                  <a:pt x="7285" y="1422"/>
                  <a:pt x="7408" y="1431"/>
                </a:cubicBezTo>
                <a:cubicBezTo>
                  <a:pt x="7523" y="1449"/>
                  <a:pt x="7638" y="1475"/>
                  <a:pt x="7753" y="1493"/>
                </a:cubicBezTo>
                <a:cubicBezTo>
                  <a:pt x="7867" y="1510"/>
                  <a:pt x="7982" y="1537"/>
                  <a:pt x="8088" y="1555"/>
                </a:cubicBezTo>
                <a:cubicBezTo>
                  <a:pt x="8115" y="1555"/>
                  <a:pt x="8141" y="1581"/>
                  <a:pt x="8176" y="1581"/>
                </a:cubicBezTo>
                <a:cubicBezTo>
                  <a:pt x="8212" y="1590"/>
                  <a:pt x="8247" y="1581"/>
                  <a:pt x="8282" y="1590"/>
                </a:cubicBezTo>
                <a:cubicBezTo>
                  <a:pt x="8335" y="1608"/>
                  <a:pt x="8397" y="1687"/>
                  <a:pt x="8450" y="1634"/>
                </a:cubicBezTo>
                <a:cubicBezTo>
                  <a:pt x="8450" y="1669"/>
                  <a:pt x="8512" y="1669"/>
                  <a:pt x="8530" y="1696"/>
                </a:cubicBezTo>
                <a:cubicBezTo>
                  <a:pt x="8547" y="1705"/>
                  <a:pt x="8556" y="1669"/>
                  <a:pt x="8538" y="1669"/>
                </a:cubicBezTo>
                <a:cubicBezTo>
                  <a:pt x="8856" y="1652"/>
                  <a:pt x="9165" y="1811"/>
                  <a:pt x="9421" y="1802"/>
                </a:cubicBezTo>
                <a:cubicBezTo>
                  <a:pt x="9439" y="1811"/>
                  <a:pt x="9413" y="1811"/>
                  <a:pt x="9413" y="1828"/>
                </a:cubicBezTo>
                <a:cubicBezTo>
                  <a:pt x="9474" y="1828"/>
                  <a:pt x="9545" y="1828"/>
                  <a:pt x="9624" y="1846"/>
                </a:cubicBezTo>
                <a:cubicBezTo>
                  <a:pt x="9616" y="1881"/>
                  <a:pt x="9554" y="1855"/>
                  <a:pt x="9545" y="1890"/>
                </a:cubicBezTo>
                <a:cubicBezTo>
                  <a:pt x="9598" y="1908"/>
                  <a:pt x="9677" y="1864"/>
                  <a:pt x="9713" y="1917"/>
                </a:cubicBezTo>
                <a:cubicBezTo>
                  <a:pt x="9695" y="1978"/>
                  <a:pt x="9642" y="1881"/>
                  <a:pt x="9616" y="1943"/>
                </a:cubicBezTo>
                <a:cubicBezTo>
                  <a:pt x="9563" y="1934"/>
                  <a:pt x="9563" y="1899"/>
                  <a:pt x="9501" y="1899"/>
                </a:cubicBezTo>
                <a:cubicBezTo>
                  <a:pt x="9492" y="1899"/>
                  <a:pt x="9483" y="1908"/>
                  <a:pt x="9466" y="1908"/>
                </a:cubicBezTo>
                <a:cubicBezTo>
                  <a:pt x="9457" y="1943"/>
                  <a:pt x="9457" y="1961"/>
                  <a:pt x="9492" y="1970"/>
                </a:cubicBezTo>
                <a:cubicBezTo>
                  <a:pt x="9430" y="1978"/>
                  <a:pt x="9404" y="2040"/>
                  <a:pt x="9395" y="2058"/>
                </a:cubicBezTo>
                <a:cubicBezTo>
                  <a:pt x="9413" y="2129"/>
                  <a:pt x="9501" y="2084"/>
                  <a:pt x="9527" y="2120"/>
                </a:cubicBezTo>
                <a:cubicBezTo>
                  <a:pt x="9527" y="2173"/>
                  <a:pt x="9466" y="2120"/>
                  <a:pt x="9457" y="2120"/>
                </a:cubicBezTo>
                <a:cubicBezTo>
                  <a:pt x="9439" y="2120"/>
                  <a:pt x="9439" y="2146"/>
                  <a:pt x="9430" y="2146"/>
                </a:cubicBezTo>
                <a:cubicBezTo>
                  <a:pt x="9377" y="2146"/>
                  <a:pt x="9315" y="2129"/>
                  <a:pt x="9245" y="2120"/>
                </a:cubicBezTo>
                <a:cubicBezTo>
                  <a:pt x="9218" y="2084"/>
                  <a:pt x="9245" y="2005"/>
                  <a:pt x="9289" y="2005"/>
                </a:cubicBezTo>
                <a:cubicBezTo>
                  <a:pt x="9307" y="1978"/>
                  <a:pt x="9236" y="1934"/>
                  <a:pt x="9227" y="1961"/>
                </a:cubicBezTo>
                <a:cubicBezTo>
                  <a:pt x="9174" y="1925"/>
                  <a:pt x="9271" y="1925"/>
                  <a:pt x="9271" y="1899"/>
                </a:cubicBezTo>
                <a:cubicBezTo>
                  <a:pt x="9236" y="1881"/>
                  <a:pt x="9218" y="1899"/>
                  <a:pt x="9209" y="1925"/>
                </a:cubicBezTo>
                <a:cubicBezTo>
                  <a:pt x="9157" y="1925"/>
                  <a:pt x="9183" y="1872"/>
                  <a:pt x="9121" y="1881"/>
                </a:cubicBezTo>
                <a:cubicBezTo>
                  <a:pt x="9157" y="1828"/>
                  <a:pt x="9227" y="1917"/>
                  <a:pt x="9262" y="1864"/>
                </a:cubicBezTo>
                <a:cubicBezTo>
                  <a:pt x="9324" y="1872"/>
                  <a:pt x="9377" y="1952"/>
                  <a:pt x="9448" y="1917"/>
                </a:cubicBezTo>
                <a:cubicBezTo>
                  <a:pt x="9483" y="1855"/>
                  <a:pt x="9315" y="1890"/>
                  <a:pt x="9395" y="1846"/>
                </a:cubicBezTo>
                <a:cubicBezTo>
                  <a:pt x="9315" y="1864"/>
                  <a:pt x="9271" y="1819"/>
                  <a:pt x="9209" y="1855"/>
                </a:cubicBezTo>
                <a:cubicBezTo>
                  <a:pt x="9183" y="1837"/>
                  <a:pt x="9139" y="1828"/>
                  <a:pt x="9157" y="1793"/>
                </a:cubicBezTo>
                <a:cubicBezTo>
                  <a:pt x="9077" y="1819"/>
                  <a:pt x="8936" y="1767"/>
                  <a:pt x="8812" y="1722"/>
                </a:cubicBezTo>
                <a:cubicBezTo>
                  <a:pt x="8742" y="1749"/>
                  <a:pt x="8644" y="1749"/>
                  <a:pt x="8600" y="1714"/>
                </a:cubicBezTo>
                <a:cubicBezTo>
                  <a:pt x="8547" y="1722"/>
                  <a:pt x="8503" y="1740"/>
                  <a:pt x="8432" y="1722"/>
                </a:cubicBezTo>
                <a:cubicBezTo>
                  <a:pt x="8432" y="1696"/>
                  <a:pt x="8459" y="1696"/>
                  <a:pt x="8459" y="1669"/>
                </a:cubicBezTo>
                <a:cubicBezTo>
                  <a:pt x="8415" y="1661"/>
                  <a:pt x="8415" y="1696"/>
                  <a:pt x="8379" y="1705"/>
                </a:cubicBezTo>
                <a:cubicBezTo>
                  <a:pt x="8327" y="1696"/>
                  <a:pt x="8247" y="1661"/>
                  <a:pt x="8203" y="1678"/>
                </a:cubicBezTo>
                <a:cubicBezTo>
                  <a:pt x="8212" y="1705"/>
                  <a:pt x="8238" y="1714"/>
                  <a:pt x="8274" y="1722"/>
                </a:cubicBezTo>
                <a:cubicBezTo>
                  <a:pt x="8229" y="1749"/>
                  <a:pt x="8159" y="1714"/>
                  <a:pt x="8123" y="1740"/>
                </a:cubicBezTo>
                <a:cubicBezTo>
                  <a:pt x="8044" y="1722"/>
                  <a:pt x="8035" y="1669"/>
                  <a:pt x="7956" y="1652"/>
                </a:cubicBezTo>
                <a:cubicBezTo>
                  <a:pt x="7929" y="1652"/>
                  <a:pt x="7964" y="1669"/>
                  <a:pt x="7947" y="1696"/>
                </a:cubicBezTo>
                <a:cubicBezTo>
                  <a:pt x="7876" y="1678"/>
                  <a:pt x="7867" y="1634"/>
                  <a:pt x="7779" y="1625"/>
                </a:cubicBezTo>
                <a:cubicBezTo>
                  <a:pt x="7761" y="1634"/>
                  <a:pt x="7761" y="1661"/>
                  <a:pt x="7726" y="1652"/>
                </a:cubicBezTo>
                <a:cubicBezTo>
                  <a:pt x="7717" y="1678"/>
                  <a:pt x="7735" y="1678"/>
                  <a:pt x="7753" y="1687"/>
                </a:cubicBezTo>
                <a:cubicBezTo>
                  <a:pt x="7691" y="1705"/>
                  <a:pt x="7655" y="1678"/>
                  <a:pt x="7629" y="1652"/>
                </a:cubicBezTo>
                <a:cubicBezTo>
                  <a:pt x="7594" y="1652"/>
                  <a:pt x="7647" y="1678"/>
                  <a:pt x="7602" y="1687"/>
                </a:cubicBezTo>
                <a:cubicBezTo>
                  <a:pt x="7549" y="1669"/>
                  <a:pt x="7602" y="1590"/>
                  <a:pt x="7505" y="1599"/>
                </a:cubicBezTo>
                <a:cubicBezTo>
                  <a:pt x="7514" y="1608"/>
                  <a:pt x="7541" y="1616"/>
                  <a:pt x="7532" y="1643"/>
                </a:cubicBezTo>
                <a:cubicBezTo>
                  <a:pt x="7479" y="1608"/>
                  <a:pt x="7461" y="1669"/>
                  <a:pt x="7426" y="1643"/>
                </a:cubicBezTo>
                <a:cubicBezTo>
                  <a:pt x="7435" y="1643"/>
                  <a:pt x="7452" y="1608"/>
                  <a:pt x="7435" y="1599"/>
                </a:cubicBezTo>
                <a:cubicBezTo>
                  <a:pt x="7426" y="1590"/>
                  <a:pt x="7391" y="1625"/>
                  <a:pt x="7417" y="1625"/>
                </a:cubicBezTo>
                <a:cubicBezTo>
                  <a:pt x="7417" y="1669"/>
                  <a:pt x="7329" y="1599"/>
                  <a:pt x="7329" y="1643"/>
                </a:cubicBezTo>
                <a:cubicBezTo>
                  <a:pt x="7346" y="1687"/>
                  <a:pt x="7479" y="1643"/>
                  <a:pt x="7452" y="1722"/>
                </a:cubicBezTo>
                <a:cubicBezTo>
                  <a:pt x="7470" y="1722"/>
                  <a:pt x="7470" y="1687"/>
                  <a:pt x="7479" y="1669"/>
                </a:cubicBezTo>
                <a:close/>
                <a:moveTo>
                  <a:pt x="9307" y="2120"/>
                </a:moveTo>
                <a:cubicBezTo>
                  <a:pt x="9315" y="2067"/>
                  <a:pt x="9315" y="2023"/>
                  <a:pt x="9262" y="2014"/>
                </a:cubicBezTo>
                <a:lnTo>
                  <a:pt x="9245" y="2102"/>
                </a:lnTo>
                <a:close/>
                <a:moveTo>
                  <a:pt x="9333" y="1925"/>
                </a:moveTo>
                <a:lnTo>
                  <a:pt x="9280" y="1908"/>
                </a:lnTo>
                <a:cubicBezTo>
                  <a:pt x="9289" y="1961"/>
                  <a:pt x="9280" y="2014"/>
                  <a:pt x="9368" y="2023"/>
                </a:cubicBezTo>
                <a:cubicBezTo>
                  <a:pt x="9413" y="1961"/>
                  <a:pt x="9289" y="1987"/>
                  <a:pt x="9333" y="1925"/>
                </a:cubicBezTo>
                <a:close/>
                <a:moveTo>
                  <a:pt x="8035" y="1634"/>
                </a:moveTo>
                <a:cubicBezTo>
                  <a:pt x="8079" y="1643"/>
                  <a:pt x="8026" y="1722"/>
                  <a:pt x="8123" y="1714"/>
                </a:cubicBezTo>
                <a:cubicBezTo>
                  <a:pt x="8150" y="1669"/>
                  <a:pt x="8106" y="1669"/>
                  <a:pt x="8097" y="1643"/>
                </a:cubicBezTo>
                <a:cubicBezTo>
                  <a:pt x="8115" y="1625"/>
                  <a:pt x="8026" y="1608"/>
                  <a:pt x="8035" y="1634"/>
                </a:cubicBezTo>
                <a:close/>
                <a:moveTo>
                  <a:pt x="14295" y="5590"/>
                </a:moveTo>
                <a:cubicBezTo>
                  <a:pt x="14322" y="5625"/>
                  <a:pt x="14322" y="5705"/>
                  <a:pt x="14384" y="5687"/>
                </a:cubicBezTo>
                <a:cubicBezTo>
                  <a:pt x="14393" y="5634"/>
                  <a:pt x="14340" y="5660"/>
                  <a:pt x="14331" y="5625"/>
                </a:cubicBezTo>
                <a:cubicBezTo>
                  <a:pt x="14366" y="5625"/>
                  <a:pt x="14401" y="5616"/>
                  <a:pt x="14401" y="5581"/>
                </a:cubicBezTo>
                <a:cubicBezTo>
                  <a:pt x="14366" y="5581"/>
                  <a:pt x="14331" y="5590"/>
                  <a:pt x="14295" y="5590"/>
                </a:cubicBezTo>
                <a:close/>
                <a:moveTo>
                  <a:pt x="14181" y="4760"/>
                </a:moveTo>
                <a:cubicBezTo>
                  <a:pt x="14172" y="4742"/>
                  <a:pt x="14172" y="4724"/>
                  <a:pt x="14163" y="4707"/>
                </a:cubicBezTo>
                <a:cubicBezTo>
                  <a:pt x="14119" y="4733"/>
                  <a:pt x="14101" y="4707"/>
                  <a:pt x="14075" y="4716"/>
                </a:cubicBezTo>
                <a:cubicBezTo>
                  <a:pt x="14084" y="4777"/>
                  <a:pt x="14137" y="4751"/>
                  <a:pt x="14181" y="4760"/>
                </a:cubicBezTo>
                <a:close/>
                <a:moveTo>
                  <a:pt x="14048" y="4830"/>
                </a:moveTo>
                <a:cubicBezTo>
                  <a:pt x="13995" y="4804"/>
                  <a:pt x="13978" y="4822"/>
                  <a:pt x="13925" y="4769"/>
                </a:cubicBezTo>
                <a:cubicBezTo>
                  <a:pt x="13951" y="4822"/>
                  <a:pt x="14039" y="4910"/>
                  <a:pt x="14048" y="4830"/>
                </a:cubicBezTo>
                <a:close/>
                <a:moveTo>
                  <a:pt x="14190" y="5122"/>
                </a:moveTo>
                <a:cubicBezTo>
                  <a:pt x="14145" y="5131"/>
                  <a:pt x="14092" y="5069"/>
                  <a:pt x="14110" y="5157"/>
                </a:cubicBezTo>
                <a:cubicBezTo>
                  <a:pt x="14154" y="5131"/>
                  <a:pt x="14163" y="5184"/>
                  <a:pt x="14190" y="5192"/>
                </a:cubicBezTo>
                <a:cubicBezTo>
                  <a:pt x="14181" y="5166"/>
                  <a:pt x="14198" y="5157"/>
                  <a:pt x="14190" y="5122"/>
                </a:cubicBezTo>
                <a:close/>
                <a:moveTo>
                  <a:pt x="14278" y="5086"/>
                </a:moveTo>
                <a:cubicBezTo>
                  <a:pt x="14304" y="5086"/>
                  <a:pt x="14304" y="5113"/>
                  <a:pt x="14331" y="5113"/>
                </a:cubicBezTo>
                <a:cubicBezTo>
                  <a:pt x="14331" y="5086"/>
                  <a:pt x="14348" y="5078"/>
                  <a:pt x="14331" y="5042"/>
                </a:cubicBezTo>
                <a:cubicBezTo>
                  <a:pt x="14295" y="5042"/>
                  <a:pt x="14278" y="5060"/>
                  <a:pt x="14278" y="5086"/>
                </a:cubicBezTo>
                <a:close/>
                <a:moveTo>
                  <a:pt x="14101" y="5034"/>
                </a:moveTo>
                <a:cubicBezTo>
                  <a:pt x="14075" y="5034"/>
                  <a:pt x="14066" y="5016"/>
                  <a:pt x="14039" y="5025"/>
                </a:cubicBezTo>
                <a:cubicBezTo>
                  <a:pt x="14039" y="5060"/>
                  <a:pt x="14048" y="5078"/>
                  <a:pt x="14031" y="5095"/>
                </a:cubicBezTo>
                <a:cubicBezTo>
                  <a:pt x="14075" y="5095"/>
                  <a:pt x="14119" y="5086"/>
                  <a:pt x="14101" y="5034"/>
                </a:cubicBezTo>
                <a:close/>
                <a:moveTo>
                  <a:pt x="14216" y="4663"/>
                </a:moveTo>
                <a:cubicBezTo>
                  <a:pt x="14190" y="4724"/>
                  <a:pt x="14260" y="4769"/>
                  <a:pt x="14260" y="4857"/>
                </a:cubicBezTo>
                <a:cubicBezTo>
                  <a:pt x="14242" y="4866"/>
                  <a:pt x="14242" y="4883"/>
                  <a:pt x="14225" y="4901"/>
                </a:cubicBezTo>
                <a:cubicBezTo>
                  <a:pt x="14207" y="4901"/>
                  <a:pt x="14198" y="4875"/>
                  <a:pt x="14190" y="4866"/>
                </a:cubicBezTo>
                <a:cubicBezTo>
                  <a:pt x="14181" y="4919"/>
                  <a:pt x="14128" y="4919"/>
                  <a:pt x="14154" y="4989"/>
                </a:cubicBezTo>
                <a:cubicBezTo>
                  <a:pt x="14163" y="5016"/>
                  <a:pt x="14190" y="5025"/>
                  <a:pt x="14207" y="5042"/>
                </a:cubicBezTo>
                <a:cubicBezTo>
                  <a:pt x="14287" y="5025"/>
                  <a:pt x="14322" y="4981"/>
                  <a:pt x="14313" y="4892"/>
                </a:cubicBezTo>
                <a:cubicBezTo>
                  <a:pt x="14287" y="4892"/>
                  <a:pt x="14304" y="4928"/>
                  <a:pt x="14295" y="4936"/>
                </a:cubicBezTo>
                <a:cubicBezTo>
                  <a:pt x="14287" y="4963"/>
                  <a:pt x="14242" y="5007"/>
                  <a:pt x="14225" y="4972"/>
                </a:cubicBezTo>
                <a:cubicBezTo>
                  <a:pt x="14225" y="4928"/>
                  <a:pt x="14242" y="4892"/>
                  <a:pt x="14295" y="4883"/>
                </a:cubicBezTo>
                <a:cubicBezTo>
                  <a:pt x="14278" y="4795"/>
                  <a:pt x="14251" y="4716"/>
                  <a:pt x="14216" y="4663"/>
                </a:cubicBezTo>
                <a:close/>
                <a:moveTo>
                  <a:pt x="14481" y="4557"/>
                </a:moveTo>
                <a:cubicBezTo>
                  <a:pt x="14490" y="4610"/>
                  <a:pt x="14507" y="4645"/>
                  <a:pt x="14543" y="4654"/>
                </a:cubicBezTo>
                <a:cubicBezTo>
                  <a:pt x="14499" y="4592"/>
                  <a:pt x="14525" y="4601"/>
                  <a:pt x="14525" y="4539"/>
                </a:cubicBezTo>
                <a:close/>
                <a:moveTo>
                  <a:pt x="14543" y="4115"/>
                </a:moveTo>
                <a:cubicBezTo>
                  <a:pt x="14534" y="4133"/>
                  <a:pt x="14552" y="4274"/>
                  <a:pt x="14596" y="4239"/>
                </a:cubicBezTo>
                <a:cubicBezTo>
                  <a:pt x="14622" y="4221"/>
                  <a:pt x="14569" y="4098"/>
                  <a:pt x="14543" y="4115"/>
                </a:cubicBezTo>
                <a:close/>
                <a:moveTo>
                  <a:pt x="14313" y="3983"/>
                </a:moveTo>
                <a:cubicBezTo>
                  <a:pt x="14366" y="4071"/>
                  <a:pt x="14313" y="4159"/>
                  <a:pt x="14384" y="4221"/>
                </a:cubicBezTo>
                <a:cubicBezTo>
                  <a:pt x="14463" y="4221"/>
                  <a:pt x="14419" y="4124"/>
                  <a:pt x="14375" y="4106"/>
                </a:cubicBezTo>
                <a:cubicBezTo>
                  <a:pt x="14348" y="4036"/>
                  <a:pt x="14375" y="4000"/>
                  <a:pt x="14313" y="3983"/>
                </a:cubicBezTo>
                <a:close/>
                <a:moveTo>
                  <a:pt x="14216" y="3736"/>
                </a:moveTo>
                <a:cubicBezTo>
                  <a:pt x="14198" y="3815"/>
                  <a:pt x="14313" y="3850"/>
                  <a:pt x="14295" y="3930"/>
                </a:cubicBezTo>
                <a:cubicBezTo>
                  <a:pt x="14357" y="3868"/>
                  <a:pt x="14260" y="3780"/>
                  <a:pt x="14216" y="3736"/>
                </a:cubicBezTo>
                <a:close/>
                <a:moveTo>
                  <a:pt x="14331" y="3594"/>
                </a:moveTo>
                <a:cubicBezTo>
                  <a:pt x="14375" y="3683"/>
                  <a:pt x="14348" y="3806"/>
                  <a:pt x="14437" y="3833"/>
                </a:cubicBezTo>
                <a:cubicBezTo>
                  <a:pt x="14410" y="3797"/>
                  <a:pt x="14401" y="3744"/>
                  <a:pt x="14393" y="3700"/>
                </a:cubicBezTo>
                <a:cubicBezTo>
                  <a:pt x="14384" y="3656"/>
                  <a:pt x="14366" y="3621"/>
                  <a:pt x="14331" y="3594"/>
                </a:cubicBezTo>
                <a:close/>
                <a:moveTo>
                  <a:pt x="13960" y="4486"/>
                </a:moveTo>
                <a:cubicBezTo>
                  <a:pt x="13951" y="4495"/>
                  <a:pt x="13942" y="4495"/>
                  <a:pt x="13942" y="4477"/>
                </a:cubicBezTo>
                <a:cubicBezTo>
                  <a:pt x="13898" y="4486"/>
                  <a:pt x="13898" y="4513"/>
                  <a:pt x="13916" y="4557"/>
                </a:cubicBezTo>
                <a:cubicBezTo>
                  <a:pt x="13960" y="4548"/>
                  <a:pt x="13978" y="4530"/>
                  <a:pt x="13960" y="4486"/>
                </a:cubicBezTo>
                <a:close/>
                <a:moveTo>
                  <a:pt x="14216" y="4398"/>
                </a:moveTo>
                <a:cubicBezTo>
                  <a:pt x="14154" y="4398"/>
                  <a:pt x="14225" y="4495"/>
                  <a:pt x="14225" y="4539"/>
                </a:cubicBezTo>
                <a:cubicBezTo>
                  <a:pt x="14172" y="4530"/>
                  <a:pt x="14172" y="4566"/>
                  <a:pt x="14190" y="4627"/>
                </a:cubicBezTo>
                <a:cubicBezTo>
                  <a:pt x="14287" y="4619"/>
                  <a:pt x="14242" y="4442"/>
                  <a:pt x="14216" y="4398"/>
                </a:cubicBezTo>
                <a:close/>
                <a:moveTo>
                  <a:pt x="14110" y="4424"/>
                </a:moveTo>
                <a:cubicBezTo>
                  <a:pt x="14145" y="4477"/>
                  <a:pt x="14110" y="4486"/>
                  <a:pt x="14092" y="4504"/>
                </a:cubicBezTo>
                <a:cubicBezTo>
                  <a:pt x="14101" y="4539"/>
                  <a:pt x="14119" y="4566"/>
                  <a:pt x="14137" y="4566"/>
                </a:cubicBezTo>
                <a:cubicBezTo>
                  <a:pt x="14128" y="4495"/>
                  <a:pt x="14145" y="4486"/>
                  <a:pt x="14190" y="4513"/>
                </a:cubicBezTo>
                <a:cubicBezTo>
                  <a:pt x="14181" y="4468"/>
                  <a:pt x="14110" y="4398"/>
                  <a:pt x="14110" y="4424"/>
                </a:cubicBezTo>
                <a:close/>
                <a:moveTo>
                  <a:pt x="13889" y="4477"/>
                </a:moveTo>
                <a:cubicBezTo>
                  <a:pt x="13889" y="4424"/>
                  <a:pt x="13969" y="4415"/>
                  <a:pt x="13925" y="4336"/>
                </a:cubicBezTo>
                <a:cubicBezTo>
                  <a:pt x="13889" y="4327"/>
                  <a:pt x="13907" y="4371"/>
                  <a:pt x="13880" y="4389"/>
                </a:cubicBezTo>
                <a:cubicBezTo>
                  <a:pt x="13872" y="4389"/>
                  <a:pt x="13845" y="4354"/>
                  <a:pt x="13827" y="4371"/>
                </a:cubicBezTo>
                <a:cubicBezTo>
                  <a:pt x="13810" y="4380"/>
                  <a:pt x="13792" y="4389"/>
                  <a:pt x="13819" y="4442"/>
                </a:cubicBezTo>
                <a:cubicBezTo>
                  <a:pt x="13889" y="4398"/>
                  <a:pt x="13854" y="4460"/>
                  <a:pt x="13889" y="4477"/>
                </a:cubicBezTo>
                <a:close/>
                <a:moveTo>
                  <a:pt x="13845" y="4062"/>
                </a:moveTo>
                <a:cubicBezTo>
                  <a:pt x="13925" y="4018"/>
                  <a:pt x="13872" y="4212"/>
                  <a:pt x="13951" y="4124"/>
                </a:cubicBezTo>
                <a:cubicBezTo>
                  <a:pt x="13960" y="4186"/>
                  <a:pt x="13986" y="4186"/>
                  <a:pt x="14013" y="4212"/>
                </a:cubicBezTo>
                <a:cubicBezTo>
                  <a:pt x="14004" y="4283"/>
                  <a:pt x="13995" y="4345"/>
                  <a:pt x="14004" y="4424"/>
                </a:cubicBezTo>
                <a:lnTo>
                  <a:pt x="14057" y="4407"/>
                </a:lnTo>
                <a:cubicBezTo>
                  <a:pt x="14031" y="4327"/>
                  <a:pt x="14031" y="4283"/>
                  <a:pt x="14092" y="4301"/>
                </a:cubicBezTo>
                <a:cubicBezTo>
                  <a:pt x="14057" y="4212"/>
                  <a:pt x="14004" y="4159"/>
                  <a:pt x="13960" y="4080"/>
                </a:cubicBezTo>
                <a:cubicBezTo>
                  <a:pt x="13907" y="4124"/>
                  <a:pt x="13854" y="3939"/>
                  <a:pt x="13845" y="4062"/>
                </a:cubicBezTo>
                <a:close/>
                <a:moveTo>
                  <a:pt x="13571" y="3974"/>
                </a:moveTo>
                <a:cubicBezTo>
                  <a:pt x="13616" y="4027"/>
                  <a:pt x="13651" y="4062"/>
                  <a:pt x="13695" y="4106"/>
                </a:cubicBezTo>
                <a:cubicBezTo>
                  <a:pt x="13695" y="4177"/>
                  <a:pt x="13722" y="4248"/>
                  <a:pt x="13748" y="4336"/>
                </a:cubicBezTo>
                <a:cubicBezTo>
                  <a:pt x="13783" y="4336"/>
                  <a:pt x="13801" y="4318"/>
                  <a:pt x="13819" y="4301"/>
                </a:cubicBezTo>
                <a:cubicBezTo>
                  <a:pt x="13792" y="4274"/>
                  <a:pt x="13783" y="4204"/>
                  <a:pt x="13748" y="4195"/>
                </a:cubicBezTo>
                <a:cubicBezTo>
                  <a:pt x="13739" y="4248"/>
                  <a:pt x="13783" y="4248"/>
                  <a:pt x="13766" y="4283"/>
                </a:cubicBezTo>
                <a:cubicBezTo>
                  <a:pt x="13713" y="4248"/>
                  <a:pt x="13722" y="4177"/>
                  <a:pt x="13739" y="4142"/>
                </a:cubicBezTo>
                <a:cubicBezTo>
                  <a:pt x="13801" y="4221"/>
                  <a:pt x="13810" y="4151"/>
                  <a:pt x="13863" y="4195"/>
                </a:cubicBezTo>
                <a:cubicBezTo>
                  <a:pt x="13872" y="4221"/>
                  <a:pt x="13854" y="4230"/>
                  <a:pt x="13872" y="4265"/>
                </a:cubicBezTo>
                <a:cubicBezTo>
                  <a:pt x="13907" y="4248"/>
                  <a:pt x="13889" y="4204"/>
                  <a:pt x="13925" y="4186"/>
                </a:cubicBezTo>
                <a:cubicBezTo>
                  <a:pt x="13933" y="4195"/>
                  <a:pt x="13969" y="4265"/>
                  <a:pt x="13960" y="4212"/>
                </a:cubicBezTo>
                <a:cubicBezTo>
                  <a:pt x="13933" y="4159"/>
                  <a:pt x="13863" y="4186"/>
                  <a:pt x="13845" y="4106"/>
                </a:cubicBezTo>
                <a:cubicBezTo>
                  <a:pt x="13792" y="4168"/>
                  <a:pt x="13766" y="4106"/>
                  <a:pt x="13757" y="4080"/>
                </a:cubicBezTo>
                <a:cubicBezTo>
                  <a:pt x="13766" y="4115"/>
                  <a:pt x="13695" y="4098"/>
                  <a:pt x="13686" y="4071"/>
                </a:cubicBezTo>
                <a:cubicBezTo>
                  <a:pt x="13722" y="4062"/>
                  <a:pt x="13722" y="4027"/>
                  <a:pt x="13713" y="4000"/>
                </a:cubicBezTo>
                <a:cubicBezTo>
                  <a:pt x="13704" y="3965"/>
                  <a:pt x="13695" y="3930"/>
                  <a:pt x="13713" y="3912"/>
                </a:cubicBezTo>
                <a:lnTo>
                  <a:pt x="13642" y="3939"/>
                </a:lnTo>
                <a:cubicBezTo>
                  <a:pt x="13669" y="3983"/>
                  <a:pt x="13695" y="4027"/>
                  <a:pt x="13660" y="4045"/>
                </a:cubicBezTo>
                <a:cubicBezTo>
                  <a:pt x="13642" y="4009"/>
                  <a:pt x="13624" y="3921"/>
                  <a:pt x="13571" y="3974"/>
                </a:cubicBezTo>
                <a:close/>
                <a:moveTo>
                  <a:pt x="13783" y="3780"/>
                </a:moveTo>
                <a:cubicBezTo>
                  <a:pt x="13757" y="3744"/>
                  <a:pt x="13783" y="3736"/>
                  <a:pt x="13766" y="3691"/>
                </a:cubicBezTo>
                <a:cubicBezTo>
                  <a:pt x="13686" y="3700"/>
                  <a:pt x="13757" y="3806"/>
                  <a:pt x="13783" y="3780"/>
                </a:cubicBezTo>
                <a:close/>
                <a:moveTo>
                  <a:pt x="13607" y="3753"/>
                </a:moveTo>
                <a:cubicBezTo>
                  <a:pt x="13633" y="3824"/>
                  <a:pt x="13651" y="3753"/>
                  <a:pt x="13669" y="3780"/>
                </a:cubicBezTo>
                <a:cubicBezTo>
                  <a:pt x="13686" y="3824"/>
                  <a:pt x="13704" y="3877"/>
                  <a:pt x="13739" y="3859"/>
                </a:cubicBezTo>
                <a:cubicBezTo>
                  <a:pt x="13722" y="3797"/>
                  <a:pt x="13669" y="3771"/>
                  <a:pt x="13686" y="3736"/>
                </a:cubicBezTo>
                <a:cubicBezTo>
                  <a:pt x="13651" y="3762"/>
                  <a:pt x="13633" y="3727"/>
                  <a:pt x="13607" y="3753"/>
                </a:cubicBezTo>
                <a:close/>
                <a:moveTo>
                  <a:pt x="13492" y="3691"/>
                </a:moveTo>
                <a:cubicBezTo>
                  <a:pt x="13510" y="3718"/>
                  <a:pt x="13492" y="3789"/>
                  <a:pt x="13536" y="3789"/>
                </a:cubicBezTo>
                <a:cubicBezTo>
                  <a:pt x="13536" y="3771"/>
                  <a:pt x="13545" y="3762"/>
                  <a:pt x="13554" y="3753"/>
                </a:cubicBezTo>
                <a:cubicBezTo>
                  <a:pt x="13536" y="3718"/>
                  <a:pt x="13518" y="3683"/>
                  <a:pt x="13492" y="3691"/>
                </a:cubicBezTo>
                <a:close/>
                <a:moveTo>
                  <a:pt x="13457" y="3577"/>
                </a:moveTo>
                <a:cubicBezTo>
                  <a:pt x="13421" y="3532"/>
                  <a:pt x="13501" y="3541"/>
                  <a:pt x="13457" y="3497"/>
                </a:cubicBezTo>
                <a:cubicBezTo>
                  <a:pt x="13430" y="3479"/>
                  <a:pt x="13404" y="3515"/>
                  <a:pt x="13395" y="3453"/>
                </a:cubicBezTo>
                <a:cubicBezTo>
                  <a:pt x="13342" y="3462"/>
                  <a:pt x="13412" y="3506"/>
                  <a:pt x="13360" y="3515"/>
                </a:cubicBezTo>
                <a:cubicBezTo>
                  <a:pt x="13324" y="3479"/>
                  <a:pt x="13360" y="3418"/>
                  <a:pt x="13307" y="3435"/>
                </a:cubicBezTo>
                <a:cubicBezTo>
                  <a:pt x="13333" y="3471"/>
                  <a:pt x="13298" y="3497"/>
                  <a:pt x="13333" y="3532"/>
                </a:cubicBezTo>
                <a:cubicBezTo>
                  <a:pt x="13386" y="3568"/>
                  <a:pt x="13439" y="3585"/>
                  <a:pt x="13483" y="3656"/>
                </a:cubicBezTo>
                <a:cubicBezTo>
                  <a:pt x="13501" y="3647"/>
                  <a:pt x="13518" y="3630"/>
                  <a:pt x="13536" y="3647"/>
                </a:cubicBezTo>
                <a:cubicBezTo>
                  <a:pt x="13589" y="3718"/>
                  <a:pt x="13527" y="3603"/>
                  <a:pt x="13501" y="3612"/>
                </a:cubicBezTo>
                <a:cubicBezTo>
                  <a:pt x="13483" y="3594"/>
                  <a:pt x="13527" y="3541"/>
                  <a:pt x="13474" y="3541"/>
                </a:cubicBezTo>
                <a:cubicBezTo>
                  <a:pt x="13483" y="3568"/>
                  <a:pt x="13474" y="3594"/>
                  <a:pt x="13457" y="3577"/>
                </a:cubicBezTo>
                <a:close/>
                <a:moveTo>
                  <a:pt x="13448" y="3347"/>
                </a:moveTo>
                <a:cubicBezTo>
                  <a:pt x="13439" y="3374"/>
                  <a:pt x="13465" y="3400"/>
                  <a:pt x="13492" y="3444"/>
                </a:cubicBezTo>
                <a:cubicBezTo>
                  <a:pt x="13545" y="3435"/>
                  <a:pt x="13465" y="3382"/>
                  <a:pt x="13518" y="3382"/>
                </a:cubicBezTo>
                <a:cubicBezTo>
                  <a:pt x="13563" y="3418"/>
                  <a:pt x="13545" y="3444"/>
                  <a:pt x="13563" y="3479"/>
                </a:cubicBezTo>
                <a:cubicBezTo>
                  <a:pt x="13598" y="3488"/>
                  <a:pt x="13580" y="3471"/>
                  <a:pt x="13616" y="3444"/>
                </a:cubicBezTo>
                <a:cubicBezTo>
                  <a:pt x="13580" y="3409"/>
                  <a:pt x="13536" y="3329"/>
                  <a:pt x="13492" y="3338"/>
                </a:cubicBezTo>
                <a:cubicBezTo>
                  <a:pt x="13536" y="3409"/>
                  <a:pt x="13465" y="3338"/>
                  <a:pt x="13448" y="3347"/>
                </a:cubicBezTo>
                <a:close/>
                <a:moveTo>
                  <a:pt x="13333" y="3329"/>
                </a:moveTo>
                <a:cubicBezTo>
                  <a:pt x="13351" y="3303"/>
                  <a:pt x="13430" y="3223"/>
                  <a:pt x="13360" y="3215"/>
                </a:cubicBezTo>
                <a:cubicBezTo>
                  <a:pt x="13377" y="3241"/>
                  <a:pt x="13360" y="3259"/>
                  <a:pt x="13333" y="3276"/>
                </a:cubicBezTo>
                <a:cubicBezTo>
                  <a:pt x="13315" y="3250"/>
                  <a:pt x="13289" y="3197"/>
                  <a:pt x="13262" y="3232"/>
                </a:cubicBezTo>
                <a:cubicBezTo>
                  <a:pt x="13307" y="3276"/>
                  <a:pt x="13315" y="3321"/>
                  <a:pt x="13324" y="3356"/>
                </a:cubicBezTo>
                <a:cubicBezTo>
                  <a:pt x="13342" y="3374"/>
                  <a:pt x="13395" y="3462"/>
                  <a:pt x="13377" y="3409"/>
                </a:cubicBezTo>
                <a:close/>
                <a:moveTo>
                  <a:pt x="13527" y="3276"/>
                </a:moveTo>
                <a:cubicBezTo>
                  <a:pt x="13527" y="3250"/>
                  <a:pt x="13465" y="3100"/>
                  <a:pt x="13474" y="3162"/>
                </a:cubicBezTo>
                <a:cubicBezTo>
                  <a:pt x="13448" y="3179"/>
                  <a:pt x="13483" y="3276"/>
                  <a:pt x="13527" y="3276"/>
                </a:cubicBezTo>
                <a:close/>
                <a:moveTo>
                  <a:pt x="13501" y="3117"/>
                </a:moveTo>
                <a:cubicBezTo>
                  <a:pt x="13518" y="3179"/>
                  <a:pt x="13545" y="3100"/>
                  <a:pt x="13563" y="3162"/>
                </a:cubicBezTo>
                <a:cubicBezTo>
                  <a:pt x="13580" y="3188"/>
                  <a:pt x="13536" y="3197"/>
                  <a:pt x="13571" y="3223"/>
                </a:cubicBezTo>
                <a:lnTo>
                  <a:pt x="13616" y="3197"/>
                </a:lnTo>
                <a:cubicBezTo>
                  <a:pt x="13571" y="3144"/>
                  <a:pt x="13589" y="3109"/>
                  <a:pt x="13554" y="3064"/>
                </a:cubicBezTo>
                <a:cubicBezTo>
                  <a:pt x="13510" y="3082"/>
                  <a:pt x="13554" y="3135"/>
                  <a:pt x="13501" y="3117"/>
                </a:cubicBezTo>
                <a:close/>
                <a:moveTo>
                  <a:pt x="13289" y="3091"/>
                </a:moveTo>
                <a:cubicBezTo>
                  <a:pt x="13236" y="3100"/>
                  <a:pt x="13333" y="3241"/>
                  <a:pt x="13324" y="3188"/>
                </a:cubicBezTo>
                <a:cubicBezTo>
                  <a:pt x="13271" y="3144"/>
                  <a:pt x="13351" y="3135"/>
                  <a:pt x="13289" y="3091"/>
                </a:cubicBezTo>
                <a:close/>
                <a:moveTo>
                  <a:pt x="13360" y="2950"/>
                </a:moveTo>
                <a:cubicBezTo>
                  <a:pt x="13377" y="3003"/>
                  <a:pt x="13360" y="3038"/>
                  <a:pt x="13404" y="3091"/>
                </a:cubicBezTo>
                <a:cubicBezTo>
                  <a:pt x="13457" y="3073"/>
                  <a:pt x="13412" y="2959"/>
                  <a:pt x="13360" y="2950"/>
                </a:cubicBezTo>
                <a:close/>
                <a:moveTo>
                  <a:pt x="13192" y="2826"/>
                </a:moveTo>
                <a:cubicBezTo>
                  <a:pt x="13218" y="2861"/>
                  <a:pt x="13245" y="2967"/>
                  <a:pt x="13298" y="2950"/>
                </a:cubicBezTo>
                <a:cubicBezTo>
                  <a:pt x="13280" y="2906"/>
                  <a:pt x="13236" y="2800"/>
                  <a:pt x="13192" y="2826"/>
                </a:cubicBezTo>
                <a:close/>
                <a:moveTo>
                  <a:pt x="13033" y="2870"/>
                </a:moveTo>
                <a:cubicBezTo>
                  <a:pt x="13068" y="2897"/>
                  <a:pt x="13033" y="2976"/>
                  <a:pt x="13077" y="2967"/>
                </a:cubicBezTo>
                <a:cubicBezTo>
                  <a:pt x="13086" y="2932"/>
                  <a:pt x="13095" y="2844"/>
                  <a:pt x="13033" y="2870"/>
                </a:cubicBezTo>
                <a:close/>
                <a:moveTo>
                  <a:pt x="12936" y="2959"/>
                </a:moveTo>
                <a:cubicBezTo>
                  <a:pt x="12936" y="3012"/>
                  <a:pt x="13015" y="3064"/>
                  <a:pt x="13050" y="3117"/>
                </a:cubicBezTo>
                <a:cubicBezTo>
                  <a:pt x="13103" y="3100"/>
                  <a:pt x="12997" y="3047"/>
                  <a:pt x="13042" y="3020"/>
                </a:cubicBezTo>
                <a:cubicBezTo>
                  <a:pt x="13059" y="3038"/>
                  <a:pt x="13086" y="3012"/>
                  <a:pt x="13059" y="2985"/>
                </a:cubicBezTo>
                <a:cubicBezTo>
                  <a:pt x="13033" y="2994"/>
                  <a:pt x="13006" y="3056"/>
                  <a:pt x="12989" y="3020"/>
                </a:cubicBezTo>
                <a:cubicBezTo>
                  <a:pt x="13006" y="2985"/>
                  <a:pt x="12971" y="2950"/>
                  <a:pt x="12936" y="2959"/>
                </a:cubicBezTo>
                <a:close/>
                <a:moveTo>
                  <a:pt x="12494" y="2526"/>
                </a:moveTo>
                <a:cubicBezTo>
                  <a:pt x="12459" y="2508"/>
                  <a:pt x="12468" y="2482"/>
                  <a:pt x="12424" y="2455"/>
                </a:cubicBezTo>
                <a:cubicBezTo>
                  <a:pt x="12371" y="2482"/>
                  <a:pt x="12477" y="2544"/>
                  <a:pt x="12494" y="2526"/>
                </a:cubicBezTo>
                <a:close/>
                <a:moveTo>
                  <a:pt x="13139" y="2711"/>
                </a:moveTo>
                <a:cubicBezTo>
                  <a:pt x="13121" y="2702"/>
                  <a:pt x="13112" y="2685"/>
                  <a:pt x="13103" y="2694"/>
                </a:cubicBezTo>
                <a:cubicBezTo>
                  <a:pt x="13139" y="2755"/>
                  <a:pt x="13174" y="2702"/>
                  <a:pt x="13209" y="2694"/>
                </a:cubicBezTo>
                <a:cubicBezTo>
                  <a:pt x="13192" y="2676"/>
                  <a:pt x="13174" y="2658"/>
                  <a:pt x="13156" y="2641"/>
                </a:cubicBezTo>
                <a:cubicBezTo>
                  <a:pt x="13112" y="2658"/>
                  <a:pt x="13156" y="2685"/>
                  <a:pt x="13139" y="2711"/>
                </a:cubicBezTo>
                <a:close/>
                <a:moveTo>
                  <a:pt x="12892" y="2861"/>
                </a:moveTo>
                <a:cubicBezTo>
                  <a:pt x="12856" y="2888"/>
                  <a:pt x="12874" y="2914"/>
                  <a:pt x="12874" y="2941"/>
                </a:cubicBezTo>
                <a:cubicBezTo>
                  <a:pt x="12900" y="2932"/>
                  <a:pt x="12918" y="2941"/>
                  <a:pt x="12936" y="2914"/>
                </a:cubicBezTo>
                <a:cubicBezTo>
                  <a:pt x="12918" y="2897"/>
                  <a:pt x="12900" y="2879"/>
                  <a:pt x="12892" y="2861"/>
                </a:cubicBezTo>
                <a:close/>
                <a:moveTo>
                  <a:pt x="12918" y="2491"/>
                </a:moveTo>
                <a:cubicBezTo>
                  <a:pt x="12971" y="2570"/>
                  <a:pt x="13015" y="2552"/>
                  <a:pt x="13068" y="2597"/>
                </a:cubicBezTo>
                <a:cubicBezTo>
                  <a:pt x="13042" y="2623"/>
                  <a:pt x="13006" y="2588"/>
                  <a:pt x="12971" y="2588"/>
                </a:cubicBezTo>
                <a:cubicBezTo>
                  <a:pt x="12980" y="2649"/>
                  <a:pt x="13059" y="2632"/>
                  <a:pt x="13103" y="2632"/>
                </a:cubicBezTo>
                <a:cubicBezTo>
                  <a:pt x="13050" y="2552"/>
                  <a:pt x="12989" y="2535"/>
                  <a:pt x="12980" y="2446"/>
                </a:cubicBezTo>
                <a:cubicBezTo>
                  <a:pt x="12962" y="2482"/>
                  <a:pt x="12936" y="2455"/>
                  <a:pt x="12918" y="2491"/>
                </a:cubicBezTo>
                <a:close/>
                <a:moveTo>
                  <a:pt x="12803" y="2694"/>
                </a:moveTo>
                <a:cubicBezTo>
                  <a:pt x="12733" y="2632"/>
                  <a:pt x="12733" y="2658"/>
                  <a:pt x="12768" y="2685"/>
                </a:cubicBezTo>
                <a:cubicBezTo>
                  <a:pt x="12794" y="2711"/>
                  <a:pt x="12839" y="2747"/>
                  <a:pt x="12856" y="2729"/>
                </a:cubicBezTo>
                <a:cubicBezTo>
                  <a:pt x="12839" y="2702"/>
                  <a:pt x="12821" y="2711"/>
                  <a:pt x="12803" y="2694"/>
                </a:cubicBezTo>
                <a:close/>
                <a:moveTo>
                  <a:pt x="12644" y="2535"/>
                </a:moveTo>
                <a:lnTo>
                  <a:pt x="12591" y="2588"/>
                </a:lnTo>
                <a:cubicBezTo>
                  <a:pt x="12574" y="2605"/>
                  <a:pt x="12494" y="2517"/>
                  <a:pt x="12521" y="2570"/>
                </a:cubicBezTo>
                <a:cubicBezTo>
                  <a:pt x="12574" y="2605"/>
                  <a:pt x="12618" y="2649"/>
                  <a:pt x="12635" y="2694"/>
                </a:cubicBezTo>
                <a:cubicBezTo>
                  <a:pt x="12706" y="2649"/>
                  <a:pt x="12591" y="2614"/>
                  <a:pt x="12644" y="2579"/>
                </a:cubicBezTo>
                <a:cubicBezTo>
                  <a:pt x="12671" y="2597"/>
                  <a:pt x="12688" y="2588"/>
                  <a:pt x="12706" y="2614"/>
                </a:cubicBezTo>
                <a:cubicBezTo>
                  <a:pt x="12680" y="2641"/>
                  <a:pt x="12688" y="2685"/>
                  <a:pt x="12715" y="2729"/>
                </a:cubicBezTo>
                <a:cubicBezTo>
                  <a:pt x="12733" y="2764"/>
                  <a:pt x="12777" y="2791"/>
                  <a:pt x="12812" y="2773"/>
                </a:cubicBezTo>
                <a:cubicBezTo>
                  <a:pt x="12794" y="2747"/>
                  <a:pt x="12768" y="2720"/>
                  <a:pt x="12750" y="2702"/>
                </a:cubicBezTo>
                <a:cubicBezTo>
                  <a:pt x="12733" y="2676"/>
                  <a:pt x="12724" y="2667"/>
                  <a:pt x="12715" y="2658"/>
                </a:cubicBezTo>
                <a:cubicBezTo>
                  <a:pt x="12741" y="2579"/>
                  <a:pt x="12786" y="2658"/>
                  <a:pt x="12821" y="2623"/>
                </a:cubicBezTo>
                <a:cubicBezTo>
                  <a:pt x="12750" y="2570"/>
                  <a:pt x="12706" y="2605"/>
                  <a:pt x="12644" y="2535"/>
                </a:cubicBezTo>
                <a:close/>
                <a:moveTo>
                  <a:pt x="12556" y="2199"/>
                </a:moveTo>
                <a:cubicBezTo>
                  <a:pt x="12609" y="2226"/>
                  <a:pt x="12574" y="2252"/>
                  <a:pt x="12600" y="2270"/>
                </a:cubicBezTo>
                <a:cubicBezTo>
                  <a:pt x="12644" y="2279"/>
                  <a:pt x="12600" y="2226"/>
                  <a:pt x="12644" y="2243"/>
                </a:cubicBezTo>
                <a:cubicBezTo>
                  <a:pt x="12635" y="2270"/>
                  <a:pt x="12662" y="2252"/>
                  <a:pt x="12688" y="2279"/>
                </a:cubicBezTo>
                <a:cubicBezTo>
                  <a:pt x="12662" y="2323"/>
                  <a:pt x="12627" y="2296"/>
                  <a:pt x="12644" y="2332"/>
                </a:cubicBezTo>
                <a:cubicBezTo>
                  <a:pt x="12662" y="2349"/>
                  <a:pt x="12688" y="2376"/>
                  <a:pt x="12706" y="2367"/>
                </a:cubicBezTo>
                <a:cubicBezTo>
                  <a:pt x="12697" y="2358"/>
                  <a:pt x="12697" y="2340"/>
                  <a:pt x="12715" y="2358"/>
                </a:cubicBezTo>
                <a:cubicBezTo>
                  <a:pt x="12803" y="2402"/>
                  <a:pt x="12741" y="2438"/>
                  <a:pt x="12768" y="2482"/>
                </a:cubicBezTo>
                <a:cubicBezTo>
                  <a:pt x="12803" y="2429"/>
                  <a:pt x="12847" y="2438"/>
                  <a:pt x="12883" y="2385"/>
                </a:cubicBezTo>
                <a:cubicBezTo>
                  <a:pt x="12812" y="2340"/>
                  <a:pt x="12821" y="2323"/>
                  <a:pt x="12768" y="2261"/>
                </a:cubicBezTo>
                <a:cubicBezTo>
                  <a:pt x="12759" y="2270"/>
                  <a:pt x="12741" y="2287"/>
                  <a:pt x="12715" y="2261"/>
                </a:cubicBezTo>
                <a:cubicBezTo>
                  <a:pt x="12671" y="2234"/>
                  <a:pt x="12706" y="2190"/>
                  <a:pt x="12635" y="2164"/>
                </a:cubicBezTo>
                <a:cubicBezTo>
                  <a:pt x="12609" y="2182"/>
                  <a:pt x="12574" y="2155"/>
                  <a:pt x="12556" y="2199"/>
                </a:cubicBezTo>
                <a:close/>
                <a:moveTo>
                  <a:pt x="12521" y="2287"/>
                </a:moveTo>
                <a:cubicBezTo>
                  <a:pt x="12556" y="2358"/>
                  <a:pt x="12521" y="2349"/>
                  <a:pt x="12582" y="2349"/>
                </a:cubicBezTo>
                <a:cubicBezTo>
                  <a:pt x="12538" y="2385"/>
                  <a:pt x="12591" y="2411"/>
                  <a:pt x="12556" y="2446"/>
                </a:cubicBezTo>
                <a:cubicBezTo>
                  <a:pt x="12582" y="2473"/>
                  <a:pt x="12644" y="2446"/>
                  <a:pt x="12618" y="2429"/>
                </a:cubicBezTo>
                <a:cubicBezTo>
                  <a:pt x="12609" y="2438"/>
                  <a:pt x="12582" y="2429"/>
                  <a:pt x="12582" y="2411"/>
                </a:cubicBezTo>
                <a:lnTo>
                  <a:pt x="12609" y="2385"/>
                </a:lnTo>
                <a:cubicBezTo>
                  <a:pt x="12644" y="2393"/>
                  <a:pt x="12680" y="2473"/>
                  <a:pt x="12715" y="2446"/>
                </a:cubicBezTo>
                <a:cubicBezTo>
                  <a:pt x="12706" y="2402"/>
                  <a:pt x="12653" y="2385"/>
                  <a:pt x="12618" y="2367"/>
                </a:cubicBezTo>
                <a:cubicBezTo>
                  <a:pt x="12609" y="2296"/>
                  <a:pt x="12547" y="2287"/>
                  <a:pt x="12494" y="2226"/>
                </a:cubicBezTo>
                <a:cubicBezTo>
                  <a:pt x="12459" y="2252"/>
                  <a:pt x="12512" y="2261"/>
                  <a:pt x="12521" y="2287"/>
                </a:cubicBezTo>
                <a:close/>
                <a:moveTo>
                  <a:pt x="12291" y="2279"/>
                </a:moveTo>
                <a:cubicBezTo>
                  <a:pt x="12318" y="2305"/>
                  <a:pt x="12353" y="2323"/>
                  <a:pt x="12353" y="2349"/>
                </a:cubicBezTo>
                <a:lnTo>
                  <a:pt x="12247" y="2287"/>
                </a:lnTo>
                <a:cubicBezTo>
                  <a:pt x="12229" y="2296"/>
                  <a:pt x="12212" y="2314"/>
                  <a:pt x="12194" y="2340"/>
                </a:cubicBezTo>
                <a:cubicBezTo>
                  <a:pt x="12265" y="2411"/>
                  <a:pt x="12309" y="2349"/>
                  <a:pt x="12371" y="2402"/>
                </a:cubicBezTo>
                <a:cubicBezTo>
                  <a:pt x="12397" y="2385"/>
                  <a:pt x="12371" y="2358"/>
                  <a:pt x="12371" y="2349"/>
                </a:cubicBezTo>
                <a:cubicBezTo>
                  <a:pt x="12371" y="2349"/>
                  <a:pt x="12415" y="2349"/>
                  <a:pt x="12415" y="2340"/>
                </a:cubicBezTo>
                <a:cubicBezTo>
                  <a:pt x="12415" y="2349"/>
                  <a:pt x="12397" y="2314"/>
                  <a:pt x="12397" y="2305"/>
                </a:cubicBezTo>
                <a:cubicBezTo>
                  <a:pt x="12397" y="2296"/>
                  <a:pt x="12450" y="2305"/>
                  <a:pt x="12397" y="2270"/>
                </a:cubicBezTo>
                <a:cubicBezTo>
                  <a:pt x="12388" y="2358"/>
                  <a:pt x="12318" y="2252"/>
                  <a:pt x="12291" y="2279"/>
                </a:cubicBezTo>
                <a:close/>
                <a:moveTo>
                  <a:pt x="12220" y="2093"/>
                </a:moveTo>
                <a:cubicBezTo>
                  <a:pt x="12238" y="2137"/>
                  <a:pt x="12318" y="2164"/>
                  <a:pt x="12371" y="2199"/>
                </a:cubicBezTo>
                <a:cubicBezTo>
                  <a:pt x="12406" y="2120"/>
                  <a:pt x="12282" y="2093"/>
                  <a:pt x="12220" y="2093"/>
                </a:cubicBezTo>
                <a:close/>
                <a:moveTo>
                  <a:pt x="12141" y="2129"/>
                </a:moveTo>
                <a:cubicBezTo>
                  <a:pt x="12132" y="2120"/>
                  <a:pt x="12123" y="2111"/>
                  <a:pt x="12115" y="2102"/>
                </a:cubicBezTo>
                <a:cubicBezTo>
                  <a:pt x="12097" y="2084"/>
                  <a:pt x="12115" y="2076"/>
                  <a:pt x="12079" y="2049"/>
                </a:cubicBezTo>
                <a:cubicBezTo>
                  <a:pt x="12070" y="2049"/>
                  <a:pt x="12026" y="2014"/>
                  <a:pt x="12000" y="2049"/>
                </a:cubicBezTo>
                <a:cubicBezTo>
                  <a:pt x="12026" y="2067"/>
                  <a:pt x="12106" y="2076"/>
                  <a:pt x="12088" y="2111"/>
                </a:cubicBezTo>
                <a:cubicBezTo>
                  <a:pt x="12026" y="2058"/>
                  <a:pt x="12026" y="2120"/>
                  <a:pt x="12009" y="2120"/>
                </a:cubicBezTo>
                <a:cubicBezTo>
                  <a:pt x="12000" y="2093"/>
                  <a:pt x="11964" y="2076"/>
                  <a:pt x="11920" y="2058"/>
                </a:cubicBezTo>
                <a:cubicBezTo>
                  <a:pt x="11903" y="2129"/>
                  <a:pt x="12026" y="2146"/>
                  <a:pt x="12062" y="2199"/>
                </a:cubicBezTo>
                <a:cubicBezTo>
                  <a:pt x="12062" y="2208"/>
                  <a:pt x="12044" y="2208"/>
                  <a:pt x="12035" y="2217"/>
                </a:cubicBezTo>
                <a:cubicBezTo>
                  <a:pt x="12070" y="2252"/>
                  <a:pt x="12062" y="2234"/>
                  <a:pt x="12106" y="2252"/>
                </a:cubicBezTo>
                <a:cubicBezTo>
                  <a:pt x="12132" y="2234"/>
                  <a:pt x="12115" y="2226"/>
                  <a:pt x="12106" y="2217"/>
                </a:cubicBezTo>
                <a:cubicBezTo>
                  <a:pt x="12088" y="2208"/>
                  <a:pt x="12070" y="2199"/>
                  <a:pt x="12097" y="2173"/>
                </a:cubicBezTo>
                <a:cubicBezTo>
                  <a:pt x="12123" y="2190"/>
                  <a:pt x="12141" y="2208"/>
                  <a:pt x="12167" y="2217"/>
                </a:cubicBezTo>
                <a:cubicBezTo>
                  <a:pt x="12212" y="2173"/>
                  <a:pt x="12106" y="2173"/>
                  <a:pt x="12115" y="2137"/>
                </a:cubicBezTo>
                <a:cubicBezTo>
                  <a:pt x="12123" y="2120"/>
                  <a:pt x="12132" y="2120"/>
                  <a:pt x="12141" y="2129"/>
                </a:cubicBezTo>
                <a:cubicBezTo>
                  <a:pt x="12150" y="2137"/>
                  <a:pt x="12150" y="2129"/>
                  <a:pt x="12141" y="2129"/>
                </a:cubicBezTo>
                <a:close/>
                <a:moveTo>
                  <a:pt x="11911" y="1952"/>
                </a:moveTo>
                <a:cubicBezTo>
                  <a:pt x="11991" y="2005"/>
                  <a:pt x="11964" y="1952"/>
                  <a:pt x="11991" y="1961"/>
                </a:cubicBezTo>
                <a:cubicBezTo>
                  <a:pt x="12062" y="1978"/>
                  <a:pt x="12115" y="2058"/>
                  <a:pt x="12176" y="2067"/>
                </a:cubicBezTo>
                <a:cubicBezTo>
                  <a:pt x="12150" y="2049"/>
                  <a:pt x="12176" y="2031"/>
                  <a:pt x="12185" y="2005"/>
                </a:cubicBezTo>
                <a:cubicBezTo>
                  <a:pt x="12097" y="2005"/>
                  <a:pt x="12053" y="1952"/>
                  <a:pt x="11938" y="1899"/>
                </a:cubicBezTo>
                <a:close/>
                <a:moveTo>
                  <a:pt x="11479" y="1749"/>
                </a:moveTo>
                <a:cubicBezTo>
                  <a:pt x="11470" y="1767"/>
                  <a:pt x="11479" y="1784"/>
                  <a:pt x="11479" y="1793"/>
                </a:cubicBezTo>
                <a:cubicBezTo>
                  <a:pt x="11523" y="1811"/>
                  <a:pt x="11541" y="1793"/>
                  <a:pt x="11558" y="1775"/>
                </a:cubicBezTo>
                <a:cubicBezTo>
                  <a:pt x="11549" y="1749"/>
                  <a:pt x="11505" y="1740"/>
                  <a:pt x="11479" y="1749"/>
                </a:cubicBezTo>
                <a:close/>
                <a:moveTo>
                  <a:pt x="11249" y="1811"/>
                </a:moveTo>
                <a:cubicBezTo>
                  <a:pt x="11285" y="1811"/>
                  <a:pt x="11337" y="1864"/>
                  <a:pt x="11355" y="1828"/>
                </a:cubicBezTo>
                <a:cubicBezTo>
                  <a:pt x="11337" y="1802"/>
                  <a:pt x="11267" y="1767"/>
                  <a:pt x="11249" y="1811"/>
                </a:cubicBezTo>
                <a:close/>
                <a:moveTo>
                  <a:pt x="10852" y="1793"/>
                </a:moveTo>
                <a:cubicBezTo>
                  <a:pt x="10878" y="1819"/>
                  <a:pt x="10870" y="1793"/>
                  <a:pt x="10914" y="1811"/>
                </a:cubicBezTo>
                <a:cubicBezTo>
                  <a:pt x="10949" y="1758"/>
                  <a:pt x="10852" y="1731"/>
                  <a:pt x="10852" y="1793"/>
                </a:cubicBezTo>
                <a:close/>
                <a:moveTo>
                  <a:pt x="10878" y="1643"/>
                </a:moveTo>
                <a:cubicBezTo>
                  <a:pt x="10914" y="1661"/>
                  <a:pt x="10984" y="1731"/>
                  <a:pt x="11046" y="1705"/>
                </a:cubicBezTo>
                <a:cubicBezTo>
                  <a:pt x="11002" y="1687"/>
                  <a:pt x="10914" y="1616"/>
                  <a:pt x="10878" y="1643"/>
                </a:cubicBezTo>
                <a:close/>
                <a:moveTo>
                  <a:pt x="10613" y="1360"/>
                </a:moveTo>
                <a:cubicBezTo>
                  <a:pt x="10631" y="1369"/>
                  <a:pt x="10613" y="1404"/>
                  <a:pt x="10666" y="1404"/>
                </a:cubicBezTo>
                <a:lnTo>
                  <a:pt x="10684" y="1360"/>
                </a:lnTo>
                <a:cubicBezTo>
                  <a:pt x="10658" y="1360"/>
                  <a:pt x="10622" y="1343"/>
                  <a:pt x="10613" y="1360"/>
                </a:cubicBezTo>
                <a:close/>
                <a:moveTo>
                  <a:pt x="10454" y="1378"/>
                </a:moveTo>
                <a:cubicBezTo>
                  <a:pt x="10507" y="1422"/>
                  <a:pt x="10578" y="1431"/>
                  <a:pt x="10596" y="1352"/>
                </a:cubicBezTo>
                <a:cubicBezTo>
                  <a:pt x="10578" y="1343"/>
                  <a:pt x="10534" y="1299"/>
                  <a:pt x="10525" y="1334"/>
                </a:cubicBezTo>
                <a:cubicBezTo>
                  <a:pt x="10534" y="1334"/>
                  <a:pt x="10543" y="1343"/>
                  <a:pt x="10534" y="1352"/>
                </a:cubicBezTo>
                <a:cubicBezTo>
                  <a:pt x="10481" y="1325"/>
                  <a:pt x="10472" y="1360"/>
                  <a:pt x="10454" y="1378"/>
                </a:cubicBezTo>
                <a:close/>
                <a:moveTo>
                  <a:pt x="10225" y="1254"/>
                </a:moveTo>
                <a:cubicBezTo>
                  <a:pt x="10207" y="1325"/>
                  <a:pt x="10296" y="1281"/>
                  <a:pt x="10331" y="1281"/>
                </a:cubicBezTo>
                <a:cubicBezTo>
                  <a:pt x="10375" y="1290"/>
                  <a:pt x="10446" y="1352"/>
                  <a:pt x="10472" y="1307"/>
                </a:cubicBezTo>
                <a:cubicBezTo>
                  <a:pt x="10393" y="1290"/>
                  <a:pt x="10287" y="1237"/>
                  <a:pt x="10225" y="1254"/>
                </a:cubicBezTo>
                <a:close/>
                <a:moveTo>
                  <a:pt x="10048" y="1387"/>
                </a:moveTo>
                <a:cubicBezTo>
                  <a:pt x="10066" y="1413"/>
                  <a:pt x="10145" y="1431"/>
                  <a:pt x="10154" y="1396"/>
                </a:cubicBezTo>
                <a:cubicBezTo>
                  <a:pt x="10128" y="1396"/>
                  <a:pt x="10057" y="1352"/>
                  <a:pt x="10048" y="1387"/>
                </a:cubicBezTo>
                <a:close/>
                <a:moveTo>
                  <a:pt x="11099" y="1307"/>
                </a:moveTo>
                <a:cubicBezTo>
                  <a:pt x="11152" y="1325"/>
                  <a:pt x="11152" y="1369"/>
                  <a:pt x="11223" y="1387"/>
                </a:cubicBezTo>
                <a:cubicBezTo>
                  <a:pt x="11249" y="1316"/>
                  <a:pt x="11152" y="1299"/>
                  <a:pt x="11099" y="1307"/>
                </a:cubicBezTo>
                <a:close/>
                <a:moveTo>
                  <a:pt x="10905" y="1237"/>
                </a:moveTo>
                <a:cubicBezTo>
                  <a:pt x="10975" y="1237"/>
                  <a:pt x="10984" y="1325"/>
                  <a:pt x="11028" y="1290"/>
                </a:cubicBezTo>
                <a:cubicBezTo>
                  <a:pt x="10958" y="1254"/>
                  <a:pt x="10993" y="1246"/>
                  <a:pt x="11046" y="1228"/>
                </a:cubicBezTo>
                <a:cubicBezTo>
                  <a:pt x="10993" y="1219"/>
                  <a:pt x="10931" y="1210"/>
                  <a:pt x="10905" y="1237"/>
                </a:cubicBezTo>
                <a:close/>
                <a:moveTo>
                  <a:pt x="10737" y="1042"/>
                </a:moveTo>
                <a:cubicBezTo>
                  <a:pt x="10746" y="1087"/>
                  <a:pt x="10711" y="1140"/>
                  <a:pt x="10781" y="1148"/>
                </a:cubicBezTo>
                <a:cubicBezTo>
                  <a:pt x="10808" y="1104"/>
                  <a:pt x="10764" y="1078"/>
                  <a:pt x="10737" y="1042"/>
                </a:cubicBezTo>
                <a:close/>
                <a:moveTo>
                  <a:pt x="10666" y="1104"/>
                </a:moveTo>
                <a:cubicBezTo>
                  <a:pt x="10755" y="1148"/>
                  <a:pt x="10569" y="1175"/>
                  <a:pt x="10693" y="1201"/>
                </a:cubicBezTo>
                <a:cubicBezTo>
                  <a:pt x="10728" y="1166"/>
                  <a:pt x="10711" y="1087"/>
                  <a:pt x="10666" y="1104"/>
                </a:cubicBezTo>
                <a:close/>
                <a:moveTo>
                  <a:pt x="10172" y="1042"/>
                </a:moveTo>
                <a:cubicBezTo>
                  <a:pt x="10154" y="1034"/>
                  <a:pt x="10154" y="1016"/>
                  <a:pt x="10163" y="989"/>
                </a:cubicBezTo>
                <a:cubicBezTo>
                  <a:pt x="10137" y="981"/>
                  <a:pt x="10110" y="981"/>
                  <a:pt x="10092" y="989"/>
                </a:cubicBezTo>
                <a:cubicBezTo>
                  <a:pt x="10066" y="1025"/>
                  <a:pt x="10154" y="1069"/>
                  <a:pt x="10172" y="1042"/>
                </a:cubicBezTo>
                <a:close/>
                <a:moveTo>
                  <a:pt x="10075" y="813"/>
                </a:moveTo>
                <a:cubicBezTo>
                  <a:pt x="10075" y="839"/>
                  <a:pt x="10057" y="866"/>
                  <a:pt x="10084" y="875"/>
                </a:cubicBezTo>
                <a:cubicBezTo>
                  <a:pt x="10084" y="848"/>
                  <a:pt x="10128" y="892"/>
                  <a:pt x="10128" y="901"/>
                </a:cubicBezTo>
                <a:cubicBezTo>
                  <a:pt x="10119" y="928"/>
                  <a:pt x="10084" y="910"/>
                  <a:pt x="10084" y="937"/>
                </a:cubicBezTo>
                <a:cubicBezTo>
                  <a:pt x="10163" y="963"/>
                  <a:pt x="10278" y="954"/>
                  <a:pt x="10349" y="989"/>
                </a:cubicBezTo>
                <a:cubicBezTo>
                  <a:pt x="10393" y="1007"/>
                  <a:pt x="10402" y="1060"/>
                  <a:pt x="10446" y="1078"/>
                </a:cubicBezTo>
                <a:cubicBezTo>
                  <a:pt x="10384" y="1069"/>
                  <a:pt x="10278" y="1087"/>
                  <a:pt x="10304" y="1122"/>
                </a:cubicBezTo>
                <a:cubicBezTo>
                  <a:pt x="10349" y="1078"/>
                  <a:pt x="10463" y="1113"/>
                  <a:pt x="10499" y="1078"/>
                </a:cubicBezTo>
                <a:cubicBezTo>
                  <a:pt x="10499" y="1078"/>
                  <a:pt x="10446" y="1051"/>
                  <a:pt x="10472" y="1034"/>
                </a:cubicBezTo>
                <a:cubicBezTo>
                  <a:pt x="10499" y="1051"/>
                  <a:pt x="10552" y="1016"/>
                  <a:pt x="10560" y="1060"/>
                </a:cubicBezTo>
                <a:cubicBezTo>
                  <a:pt x="10534" y="1060"/>
                  <a:pt x="10507" y="1042"/>
                  <a:pt x="10499" y="1060"/>
                </a:cubicBezTo>
                <a:cubicBezTo>
                  <a:pt x="10525" y="1087"/>
                  <a:pt x="10569" y="1095"/>
                  <a:pt x="10578" y="1131"/>
                </a:cubicBezTo>
                <a:cubicBezTo>
                  <a:pt x="10552" y="1140"/>
                  <a:pt x="10552" y="1157"/>
                  <a:pt x="10587" y="1175"/>
                </a:cubicBezTo>
                <a:cubicBezTo>
                  <a:pt x="10587" y="1131"/>
                  <a:pt x="10649" y="1175"/>
                  <a:pt x="10640" y="1113"/>
                </a:cubicBezTo>
                <a:cubicBezTo>
                  <a:pt x="10596" y="1104"/>
                  <a:pt x="10578" y="1131"/>
                  <a:pt x="10578" y="1078"/>
                </a:cubicBezTo>
                <a:cubicBezTo>
                  <a:pt x="10605" y="1042"/>
                  <a:pt x="10631" y="998"/>
                  <a:pt x="10666" y="963"/>
                </a:cubicBezTo>
                <a:lnTo>
                  <a:pt x="10596" y="945"/>
                </a:lnTo>
                <a:cubicBezTo>
                  <a:pt x="10560" y="972"/>
                  <a:pt x="10649" y="1007"/>
                  <a:pt x="10596" y="1007"/>
                </a:cubicBezTo>
                <a:cubicBezTo>
                  <a:pt x="10578" y="998"/>
                  <a:pt x="10516" y="989"/>
                  <a:pt x="10525" y="972"/>
                </a:cubicBezTo>
                <a:cubicBezTo>
                  <a:pt x="10525" y="972"/>
                  <a:pt x="10578" y="972"/>
                  <a:pt x="10569" y="963"/>
                </a:cubicBezTo>
                <a:cubicBezTo>
                  <a:pt x="10525" y="937"/>
                  <a:pt x="10463" y="937"/>
                  <a:pt x="10410" y="928"/>
                </a:cubicBezTo>
                <a:cubicBezTo>
                  <a:pt x="10366" y="919"/>
                  <a:pt x="10313" y="857"/>
                  <a:pt x="10296" y="910"/>
                </a:cubicBezTo>
                <a:cubicBezTo>
                  <a:pt x="10384" y="937"/>
                  <a:pt x="10393" y="989"/>
                  <a:pt x="10454" y="1016"/>
                </a:cubicBezTo>
                <a:cubicBezTo>
                  <a:pt x="10393" y="1051"/>
                  <a:pt x="10366" y="963"/>
                  <a:pt x="10331" y="937"/>
                </a:cubicBezTo>
                <a:cubicBezTo>
                  <a:pt x="10287" y="937"/>
                  <a:pt x="10190" y="945"/>
                  <a:pt x="10172" y="901"/>
                </a:cubicBezTo>
                <a:cubicBezTo>
                  <a:pt x="10172" y="857"/>
                  <a:pt x="10278" y="945"/>
                  <a:pt x="10269" y="875"/>
                </a:cubicBezTo>
                <a:cubicBezTo>
                  <a:pt x="10181" y="884"/>
                  <a:pt x="10163" y="839"/>
                  <a:pt x="10075" y="813"/>
                </a:cubicBezTo>
                <a:close/>
                <a:moveTo>
                  <a:pt x="9669" y="1078"/>
                </a:moveTo>
                <a:cubicBezTo>
                  <a:pt x="9660" y="1122"/>
                  <a:pt x="9695" y="1219"/>
                  <a:pt x="9766" y="1175"/>
                </a:cubicBezTo>
                <a:cubicBezTo>
                  <a:pt x="9748" y="1166"/>
                  <a:pt x="9748" y="1157"/>
                  <a:pt x="9739" y="1140"/>
                </a:cubicBezTo>
                <a:cubicBezTo>
                  <a:pt x="9766" y="1122"/>
                  <a:pt x="9819" y="1140"/>
                  <a:pt x="9872" y="1157"/>
                </a:cubicBezTo>
                <a:cubicBezTo>
                  <a:pt x="9836" y="1193"/>
                  <a:pt x="9889" y="1193"/>
                  <a:pt x="9889" y="1219"/>
                </a:cubicBezTo>
                <a:cubicBezTo>
                  <a:pt x="9942" y="1246"/>
                  <a:pt x="9960" y="1219"/>
                  <a:pt x="10013" y="1237"/>
                </a:cubicBezTo>
                <a:cubicBezTo>
                  <a:pt x="10013" y="1184"/>
                  <a:pt x="10004" y="1201"/>
                  <a:pt x="10031" y="1157"/>
                </a:cubicBezTo>
                <a:cubicBezTo>
                  <a:pt x="9907" y="1131"/>
                  <a:pt x="9783" y="1104"/>
                  <a:pt x="9669" y="1078"/>
                </a:cubicBezTo>
                <a:close/>
                <a:moveTo>
                  <a:pt x="9165" y="1034"/>
                </a:moveTo>
                <a:cubicBezTo>
                  <a:pt x="9227" y="1051"/>
                  <a:pt x="9280" y="1060"/>
                  <a:pt x="9324" y="1051"/>
                </a:cubicBezTo>
                <a:cubicBezTo>
                  <a:pt x="9324" y="1087"/>
                  <a:pt x="9271" y="1060"/>
                  <a:pt x="9262" y="1087"/>
                </a:cubicBezTo>
                <a:cubicBezTo>
                  <a:pt x="9271" y="1095"/>
                  <a:pt x="9298" y="1095"/>
                  <a:pt x="9298" y="1113"/>
                </a:cubicBezTo>
                <a:lnTo>
                  <a:pt x="9324" y="1113"/>
                </a:lnTo>
                <a:cubicBezTo>
                  <a:pt x="9333" y="1095"/>
                  <a:pt x="9333" y="1060"/>
                  <a:pt x="9360" y="1060"/>
                </a:cubicBezTo>
                <a:cubicBezTo>
                  <a:pt x="9368" y="1131"/>
                  <a:pt x="9448" y="1078"/>
                  <a:pt x="9501" y="1087"/>
                </a:cubicBezTo>
                <a:lnTo>
                  <a:pt x="9483" y="1131"/>
                </a:lnTo>
                <a:cubicBezTo>
                  <a:pt x="9572" y="1104"/>
                  <a:pt x="9660" y="1228"/>
                  <a:pt x="9677" y="1157"/>
                </a:cubicBezTo>
                <a:cubicBezTo>
                  <a:pt x="9607" y="1157"/>
                  <a:pt x="9563" y="1095"/>
                  <a:pt x="9607" y="1069"/>
                </a:cubicBezTo>
                <a:cubicBezTo>
                  <a:pt x="9545" y="1051"/>
                  <a:pt x="9483" y="1051"/>
                  <a:pt x="9448" y="1078"/>
                </a:cubicBezTo>
                <a:cubicBezTo>
                  <a:pt x="9351" y="1069"/>
                  <a:pt x="9218" y="937"/>
                  <a:pt x="9165" y="1034"/>
                </a:cubicBezTo>
                <a:close/>
                <a:moveTo>
                  <a:pt x="8883" y="530"/>
                </a:moveTo>
                <a:cubicBezTo>
                  <a:pt x="8945" y="522"/>
                  <a:pt x="8945" y="566"/>
                  <a:pt x="8980" y="522"/>
                </a:cubicBezTo>
                <a:cubicBezTo>
                  <a:pt x="8945" y="495"/>
                  <a:pt x="8945" y="513"/>
                  <a:pt x="8892" y="486"/>
                </a:cubicBezTo>
                <a:close/>
                <a:moveTo>
                  <a:pt x="8724" y="795"/>
                </a:moveTo>
                <a:cubicBezTo>
                  <a:pt x="8742" y="813"/>
                  <a:pt x="8786" y="822"/>
                  <a:pt x="8821" y="831"/>
                </a:cubicBezTo>
                <a:cubicBezTo>
                  <a:pt x="8856" y="786"/>
                  <a:pt x="8724" y="769"/>
                  <a:pt x="8724" y="795"/>
                </a:cubicBezTo>
                <a:close/>
                <a:moveTo>
                  <a:pt x="8680" y="928"/>
                </a:moveTo>
                <a:cubicBezTo>
                  <a:pt x="8794" y="937"/>
                  <a:pt x="8653" y="972"/>
                  <a:pt x="8697" y="1007"/>
                </a:cubicBezTo>
                <a:cubicBezTo>
                  <a:pt x="8777" y="1025"/>
                  <a:pt x="8830" y="1025"/>
                  <a:pt x="8892" y="1025"/>
                </a:cubicBezTo>
                <a:cubicBezTo>
                  <a:pt x="8936" y="1016"/>
                  <a:pt x="8874" y="981"/>
                  <a:pt x="8927" y="972"/>
                </a:cubicBezTo>
                <a:cubicBezTo>
                  <a:pt x="8953" y="1007"/>
                  <a:pt x="8989" y="1051"/>
                  <a:pt x="9042" y="1069"/>
                </a:cubicBezTo>
                <a:cubicBezTo>
                  <a:pt x="9077" y="1060"/>
                  <a:pt x="9104" y="1034"/>
                  <a:pt x="9121" y="998"/>
                </a:cubicBezTo>
                <a:cubicBezTo>
                  <a:pt x="9051" y="981"/>
                  <a:pt x="8980" y="963"/>
                  <a:pt x="9042" y="1007"/>
                </a:cubicBezTo>
                <a:cubicBezTo>
                  <a:pt x="8980" y="989"/>
                  <a:pt x="8953" y="954"/>
                  <a:pt x="8892" y="937"/>
                </a:cubicBezTo>
                <a:cubicBezTo>
                  <a:pt x="8839" y="998"/>
                  <a:pt x="8742" y="892"/>
                  <a:pt x="8680" y="928"/>
                </a:cubicBezTo>
                <a:close/>
                <a:moveTo>
                  <a:pt x="8644" y="998"/>
                </a:moveTo>
                <a:cubicBezTo>
                  <a:pt x="8627" y="989"/>
                  <a:pt x="8636" y="972"/>
                  <a:pt x="8653" y="963"/>
                </a:cubicBezTo>
                <a:cubicBezTo>
                  <a:pt x="8600" y="954"/>
                  <a:pt x="8627" y="910"/>
                  <a:pt x="8574" y="901"/>
                </a:cubicBezTo>
                <a:cubicBezTo>
                  <a:pt x="8538" y="919"/>
                  <a:pt x="8600" y="1034"/>
                  <a:pt x="8644" y="998"/>
                </a:cubicBezTo>
                <a:close/>
                <a:moveTo>
                  <a:pt x="1219" y="3347"/>
                </a:moveTo>
                <a:cubicBezTo>
                  <a:pt x="1201" y="3374"/>
                  <a:pt x="1183" y="3391"/>
                  <a:pt x="1192" y="3409"/>
                </a:cubicBezTo>
                <a:cubicBezTo>
                  <a:pt x="1245" y="3356"/>
                  <a:pt x="1227" y="3488"/>
                  <a:pt x="1263" y="3409"/>
                </a:cubicBezTo>
                <a:cubicBezTo>
                  <a:pt x="1263" y="3382"/>
                  <a:pt x="1245" y="3391"/>
                  <a:pt x="1219" y="3347"/>
                </a:cubicBezTo>
                <a:close/>
                <a:moveTo>
                  <a:pt x="2084" y="2853"/>
                </a:moveTo>
                <a:cubicBezTo>
                  <a:pt x="2022" y="2906"/>
                  <a:pt x="1978" y="2932"/>
                  <a:pt x="1978" y="3003"/>
                </a:cubicBezTo>
                <a:cubicBezTo>
                  <a:pt x="1996" y="2985"/>
                  <a:pt x="2075" y="2897"/>
                  <a:pt x="2084" y="2853"/>
                </a:cubicBezTo>
                <a:close/>
                <a:moveTo>
                  <a:pt x="2358" y="1934"/>
                </a:moveTo>
                <a:cubicBezTo>
                  <a:pt x="2322" y="1987"/>
                  <a:pt x="2305" y="1978"/>
                  <a:pt x="2269" y="2014"/>
                </a:cubicBezTo>
                <a:cubicBezTo>
                  <a:pt x="2305" y="2040"/>
                  <a:pt x="2384" y="1970"/>
                  <a:pt x="2358" y="1934"/>
                </a:cubicBezTo>
                <a:close/>
                <a:moveTo>
                  <a:pt x="2561" y="1714"/>
                </a:moveTo>
                <a:cubicBezTo>
                  <a:pt x="2543" y="1775"/>
                  <a:pt x="2455" y="1775"/>
                  <a:pt x="2455" y="1837"/>
                </a:cubicBezTo>
                <a:cubicBezTo>
                  <a:pt x="2481" y="1828"/>
                  <a:pt x="2605" y="1749"/>
                  <a:pt x="2561" y="1714"/>
                </a:cubicBezTo>
                <a:close/>
                <a:moveTo>
                  <a:pt x="4168" y="592"/>
                </a:moveTo>
                <a:cubicBezTo>
                  <a:pt x="4150" y="619"/>
                  <a:pt x="4168" y="654"/>
                  <a:pt x="4159" y="680"/>
                </a:cubicBezTo>
                <a:lnTo>
                  <a:pt x="4229" y="645"/>
                </a:lnTo>
                <a:cubicBezTo>
                  <a:pt x="4221" y="610"/>
                  <a:pt x="4203" y="574"/>
                  <a:pt x="4168" y="592"/>
                </a:cubicBezTo>
                <a:close/>
                <a:moveTo>
                  <a:pt x="5139" y="592"/>
                </a:moveTo>
                <a:cubicBezTo>
                  <a:pt x="5068" y="619"/>
                  <a:pt x="5086" y="530"/>
                  <a:pt x="4998" y="583"/>
                </a:cubicBezTo>
                <a:cubicBezTo>
                  <a:pt x="4998" y="627"/>
                  <a:pt x="5068" y="601"/>
                  <a:pt x="5033" y="645"/>
                </a:cubicBezTo>
                <a:cubicBezTo>
                  <a:pt x="5086" y="636"/>
                  <a:pt x="5130" y="619"/>
                  <a:pt x="5139" y="592"/>
                </a:cubicBezTo>
                <a:close/>
                <a:moveTo>
                  <a:pt x="5377" y="151"/>
                </a:moveTo>
                <a:cubicBezTo>
                  <a:pt x="5316" y="177"/>
                  <a:pt x="5324" y="142"/>
                  <a:pt x="5298" y="142"/>
                </a:cubicBezTo>
                <a:cubicBezTo>
                  <a:pt x="5298" y="186"/>
                  <a:pt x="5342" y="177"/>
                  <a:pt x="5369" y="204"/>
                </a:cubicBezTo>
                <a:cubicBezTo>
                  <a:pt x="5369" y="230"/>
                  <a:pt x="5316" y="230"/>
                  <a:pt x="5342" y="265"/>
                </a:cubicBezTo>
                <a:cubicBezTo>
                  <a:pt x="5457" y="257"/>
                  <a:pt x="5377" y="221"/>
                  <a:pt x="5377" y="151"/>
                </a:cubicBezTo>
                <a:close/>
                <a:moveTo>
                  <a:pt x="6534" y="115"/>
                </a:moveTo>
                <a:cubicBezTo>
                  <a:pt x="6481" y="107"/>
                  <a:pt x="6437" y="115"/>
                  <a:pt x="6419" y="142"/>
                </a:cubicBezTo>
                <a:cubicBezTo>
                  <a:pt x="6490" y="133"/>
                  <a:pt x="6534" y="186"/>
                  <a:pt x="6534" y="115"/>
                </a:cubicBezTo>
                <a:close/>
                <a:moveTo>
                  <a:pt x="7020" y="451"/>
                </a:moveTo>
                <a:lnTo>
                  <a:pt x="6923" y="442"/>
                </a:lnTo>
                <a:cubicBezTo>
                  <a:pt x="6896" y="495"/>
                  <a:pt x="7029" y="513"/>
                  <a:pt x="7020" y="451"/>
                </a:cubicBezTo>
                <a:close/>
                <a:moveTo>
                  <a:pt x="7196" y="230"/>
                </a:moveTo>
                <a:cubicBezTo>
                  <a:pt x="7143" y="230"/>
                  <a:pt x="7082" y="212"/>
                  <a:pt x="7073" y="257"/>
                </a:cubicBezTo>
                <a:cubicBezTo>
                  <a:pt x="7117" y="248"/>
                  <a:pt x="7205" y="292"/>
                  <a:pt x="7196" y="230"/>
                </a:cubicBezTo>
                <a:close/>
                <a:moveTo>
                  <a:pt x="7488" y="318"/>
                </a:moveTo>
                <a:cubicBezTo>
                  <a:pt x="7426" y="301"/>
                  <a:pt x="7329" y="327"/>
                  <a:pt x="7364" y="363"/>
                </a:cubicBezTo>
                <a:cubicBezTo>
                  <a:pt x="7382" y="345"/>
                  <a:pt x="7505" y="416"/>
                  <a:pt x="7488" y="318"/>
                </a:cubicBezTo>
                <a:close/>
                <a:moveTo>
                  <a:pt x="7876" y="610"/>
                </a:moveTo>
                <a:cubicBezTo>
                  <a:pt x="7867" y="566"/>
                  <a:pt x="7832" y="539"/>
                  <a:pt x="7761" y="530"/>
                </a:cubicBezTo>
                <a:cubicBezTo>
                  <a:pt x="7708" y="610"/>
                  <a:pt x="7806" y="601"/>
                  <a:pt x="7876" y="610"/>
                </a:cubicBezTo>
                <a:close/>
                <a:moveTo>
                  <a:pt x="8265" y="380"/>
                </a:moveTo>
                <a:cubicBezTo>
                  <a:pt x="8221" y="327"/>
                  <a:pt x="8150" y="363"/>
                  <a:pt x="8097" y="301"/>
                </a:cubicBezTo>
                <a:cubicBezTo>
                  <a:pt x="8079" y="336"/>
                  <a:pt x="8123" y="327"/>
                  <a:pt x="8150" y="345"/>
                </a:cubicBezTo>
                <a:cubicBezTo>
                  <a:pt x="8185" y="371"/>
                  <a:pt x="8238" y="433"/>
                  <a:pt x="8265" y="380"/>
                </a:cubicBezTo>
                <a:close/>
                <a:moveTo>
                  <a:pt x="8459" y="866"/>
                </a:moveTo>
                <a:cubicBezTo>
                  <a:pt x="8379" y="857"/>
                  <a:pt x="8327" y="892"/>
                  <a:pt x="8282" y="928"/>
                </a:cubicBezTo>
                <a:cubicBezTo>
                  <a:pt x="8327" y="928"/>
                  <a:pt x="8397" y="989"/>
                  <a:pt x="8441" y="954"/>
                </a:cubicBezTo>
                <a:cubicBezTo>
                  <a:pt x="8397" y="937"/>
                  <a:pt x="8441" y="875"/>
                  <a:pt x="8459" y="866"/>
                </a:cubicBezTo>
                <a:close/>
                <a:moveTo>
                  <a:pt x="8009" y="839"/>
                </a:moveTo>
                <a:cubicBezTo>
                  <a:pt x="7991" y="892"/>
                  <a:pt x="8097" y="875"/>
                  <a:pt x="8141" y="901"/>
                </a:cubicBezTo>
                <a:cubicBezTo>
                  <a:pt x="8168" y="901"/>
                  <a:pt x="8176" y="884"/>
                  <a:pt x="8212" y="892"/>
                </a:cubicBezTo>
                <a:cubicBezTo>
                  <a:pt x="8194" y="937"/>
                  <a:pt x="8212" y="954"/>
                  <a:pt x="8256" y="954"/>
                </a:cubicBezTo>
                <a:cubicBezTo>
                  <a:pt x="8282" y="910"/>
                  <a:pt x="8221" y="910"/>
                  <a:pt x="8238" y="875"/>
                </a:cubicBezTo>
                <a:cubicBezTo>
                  <a:pt x="8300" y="901"/>
                  <a:pt x="8318" y="857"/>
                  <a:pt x="8353" y="848"/>
                </a:cubicBezTo>
                <a:cubicBezTo>
                  <a:pt x="8238" y="839"/>
                  <a:pt x="8097" y="884"/>
                  <a:pt x="8009" y="839"/>
                </a:cubicBezTo>
                <a:close/>
                <a:moveTo>
                  <a:pt x="7064" y="680"/>
                </a:moveTo>
                <a:cubicBezTo>
                  <a:pt x="7082" y="680"/>
                  <a:pt x="7090" y="689"/>
                  <a:pt x="7082" y="707"/>
                </a:cubicBezTo>
                <a:cubicBezTo>
                  <a:pt x="7143" y="707"/>
                  <a:pt x="7117" y="698"/>
                  <a:pt x="7170" y="716"/>
                </a:cubicBezTo>
                <a:cubicBezTo>
                  <a:pt x="7196" y="672"/>
                  <a:pt x="7055" y="672"/>
                  <a:pt x="7064" y="680"/>
                </a:cubicBezTo>
                <a:close/>
                <a:moveTo>
                  <a:pt x="6719" y="680"/>
                </a:moveTo>
                <a:cubicBezTo>
                  <a:pt x="6764" y="689"/>
                  <a:pt x="6790" y="680"/>
                  <a:pt x="6799" y="654"/>
                </a:cubicBezTo>
                <a:cubicBezTo>
                  <a:pt x="6772" y="654"/>
                  <a:pt x="6764" y="627"/>
                  <a:pt x="6719" y="636"/>
                </a:cubicBezTo>
                <a:close/>
                <a:moveTo>
                  <a:pt x="6596" y="663"/>
                </a:moveTo>
                <a:cubicBezTo>
                  <a:pt x="6614" y="707"/>
                  <a:pt x="6622" y="760"/>
                  <a:pt x="6702" y="760"/>
                </a:cubicBezTo>
                <a:cubicBezTo>
                  <a:pt x="6719" y="707"/>
                  <a:pt x="6675" y="725"/>
                  <a:pt x="6667" y="698"/>
                </a:cubicBezTo>
                <a:cubicBezTo>
                  <a:pt x="6667" y="698"/>
                  <a:pt x="6693" y="672"/>
                  <a:pt x="6667" y="663"/>
                </a:cubicBezTo>
                <a:close/>
                <a:moveTo>
                  <a:pt x="5386" y="848"/>
                </a:moveTo>
                <a:cubicBezTo>
                  <a:pt x="5439" y="839"/>
                  <a:pt x="5474" y="822"/>
                  <a:pt x="5483" y="795"/>
                </a:cubicBezTo>
                <a:cubicBezTo>
                  <a:pt x="5439" y="804"/>
                  <a:pt x="5430" y="769"/>
                  <a:pt x="5377" y="786"/>
                </a:cubicBezTo>
                <a:close/>
                <a:moveTo>
                  <a:pt x="539" y="5449"/>
                </a:moveTo>
                <a:cubicBezTo>
                  <a:pt x="512" y="5440"/>
                  <a:pt x="521" y="5396"/>
                  <a:pt x="521" y="5334"/>
                </a:cubicBezTo>
                <a:cubicBezTo>
                  <a:pt x="503" y="5369"/>
                  <a:pt x="468" y="5343"/>
                  <a:pt x="459" y="5396"/>
                </a:cubicBezTo>
                <a:cubicBezTo>
                  <a:pt x="477" y="5413"/>
                  <a:pt x="521" y="5519"/>
                  <a:pt x="539" y="5449"/>
                </a:cubicBezTo>
                <a:close/>
                <a:moveTo>
                  <a:pt x="433" y="5846"/>
                </a:moveTo>
                <a:cubicBezTo>
                  <a:pt x="442" y="5837"/>
                  <a:pt x="450" y="5828"/>
                  <a:pt x="468" y="5837"/>
                </a:cubicBezTo>
                <a:cubicBezTo>
                  <a:pt x="494" y="5784"/>
                  <a:pt x="459" y="5775"/>
                  <a:pt x="450" y="5731"/>
                </a:cubicBezTo>
                <a:cubicBezTo>
                  <a:pt x="450" y="5775"/>
                  <a:pt x="406" y="5837"/>
                  <a:pt x="433" y="5846"/>
                </a:cubicBezTo>
                <a:close/>
                <a:moveTo>
                  <a:pt x="6225" y="11179"/>
                </a:moveTo>
                <a:cubicBezTo>
                  <a:pt x="6181" y="11170"/>
                  <a:pt x="6181" y="11091"/>
                  <a:pt x="6137" y="11126"/>
                </a:cubicBezTo>
                <a:cubicBezTo>
                  <a:pt x="6146" y="11144"/>
                  <a:pt x="6190" y="11214"/>
                  <a:pt x="6225" y="11179"/>
                </a:cubicBezTo>
                <a:close/>
                <a:moveTo>
                  <a:pt x="6446" y="11364"/>
                </a:moveTo>
                <a:cubicBezTo>
                  <a:pt x="6410" y="11356"/>
                  <a:pt x="6410" y="11338"/>
                  <a:pt x="6428" y="11311"/>
                </a:cubicBezTo>
                <a:cubicBezTo>
                  <a:pt x="6375" y="11285"/>
                  <a:pt x="6357" y="11311"/>
                  <a:pt x="6304" y="11285"/>
                </a:cubicBezTo>
                <a:cubicBezTo>
                  <a:pt x="6287" y="11311"/>
                  <a:pt x="6366" y="11373"/>
                  <a:pt x="6384" y="11373"/>
                </a:cubicBezTo>
                <a:cubicBezTo>
                  <a:pt x="6393" y="11373"/>
                  <a:pt x="6393" y="11338"/>
                  <a:pt x="6410" y="11356"/>
                </a:cubicBezTo>
                <a:cubicBezTo>
                  <a:pt x="6402" y="11373"/>
                  <a:pt x="6437" y="11417"/>
                  <a:pt x="6446" y="11364"/>
                </a:cubicBezTo>
                <a:close/>
                <a:moveTo>
                  <a:pt x="6764" y="11382"/>
                </a:moveTo>
                <a:cubicBezTo>
                  <a:pt x="6781" y="11347"/>
                  <a:pt x="6693" y="11294"/>
                  <a:pt x="6667" y="11320"/>
                </a:cubicBezTo>
                <a:cubicBezTo>
                  <a:pt x="6693" y="11338"/>
                  <a:pt x="6719" y="11364"/>
                  <a:pt x="6764" y="11382"/>
                </a:cubicBezTo>
                <a:close/>
                <a:moveTo>
                  <a:pt x="11982" y="11779"/>
                </a:moveTo>
                <a:cubicBezTo>
                  <a:pt x="12053" y="11762"/>
                  <a:pt x="12026" y="11682"/>
                  <a:pt x="11964" y="11726"/>
                </a:cubicBezTo>
                <a:close/>
                <a:moveTo>
                  <a:pt x="11514" y="11956"/>
                </a:moveTo>
                <a:cubicBezTo>
                  <a:pt x="11523" y="12000"/>
                  <a:pt x="11576" y="11983"/>
                  <a:pt x="11629" y="11974"/>
                </a:cubicBezTo>
                <a:cubicBezTo>
                  <a:pt x="11629" y="11912"/>
                  <a:pt x="11567" y="11938"/>
                  <a:pt x="11514" y="11956"/>
                </a:cubicBezTo>
                <a:close/>
                <a:moveTo>
                  <a:pt x="11099" y="10861"/>
                </a:moveTo>
                <a:cubicBezTo>
                  <a:pt x="11117" y="10888"/>
                  <a:pt x="11108" y="10958"/>
                  <a:pt x="11152" y="10949"/>
                </a:cubicBezTo>
                <a:cubicBezTo>
                  <a:pt x="11161" y="10932"/>
                  <a:pt x="11161" y="10905"/>
                  <a:pt x="11152" y="10870"/>
                </a:cubicBezTo>
                <a:cubicBezTo>
                  <a:pt x="11126" y="10879"/>
                  <a:pt x="11117" y="10861"/>
                  <a:pt x="11099" y="10861"/>
                </a:cubicBezTo>
                <a:close/>
                <a:moveTo>
                  <a:pt x="10746" y="10879"/>
                </a:moveTo>
                <a:cubicBezTo>
                  <a:pt x="10737" y="10905"/>
                  <a:pt x="10764" y="10905"/>
                  <a:pt x="10772" y="10923"/>
                </a:cubicBezTo>
                <a:cubicBezTo>
                  <a:pt x="10772" y="10958"/>
                  <a:pt x="10755" y="11002"/>
                  <a:pt x="10808" y="10994"/>
                </a:cubicBezTo>
                <a:cubicBezTo>
                  <a:pt x="10808" y="10976"/>
                  <a:pt x="10799" y="10967"/>
                  <a:pt x="10790" y="10949"/>
                </a:cubicBezTo>
                <a:cubicBezTo>
                  <a:pt x="10817" y="10949"/>
                  <a:pt x="10834" y="10932"/>
                  <a:pt x="10825" y="10905"/>
                </a:cubicBezTo>
                <a:cubicBezTo>
                  <a:pt x="10781" y="10914"/>
                  <a:pt x="10764" y="10888"/>
                  <a:pt x="10746" y="10879"/>
                </a:cubicBezTo>
                <a:close/>
                <a:moveTo>
                  <a:pt x="10781" y="12283"/>
                </a:moveTo>
                <a:cubicBezTo>
                  <a:pt x="10834" y="12274"/>
                  <a:pt x="10958" y="12300"/>
                  <a:pt x="10949" y="12239"/>
                </a:cubicBezTo>
                <a:cubicBezTo>
                  <a:pt x="10931" y="12194"/>
                  <a:pt x="10922" y="12283"/>
                  <a:pt x="10870" y="12265"/>
                </a:cubicBezTo>
                <a:cubicBezTo>
                  <a:pt x="10870" y="12247"/>
                  <a:pt x="10870" y="12230"/>
                  <a:pt x="10834" y="12239"/>
                </a:cubicBezTo>
                <a:cubicBezTo>
                  <a:pt x="10870" y="12292"/>
                  <a:pt x="10772" y="12247"/>
                  <a:pt x="10781" y="12283"/>
                </a:cubicBezTo>
                <a:close/>
                <a:moveTo>
                  <a:pt x="10622" y="11002"/>
                </a:moveTo>
                <a:cubicBezTo>
                  <a:pt x="10658" y="11002"/>
                  <a:pt x="10711" y="10967"/>
                  <a:pt x="10693" y="10923"/>
                </a:cubicBezTo>
                <a:cubicBezTo>
                  <a:pt x="10640" y="10932"/>
                  <a:pt x="10613" y="11020"/>
                  <a:pt x="10552" y="10976"/>
                </a:cubicBezTo>
                <a:cubicBezTo>
                  <a:pt x="10534" y="11020"/>
                  <a:pt x="10596" y="11011"/>
                  <a:pt x="10622" y="11002"/>
                </a:cubicBezTo>
                <a:close/>
                <a:moveTo>
                  <a:pt x="10446" y="11082"/>
                </a:moveTo>
                <a:cubicBezTo>
                  <a:pt x="10472" y="11055"/>
                  <a:pt x="10516" y="11047"/>
                  <a:pt x="10516" y="10994"/>
                </a:cubicBezTo>
                <a:cubicBezTo>
                  <a:pt x="10454" y="10976"/>
                  <a:pt x="10384" y="11055"/>
                  <a:pt x="10446" y="11082"/>
                </a:cubicBezTo>
                <a:close/>
                <a:moveTo>
                  <a:pt x="9324" y="12203"/>
                </a:moveTo>
                <a:cubicBezTo>
                  <a:pt x="9280" y="12186"/>
                  <a:pt x="9298" y="12141"/>
                  <a:pt x="9236" y="12141"/>
                </a:cubicBezTo>
                <a:cubicBezTo>
                  <a:pt x="9218" y="12177"/>
                  <a:pt x="9298" y="12230"/>
                  <a:pt x="9324" y="12203"/>
                </a:cubicBezTo>
                <a:close/>
                <a:moveTo>
                  <a:pt x="8097" y="11506"/>
                </a:moveTo>
                <a:lnTo>
                  <a:pt x="8115" y="11444"/>
                </a:lnTo>
                <a:lnTo>
                  <a:pt x="8070" y="11426"/>
                </a:lnTo>
                <a:cubicBezTo>
                  <a:pt x="8053" y="11470"/>
                  <a:pt x="8053" y="11497"/>
                  <a:pt x="8097" y="11506"/>
                </a:cubicBezTo>
                <a:close/>
                <a:moveTo>
                  <a:pt x="5960" y="10870"/>
                </a:moveTo>
                <a:cubicBezTo>
                  <a:pt x="6013" y="10896"/>
                  <a:pt x="6128" y="10914"/>
                  <a:pt x="6110" y="10896"/>
                </a:cubicBezTo>
                <a:cubicBezTo>
                  <a:pt x="6075" y="10896"/>
                  <a:pt x="5934" y="10844"/>
                  <a:pt x="5960" y="10870"/>
                </a:cubicBezTo>
                <a:close/>
                <a:moveTo>
                  <a:pt x="5784" y="10693"/>
                </a:moveTo>
                <a:cubicBezTo>
                  <a:pt x="5819" y="10720"/>
                  <a:pt x="5801" y="10764"/>
                  <a:pt x="5863" y="10773"/>
                </a:cubicBezTo>
                <a:cubicBezTo>
                  <a:pt x="5881" y="10738"/>
                  <a:pt x="5819" y="10667"/>
                  <a:pt x="5784" y="10693"/>
                </a:cubicBezTo>
                <a:close/>
                <a:moveTo>
                  <a:pt x="5563" y="10844"/>
                </a:moveTo>
                <a:cubicBezTo>
                  <a:pt x="5589" y="10782"/>
                  <a:pt x="5466" y="10799"/>
                  <a:pt x="5439" y="10799"/>
                </a:cubicBezTo>
                <a:cubicBezTo>
                  <a:pt x="5474" y="10817"/>
                  <a:pt x="5519" y="10861"/>
                  <a:pt x="5563" y="10844"/>
                </a:cubicBezTo>
                <a:close/>
                <a:moveTo>
                  <a:pt x="4989" y="10481"/>
                </a:moveTo>
                <a:cubicBezTo>
                  <a:pt x="5042" y="10490"/>
                  <a:pt x="5015" y="10526"/>
                  <a:pt x="5024" y="10543"/>
                </a:cubicBezTo>
                <a:cubicBezTo>
                  <a:pt x="5095" y="10570"/>
                  <a:pt x="5148" y="10587"/>
                  <a:pt x="5192" y="10561"/>
                </a:cubicBezTo>
                <a:cubicBezTo>
                  <a:pt x="5183" y="10587"/>
                  <a:pt x="5218" y="10596"/>
                  <a:pt x="5227" y="10614"/>
                </a:cubicBezTo>
                <a:cubicBezTo>
                  <a:pt x="5333" y="10596"/>
                  <a:pt x="5457" y="10667"/>
                  <a:pt x="5554" y="10711"/>
                </a:cubicBezTo>
                <a:cubicBezTo>
                  <a:pt x="5545" y="10676"/>
                  <a:pt x="5651" y="10738"/>
                  <a:pt x="5598" y="10693"/>
                </a:cubicBezTo>
                <a:cubicBezTo>
                  <a:pt x="5563" y="10676"/>
                  <a:pt x="5554" y="10693"/>
                  <a:pt x="5527" y="10685"/>
                </a:cubicBezTo>
                <a:cubicBezTo>
                  <a:pt x="5527" y="10649"/>
                  <a:pt x="5474" y="10614"/>
                  <a:pt x="5448" y="10587"/>
                </a:cubicBezTo>
                <a:cubicBezTo>
                  <a:pt x="5413" y="10579"/>
                  <a:pt x="5395" y="10587"/>
                  <a:pt x="5351" y="10579"/>
                </a:cubicBezTo>
                <a:cubicBezTo>
                  <a:pt x="5316" y="10561"/>
                  <a:pt x="5271" y="10517"/>
                  <a:pt x="5227" y="10499"/>
                </a:cubicBezTo>
                <a:cubicBezTo>
                  <a:pt x="5210" y="10490"/>
                  <a:pt x="5201" y="10508"/>
                  <a:pt x="5174" y="10499"/>
                </a:cubicBezTo>
                <a:cubicBezTo>
                  <a:pt x="5130" y="10473"/>
                  <a:pt x="5015" y="10420"/>
                  <a:pt x="4989" y="10481"/>
                </a:cubicBezTo>
                <a:close/>
                <a:moveTo>
                  <a:pt x="2905" y="9978"/>
                </a:moveTo>
                <a:cubicBezTo>
                  <a:pt x="2949" y="9996"/>
                  <a:pt x="2976" y="10040"/>
                  <a:pt x="3011" y="10049"/>
                </a:cubicBezTo>
                <a:cubicBezTo>
                  <a:pt x="3055" y="10066"/>
                  <a:pt x="3073" y="10040"/>
                  <a:pt x="3108" y="10040"/>
                </a:cubicBezTo>
                <a:cubicBezTo>
                  <a:pt x="3126" y="10049"/>
                  <a:pt x="3117" y="10058"/>
                  <a:pt x="3117" y="10066"/>
                </a:cubicBezTo>
                <a:cubicBezTo>
                  <a:pt x="3135" y="10066"/>
                  <a:pt x="3143" y="10049"/>
                  <a:pt x="3143" y="10049"/>
                </a:cubicBezTo>
                <a:cubicBezTo>
                  <a:pt x="3232" y="10066"/>
                  <a:pt x="3276" y="10066"/>
                  <a:pt x="3311" y="10031"/>
                </a:cubicBezTo>
                <a:cubicBezTo>
                  <a:pt x="3249" y="10005"/>
                  <a:pt x="3143" y="10014"/>
                  <a:pt x="3046" y="9996"/>
                </a:cubicBezTo>
                <a:cubicBezTo>
                  <a:pt x="2993" y="9987"/>
                  <a:pt x="2940" y="9916"/>
                  <a:pt x="2905" y="9978"/>
                </a:cubicBezTo>
                <a:close/>
                <a:moveTo>
                  <a:pt x="477" y="8883"/>
                </a:moveTo>
                <a:cubicBezTo>
                  <a:pt x="494" y="8927"/>
                  <a:pt x="494" y="8972"/>
                  <a:pt x="539" y="8998"/>
                </a:cubicBezTo>
                <a:cubicBezTo>
                  <a:pt x="592" y="8989"/>
                  <a:pt x="503" y="8857"/>
                  <a:pt x="477" y="8883"/>
                </a:cubicBezTo>
                <a:close/>
                <a:moveTo>
                  <a:pt x="759" y="9157"/>
                </a:moveTo>
                <a:cubicBezTo>
                  <a:pt x="742" y="9078"/>
                  <a:pt x="653" y="9122"/>
                  <a:pt x="671" y="9157"/>
                </a:cubicBezTo>
                <a:cubicBezTo>
                  <a:pt x="698" y="9122"/>
                  <a:pt x="724" y="9210"/>
                  <a:pt x="759" y="9157"/>
                </a:cubicBezTo>
                <a:close/>
                <a:moveTo>
                  <a:pt x="768" y="9033"/>
                </a:moveTo>
                <a:cubicBezTo>
                  <a:pt x="786" y="9069"/>
                  <a:pt x="742" y="9086"/>
                  <a:pt x="786" y="9139"/>
                </a:cubicBezTo>
                <a:cubicBezTo>
                  <a:pt x="874" y="9201"/>
                  <a:pt x="848" y="9025"/>
                  <a:pt x="768" y="9033"/>
                </a:cubicBezTo>
                <a:close/>
                <a:moveTo>
                  <a:pt x="2861" y="10022"/>
                </a:moveTo>
                <a:cubicBezTo>
                  <a:pt x="2870" y="9987"/>
                  <a:pt x="2834" y="9969"/>
                  <a:pt x="2852" y="9925"/>
                </a:cubicBezTo>
                <a:cubicBezTo>
                  <a:pt x="2861" y="9925"/>
                  <a:pt x="2879" y="9934"/>
                  <a:pt x="2887" y="9925"/>
                </a:cubicBezTo>
                <a:cubicBezTo>
                  <a:pt x="2790" y="9899"/>
                  <a:pt x="2755" y="9996"/>
                  <a:pt x="2861" y="10022"/>
                </a:cubicBezTo>
                <a:close/>
                <a:moveTo>
                  <a:pt x="2278" y="9033"/>
                </a:moveTo>
                <a:cubicBezTo>
                  <a:pt x="2287" y="9078"/>
                  <a:pt x="2349" y="9086"/>
                  <a:pt x="2384" y="9078"/>
                </a:cubicBezTo>
                <a:cubicBezTo>
                  <a:pt x="2331" y="9060"/>
                  <a:pt x="2331" y="9007"/>
                  <a:pt x="2278" y="9033"/>
                </a:cubicBezTo>
                <a:close/>
                <a:moveTo>
                  <a:pt x="1996" y="8866"/>
                </a:moveTo>
                <a:cubicBezTo>
                  <a:pt x="2049" y="8866"/>
                  <a:pt x="2013" y="8910"/>
                  <a:pt x="2040" y="8945"/>
                </a:cubicBezTo>
                <a:cubicBezTo>
                  <a:pt x="2066" y="8919"/>
                  <a:pt x="2084" y="8919"/>
                  <a:pt x="2084" y="8883"/>
                </a:cubicBezTo>
                <a:cubicBezTo>
                  <a:pt x="2057" y="8892"/>
                  <a:pt x="2022" y="8821"/>
                  <a:pt x="1996" y="8866"/>
                </a:cubicBezTo>
                <a:close/>
                <a:moveTo>
                  <a:pt x="1528" y="8301"/>
                </a:moveTo>
                <a:cubicBezTo>
                  <a:pt x="1510" y="8327"/>
                  <a:pt x="1536" y="8371"/>
                  <a:pt x="1572" y="8354"/>
                </a:cubicBezTo>
                <a:cubicBezTo>
                  <a:pt x="1581" y="8327"/>
                  <a:pt x="1563" y="8283"/>
                  <a:pt x="1528" y="8301"/>
                </a:cubicBezTo>
                <a:close/>
                <a:moveTo>
                  <a:pt x="839" y="8724"/>
                </a:moveTo>
                <a:cubicBezTo>
                  <a:pt x="848" y="8795"/>
                  <a:pt x="883" y="8795"/>
                  <a:pt x="927" y="8848"/>
                </a:cubicBezTo>
                <a:cubicBezTo>
                  <a:pt x="865" y="8866"/>
                  <a:pt x="945" y="8919"/>
                  <a:pt x="945" y="8919"/>
                </a:cubicBezTo>
                <a:cubicBezTo>
                  <a:pt x="962" y="8954"/>
                  <a:pt x="936" y="8980"/>
                  <a:pt x="962" y="9025"/>
                </a:cubicBezTo>
                <a:cubicBezTo>
                  <a:pt x="1007" y="8972"/>
                  <a:pt x="1042" y="9095"/>
                  <a:pt x="1086" y="9078"/>
                </a:cubicBezTo>
                <a:cubicBezTo>
                  <a:pt x="1104" y="9104"/>
                  <a:pt x="1157" y="9139"/>
                  <a:pt x="1104" y="9148"/>
                </a:cubicBezTo>
                <a:cubicBezTo>
                  <a:pt x="1068" y="9113"/>
                  <a:pt x="1086" y="9069"/>
                  <a:pt x="1042" y="9086"/>
                </a:cubicBezTo>
                <a:cubicBezTo>
                  <a:pt x="1042" y="9122"/>
                  <a:pt x="1060" y="9148"/>
                  <a:pt x="1086" y="9166"/>
                </a:cubicBezTo>
                <a:cubicBezTo>
                  <a:pt x="1095" y="9184"/>
                  <a:pt x="1139" y="9192"/>
                  <a:pt x="1174" y="9210"/>
                </a:cubicBezTo>
                <a:cubicBezTo>
                  <a:pt x="1210" y="9228"/>
                  <a:pt x="1236" y="9254"/>
                  <a:pt x="1219" y="9281"/>
                </a:cubicBezTo>
                <a:cubicBezTo>
                  <a:pt x="1210" y="9272"/>
                  <a:pt x="1192" y="9272"/>
                  <a:pt x="1201" y="9289"/>
                </a:cubicBezTo>
                <a:cubicBezTo>
                  <a:pt x="1254" y="9281"/>
                  <a:pt x="1227" y="9422"/>
                  <a:pt x="1307" y="9378"/>
                </a:cubicBezTo>
                <a:cubicBezTo>
                  <a:pt x="1307" y="9351"/>
                  <a:pt x="1254" y="9325"/>
                  <a:pt x="1272" y="9298"/>
                </a:cubicBezTo>
                <a:cubicBezTo>
                  <a:pt x="1333" y="9369"/>
                  <a:pt x="1360" y="9440"/>
                  <a:pt x="1430" y="9440"/>
                </a:cubicBezTo>
                <a:cubicBezTo>
                  <a:pt x="1439" y="9448"/>
                  <a:pt x="1422" y="9493"/>
                  <a:pt x="1430" y="9493"/>
                </a:cubicBezTo>
                <a:cubicBezTo>
                  <a:pt x="1430" y="9510"/>
                  <a:pt x="1528" y="9572"/>
                  <a:pt x="1528" y="9581"/>
                </a:cubicBezTo>
                <a:cubicBezTo>
                  <a:pt x="1528" y="9581"/>
                  <a:pt x="1510" y="9599"/>
                  <a:pt x="1510" y="9607"/>
                </a:cubicBezTo>
                <a:cubicBezTo>
                  <a:pt x="1536" y="9634"/>
                  <a:pt x="1589" y="9625"/>
                  <a:pt x="1607" y="9660"/>
                </a:cubicBezTo>
                <a:cubicBezTo>
                  <a:pt x="1598" y="9678"/>
                  <a:pt x="1581" y="9696"/>
                  <a:pt x="1598" y="9704"/>
                </a:cubicBezTo>
                <a:cubicBezTo>
                  <a:pt x="1651" y="9704"/>
                  <a:pt x="1625" y="9669"/>
                  <a:pt x="1625" y="9634"/>
                </a:cubicBezTo>
                <a:cubicBezTo>
                  <a:pt x="1704" y="9669"/>
                  <a:pt x="1678" y="9599"/>
                  <a:pt x="1766" y="9643"/>
                </a:cubicBezTo>
                <a:cubicBezTo>
                  <a:pt x="1792" y="9660"/>
                  <a:pt x="1757" y="9687"/>
                  <a:pt x="1810" y="9704"/>
                </a:cubicBezTo>
                <a:cubicBezTo>
                  <a:pt x="1837" y="9687"/>
                  <a:pt x="1863" y="9704"/>
                  <a:pt x="1890" y="9713"/>
                </a:cubicBezTo>
                <a:cubicBezTo>
                  <a:pt x="1987" y="9757"/>
                  <a:pt x="2102" y="9810"/>
                  <a:pt x="2207" y="9881"/>
                </a:cubicBezTo>
                <a:cubicBezTo>
                  <a:pt x="2234" y="9863"/>
                  <a:pt x="2252" y="9846"/>
                  <a:pt x="2296" y="9863"/>
                </a:cubicBezTo>
                <a:cubicBezTo>
                  <a:pt x="2481" y="9925"/>
                  <a:pt x="2561" y="9943"/>
                  <a:pt x="2755" y="9996"/>
                </a:cubicBezTo>
                <a:cubicBezTo>
                  <a:pt x="2799" y="9899"/>
                  <a:pt x="2640" y="9925"/>
                  <a:pt x="2578" y="9908"/>
                </a:cubicBezTo>
                <a:cubicBezTo>
                  <a:pt x="2534" y="9890"/>
                  <a:pt x="2481" y="9863"/>
                  <a:pt x="2437" y="9846"/>
                </a:cubicBezTo>
                <a:cubicBezTo>
                  <a:pt x="2393" y="9819"/>
                  <a:pt x="2358" y="9793"/>
                  <a:pt x="2313" y="9775"/>
                </a:cubicBezTo>
                <a:cubicBezTo>
                  <a:pt x="2305" y="9802"/>
                  <a:pt x="2287" y="9802"/>
                  <a:pt x="2260" y="9802"/>
                </a:cubicBezTo>
                <a:cubicBezTo>
                  <a:pt x="2199" y="9757"/>
                  <a:pt x="2146" y="9740"/>
                  <a:pt x="2093" y="9722"/>
                </a:cubicBezTo>
                <a:cubicBezTo>
                  <a:pt x="2040" y="9704"/>
                  <a:pt x="1987" y="9687"/>
                  <a:pt x="1916" y="9660"/>
                </a:cubicBezTo>
                <a:cubicBezTo>
                  <a:pt x="1925" y="9634"/>
                  <a:pt x="1987" y="9643"/>
                  <a:pt x="1925" y="9616"/>
                </a:cubicBezTo>
                <a:cubicBezTo>
                  <a:pt x="1890" y="9634"/>
                  <a:pt x="1854" y="9607"/>
                  <a:pt x="1819" y="9625"/>
                </a:cubicBezTo>
                <a:cubicBezTo>
                  <a:pt x="1766" y="9581"/>
                  <a:pt x="1713" y="9546"/>
                  <a:pt x="1660" y="9519"/>
                </a:cubicBezTo>
                <a:cubicBezTo>
                  <a:pt x="1616" y="9484"/>
                  <a:pt x="1581" y="9457"/>
                  <a:pt x="1572" y="9422"/>
                </a:cubicBezTo>
                <a:cubicBezTo>
                  <a:pt x="1501" y="9395"/>
                  <a:pt x="1448" y="9342"/>
                  <a:pt x="1430" y="9289"/>
                </a:cubicBezTo>
                <a:cubicBezTo>
                  <a:pt x="1413" y="9316"/>
                  <a:pt x="1386" y="9307"/>
                  <a:pt x="1369" y="9289"/>
                </a:cubicBezTo>
                <a:cubicBezTo>
                  <a:pt x="1342" y="9272"/>
                  <a:pt x="1324" y="9236"/>
                  <a:pt x="1298" y="9236"/>
                </a:cubicBezTo>
                <a:cubicBezTo>
                  <a:pt x="1324" y="9219"/>
                  <a:pt x="1351" y="9254"/>
                  <a:pt x="1377" y="9236"/>
                </a:cubicBezTo>
                <a:cubicBezTo>
                  <a:pt x="1316" y="9210"/>
                  <a:pt x="1324" y="9175"/>
                  <a:pt x="1272" y="9113"/>
                </a:cubicBezTo>
                <a:cubicBezTo>
                  <a:pt x="1245" y="9122"/>
                  <a:pt x="1254" y="9139"/>
                  <a:pt x="1272" y="9157"/>
                </a:cubicBezTo>
                <a:cubicBezTo>
                  <a:pt x="1280" y="9166"/>
                  <a:pt x="1307" y="9184"/>
                  <a:pt x="1289" y="9192"/>
                </a:cubicBezTo>
                <a:cubicBezTo>
                  <a:pt x="1236" y="9228"/>
                  <a:pt x="1236" y="9131"/>
                  <a:pt x="1174" y="9078"/>
                </a:cubicBezTo>
                <a:cubicBezTo>
                  <a:pt x="1157" y="9086"/>
                  <a:pt x="1139" y="9095"/>
                  <a:pt x="1121" y="9069"/>
                </a:cubicBezTo>
                <a:cubicBezTo>
                  <a:pt x="1183" y="9069"/>
                  <a:pt x="1130" y="9060"/>
                  <a:pt x="1104" y="9016"/>
                </a:cubicBezTo>
                <a:cubicBezTo>
                  <a:pt x="1068" y="8945"/>
                  <a:pt x="1042" y="8901"/>
                  <a:pt x="989" y="8892"/>
                </a:cubicBezTo>
                <a:cubicBezTo>
                  <a:pt x="1015" y="8883"/>
                  <a:pt x="1033" y="8874"/>
                  <a:pt x="1051" y="8883"/>
                </a:cubicBezTo>
                <a:cubicBezTo>
                  <a:pt x="1033" y="8813"/>
                  <a:pt x="998" y="8848"/>
                  <a:pt x="962" y="8821"/>
                </a:cubicBezTo>
                <a:cubicBezTo>
                  <a:pt x="945" y="8769"/>
                  <a:pt x="918" y="8724"/>
                  <a:pt x="901" y="8680"/>
                </a:cubicBezTo>
                <a:cubicBezTo>
                  <a:pt x="883" y="8636"/>
                  <a:pt x="874" y="8601"/>
                  <a:pt x="892" y="8583"/>
                </a:cubicBezTo>
                <a:cubicBezTo>
                  <a:pt x="909" y="8574"/>
                  <a:pt x="936" y="8592"/>
                  <a:pt x="927" y="8565"/>
                </a:cubicBezTo>
                <a:cubicBezTo>
                  <a:pt x="901" y="8548"/>
                  <a:pt x="865" y="8557"/>
                  <a:pt x="839" y="8539"/>
                </a:cubicBezTo>
                <a:cubicBezTo>
                  <a:pt x="821" y="8495"/>
                  <a:pt x="865" y="8442"/>
                  <a:pt x="795" y="8442"/>
                </a:cubicBezTo>
                <a:cubicBezTo>
                  <a:pt x="812" y="8521"/>
                  <a:pt x="865" y="8565"/>
                  <a:pt x="830" y="8610"/>
                </a:cubicBezTo>
                <a:cubicBezTo>
                  <a:pt x="812" y="8583"/>
                  <a:pt x="786" y="8539"/>
                  <a:pt x="759" y="8504"/>
                </a:cubicBezTo>
                <a:cubicBezTo>
                  <a:pt x="706" y="8433"/>
                  <a:pt x="751" y="8468"/>
                  <a:pt x="733" y="8406"/>
                </a:cubicBezTo>
                <a:cubicBezTo>
                  <a:pt x="671" y="8380"/>
                  <a:pt x="680" y="8468"/>
                  <a:pt x="724" y="8557"/>
                </a:cubicBezTo>
                <a:cubicBezTo>
                  <a:pt x="759" y="8654"/>
                  <a:pt x="821" y="8733"/>
                  <a:pt x="839" y="8724"/>
                </a:cubicBezTo>
                <a:close/>
                <a:moveTo>
                  <a:pt x="486" y="7921"/>
                </a:moveTo>
                <a:cubicBezTo>
                  <a:pt x="539" y="7921"/>
                  <a:pt x="530" y="7850"/>
                  <a:pt x="494" y="7824"/>
                </a:cubicBezTo>
                <a:cubicBezTo>
                  <a:pt x="442" y="7824"/>
                  <a:pt x="450" y="7894"/>
                  <a:pt x="486" y="7921"/>
                </a:cubicBezTo>
                <a:close/>
                <a:moveTo>
                  <a:pt x="97" y="7373"/>
                </a:moveTo>
                <a:cubicBezTo>
                  <a:pt x="97" y="7435"/>
                  <a:pt x="115" y="7506"/>
                  <a:pt x="97" y="7541"/>
                </a:cubicBezTo>
                <a:cubicBezTo>
                  <a:pt x="115" y="7524"/>
                  <a:pt x="185" y="7462"/>
                  <a:pt x="150" y="7435"/>
                </a:cubicBezTo>
                <a:cubicBezTo>
                  <a:pt x="150" y="7444"/>
                  <a:pt x="150" y="7453"/>
                  <a:pt x="132" y="7453"/>
                </a:cubicBezTo>
                <a:cubicBezTo>
                  <a:pt x="124" y="7418"/>
                  <a:pt x="124" y="7382"/>
                  <a:pt x="97" y="7373"/>
                </a:cubicBezTo>
                <a:close/>
                <a:moveTo>
                  <a:pt x="247" y="7232"/>
                </a:moveTo>
                <a:cubicBezTo>
                  <a:pt x="221" y="7259"/>
                  <a:pt x="238" y="7329"/>
                  <a:pt x="265" y="7347"/>
                </a:cubicBezTo>
                <a:cubicBezTo>
                  <a:pt x="291" y="7320"/>
                  <a:pt x="274" y="7250"/>
                  <a:pt x="247" y="7232"/>
                </a:cubicBezTo>
                <a:close/>
                <a:moveTo>
                  <a:pt x="327" y="7179"/>
                </a:moveTo>
                <a:cubicBezTo>
                  <a:pt x="265" y="7170"/>
                  <a:pt x="283" y="7223"/>
                  <a:pt x="291" y="7267"/>
                </a:cubicBezTo>
                <a:cubicBezTo>
                  <a:pt x="344" y="7294"/>
                  <a:pt x="318" y="7214"/>
                  <a:pt x="327" y="7179"/>
                </a:cubicBezTo>
                <a:close/>
                <a:moveTo>
                  <a:pt x="1192" y="7144"/>
                </a:moveTo>
                <a:cubicBezTo>
                  <a:pt x="1148" y="7188"/>
                  <a:pt x="1210" y="7214"/>
                  <a:pt x="1236" y="7250"/>
                </a:cubicBezTo>
                <a:cubicBezTo>
                  <a:pt x="1236" y="7197"/>
                  <a:pt x="1227" y="7161"/>
                  <a:pt x="1192" y="7144"/>
                </a:cubicBezTo>
                <a:close/>
                <a:moveTo>
                  <a:pt x="1280" y="7117"/>
                </a:moveTo>
                <a:cubicBezTo>
                  <a:pt x="1324" y="7126"/>
                  <a:pt x="1324" y="7091"/>
                  <a:pt x="1324" y="7047"/>
                </a:cubicBezTo>
                <a:cubicBezTo>
                  <a:pt x="1280" y="7038"/>
                  <a:pt x="1280" y="7082"/>
                  <a:pt x="1280" y="7117"/>
                </a:cubicBezTo>
                <a:close/>
                <a:moveTo>
                  <a:pt x="1210" y="6905"/>
                </a:moveTo>
                <a:cubicBezTo>
                  <a:pt x="1201" y="6941"/>
                  <a:pt x="1192" y="6976"/>
                  <a:pt x="1227" y="6985"/>
                </a:cubicBezTo>
                <a:cubicBezTo>
                  <a:pt x="1254" y="6958"/>
                  <a:pt x="1263" y="6897"/>
                  <a:pt x="1210" y="6905"/>
                </a:cubicBezTo>
                <a:close/>
                <a:moveTo>
                  <a:pt x="494" y="6632"/>
                </a:moveTo>
                <a:cubicBezTo>
                  <a:pt x="459" y="6694"/>
                  <a:pt x="521" y="6667"/>
                  <a:pt x="503" y="6720"/>
                </a:cubicBezTo>
                <a:cubicBezTo>
                  <a:pt x="494" y="6755"/>
                  <a:pt x="424" y="6897"/>
                  <a:pt x="486" y="6923"/>
                </a:cubicBezTo>
                <a:cubicBezTo>
                  <a:pt x="503" y="6861"/>
                  <a:pt x="477" y="6782"/>
                  <a:pt x="521" y="6764"/>
                </a:cubicBezTo>
                <a:cubicBezTo>
                  <a:pt x="512" y="6764"/>
                  <a:pt x="521" y="6817"/>
                  <a:pt x="530" y="6782"/>
                </a:cubicBezTo>
                <a:cubicBezTo>
                  <a:pt x="512" y="6764"/>
                  <a:pt x="521" y="6720"/>
                  <a:pt x="530" y="6685"/>
                </a:cubicBezTo>
                <a:cubicBezTo>
                  <a:pt x="530" y="6658"/>
                  <a:pt x="530" y="6623"/>
                  <a:pt x="494" y="6632"/>
                </a:cubicBezTo>
                <a:close/>
                <a:moveTo>
                  <a:pt x="1227" y="6711"/>
                </a:moveTo>
                <a:cubicBezTo>
                  <a:pt x="1236" y="6755"/>
                  <a:pt x="1201" y="6746"/>
                  <a:pt x="1201" y="6782"/>
                </a:cubicBezTo>
                <a:cubicBezTo>
                  <a:pt x="1227" y="6782"/>
                  <a:pt x="1245" y="6782"/>
                  <a:pt x="1263" y="6773"/>
                </a:cubicBezTo>
                <a:cubicBezTo>
                  <a:pt x="1272" y="6738"/>
                  <a:pt x="1254" y="6729"/>
                  <a:pt x="1227" y="6711"/>
                </a:cubicBezTo>
                <a:close/>
                <a:moveTo>
                  <a:pt x="565" y="6058"/>
                </a:moveTo>
                <a:cubicBezTo>
                  <a:pt x="574" y="6164"/>
                  <a:pt x="486" y="6199"/>
                  <a:pt x="530" y="6243"/>
                </a:cubicBezTo>
                <a:cubicBezTo>
                  <a:pt x="556" y="6190"/>
                  <a:pt x="618" y="6208"/>
                  <a:pt x="636" y="6137"/>
                </a:cubicBezTo>
                <a:cubicBezTo>
                  <a:pt x="618" y="6111"/>
                  <a:pt x="600" y="6111"/>
                  <a:pt x="574" y="6120"/>
                </a:cubicBezTo>
                <a:cubicBezTo>
                  <a:pt x="583" y="6093"/>
                  <a:pt x="574" y="6075"/>
                  <a:pt x="565" y="6058"/>
                </a:cubicBezTo>
                <a:close/>
                <a:moveTo>
                  <a:pt x="715" y="5916"/>
                </a:moveTo>
                <a:cubicBezTo>
                  <a:pt x="698" y="5961"/>
                  <a:pt x="715" y="5978"/>
                  <a:pt x="759" y="5987"/>
                </a:cubicBezTo>
                <a:cubicBezTo>
                  <a:pt x="768" y="5943"/>
                  <a:pt x="751" y="5899"/>
                  <a:pt x="715" y="5916"/>
                </a:cubicBezTo>
                <a:close/>
                <a:moveTo>
                  <a:pt x="1095" y="5007"/>
                </a:moveTo>
                <a:cubicBezTo>
                  <a:pt x="1086" y="5025"/>
                  <a:pt x="1077" y="5025"/>
                  <a:pt x="1060" y="5016"/>
                </a:cubicBezTo>
                <a:cubicBezTo>
                  <a:pt x="1024" y="5051"/>
                  <a:pt x="1024" y="5131"/>
                  <a:pt x="1007" y="5122"/>
                </a:cubicBezTo>
                <a:cubicBezTo>
                  <a:pt x="980" y="5104"/>
                  <a:pt x="1033" y="5051"/>
                  <a:pt x="998" y="5042"/>
                </a:cubicBezTo>
                <a:cubicBezTo>
                  <a:pt x="936" y="5086"/>
                  <a:pt x="971" y="5104"/>
                  <a:pt x="954" y="5166"/>
                </a:cubicBezTo>
                <a:cubicBezTo>
                  <a:pt x="1007" y="5157"/>
                  <a:pt x="1007" y="5192"/>
                  <a:pt x="1042" y="5184"/>
                </a:cubicBezTo>
                <a:cubicBezTo>
                  <a:pt x="1051" y="5113"/>
                  <a:pt x="1077" y="5051"/>
                  <a:pt x="1095" y="5007"/>
                </a:cubicBezTo>
                <a:close/>
                <a:moveTo>
                  <a:pt x="1528" y="4018"/>
                </a:moveTo>
                <a:cubicBezTo>
                  <a:pt x="1510" y="4053"/>
                  <a:pt x="1492" y="4045"/>
                  <a:pt x="1475" y="4071"/>
                </a:cubicBezTo>
                <a:cubicBezTo>
                  <a:pt x="1519" y="4080"/>
                  <a:pt x="1492" y="4115"/>
                  <a:pt x="1528" y="4124"/>
                </a:cubicBezTo>
                <a:cubicBezTo>
                  <a:pt x="1554" y="4080"/>
                  <a:pt x="1536" y="4053"/>
                  <a:pt x="1528" y="4018"/>
                </a:cubicBezTo>
                <a:close/>
                <a:moveTo>
                  <a:pt x="1669" y="3815"/>
                </a:moveTo>
                <a:cubicBezTo>
                  <a:pt x="1634" y="3842"/>
                  <a:pt x="1581" y="3842"/>
                  <a:pt x="1581" y="3886"/>
                </a:cubicBezTo>
                <a:cubicBezTo>
                  <a:pt x="1598" y="3894"/>
                  <a:pt x="1616" y="3894"/>
                  <a:pt x="1625" y="3894"/>
                </a:cubicBezTo>
                <a:cubicBezTo>
                  <a:pt x="1625" y="3965"/>
                  <a:pt x="1536" y="3965"/>
                  <a:pt x="1545" y="4009"/>
                </a:cubicBezTo>
                <a:cubicBezTo>
                  <a:pt x="1598" y="4018"/>
                  <a:pt x="1634" y="3930"/>
                  <a:pt x="1678" y="3903"/>
                </a:cubicBezTo>
                <a:cubicBezTo>
                  <a:pt x="1660" y="3886"/>
                  <a:pt x="1625" y="3877"/>
                  <a:pt x="1634" y="3850"/>
                </a:cubicBezTo>
                <a:cubicBezTo>
                  <a:pt x="1660" y="3868"/>
                  <a:pt x="1678" y="3806"/>
                  <a:pt x="1704" y="3815"/>
                </a:cubicBezTo>
                <a:cubicBezTo>
                  <a:pt x="1731" y="3691"/>
                  <a:pt x="1713" y="3771"/>
                  <a:pt x="1669" y="3815"/>
                </a:cubicBezTo>
                <a:close/>
                <a:moveTo>
                  <a:pt x="3841" y="2729"/>
                </a:moveTo>
                <a:cubicBezTo>
                  <a:pt x="3797" y="2773"/>
                  <a:pt x="3762" y="2764"/>
                  <a:pt x="3762" y="2817"/>
                </a:cubicBezTo>
                <a:cubicBezTo>
                  <a:pt x="3779" y="2808"/>
                  <a:pt x="3779" y="2826"/>
                  <a:pt x="3788" y="2844"/>
                </a:cubicBezTo>
                <a:cubicBezTo>
                  <a:pt x="3806" y="2791"/>
                  <a:pt x="3894" y="2808"/>
                  <a:pt x="3841" y="2729"/>
                </a:cubicBezTo>
                <a:close/>
                <a:moveTo>
                  <a:pt x="3841" y="2685"/>
                </a:moveTo>
                <a:cubicBezTo>
                  <a:pt x="3832" y="2676"/>
                  <a:pt x="3814" y="2694"/>
                  <a:pt x="3823" y="2702"/>
                </a:cubicBezTo>
                <a:cubicBezTo>
                  <a:pt x="3850" y="2694"/>
                  <a:pt x="3885" y="2729"/>
                  <a:pt x="3920" y="2702"/>
                </a:cubicBezTo>
                <a:cubicBezTo>
                  <a:pt x="3894" y="2658"/>
                  <a:pt x="3867" y="2702"/>
                  <a:pt x="3841" y="2685"/>
                </a:cubicBezTo>
                <a:close/>
                <a:moveTo>
                  <a:pt x="4026" y="2570"/>
                </a:moveTo>
                <a:cubicBezTo>
                  <a:pt x="3991" y="2570"/>
                  <a:pt x="3947" y="2614"/>
                  <a:pt x="3973" y="2649"/>
                </a:cubicBezTo>
                <a:cubicBezTo>
                  <a:pt x="3991" y="2605"/>
                  <a:pt x="4044" y="2623"/>
                  <a:pt x="4026" y="2570"/>
                </a:cubicBezTo>
                <a:close/>
                <a:moveTo>
                  <a:pt x="3938" y="1970"/>
                </a:moveTo>
                <a:cubicBezTo>
                  <a:pt x="3912" y="2005"/>
                  <a:pt x="3876" y="2040"/>
                  <a:pt x="3876" y="2076"/>
                </a:cubicBezTo>
                <a:cubicBezTo>
                  <a:pt x="3938" y="2049"/>
                  <a:pt x="3938" y="2023"/>
                  <a:pt x="3938" y="1970"/>
                </a:cubicBezTo>
                <a:close/>
                <a:moveTo>
                  <a:pt x="4300" y="2349"/>
                </a:moveTo>
                <a:cubicBezTo>
                  <a:pt x="4247" y="2376"/>
                  <a:pt x="4229" y="2376"/>
                  <a:pt x="4238" y="2420"/>
                </a:cubicBezTo>
                <a:cubicBezTo>
                  <a:pt x="4282" y="2429"/>
                  <a:pt x="4309" y="2385"/>
                  <a:pt x="4300" y="2349"/>
                </a:cubicBezTo>
                <a:close/>
                <a:moveTo>
                  <a:pt x="5024" y="1502"/>
                </a:moveTo>
                <a:cubicBezTo>
                  <a:pt x="4989" y="1510"/>
                  <a:pt x="4954" y="1528"/>
                  <a:pt x="4936" y="1546"/>
                </a:cubicBezTo>
                <a:cubicBezTo>
                  <a:pt x="4954" y="1572"/>
                  <a:pt x="4962" y="1590"/>
                  <a:pt x="4989" y="1599"/>
                </a:cubicBezTo>
                <a:cubicBezTo>
                  <a:pt x="4954" y="1546"/>
                  <a:pt x="5015" y="1537"/>
                  <a:pt x="5024" y="1502"/>
                </a:cubicBezTo>
                <a:close/>
                <a:moveTo>
                  <a:pt x="5130" y="1502"/>
                </a:moveTo>
                <a:cubicBezTo>
                  <a:pt x="5112" y="1502"/>
                  <a:pt x="5059" y="1457"/>
                  <a:pt x="5059" y="1510"/>
                </a:cubicBezTo>
                <a:cubicBezTo>
                  <a:pt x="5121" y="1563"/>
                  <a:pt x="5024" y="1528"/>
                  <a:pt x="5007" y="1555"/>
                </a:cubicBezTo>
                <a:cubicBezTo>
                  <a:pt x="5042" y="1634"/>
                  <a:pt x="5121" y="1546"/>
                  <a:pt x="5130" y="1502"/>
                </a:cubicBezTo>
                <a:close/>
                <a:moveTo>
                  <a:pt x="5810" y="1608"/>
                </a:moveTo>
                <a:cubicBezTo>
                  <a:pt x="5784" y="1590"/>
                  <a:pt x="5704" y="1590"/>
                  <a:pt x="5704" y="1634"/>
                </a:cubicBezTo>
                <a:cubicBezTo>
                  <a:pt x="5739" y="1599"/>
                  <a:pt x="5784" y="1643"/>
                  <a:pt x="5810" y="1608"/>
                </a:cubicBezTo>
                <a:close/>
                <a:moveTo>
                  <a:pt x="6393" y="1555"/>
                </a:moveTo>
                <a:cubicBezTo>
                  <a:pt x="6384" y="1572"/>
                  <a:pt x="6366" y="1581"/>
                  <a:pt x="6340" y="1581"/>
                </a:cubicBezTo>
                <a:cubicBezTo>
                  <a:pt x="6340" y="1634"/>
                  <a:pt x="6366" y="1643"/>
                  <a:pt x="6393" y="1661"/>
                </a:cubicBezTo>
                <a:cubicBezTo>
                  <a:pt x="6384" y="1634"/>
                  <a:pt x="6410" y="1625"/>
                  <a:pt x="6437" y="1625"/>
                </a:cubicBezTo>
                <a:cubicBezTo>
                  <a:pt x="6446" y="1581"/>
                  <a:pt x="6419" y="1563"/>
                  <a:pt x="6393" y="1555"/>
                </a:cubicBezTo>
                <a:close/>
                <a:moveTo>
                  <a:pt x="6525" y="1634"/>
                </a:moveTo>
                <a:cubicBezTo>
                  <a:pt x="6525" y="1590"/>
                  <a:pt x="6499" y="1563"/>
                  <a:pt x="6481" y="1537"/>
                </a:cubicBezTo>
                <a:cubicBezTo>
                  <a:pt x="6490" y="1581"/>
                  <a:pt x="6463" y="1652"/>
                  <a:pt x="6525" y="1634"/>
                </a:cubicBezTo>
                <a:close/>
                <a:moveTo>
                  <a:pt x="6534" y="1325"/>
                </a:moveTo>
                <a:cubicBezTo>
                  <a:pt x="6472" y="1343"/>
                  <a:pt x="6357" y="1325"/>
                  <a:pt x="6340" y="1387"/>
                </a:cubicBezTo>
                <a:cubicBezTo>
                  <a:pt x="6366" y="1413"/>
                  <a:pt x="6357" y="1378"/>
                  <a:pt x="6393" y="1369"/>
                </a:cubicBezTo>
                <a:cubicBezTo>
                  <a:pt x="6437" y="1360"/>
                  <a:pt x="6543" y="1396"/>
                  <a:pt x="6534" y="1325"/>
                </a:cubicBezTo>
                <a:close/>
                <a:moveTo>
                  <a:pt x="7082" y="1484"/>
                </a:moveTo>
                <a:cubicBezTo>
                  <a:pt x="7117" y="1475"/>
                  <a:pt x="7161" y="1475"/>
                  <a:pt x="7170" y="1440"/>
                </a:cubicBezTo>
                <a:cubicBezTo>
                  <a:pt x="7126" y="1440"/>
                  <a:pt x="7134" y="1413"/>
                  <a:pt x="7090" y="1413"/>
                </a:cubicBezTo>
                <a:close/>
                <a:moveTo>
                  <a:pt x="6993" y="1572"/>
                </a:moveTo>
                <a:cubicBezTo>
                  <a:pt x="6958" y="1563"/>
                  <a:pt x="6931" y="1563"/>
                  <a:pt x="6914" y="1581"/>
                </a:cubicBezTo>
                <a:cubicBezTo>
                  <a:pt x="6896" y="1608"/>
                  <a:pt x="6923" y="1678"/>
                  <a:pt x="6940" y="1643"/>
                </a:cubicBezTo>
                <a:cubicBezTo>
                  <a:pt x="6905" y="1616"/>
                  <a:pt x="6976" y="1581"/>
                  <a:pt x="6993" y="1572"/>
                </a:cubicBezTo>
                <a:close/>
                <a:moveTo>
                  <a:pt x="7240" y="1643"/>
                </a:moveTo>
                <a:cubicBezTo>
                  <a:pt x="7196" y="1652"/>
                  <a:pt x="7108" y="1599"/>
                  <a:pt x="7108" y="1661"/>
                </a:cubicBezTo>
                <a:cubicBezTo>
                  <a:pt x="7152" y="1652"/>
                  <a:pt x="7240" y="1705"/>
                  <a:pt x="7240" y="1643"/>
                </a:cubicBezTo>
                <a:close/>
                <a:moveTo>
                  <a:pt x="7240" y="1634"/>
                </a:moveTo>
                <a:cubicBezTo>
                  <a:pt x="7249" y="1563"/>
                  <a:pt x="7108" y="1599"/>
                  <a:pt x="7055" y="1572"/>
                </a:cubicBezTo>
                <a:cubicBezTo>
                  <a:pt x="7046" y="1608"/>
                  <a:pt x="7002" y="1581"/>
                  <a:pt x="7002" y="1616"/>
                </a:cubicBezTo>
                <a:cubicBezTo>
                  <a:pt x="7108" y="1616"/>
                  <a:pt x="7134" y="1590"/>
                  <a:pt x="7240" y="1634"/>
                </a:cubicBezTo>
                <a:close/>
                <a:moveTo>
                  <a:pt x="1536" y="9572"/>
                </a:moveTo>
                <a:cubicBezTo>
                  <a:pt x="1572" y="9546"/>
                  <a:pt x="1616" y="9554"/>
                  <a:pt x="1660" y="9590"/>
                </a:cubicBezTo>
                <a:cubicBezTo>
                  <a:pt x="1642" y="9599"/>
                  <a:pt x="1625" y="9599"/>
                  <a:pt x="1598" y="9581"/>
                </a:cubicBezTo>
                <a:cubicBezTo>
                  <a:pt x="1589" y="9590"/>
                  <a:pt x="1598" y="9599"/>
                  <a:pt x="1607" y="9607"/>
                </a:cubicBezTo>
                <a:cubicBezTo>
                  <a:pt x="1589" y="9616"/>
                  <a:pt x="1563" y="9590"/>
                  <a:pt x="1536" y="9572"/>
                </a:cubicBezTo>
                <a:close/>
                <a:moveTo>
                  <a:pt x="14428" y="4892"/>
                </a:moveTo>
                <a:cubicBezTo>
                  <a:pt x="14375" y="4892"/>
                  <a:pt x="14384" y="4830"/>
                  <a:pt x="14384" y="4786"/>
                </a:cubicBezTo>
                <a:cubicBezTo>
                  <a:pt x="14428" y="4795"/>
                  <a:pt x="14419" y="4857"/>
                  <a:pt x="14428" y="4892"/>
                </a:cubicBezTo>
                <a:close/>
                <a:moveTo>
                  <a:pt x="1801" y="3524"/>
                </a:moveTo>
                <a:cubicBezTo>
                  <a:pt x="1801" y="3471"/>
                  <a:pt x="1872" y="3338"/>
                  <a:pt x="1934" y="3321"/>
                </a:cubicBezTo>
                <a:cubicBezTo>
                  <a:pt x="1987" y="3356"/>
                  <a:pt x="1916" y="3338"/>
                  <a:pt x="1907" y="3356"/>
                </a:cubicBezTo>
                <a:cubicBezTo>
                  <a:pt x="1898" y="3418"/>
                  <a:pt x="1828" y="3488"/>
                  <a:pt x="1801" y="3524"/>
                </a:cubicBezTo>
                <a:close/>
                <a:moveTo>
                  <a:pt x="3532" y="1669"/>
                </a:moveTo>
                <a:cubicBezTo>
                  <a:pt x="3550" y="1643"/>
                  <a:pt x="3567" y="1625"/>
                  <a:pt x="3603" y="1599"/>
                </a:cubicBezTo>
                <a:cubicBezTo>
                  <a:pt x="3629" y="1572"/>
                  <a:pt x="3673" y="1555"/>
                  <a:pt x="3717" y="1519"/>
                </a:cubicBezTo>
                <a:cubicBezTo>
                  <a:pt x="3691" y="1546"/>
                  <a:pt x="3664" y="1581"/>
                  <a:pt x="3629" y="1608"/>
                </a:cubicBezTo>
                <a:cubicBezTo>
                  <a:pt x="3594" y="1634"/>
                  <a:pt x="3558" y="1661"/>
                  <a:pt x="3532" y="1669"/>
                </a:cubicBezTo>
                <a:close/>
                <a:moveTo>
                  <a:pt x="13121" y="3771"/>
                </a:moveTo>
                <a:cubicBezTo>
                  <a:pt x="13033" y="3789"/>
                  <a:pt x="13015" y="3665"/>
                  <a:pt x="12989" y="3612"/>
                </a:cubicBezTo>
                <a:cubicBezTo>
                  <a:pt x="12971" y="3577"/>
                  <a:pt x="12900" y="3532"/>
                  <a:pt x="12945" y="3488"/>
                </a:cubicBezTo>
                <a:cubicBezTo>
                  <a:pt x="12962" y="3541"/>
                  <a:pt x="12997" y="3603"/>
                  <a:pt x="13024" y="3647"/>
                </a:cubicBezTo>
                <a:cubicBezTo>
                  <a:pt x="13059" y="3691"/>
                  <a:pt x="13095" y="3736"/>
                  <a:pt x="13121" y="3771"/>
                </a:cubicBezTo>
                <a:close/>
                <a:moveTo>
                  <a:pt x="14172" y="5501"/>
                </a:moveTo>
                <a:cubicBezTo>
                  <a:pt x="14172" y="5466"/>
                  <a:pt x="14154" y="5466"/>
                  <a:pt x="14154" y="5431"/>
                </a:cubicBezTo>
                <a:cubicBezTo>
                  <a:pt x="14181" y="5413"/>
                  <a:pt x="14225" y="5387"/>
                  <a:pt x="14269" y="5378"/>
                </a:cubicBezTo>
                <a:cubicBezTo>
                  <a:pt x="14251" y="5440"/>
                  <a:pt x="14234" y="5484"/>
                  <a:pt x="14172" y="5501"/>
                </a:cubicBezTo>
                <a:close/>
                <a:moveTo>
                  <a:pt x="13218" y="4062"/>
                </a:moveTo>
                <a:cubicBezTo>
                  <a:pt x="13174" y="4045"/>
                  <a:pt x="13156" y="3939"/>
                  <a:pt x="13112" y="3894"/>
                </a:cubicBezTo>
                <a:cubicBezTo>
                  <a:pt x="13139" y="3903"/>
                  <a:pt x="13165" y="3930"/>
                  <a:pt x="13174" y="3965"/>
                </a:cubicBezTo>
                <a:cubicBezTo>
                  <a:pt x="13192" y="4000"/>
                  <a:pt x="13201" y="4036"/>
                  <a:pt x="13218" y="4062"/>
                </a:cubicBezTo>
                <a:close/>
                <a:moveTo>
                  <a:pt x="12485" y="2932"/>
                </a:moveTo>
                <a:cubicBezTo>
                  <a:pt x="12512" y="2959"/>
                  <a:pt x="12547" y="2994"/>
                  <a:pt x="12582" y="3029"/>
                </a:cubicBezTo>
                <a:cubicBezTo>
                  <a:pt x="12609" y="3056"/>
                  <a:pt x="12644" y="3091"/>
                  <a:pt x="12662" y="3117"/>
                </a:cubicBezTo>
                <a:cubicBezTo>
                  <a:pt x="12591" y="3091"/>
                  <a:pt x="12547" y="3038"/>
                  <a:pt x="12503" y="2985"/>
                </a:cubicBezTo>
                <a:cubicBezTo>
                  <a:pt x="12450" y="2932"/>
                  <a:pt x="12397" y="2861"/>
                  <a:pt x="12318" y="2808"/>
                </a:cubicBezTo>
                <a:cubicBezTo>
                  <a:pt x="12309" y="2764"/>
                  <a:pt x="12432" y="2897"/>
                  <a:pt x="12485" y="2932"/>
                </a:cubicBezTo>
                <a:close/>
                <a:moveTo>
                  <a:pt x="14110" y="5607"/>
                </a:moveTo>
                <a:lnTo>
                  <a:pt x="14092" y="5440"/>
                </a:lnTo>
                <a:cubicBezTo>
                  <a:pt x="14110" y="5475"/>
                  <a:pt x="14181" y="5599"/>
                  <a:pt x="14110" y="5607"/>
                </a:cubicBezTo>
                <a:close/>
                <a:moveTo>
                  <a:pt x="14198" y="6093"/>
                </a:moveTo>
                <a:cubicBezTo>
                  <a:pt x="14163" y="6067"/>
                  <a:pt x="14172" y="6031"/>
                  <a:pt x="14181" y="5987"/>
                </a:cubicBezTo>
                <a:cubicBezTo>
                  <a:pt x="14216" y="6014"/>
                  <a:pt x="14207" y="6049"/>
                  <a:pt x="14198" y="6093"/>
                </a:cubicBezTo>
                <a:close/>
                <a:moveTo>
                  <a:pt x="14154" y="5819"/>
                </a:moveTo>
                <a:cubicBezTo>
                  <a:pt x="14110" y="5749"/>
                  <a:pt x="14137" y="5713"/>
                  <a:pt x="14145" y="5643"/>
                </a:cubicBezTo>
                <a:cubicBezTo>
                  <a:pt x="14181" y="5669"/>
                  <a:pt x="14190" y="5713"/>
                  <a:pt x="14190" y="5775"/>
                </a:cubicBezTo>
                <a:cubicBezTo>
                  <a:pt x="14163" y="5784"/>
                  <a:pt x="14154" y="5793"/>
                  <a:pt x="14154" y="5819"/>
                </a:cubicBezTo>
                <a:close/>
                <a:moveTo>
                  <a:pt x="14119" y="4098"/>
                </a:moveTo>
                <a:cubicBezTo>
                  <a:pt x="14101" y="4018"/>
                  <a:pt x="14057" y="4045"/>
                  <a:pt x="14039" y="3992"/>
                </a:cubicBezTo>
                <a:cubicBezTo>
                  <a:pt x="14110" y="3912"/>
                  <a:pt x="13986" y="3877"/>
                  <a:pt x="13995" y="3833"/>
                </a:cubicBezTo>
                <a:cubicBezTo>
                  <a:pt x="14004" y="3833"/>
                  <a:pt x="14022" y="3842"/>
                  <a:pt x="14039" y="3833"/>
                </a:cubicBezTo>
                <a:cubicBezTo>
                  <a:pt x="14048" y="3868"/>
                  <a:pt x="14101" y="3939"/>
                  <a:pt x="14075" y="3956"/>
                </a:cubicBezTo>
                <a:cubicBezTo>
                  <a:pt x="14101" y="3992"/>
                  <a:pt x="14190" y="4071"/>
                  <a:pt x="14119" y="4098"/>
                </a:cubicBezTo>
                <a:close/>
                <a:moveTo>
                  <a:pt x="4344" y="10923"/>
                </a:moveTo>
                <a:cubicBezTo>
                  <a:pt x="4238" y="10905"/>
                  <a:pt x="4132" y="10870"/>
                  <a:pt x="4009" y="10826"/>
                </a:cubicBezTo>
                <a:cubicBezTo>
                  <a:pt x="4097" y="10826"/>
                  <a:pt x="4212" y="10844"/>
                  <a:pt x="4327" y="10888"/>
                </a:cubicBezTo>
                <a:cubicBezTo>
                  <a:pt x="4353" y="10888"/>
                  <a:pt x="4353" y="10905"/>
                  <a:pt x="4344" y="10923"/>
                </a:cubicBezTo>
                <a:close/>
                <a:moveTo>
                  <a:pt x="1801" y="5802"/>
                </a:moveTo>
                <a:lnTo>
                  <a:pt x="1766" y="5899"/>
                </a:lnTo>
                <a:cubicBezTo>
                  <a:pt x="1739" y="5890"/>
                  <a:pt x="1748" y="5775"/>
                  <a:pt x="1801" y="5802"/>
                </a:cubicBezTo>
                <a:close/>
                <a:moveTo>
                  <a:pt x="7814" y="10499"/>
                </a:moveTo>
                <a:cubicBezTo>
                  <a:pt x="7823" y="10481"/>
                  <a:pt x="7894" y="10481"/>
                  <a:pt x="7920" y="10490"/>
                </a:cubicBezTo>
                <a:cubicBezTo>
                  <a:pt x="7947" y="10499"/>
                  <a:pt x="8009" y="10526"/>
                  <a:pt x="7991" y="10552"/>
                </a:cubicBezTo>
                <a:cubicBezTo>
                  <a:pt x="7920" y="10517"/>
                  <a:pt x="7894" y="10534"/>
                  <a:pt x="7814" y="10499"/>
                </a:cubicBezTo>
                <a:close/>
                <a:moveTo>
                  <a:pt x="1598" y="6490"/>
                </a:moveTo>
                <a:cubicBezTo>
                  <a:pt x="1563" y="6517"/>
                  <a:pt x="1563" y="6588"/>
                  <a:pt x="1545" y="6641"/>
                </a:cubicBezTo>
                <a:cubicBezTo>
                  <a:pt x="1536" y="6694"/>
                  <a:pt x="1554" y="6773"/>
                  <a:pt x="1492" y="6773"/>
                </a:cubicBezTo>
                <a:cubicBezTo>
                  <a:pt x="1510" y="6729"/>
                  <a:pt x="1510" y="6667"/>
                  <a:pt x="1519" y="6605"/>
                </a:cubicBezTo>
                <a:cubicBezTo>
                  <a:pt x="1528" y="6543"/>
                  <a:pt x="1545" y="6490"/>
                  <a:pt x="1598" y="6490"/>
                </a:cubicBezTo>
                <a:close/>
                <a:moveTo>
                  <a:pt x="2737" y="9113"/>
                </a:moveTo>
                <a:cubicBezTo>
                  <a:pt x="2711" y="9051"/>
                  <a:pt x="2843" y="9139"/>
                  <a:pt x="2879" y="9113"/>
                </a:cubicBezTo>
                <a:cubicBezTo>
                  <a:pt x="2870" y="9131"/>
                  <a:pt x="2896" y="9131"/>
                  <a:pt x="2914" y="9139"/>
                </a:cubicBezTo>
                <a:cubicBezTo>
                  <a:pt x="2896" y="9166"/>
                  <a:pt x="2861" y="9157"/>
                  <a:pt x="2817" y="9139"/>
                </a:cubicBezTo>
                <a:cubicBezTo>
                  <a:pt x="2781" y="9131"/>
                  <a:pt x="2755" y="9104"/>
                  <a:pt x="2737" y="9113"/>
                </a:cubicBezTo>
                <a:close/>
                <a:moveTo>
                  <a:pt x="1351" y="7338"/>
                </a:moveTo>
                <a:cubicBezTo>
                  <a:pt x="1360" y="7373"/>
                  <a:pt x="1360" y="7409"/>
                  <a:pt x="1316" y="7418"/>
                </a:cubicBezTo>
                <a:cubicBezTo>
                  <a:pt x="1307" y="7373"/>
                  <a:pt x="1307" y="7338"/>
                  <a:pt x="1351" y="7338"/>
                </a:cubicBezTo>
                <a:close/>
                <a:moveTo>
                  <a:pt x="1483" y="6358"/>
                </a:moveTo>
                <a:cubicBezTo>
                  <a:pt x="1528" y="6367"/>
                  <a:pt x="1457" y="6437"/>
                  <a:pt x="1501" y="6437"/>
                </a:cubicBezTo>
                <a:cubicBezTo>
                  <a:pt x="1457" y="6446"/>
                  <a:pt x="1492" y="6552"/>
                  <a:pt x="1430" y="6535"/>
                </a:cubicBezTo>
                <a:cubicBezTo>
                  <a:pt x="1448" y="6473"/>
                  <a:pt x="1483" y="6437"/>
                  <a:pt x="1483" y="6358"/>
                </a:cubicBezTo>
                <a:close/>
                <a:moveTo>
                  <a:pt x="1634" y="5899"/>
                </a:moveTo>
                <a:cubicBezTo>
                  <a:pt x="1616" y="5969"/>
                  <a:pt x="1572" y="5969"/>
                  <a:pt x="1545" y="6014"/>
                </a:cubicBezTo>
                <a:cubicBezTo>
                  <a:pt x="1536" y="6014"/>
                  <a:pt x="1572" y="5855"/>
                  <a:pt x="1634" y="5899"/>
                </a:cubicBezTo>
                <a:close/>
                <a:moveTo>
                  <a:pt x="1422" y="6393"/>
                </a:moveTo>
                <a:cubicBezTo>
                  <a:pt x="1404" y="6437"/>
                  <a:pt x="1395" y="6490"/>
                  <a:pt x="1351" y="6482"/>
                </a:cubicBezTo>
                <a:cubicBezTo>
                  <a:pt x="1377" y="6464"/>
                  <a:pt x="1369" y="6376"/>
                  <a:pt x="1422" y="6393"/>
                </a:cubicBezTo>
                <a:close/>
                <a:moveTo>
                  <a:pt x="1333" y="6570"/>
                </a:moveTo>
                <a:cubicBezTo>
                  <a:pt x="1377" y="6588"/>
                  <a:pt x="1360" y="6517"/>
                  <a:pt x="1413" y="6543"/>
                </a:cubicBezTo>
                <a:cubicBezTo>
                  <a:pt x="1404" y="6588"/>
                  <a:pt x="1351" y="6579"/>
                  <a:pt x="1351" y="6632"/>
                </a:cubicBezTo>
                <a:cubicBezTo>
                  <a:pt x="1324" y="6632"/>
                  <a:pt x="1324" y="6605"/>
                  <a:pt x="1333" y="6570"/>
                </a:cubicBezTo>
                <a:close/>
                <a:moveTo>
                  <a:pt x="5165" y="11153"/>
                </a:moveTo>
                <a:cubicBezTo>
                  <a:pt x="5121" y="11188"/>
                  <a:pt x="5033" y="11135"/>
                  <a:pt x="4971" y="11117"/>
                </a:cubicBezTo>
                <a:cubicBezTo>
                  <a:pt x="4821" y="11064"/>
                  <a:pt x="4697" y="11020"/>
                  <a:pt x="4565" y="10976"/>
                </a:cubicBezTo>
                <a:cubicBezTo>
                  <a:pt x="4494" y="10958"/>
                  <a:pt x="4388" y="10985"/>
                  <a:pt x="4388" y="10905"/>
                </a:cubicBezTo>
                <a:cubicBezTo>
                  <a:pt x="4512" y="10976"/>
                  <a:pt x="4662" y="10976"/>
                  <a:pt x="4803" y="11029"/>
                </a:cubicBezTo>
                <a:cubicBezTo>
                  <a:pt x="4909" y="11064"/>
                  <a:pt x="5033" y="11117"/>
                  <a:pt x="5165" y="11153"/>
                </a:cubicBezTo>
                <a:close/>
                <a:moveTo>
                  <a:pt x="3735" y="10755"/>
                </a:moveTo>
                <a:cubicBezTo>
                  <a:pt x="3709" y="10746"/>
                  <a:pt x="3603" y="10738"/>
                  <a:pt x="3567" y="10711"/>
                </a:cubicBezTo>
                <a:cubicBezTo>
                  <a:pt x="3620" y="10676"/>
                  <a:pt x="3691" y="10720"/>
                  <a:pt x="3735" y="10755"/>
                </a:cubicBezTo>
                <a:close/>
                <a:moveTo>
                  <a:pt x="2720" y="10490"/>
                </a:moveTo>
                <a:cubicBezTo>
                  <a:pt x="2693" y="10508"/>
                  <a:pt x="2640" y="10490"/>
                  <a:pt x="2587" y="10481"/>
                </a:cubicBezTo>
                <a:cubicBezTo>
                  <a:pt x="2587" y="10420"/>
                  <a:pt x="2675" y="10490"/>
                  <a:pt x="2720" y="10490"/>
                </a:cubicBezTo>
                <a:close/>
                <a:moveTo>
                  <a:pt x="3541" y="10685"/>
                </a:moveTo>
                <a:cubicBezTo>
                  <a:pt x="3532" y="10746"/>
                  <a:pt x="3347" y="10676"/>
                  <a:pt x="3311" y="10649"/>
                </a:cubicBezTo>
                <a:cubicBezTo>
                  <a:pt x="3355" y="10632"/>
                  <a:pt x="3470" y="10685"/>
                  <a:pt x="3541" y="10685"/>
                </a:cubicBezTo>
                <a:close/>
                <a:moveTo>
                  <a:pt x="6437" y="11559"/>
                </a:moveTo>
                <a:cubicBezTo>
                  <a:pt x="6366" y="11576"/>
                  <a:pt x="6331" y="11541"/>
                  <a:pt x="6260" y="11506"/>
                </a:cubicBezTo>
                <a:cubicBezTo>
                  <a:pt x="6296" y="11488"/>
                  <a:pt x="6375" y="11550"/>
                  <a:pt x="6437" y="11559"/>
                </a:cubicBezTo>
                <a:close/>
                <a:moveTo>
                  <a:pt x="7823" y="11930"/>
                </a:moveTo>
                <a:cubicBezTo>
                  <a:pt x="7797" y="11974"/>
                  <a:pt x="7761" y="11921"/>
                  <a:pt x="7717" y="11912"/>
                </a:cubicBezTo>
                <a:cubicBezTo>
                  <a:pt x="7567" y="11877"/>
                  <a:pt x="7355" y="11832"/>
                  <a:pt x="7205" y="11788"/>
                </a:cubicBezTo>
                <a:cubicBezTo>
                  <a:pt x="7258" y="11709"/>
                  <a:pt x="7329" y="11797"/>
                  <a:pt x="7373" y="11806"/>
                </a:cubicBezTo>
                <a:cubicBezTo>
                  <a:pt x="7497" y="11841"/>
                  <a:pt x="7629" y="11868"/>
                  <a:pt x="7823" y="11930"/>
                </a:cubicBezTo>
                <a:close/>
                <a:moveTo>
                  <a:pt x="5386" y="11223"/>
                </a:moveTo>
                <a:cubicBezTo>
                  <a:pt x="5342" y="11267"/>
                  <a:pt x="5165" y="11197"/>
                  <a:pt x="5201" y="11161"/>
                </a:cubicBezTo>
                <a:cubicBezTo>
                  <a:pt x="5245" y="11197"/>
                  <a:pt x="5307" y="11188"/>
                  <a:pt x="5386" y="11223"/>
                </a:cubicBezTo>
                <a:close/>
                <a:moveTo>
                  <a:pt x="6234" y="11488"/>
                </a:moveTo>
                <a:cubicBezTo>
                  <a:pt x="6216" y="11523"/>
                  <a:pt x="6137" y="11488"/>
                  <a:pt x="6128" y="11462"/>
                </a:cubicBezTo>
                <a:cubicBezTo>
                  <a:pt x="6137" y="11435"/>
                  <a:pt x="6199" y="11479"/>
                  <a:pt x="6234" y="11488"/>
                </a:cubicBezTo>
                <a:close/>
                <a:moveTo>
                  <a:pt x="2437" y="4530"/>
                </a:moveTo>
                <a:cubicBezTo>
                  <a:pt x="2455" y="4574"/>
                  <a:pt x="2375" y="4645"/>
                  <a:pt x="2349" y="4698"/>
                </a:cubicBezTo>
                <a:cubicBezTo>
                  <a:pt x="2331" y="4654"/>
                  <a:pt x="2419" y="4583"/>
                  <a:pt x="2437" y="4530"/>
                </a:cubicBezTo>
                <a:close/>
                <a:moveTo>
                  <a:pt x="9889" y="2111"/>
                </a:moveTo>
                <a:cubicBezTo>
                  <a:pt x="9863" y="2129"/>
                  <a:pt x="9810" y="2111"/>
                  <a:pt x="9775" y="2129"/>
                </a:cubicBezTo>
                <a:cubicBezTo>
                  <a:pt x="9783" y="2146"/>
                  <a:pt x="9783" y="2155"/>
                  <a:pt x="9801" y="2164"/>
                </a:cubicBezTo>
                <a:cubicBezTo>
                  <a:pt x="9766" y="2217"/>
                  <a:pt x="9783" y="2129"/>
                  <a:pt x="9739" y="2137"/>
                </a:cubicBezTo>
                <a:cubicBezTo>
                  <a:pt x="9783" y="2111"/>
                  <a:pt x="9863" y="2076"/>
                  <a:pt x="9889" y="2111"/>
                </a:cubicBezTo>
                <a:close/>
                <a:moveTo>
                  <a:pt x="10278" y="2234"/>
                </a:moveTo>
                <a:cubicBezTo>
                  <a:pt x="10243" y="2305"/>
                  <a:pt x="10190" y="2243"/>
                  <a:pt x="10137" y="2217"/>
                </a:cubicBezTo>
                <a:cubicBezTo>
                  <a:pt x="10163" y="2190"/>
                  <a:pt x="10234" y="2234"/>
                  <a:pt x="10278" y="2234"/>
                </a:cubicBezTo>
                <a:close/>
                <a:moveTo>
                  <a:pt x="9695" y="2279"/>
                </a:moveTo>
                <a:cubicBezTo>
                  <a:pt x="9642" y="2270"/>
                  <a:pt x="9589" y="2261"/>
                  <a:pt x="9598" y="2208"/>
                </a:cubicBezTo>
                <a:cubicBezTo>
                  <a:pt x="9607" y="2252"/>
                  <a:pt x="9722" y="2226"/>
                  <a:pt x="9695" y="2279"/>
                </a:cubicBezTo>
                <a:close/>
                <a:moveTo>
                  <a:pt x="10075" y="2332"/>
                </a:moveTo>
                <a:cubicBezTo>
                  <a:pt x="10039" y="2358"/>
                  <a:pt x="9978" y="2305"/>
                  <a:pt x="9969" y="2287"/>
                </a:cubicBezTo>
                <a:cubicBezTo>
                  <a:pt x="9925" y="2279"/>
                  <a:pt x="9907" y="2296"/>
                  <a:pt x="9889" y="2261"/>
                </a:cubicBezTo>
                <a:cubicBezTo>
                  <a:pt x="9951" y="2234"/>
                  <a:pt x="10031" y="2305"/>
                  <a:pt x="10075" y="2332"/>
                </a:cubicBezTo>
                <a:close/>
                <a:moveTo>
                  <a:pt x="9739" y="2164"/>
                </a:moveTo>
                <a:cubicBezTo>
                  <a:pt x="9713" y="2199"/>
                  <a:pt x="9677" y="2155"/>
                  <a:pt x="9651" y="2164"/>
                </a:cubicBezTo>
                <a:cubicBezTo>
                  <a:pt x="9633" y="2164"/>
                  <a:pt x="9624" y="2190"/>
                  <a:pt x="9624" y="2190"/>
                </a:cubicBezTo>
                <a:cubicBezTo>
                  <a:pt x="9598" y="2190"/>
                  <a:pt x="9598" y="2164"/>
                  <a:pt x="9580" y="2164"/>
                </a:cubicBezTo>
                <a:cubicBezTo>
                  <a:pt x="9563" y="2155"/>
                  <a:pt x="9519" y="2208"/>
                  <a:pt x="9466" y="2182"/>
                </a:cubicBezTo>
                <a:cubicBezTo>
                  <a:pt x="9466" y="2137"/>
                  <a:pt x="9510" y="2164"/>
                  <a:pt x="9545" y="2164"/>
                </a:cubicBezTo>
                <a:cubicBezTo>
                  <a:pt x="9545" y="2120"/>
                  <a:pt x="9598" y="2120"/>
                  <a:pt x="9545" y="2093"/>
                </a:cubicBezTo>
                <a:cubicBezTo>
                  <a:pt x="9572" y="2040"/>
                  <a:pt x="9572" y="2111"/>
                  <a:pt x="9589" y="2120"/>
                </a:cubicBezTo>
                <a:cubicBezTo>
                  <a:pt x="9607" y="2120"/>
                  <a:pt x="9598" y="2093"/>
                  <a:pt x="9607" y="2093"/>
                </a:cubicBezTo>
                <a:cubicBezTo>
                  <a:pt x="9642" y="2084"/>
                  <a:pt x="9669" y="2137"/>
                  <a:pt x="9722" y="2129"/>
                </a:cubicBezTo>
                <a:cubicBezTo>
                  <a:pt x="9722" y="2146"/>
                  <a:pt x="9722" y="2155"/>
                  <a:pt x="9739" y="2164"/>
                </a:cubicBezTo>
                <a:close/>
                <a:moveTo>
                  <a:pt x="8786" y="1978"/>
                </a:moveTo>
                <a:cubicBezTo>
                  <a:pt x="8706" y="1952"/>
                  <a:pt x="8680" y="2005"/>
                  <a:pt x="8574" y="1970"/>
                </a:cubicBezTo>
                <a:cubicBezTo>
                  <a:pt x="8591" y="1934"/>
                  <a:pt x="8556" y="1934"/>
                  <a:pt x="8530" y="1925"/>
                </a:cubicBezTo>
                <a:cubicBezTo>
                  <a:pt x="8583" y="1872"/>
                  <a:pt x="8689" y="1890"/>
                  <a:pt x="8742" y="1952"/>
                </a:cubicBezTo>
                <a:cubicBezTo>
                  <a:pt x="8742" y="1917"/>
                  <a:pt x="8715" y="1899"/>
                  <a:pt x="8759" y="1881"/>
                </a:cubicBezTo>
                <a:cubicBezTo>
                  <a:pt x="8680" y="1872"/>
                  <a:pt x="8477" y="1837"/>
                  <a:pt x="8477" y="1749"/>
                </a:cubicBezTo>
                <a:cubicBezTo>
                  <a:pt x="8547" y="1767"/>
                  <a:pt x="8574" y="1811"/>
                  <a:pt x="8644" y="1828"/>
                </a:cubicBezTo>
                <a:cubicBezTo>
                  <a:pt x="8662" y="1837"/>
                  <a:pt x="8706" y="1793"/>
                  <a:pt x="8671" y="1784"/>
                </a:cubicBezTo>
                <a:cubicBezTo>
                  <a:pt x="8786" y="1758"/>
                  <a:pt x="8962" y="1864"/>
                  <a:pt x="9068" y="1846"/>
                </a:cubicBezTo>
                <a:cubicBezTo>
                  <a:pt x="9024" y="1899"/>
                  <a:pt x="8936" y="1872"/>
                  <a:pt x="8900" y="1881"/>
                </a:cubicBezTo>
                <a:cubicBezTo>
                  <a:pt x="8874" y="1908"/>
                  <a:pt x="8953" y="1952"/>
                  <a:pt x="8962" y="1925"/>
                </a:cubicBezTo>
                <a:cubicBezTo>
                  <a:pt x="9015" y="1970"/>
                  <a:pt x="8892" y="1943"/>
                  <a:pt x="8847" y="1934"/>
                </a:cubicBezTo>
                <a:cubicBezTo>
                  <a:pt x="8821" y="1899"/>
                  <a:pt x="8865" y="1890"/>
                  <a:pt x="8883" y="1864"/>
                </a:cubicBezTo>
                <a:cubicBezTo>
                  <a:pt x="8812" y="1855"/>
                  <a:pt x="8786" y="1828"/>
                  <a:pt x="8733" y="1811"/>
                </a:cubicBezTo>
                <a:cubicBezTo>
                  <a:pt x="8706" y="1872"/>
                  <a:pt x="8777" y="1855"/>
                  <a:pt x="8794" y="1872"/>
                </a:cubicBezTo>
                <a:cubicBezTo>
                  <a:pt x="8794" y="1881"/>
                  <a:pt x="8759" y="1890"/>
                  <a:pt x="8768" y="1899"/>
                </a:cubicBezTo>
                <a:cubicBezTo>
                  <a:pt x="8777" y="1908"/>
                  <a:pt x="8830" y="1908"/>
                  <a:pt x="8812" y="1952"/>
                </a:cubicBezTo>
                <a:cubicBezTo>
                  <a:pt x="8794" y="1952"/>
                  <a:pt x="8794" y="1970"/>
                  <a:pt x="8786" y="1978"/>
                </a:cubicBezTo>
                <a:close/>
                <a:moveTo>
                  <a:pt x="9686" y="2385"/>
                </a:moveTo>
                <a:cubicBezTo>
                  <a:pt x="9616" y="2376"/>
                  <a:pt x="9545" y="2411"/>
                  <a:pt x="9483" y="2420"/>
                </a:cubicBezTo>
                <a:cubicBezTo>
                  <a:pt x="9439" y="2420"/>
                  <a:pt x="9466" y="2385"/>
                  <a:pt x="9421" y="2402"/>
                </a:cubicBezTo>
                <a:cubicBezTo>
                  <a:pt x="9324" y="2438"/>
                  <a:pt x="9174" y="2411"/>
                  <a:pt x="8989" y="2393"/>
                </a:cubicBezTo>
                <a:cubicBezTo>
                  <a:pt x="8971" y="2367"/>
                  <a:pt x="8936" y="2358"/>
                  <a:pt x="8927" y="2332"/>
                </a:cubicBezTo>
                <a:cubicBezTo>
                  <a:pt x="8936" y="2261"/>
                  <a:pt x="9033" y="2314"/>
                  <a:pt x="8998" y="2234"/>
                </a:cubicBezTo>
                <a:cubicBezTo>
                  <a:pt x="9068" y="2226"/>
                  <a:pt x="9077" y="2261"/>
                  <a:pt x="9139" y="2252"/>
                </a:cubicBezTo>
                <a:cubicBezTo>
                  <a:pt x="9157" y="2190"/>
                  <a:pt x="9051" y="2190"/>
                  <a:pt x="8980" y="2173"/>
                </a:cubicBezTo>
                <a:cubicBezTo>
                  <a:pt x="8980" y="2146"/>
                  <a:pt x="9006" y="2146"/>
                  <a:pt x="9006" y="2120"/>
                </a:cubicBezTo>
                <a:cubicBezTo>
                  <a:pt x="9086" y="2190"/>
                  <a:pt x="9209" y="2164"/>
                  <a:pt x="9324" y="2199"/>
                </a:cubicBezTo>
                <a:cubicBezTo>
                  <a:pt x="9324" y="2234"/>
                  <a:pt x="9298" y="2226"/>
                  <a:pt x="9271" y="2217"/>
                </a:cubicBezTo>
                <a:cubicBezTo>
                  <a:pt x="9227" y="2217"/>
                  <a:pt x="9209" y="2252"/>
                  <a:pt x="9192" y="2279"/>
                </a:cubicBezTo>
                <a:cubicBezTo>
                  <a:pt x="9236" y="2332"/>
                  <a:pt x="9245" y="2279"/>
                  <a:pt x="9280" y="2261"/>
                </a:cubicBezTo>
                <a:cubicBezTo>
                  <a:pt x="9413" y="2296"/>
                  <a:pt x="9519" y="2367"/>
                  <a:pt x="9624" y="2340"/>
                </a:cubicBezTo>
                <a:cubicBezTo>
                  <a:pt x="9633" y="2367"/>
                  <a:pt x="9651" y="2376"/>
                  <a:pt x="9686" y="2385"/>
                </a:cubicBezTo>
                <a:close/>
                <a:moveTo>
                  <a:pt x="9360" y="2349"/>
                </a:moveTo>
                <a:cubicBezTo>
                  <a:pt x="9360" y="2323"/>
                  <a:pt x="9333" y="2323"/>
                  <a:pt x="9315" y="2305"/>
                </a:cubicBezTo>
                <a:cubicBezTo>
                  <a:pt x="9298" y="2358"/>
                  <a:pt x="9377" y="2358"/>
                  <a:pt x="9421" y="2376"/>
                </a:cubicBezTo>
                <a:cubicBezTo>
                  <a:pt x="9536" y="2393"/>
                  <a:pt x="9413" y="2349"/>
                  <a:pt x="9360" y="2349"/>
                </a:cubicBezTo>
                <a:close/>
                <a:moveTo>
                  <a:pt x="8936" y="2040"/>
                </a:moveTo>
                <a:cubicBezTo>
                  <a:pt x="8945" y="2023"/>
                  <a:pt x="8971" y="2040"/>
                  <a:pt x="8980" y="2014"/>
                </a:cubicBezTo>
                <a:cubicBezTo>
                  <a:pt x="8980" y="1987"/>
                  <a:pt x="8909" y="1996"/>
                  <a:pt x="8874" y="1978"/>
                </a:cubicBezTo>
                <a:cubicBezTo>
                  <a:pt x="8874" y="1996"/>
                  <a:pt x="8900" y="1996"/>
                  <a:pt x="8909" y="2005"/>
                </a:cubicBezTo>
                <a:cubicBezTo>
                  <a:pt x="8909" y="2049"/>
                  <a:pt x="8847" y="2058"/>
                  <a:pt x="8927" y="2067"/>
                </a:cubicBezTo>
                <a:cubicBezTo>
                  <a:pt x="8883" y="2102"/>
                  <a:pt x="8874" y="2084"/>
                  <a:pt x="8821" y="2067"/>
                </a:cubicBezTo>
                <a:cubicBezTo>
                  <a:pt x="8812" y="2058"/>
                  <a:pt x="8865" y="2049"/>
                  <a:pt x="8865" y="2058"/>
                </a:cubicBezTo>
                <a:cubicBezTo>
                  <a:pt x="8874" y="2040"/>
                  <a:pt x="8759" y="2040"/>
                  <a:pt x="8742" y="2031"/>
                </a:cubicBezTo>
                <a:cubicBezTo>
                  <a:pt x="8742" y="1996"/>
                  <a:pt x="8768" y="2005"/>
                  <a:pt x="8803" y="2014"/>
                </a:cubicBezTo>
                <a:cubicBezTo>
                  <a:pt x="8856" y="1961"/>
                  <a:pt x="8945" y="1943"/>
                  <a:pt x="9059" y="1970"/>
                </a:cubicBezTo>
                <a:cubicBezTo>
                  <a:pt x="9042" y="1978"/>
                  <a:pt x="9033" y="1987"/>
                  <a:pt x="9033" y="2014"/>
                </a:cubicBezTo>
                <a:cubicBezTo>
                  <a:pt x="9068" y="1996"/>
                  <a:pt x="9077" y="1943"/>
                  <a:pt x="9148" y="1970"/>
                </a:cubicBezTo>
                <a:cubicBezTo>
                  <a:pt x="9130" y="2014"/>
                  <a:pt x="9139" y="2040"/>
                  <a:pt x="9183" y="2040"/>
                </a:cubicBezTo>
                <a:cubicBezTo>
                  <a:pt x="9148" y="2129"/>
                  <a:pt x="9068" y="2076"/>
                  <a:pt x="8998" y="2084"/>
                </a:cubicBezTo>
                <a:cubicBezTo>
                  <a:pt x="9006" y="2040"/>
                  <a:pt x="9033" y="2058"/>
                  <a:pt x="9006" y="2023"/>
                </a:cubicBezTo>
                <a:cubicBezTo>
                  <a:pt x="8980" y="2023"/>
                  <a:pt x="8989" y="2067"/>
                  <a:pt x="8936" y="2040"/>
                </a:cubicBezTo>
                <a:close/>
                <a:moveTo>
                  <a:pt x="10349" y="2146"/>
                </a:moveTo>
                <a:cubicBezTo>
                  <a:pt x="10340" y="2173"/>
                  <a:pt x="10304" y="2137"/>
                  <a:pt x="10296" y="2164"/>
                </a:cubicBezTo>
                <a:cubicBezTo>
                  <a:pt x="10251" y="2155"/>
                  <a:pt x="10198" y="2137"/>
                  <a:pt x="10163" y="2129"/>
                </a:cubicBezTo>
                <a:cubicBezTo>
                  <a:pt x="10110" y="2111"/>
                  <a:pt x="10039" y="2102"/>
                  <a:pt x="10039" y="2049"/>
                </a:cubicBezTo>
                <a:cubicBezTo>
                  <a:pt x="10084" y="2058"/>
                  <a:pt x="10075" y="2084"/>
                  <a:pt x="10119" y="2084"/>
                </a:cubicBezTo>
                <a:lnTo>
                  <a:pt x="10137" y="2040"/>
                </a:lnTo>
                <a:cubicBezTo>
                  <a:pt x="10101" y="1987"/>
                  <a:pt x="10039" y="2014"/>
                  <a:pt x="9951" y="1987"/>
                </a:cubicBezTo>
                <a:cubicBezTo>
                  <a:pt x="9951" y="1925"/>
                  <a:pt x="10013" y="1970"/>
                  <a:pt x="10048" y="1978"/>
                </a:cubicBezTo>
                <a:cubicBezTo>
                  <a:pt x="10075" y="1978"/>
                  <a:pt x="10110" y="1961"/>
                  <a:pt x="10137" y="1970"/>
                </a:cubicBezTo>
                <a:cubicBezTo>
                  <a:pt x="10225" y="1978"/>
                  <a:pt x="10304" y="2014"/>
                  <a:pt x="10366" y="2014"/>
                </a:cubicBezTo>
                <a:cubicBezTo>
                  <a:pt x="10402" y="2058"/>
                  <a:pt x="10340" y="2031"/>
                  <a:pt x="10331" y="2084"/>
                </a:cubicBezTo>
                <a:cubicBezTo>
                  <a:pt x="10340" y="2014"/>
                  <a:pt x="10207" y="1996"/>
                  <a:pt x="10145" y="2005"/>
                </a:cubicBezTo>
                <a:cubicBezTo>
                  <a:pt x="10145" y="2049"/>
                  <a:pt x="10172" y="2076"/>
                  <a:pt x="10225" y="2102"/>
                </a:cubicBezTo>
                <a:cubicBezTo>
                  <a:pt x="10243" y="2067"/>
                  <a:pt x="10234" y="2049"/>
                  <a:pt x="10190" y="2040"/>
                </a:cubicBezTo>
                <a:cubicBezTo>
                  <a:pt x="10260" y="2023"/>
                  <a:pt x="10296" y="2120"/>
                  <a:pt x="10349" y="2146"/>
                </a:cubicBezTo>
                <a:close/>
                <a:moveTo>
                  <a:pt x="8530" y="1961"/>
                </a:moveTo>
                <a:cubicBezTo>
                  <a:pt x="8441" y="2014"/>
                  <a:pt x="8441" y="1908"/>
                  <a:pt x="8335" y="1908"/>
                </a:cubicBezTo>
                <a:cubicBezTo>
                  <a:pt x="8406" y="1943"/>
                  <a:pt x="8362" y="1961"/>
                  <a:pt x="8291" y="1961"/>
                </a:cubicBezTo>
                <a:cubicBezTo>
                  <a:pt x="8318" y="1890"/>
                  <a:pt x="8229" y="1925"/>
                  <a:pt x="8203" y="1864"/>
                </a:cubicBezTo>
                <a:cubicBezTo>
                  <a:pt x="8221" y="1855"/>
                  <a:pt x="8282" y="1828"/>
                  <a:pt x="8212" y="1819"/>
                </a:cubicBezTo>
                <a:cubicBezTo>
                  <a:pt x="8238" y="1767"/>
                  <a:pt x="8300" y="1828"/>
                  <a:pt x="8353" y="1828"/>
                </a:cubicBezTo>
                <a:cubicBezTo>
                  <a:pt x="8335" y="1864"/>
                  <a:pt x="8256" y="1828"/>
                  <a:pt x="8265" y="1890"/>
                </a:cubicBezTo>
                <a:cubicBezTo>
                  <a:pt x="8282" y="1899"/>
                  <a:pt x="8282" y="1881"/>
                  <a:pt x="8291" y="1864"/>
                </a:cubicBezTo>
                <a:lnTo>
                  <a:pt x="8415" y="1890"/>
                </a:lnTo>
                <a:cubicBezTo>
                  <a:pt x="8441" y="1890"/>
                  <a:pt x="8397" y="1811"/>
                  <a:pt x="8477" y="1837"/>
                </a:cubicBezTo>
                <a:cubicBezTo>
                  <a:pt x="8503" y="1890"/>
                  <a:pt x="8388" y="1934"/>
                  <a:pt x="8530" y="1961"/>
                </a:cubicBezTo>
                <a:close/>
                <a:moveTo>
                  <a:pt x="10790" y="2420"/>
                </a:moveTo>
                <a:cubicBezTo>
                  <a:pt x="10843" y="2446"/>
                  <a:pt x="10817" y="2473"/>
                  <a:pt x="10878" y="2464"/>
                </a:cubicBezTo>
                <a:cubicBezTo>
                  <a:pt x="10870" y="2526"/>
                  <a:pt x="10772" y="2455"/>
                  <a:pt x="10790" y="2420"/>
                </a:cubicBezTo>
                <a:close/>
                <a:moveTo>
                  <a:pt x="13333" y="10552"/>
                </a:moveTo>
                <a:cubicBezTo>
                  <a:pt x="13333" y="10605"/>
                  <a:pt x="13236" y="10676"/>
                  <a:pt x="13201" y="10738"/>
                </a:cubicBezTo>
                <a:cubicBezTo>
                  <a:pt x="13201" y="10685"/>
                  <a:pt x="13298" y="10614"/>
                  <a:pt x="13333" y="10552"/>
                </a:cubicBezTo>
                <a:close/>
                <a:moveTo>
                  <a:pt x="10817" y="2393"/>
                </a:moveTo>
                <a:cubicBezTo>
                  <a:pt x="10781" y="2411"/>
                  <a:pt x="10737" y="2402"/>
                  <a:pt x="10719" y="2446"/>
                </a:cubicBezTo>
                <a:cubicBezTo>
                  <a:pt x="10666" y="2420"/>
                  <a:pt x="10596" y="2411"/>
                  <a:pt x="10605" y="2358"/>
                </a:cubicBezTo>
                <a:cubicBezTo>
                  <a:pt x="10631" y="2402"/>
                  <a:pt x="10702" y="2402"/>
                  <a:pt x="10746" y="2402"/>
                </a:cubicBezTo>
                <a:cubicBezTo>
                  <a:pt x="10746" y="2393"/>
                  <a:pt x="10728" y="2385"/>
                  <a:pt x="10719" y="2385"/>
                </a:cubicBezTo>
                <a:cubicBezTo>
                  <a:pt x="10737" y="2358"/>
                  <a:pt x="10799" y="2367"/>
                  <a:pt x="10817" y="2393"/>
                </a:cubicBezTo>
                <a:close/>
                <a:moveTo>
                  <a:pt x="12582" y="10270"/>
                </a:moveTo>
                <a:cubicBezTo>
                  <a:pt x="12565" y="10252"/>
                  <a:pt x="12574" y="10234"/>
                  <a:pt x="12591" y="10208"/>
                </a:cubicBezTo>
                <a:cubicBezTo>
                  <a:pt x="12565" y="10181"/>
                  <a:pt x="12556" y="10208"/>
                  <a:pt x="12547" y="10172"/>
                </a:cubicBezTo>
                <a:cubicBezTo>
                  <a:pt x="12556" y="10119"/>
                  <a:pt x="12591" y="10084"/>
                  <a:pt x="12618" y="10031"/>
                </a:cubicBezTo>
                <a:cubicBezTo>
                  <a:pt x="12653" y="9961"/>
                  <a:pt x="12680" y="9872"/>
                  <a:pt x="12724" y="9793"/>
                </a:cubicBezTo>
                <a:cubicBezTo>
                  <a:pt x="12733" y="9775"/>
                  <a:pt x="12750" y="9766"/>
                  <a:pt x="12750" y="9766"/>
                </a:cubicBezTo>
                <a:cubicBezTo>
                  <a:pt x="12786" y="9704"/>
                  <a:pt x="12812" y="9625"/>
                  <a:pt x="12830" y="9554"/>
                </a:cubicBezTo>
                <a:cubicBezTo>
                  <a:pt x="12847" y="9484"/>
                  <a:pt x="12865" y="9404"/>
                  <a:pt x="12892" y="9342"/>
                </a:cubicBezTo>
                <a:cubicBezTo>
                  <a:pt x="12900" y="9316"/>
                  <a:pt x="12927" y="9289"/>
                  <a:pt x="12936" y="9263"/>
                </a:cubicBezTo>
                <a:cubicBezTo>
                  <a:pt x="12945" y="9245"/>
                  <a:pt x="12927" y="9210"/>
                  <a:pt x="12936" y="9192"/>
                </a:cubicBezTo>
                <a:cubicBezTo>
                  <a:pt x="12945" y="9175"/>
                  <a:pt x="12971" y="9148"/>
                  <a:pt x="12971" y="9131"/>
                </a:cubicBezTo>
                <a:cubicBezTo>
                  <a:pt x="13006" y="9025"/>
                  <a:pt x="13033" y="8892"/>
                  <a:pt x="13077" y="8786"/>
                </a:cubicBezTo>
                <a:cubicBezTo>
                  <a:pt x="13112" y="8813"/>
                  <a:pt x="13121" y="8777"/>
                  <a:pt x="13156" y="8795"/>
                </a:cubicBezTo>
                <a:cubicBezTo>
                  <a:pt x="13156" y="8733"/>
                  <a:pt x="13121" y="8786"/>
                  <a:pt x="13086" y="8769"/>
                </a:cubicBezTo>
                <a:cubicBezTo>
                  <a:pt x="13103" y="8663"/>
                  <a:pt x="13130" y="8610"/>
                  <a:pt x="13103" y="8548"/>
                </a:cubicBezTo>
                <a:cubicBezTo>
                  <a:pt x="13077" y="8512"/>
                  <a:pt x="13130" y="8512"/>
                  <a:pt x="13130" y="8495"/>
                </a:cubicBezTo>
                <a:cubicBezTo>
                  <a:pt x="13139" y="8459"/>
                  <a:pt x="13103" y="8424"/>
                  <a:pt x="13156" y="8389"/>
                </a:cubicBezTo>
                <a:cubicBezTo>
                  <a:pt x="13059" y="8389"/>
                  <a:pt x="13148" y="8336"/>
                  <a:pt x="13121" y="8301"/>
                </a:cubicBezTo>
                <a:cubicBezTo>
                  <a:pt x="13095" y="8327"/>
                  <a:pt x="13059" y="8327"/>
                  <a:pt x="13033" y="8345"/>
                </a:cubicBezTo>
                <a:cubicBezTo>
                  <a:pt x="13050" y="8371"/>
                  <a:pt x="13086" y="8345"/>
                  <a:pt x="13112" y="8398"/>
                </a:cubicBezTo>
                <a:cubicBezTo>
                  <a:pt x="13103" y="8442"/>
                  <a:pt x="13068" y="8442"/>
                  <a:pt x="13068" y="8495"/>
                </a:cubicBezTo>
                <a:lnTo>
                  <a:pt x="13015" y="8477"/>
                </a:lnTo>
                <a:cubicBezTo>
                  <a:pt x="12989" y="8530"/>
                  <a:pt x="13086" y="8512"/>
                  <a:pt x="13077" y="8574"/>
                </a:cubicBezTo>
                <a:cubicBezTo>
                  <a:pt x="13050" y="8574"/>
                  <a:pt x="13050" y="8548"/>
                  <a:pt x="13024" y="8548"/>
                </a:cubicBezTo>
                <a:cubicBezTo>
                  <a:pt x="12997" y="8601"/>
                  <a:pt x="13059" y="8636"/>
                  <a:pt x="13006" y="8671"/>
                </a:cubicBezTo>
                <a:cubicBezTo>
                  <a:pt x="13024" y="8716"/>
                  <a:pt x="13042" y="8769"/>
                  <a:pt x="13015" y="8848"/>
                </a:cubicBezTo>
                <a:cubicBezTo>
                  <a:pt x="12997" y="8821"/>
                  <a:pt x="12989" y="8786"/>
                  <a:pt x="12997" y="8742"/>
                </a:cubicBezTo>
                <a:cubicBezTo>
                  <a:pt x="12971" y="8751"/>
                  <a:pt x="12953" y="8777"/>
                  <a:pt x="12936" y="8786"/>
                </a:cubicBezTo>
                <a:cubicBezTo>
                  <a:pt x="12927" y="8821"/>
                  <a:pt x="12971" y="8786"/>
                  <a:pt x="12971" y="8786"/>
                </a:cubicBezTo>
                <a:cubicBezTo>
                  <a:pt x="12989" y="8795"/>
                  <a:pt x="12962" y="8813"/>
                  <a:pt x="12971" y="8830"/>
                </a:cubicBezTo>
                <a:cubicBezTo>
                  <a:pt x="12980" y="8857"/>
                  <a:pt x="13033" y="8883"/>
                  <a:pt x="12971" y="8910"/>
                </a:cubicBezTo>
                <a:cubicBezTo>
                  <a:pt x="12927" y="8919"/>
                  <a:pt x="12971" y="8874"/>
                  <a:pt x="12962" y="8857"/>
                </a:cubicBezTo>
                <a:cubicBezTo>
                  <a:pt x="12953" y="8848"/>
                  <a:pt x="12909" y="8848"/>
                  <a:pt x="12909" y="8813"/>
                </a:cubicBezTo>
                <a:cubicBezTo>
                  <a:pt x="12839" y="8848"/>
                  <a:pt x="12865" y="8892"/>
                  <a:pt x="12830" y="8945"/>
                </a:cubicBezTo>
                <a:cubicBezTo>
                  <a:pt x="12900" y="8972"/>
                  <a:pt x="12865" y="8892"/>
                  <a:pt x="12900" y="8892"/>
                </a:cubicBezTo>
                <a:cubicBezTo>
                  <a:pt x="12971" y="8892"/>
                  <a:pt x="12927" y="8945"/>
                  <a:pt x="12953" y="8972"/>
                </a:cubicBezTo>
                <a:cubicBezTo>
                  <a:pt x="12927" y="9016"/>
                  <a:pt x="12927" y="8972"/>
                  <a:pt x="12874" y="8963"/>
                </a:cubicBezTo>
                <a:cubicBezTo>
                  <a:pt x="12839" y="8972"/>
                  <a:pt x="12794" y="8972"/>
                  <a:pt x="12786" y="9033"/>
                </a:cubicBezTo>
                <a:cubicBezTo>
                  <a:pt x="12733" y="9016"/>
                  <a:pt x="12706" y="8954"/>
                  <a:pt x="12768" y="8954"/>
                </a:cubicBezTo>
                <a:cubicBezTo>
                  <a:pt x="12768" y="8910"/>
                  <a:pt x="12724" y="8980"/>
                  <a:pt x="12688" y="8936"/>
                </a:cubicBezTo>
                <a:cubicBezTo>
                  <a:pt x="12662" y="8901"/>
                  <a:pt x="12715" y="8874"/>
                  <a:pt x="12724" y="8839"/>
                </a:cubicBezTo>
                <a:cubicBezTo>
                  <a:pt x="12733" y="8830"/>
                  <a:pt x="12724" y="8804"/>
                  <a:pt x="12733" y="8786"/>
                </a:cubicBezTo>
                <a:cubicBezTo>
                  <a:pt x="12750" y="8716"/>
                  <a:pt x="12803" y="8654"/>
                  <a:pt x="12821" y="8583"/>
                </a:cubicBezTo>
                <a:cubicBezTo>
                  <a:pt x="12830" y="8557"/>
                  <a:pt x="12821" y="8539"/>
                  <a:pt x="12830" y="8521"/>
                </a:cubicBezTo>
                <a:cubicBezTo>
                  <a:pt x="12839" y="8468"/>
                  <a:pt x="12865" y="8415"/>
                  <a:pt x="12883" y="8354"/>
                </a:cubicBezTo>
                <a:cubicBezTo>
                  <a:pt x="12900" y="8301"/>
                  <a:pt x="12918" y="8239"/>
                  <a:pt x="12927" y="8186"/>
                </a:cubicBezTo>
                <a:cubicBezTo>
                  <a:pt x="12936" y="8142"/>
                  <a:pt x="12953" y="8115"/>
                  <a:pt x="12971" y="8080"/>
                </a:cubicBezTo>
                <a:cubicBezTo>
                  <a:pt x="13050" y="7833"/>
                  <a:pt x="13095" y="7568"/>
                  <a:pt x="13165" y="7320"/>
                </a:cubicBezTo>
                <a:cubicBezTo>
                  <a:pt x="13174" y="7294"/>
                  <a:pt x="13201" y="7285"/>
                  <a:pt x="13209" y="7259"/>
                </a:cubicBezTo>
                <a:cubicBezTo>
                  <a:pt x="13227" y="7206"/>
                  <a:pt x="13218" y="7153"/>
                  <a:pt x="13218" y="7091"/>
                </a:cubicBezTo>
                <a:cubicBezTo>
                  <a:pt x="13227" y="7047"/>
                  <a:pt x="13254" y="7020"/>
                  <a:pt x="13227" y="6967"/>
                </a:cubicBezTo>
                <a:cubicBezTo>
                  <a:pt x="13227" y="6923"/>
                  <a:pt x="13271" y="6932"/>
                  <a:pt x="13280" y="6897"/>
                </a:cubicBezTo>
                <a:cubicBezTo>
                  <a:pt x="13254" y="6817"/>
                  <a:pt x="13307" y="6729"/>
                  <a:pt x="13271" y="6641"/>
                </a:cubicBezTo>
                <a:cubicBezTo>
                  <a:pt x="13271" y="6614"/>
                  <a:pt x="13333" y="6641"/>
                  <a:pt x="13315" y="6676"/>
                </a:cubicBezTo>
                <a:cubicBezTo>
                  <a:pt x="13368" y="6623"/>
                  <a:pt x="13298" y="6535"/>
                  <a:pt x="13271" y="6552"/>
                </a:cubicBezTo>
                <a:cubicBezTo>
                  <a:pt x="13289" y="6499"/>
                  <a:pt x="13289" y="6420"/>
                  <a:pt x="13351" y="6411"/>
                </a:cubicBezTo>
                <a:cubicBezTo>
                  <a:pt x="13315" y="6376"/>
                  <a:pt x="13324" y="6323"/>
                  <a:pt x="13333" y="6279"/>
                </a:cubicBezTo>
                <a:cubicBezTo>
                  <a:pt x="13342" y="6226"/>
                  <a:pt x="13351" y="6181"/>
                  <a:pt x="13315" y="6146"/>
                </a:cubicBezTo>
                <a:cubicBezTo>
                  <a:pt x="13298" y="6120"/>
                  <a:pt x="13342" y="6111"/>
                  <a:pt x="13342" y="6102"/>
                </a:cubicBezTo>
                <a:cubicBezTo>
                  <a:pt x="13342" y="6093"/>
                  <a:pt x="13315" y="6075"/>
                  <a:pt x="13324" y="6058"/>
                </a:cubicBezTo>
                <a:cubicBezTo>
                  <a:pt x="13333" y="5987"/>
                  <a:pt x="13351" y="5872"/>
                  <a:pt x="13342" y="5775"/>
                </a:cubicBezTo>
                <a:cubicBezTo>
                  <a:pt x="13342" y="5758"/>
                  <a:pt x="13324" y="5705"/>
                  <a:pt x="13307" y="5705"/>
                </a:cubicBezTo>
                <a:cubicBezTo>
                  <a:pt x="13307" y="5687"/>
                  <a:pt x="13333" y="5687"/>
                  <a:pt x="13351" y="5687"/>
                </a:cubicBezTo>
                <a:cubicBezTo>
                  <a:pt x="13324" y="5599"/>
                  <a:pt x="13315" y="5537"/>
                  <a:pt x="13315" y="5466"/>
                </a:cubicBezTo>
                <a:cubicBezTo>
                  <a:pt x="13315" y="5457"/>
                  <a:pt x="13298" y="5457"/>
                  <a:pt x="13289" y="5457"/>
                </a:cubicBezTo>
                <a:cubicBezTo>
                  <a:pt x="13307" y="5396"/>
                  <a:pt x="13262" y="5378"/>
                  <a:pt x="13298" y="5334"/>
                </a:cubicBezTo>
                <a:cubicBezTo>
                  <a:pt x="13298" y="5298"/>
                  <a:pt x="13262" y="5316"/>
                  <a:pt x="13254" y="5298"/>
                </a:cubicBezTo>
                <a:cubicBezTo>
                  <a:pt x="13271" y="5254"/>
                  <a:pt x="13262" y="5192"/>
                  <a:pt x="13254" y="5131"/>
                </a:cubicBezTo>
                <a:cubicBezTo>
                  <a:pt x="13245" y="5086"/>
                  <a:pt x="13218" y="5016"/>
                  <a:pt x="13209" y="4998"/>
                </a:cubicBezTo>
                <a:cubicBezTo>
                  <a:pt x="13192" y="4972"/>
                  <a:pt x="13165" y="4945"/>
                  <a:pt x="13156" y="4919"/>
                </a:cubicBezTo>
                <a:cubicBezTo>
                  <a:pt x="13139" y="4866"/>
                  <a:pt x="13121" y="4813"/>
                  <a:pt x="13103" y="4769"/>
                </a:cubicBezTo>
                <a:cubicBezTo>
                  <a:pt x="13095" y="4716"/>
                  <a:pt x="13077" y="4671"/>
                  <a:pt x="13068" y="4627"/>
                </a:cubicBezTo>
                <a:cubicBezTo>
                  <a:pt x="13042" y="4539"/>
                  <a:pt x="12953" y="4477"/>
                  <a:pt x="12989" y="4407"/>
                </a:cubicBezTo>
                <a:cubicBezTo>
                  <a:pt x="12971" y="4389"/>
                  <a:pt x="12953" y="4389"/>
                  <a:pt x="12936" y="4362"/>
                </a:cubicBezTo>
                <a:cubicBezTo>
                  <a:pt x="12927" y="4345"/>
                  <a:pt x="12945" y="4336"/>
                  <a:pt x="12936" y="4318"/>
                </a:cubicBezTo>
                <a:cubicBezTo>
                  <a:pt x="12918" y="4292"/>
                  <a:pt x="12874" y="4256"/>
                  <a:pt x="12865" y="4230"/>
                </a:cubicBezTo>
                <a:cubicBezTo>
                  <a:pt x="12847" y="4195"/>
                  <a:pt x="12839" y="4159"/>
                  <a:pt x="12821" y="4115"/>
                </a:cubicBezTo>
                <a:cubicBezTo>
                  <a:pt x="12812" y="4080"/>
                  <a:pt x="12794" y="4045"/>
                  <a:pt x="12768" y="4009"/>
                </a:cubicBezTo>
                <a:cubicBezTo>
                  <a:pt x="12759" y="3992"/>
                  <a:pt x="12750" y="4000"/>
                  <a:pt x="12741" y="3983"/>
                </a:cubicBezTo>
                <a:cubicBezTo>
                  <a:pt x="12724" y="3965"/>
                  <a:pt x="12733" y="3939"/>
                  <a:pt x="12715" y="3912"/>
                </a:cubicBezTo>
                <a:cubicBezTo>
                  <a:pt x="12706" y="3903"/>
                  <a:pt x="12671" y="3894"/>
                  <a:pt x="12662" y="3886"/>
                </a:cubicBezTo>
                <a:cubicBezTo>
                  <a:pt x="12653" y="3877"/>
                  <a:pt x="12662" y="3859"/>
                  <a:pt x="12653" y="3842"/>
                </a:cubicBezTo>
                <a:cubicBezTo>
                  <a:pt x="12644" y="3824"/>
                  <a:pt x="12627" y="3833"/>
                  <a:pt x="12609" y="3806"/>
                </a:cubicBezTo>
                <a:cubicBezTo>
                  <a:pt x="12582" y="3762"/>
                  <a:pt x="12556" y="3718"/>
                  <a:pt x="12530" y="3674"/>
                </a:cubicBezTo>
                <a:cubicBezTo>
                  <a:pt x="12512" y="3656"/>
                  <a:pt x="12494" y="3630"/>
                  <a:pt x="12485" y="3612"/>
                </a:cubicBezTo>
                <a:cubicBezTo>
                  <a:pt x="12468" y="3594"/>
                  <a:pt x="12450" y="3577"/>
                  <a:pt x="12432" y="3559"/>
                </a:cubicBezTo>
                <a:cubicBezTo>
                  <a:pt x="12415" y="3550"/>
                  <a:pt x="12432" y="3532"/>
                  <a:pt x="12415" y="3524"/>
                </a:cubicBezTo>
                <a:cubicBezTo>
                  <a:pt x="12379" y="3488"/>
                  <a:pt x="12309" y="3479"/>
                  <a:pt x="12291" y="3400"/>
                </a:cubicBezTo>
                <a:cubicBezTo>
                  <a:pt x="12220" y="3400"/>
                  <a:pt x="12203" y="3312"/>
                  <a:pt x="12123" y="3259"/>
                </a:cubicBezTo>
                <a:cubicBezTo>
                  <a:pt x="12141" y="3241"/>
                  <a:pt x="12159" y="3285"/>
                  <a:pt x="12176" y="3250"/>
                </a:cubicBezTo>
                <a:cubicBezTo>
                  <a:pt x="12159" y="3232"/>
                  <a:pt x="12132" y="3241"/>
                  <a:pt x="12115" y="3250"/>
                </a:cubicBezTo>
                <a:cubicBezTo>
                  <a:pt x="12115" y="3232"/>
                  <a:pt x="12097" y="3223"/>
                  <a:pt x="12079" y="3206"/>
                </a:cubicBezTo>
                <a:cubicBezTo>
                  <a:pt x="12070" y="3197"/>
                  <a:pt x="12062" y="3188"/>
                  <a:pt x="12053" y="3179"/>
                </a:cubicBezTo>
                <a:cubicBezTo>
                  <a:pt x="12044" y="3170"/>
                  <a:pt x="12035" y="3170"/>
                  <a:pt x="12026" y="3162"/>
                </a:cubicBezTo>
                <a:cubicBezTo>
                  <a:pt x="12000" y="3144"/>
                  <a:pt x="11982" y="3188"/>
                  <a:pt x="11964" y="3179"/>
                </a:cubicBezTo>
                <a:cubicBezTo>
                  <a:pt x="11858" y="3109"/>
                  <a:pt x="11779" y="3029"/>
                  <a:pt x="11673" y="2985"/>
                </a:cubicBezTo>
                <a:cubicBezTo>
                  <a:pt x="11647" y="2976"/>
                  <a:pt x="11620" y="2994"/>
                  <a:pt x="11594" y="2976"/>
                </a:cubicBezTo>
                <a:cubicBezTo>
                  <a:pt x="11558" y="2967"/>
                  <a:pt x="11532" y="2950"/>
                  <a:pt x="11488" y="2923"/>
                </a:cubicBezTo>
                <a:cubicBezTo>
                  <a:pt x="11443" y="2897"/>
                  <a:pt x="11408" y="2879"/>
                  <a:pt x="11364" y="2853"/>
                </a:cubicBezTo>
                <a:cubicBezTo>
                  <a:pt x="11337" y="2844"/>
                  <a:pt x="11293" y="2844"/>
                  <a:pt x="11267" y="2835"/>
                </a:cubicBezTo>
                <a:cubicBezTo>
                  <a:pt x="11240" y="2826"/>
                  <a:pt x="11240" y="2791"/>
                  <a:pt x="11205" y="2782"/>
                </a:cubicBezTo>
                <a:cubicBezTo>
                  <a:pt x="11187" y="2764"/>
                  <a:pt x="11161" y="2773"/>
                  <a:pt x="11134" y="2764"/>
                </a:cubicBezTo>
                <a:cubicBezTo>
                  <a:pt x="11020" y="2720"/>
                  <a:pt x="10896" y="2658"/>
                  <a:pt x="10781" y="2614"/>
                </a:cubicBezTo>
                <a:cubicBezTo>
                  <a:pt x="10790" y="2561"/>
                  <a:pt x="10843" y="2623"/>
                  <a:pt x="10896" y="2632"/>
                </a:cubicBezTo>
                <a:cubicBezTo>
                  <a:pt x="10922" y="2632"/>
                  <a:pt x="11011" y="2597"/>
                  <a:pt x="11002" y="2667"/>
                </a:cubicBezTo>
                <a:cubicBezTo>
                  <a:pt x="11046" y="2694"/>
                  <a:pt x="11055" y="2632"/>
                  <a:pt x="11099" y="2658"/>
                </a:cubicBezTo>
                <a:cubicBezTo>
                  <a:pt x="11090" y="2685"/>
                  <a:pt x="11099" y="2694"/>
                  <a:pt x="11117" y="2711"/>
                </a:cubicBezTo>
                <a:cubicBezTo>
                  <a:pt x="11126" y="2676"/>
                  <a:pt x="11187" y="2667"/>
                  <a:pt x="11214" y="2729"/>
                </a:cubicBezTo>
                <a:cubicBezTo>
                  <a:pt x="11249" y="2685"/>
                  <a:pt x="11161" y="2685"/>
                  <a:pt x="11196" y="2641"/>
                </a:cubicBezTo>
                <a:cubicBezTo>
                  <a:pt x="11293" y="2667"/>
                  <a:pt x="11337" y="2694"/>
                  <a:pt x="11417" y="2711"/>
                </a:cubicBezTo>
                <a:cubicBezTo>
                  <a:pt x="11452" y="2667"/>
                  <a:pt x="11364" y="2667"/>
                  <a:pt x="11408" y="2614"/>
                </a:cubicBezTo>
                <a:cubicBezTo>
                  <a:pt x="11452" y="2649"/>
                  <a:pt x="11505" y="2658"/>
                  <a:pt x="11549" y="2667"/>
                </a:cubicBezTo>
                <a:cubicBezTo>
                  <a:pt x="11567" y="2667"/>
                  <a:pt x="11585" y="2676"/>
                  <a:pt x="11602" y="2685"/>
                </a:cubicBezTo>
                <a:cubicBezTo>
                  <a:pt x="11620" y="2694"/>
                  <a:pt x="11629" y="2711"/>
                  <a:pt x="11638" y="2729"/>
                </a:cubicBezTo>
                <a:cubicBezTo>
                  <a:pt x="11673" y="2738"/>
                  <a:pt x="11682" y="2720"/>
                  <a:pt x="11673" y="2694"/>
                </a:cubicBezTo>
                <a:cubicBezTo>
                  <a:pt x="11708" y="2694"/>
                  <a:pt x="11700" y="2755"/>
                  <a:pt x="11726" y="2720"/>
                </a:cubicBezTo>
                <a:cubicBezTo>
                  <a:pt x="11752" y="2738"/>
                  <a:pt x="11691" y="2755"/>
                  <a:pt x="11682" y="2773"/>
                </a:cubicBezTo>
                <a:cubicBezTo>
                  <a:pt x="11735" y="2773"/>
                  <a:pt x="11779" y="2782"/>
                  <a:pt x="11814" y="2800"/>
                </a:cubicBezTo>
                <a:cubicBezTo>
                  <a:pt x="11850" y="2808"/>
                  <a:pt x="11885" y="2835"/>
                  <a:pt x="11920" y="2870"/>
                </a:cubicBezTo>
                <a:cubicBezTo>
                  <a:pt x="11929" y="2861"/>
                  <a:pt x="11911" y="2853"/>
                  <a:pt x="11911" y="2844"/>
                </a:cubicBezTo>
                <a:cubicBezTo>
                  <a:pt x="11929" y="2861"/>
                  <a:pt x="11973" y="2870"/>
                  <a:pt x="12009" y="2897"/>
                </a:cubicBezTo>
                <a:cubicBezTo>
                  <a:pt x="12053" y="2914"/>
                  <a:pt x="12088" y="2950"/>
                  <a:pt x="12115" y="2985"/>
                </a:cubicBezTo>
                <a:cubicBezTo>
                  <a:pt x="12141" y="3020"/>
                  <a:pt x="12167" y="2959"/>
                  <a:pt x="12203" y="2994"/>
                </a:cubicBezTo>
                <a:cubicBezTo>
                  <a:pt x="12203" y="3020"/>
                  <a:pt x="12220" y="3047"/>
                  <a:pt x="12247" y="3073"/>
                </a:cubicBezTo>
                <a:cubicBezTo>
                  <a:pt x="12265" y="3091"/>
                  <a:pt x="12273" y="3082"/>
                  <a:pt x="12291" y="3073"/>
                </a:cubicBezTo>
                <a:cubicBezTo>
                  <a:pt x="12309" y="3091"/>
                  <a:pt x="12318" y="3144"/>
                  <a:pt x="12362" y="3109"/>
                </a:cubicBezTo>
                <a:cubicBezTo>
                  <a:pt x="12379" y="3082"/>
                  <a:pt x="12309" y="3056"/>
                  <a:pt x="12291" y="3029"/>
                </a:cubicBezTo>
                <a:cubicBezTo>
                  <a:pt x="12318" y="3003"/>
                  <a:pt x="12326" y="2976"/>
                  <a:pt x="12291" y="2959"/>
                </a:cubicBezTo>
                <a:cubicBezTo>
                  <a:pt x="12282" y="2950"/>
                  <a:pt x="12273" y="2959"/>
                  <a:pt x="12265" y="2950"/>
                </a:cubicBezTo>
                <a:cubicBezTo>
                  <a:pt x="12265" y="2967"/>
                  <a:pt x="12273" y="2985"/>
                  <a:pt x="12256" y="3003"/>
                </a:cubicBezTo>
                <a:cubicBezTo>
                  <a:pt x="12132" y="2879"/>
                  <a:pt x="12026" y="2808"/>
                  <a:pt x="11911" y="2755"/>
                </a:cubicBezTo>
                <a:cubicBezTo>
                  <a:pt x="11885" y="2738"/>
                  <a:pt x="11858" y="2720"/>
                  <a:pt x="11832" y="2702"/>
                </a:cubicBezTo>
                <a:cubicBezTo>
                  <a:pt x="11805" y="2694"/>
                  <a:pt x="11779" y="2676"/>
                  <a:pt x="11744" y="2667"/>
                </a:cubicBezTo>
                <a:cubicBezTo>
                  <a:pt x="11717" y="2649"/>
                  <a:pt x="11691" y="2632"/>
                  <a:pt x="11655" y="2614"/>
                </a:cubicBezTo>
                <a:cubicBezTo>
                  <a:pt x="11620" y="2597"/>
                  <a:pt x="11576" y="2579"/>
                  <a:pt x="11541" y="2552"/>
                </a:cubicBezTo>
                <a:cubicBezTo>
                  <a:pt x="11532" y="2535"/>
                  <a:pt x="11541" y="2535"/>
                  <a:pt x="11558" y="2517"/>
                </a:cubicBezTo>
                <a:cubicBezTo>
                  <a:pt x="11461" y="2473"/>
                  <a:pt x="11373" y="2455"/>
                  <a:pt x="11302" y="2411"/>
                </a:cubicBezTo>
                <a:cubicBezTo>
                  <a:pt x="11285" y="2411"/>
                  <a:pt x="11276" y="2438"/>
                  <a:pt x="11258" y="2429"/>
                </a:cubicBezTo>
                <a:cubicBezTo>
                  <a:pt x="11223" y="2402"/>
                  <a:pt x="11179" y="2385"/>
                  <a:pt x="11205" y="2332"/>
                </a:cubicBezTo>
                <a:cubicBezTo>
                  <a:pt x="11161" y="2332"/>
                  <a:pt x="11152" y="2323"/>
                  <a:pt x="11152" y="2376"/>
                </a:cubicBezTo>
                <a:cubicBezTo>
                  <a:pt x="11143" y="2358"/>
                  <a:pt x="11152" y="2332"/>
                  <a:pt x="11117" y="2332"/>
                </a:cubicBezTo>
                <a:cubicBezTo>
                  <a:pt x="11143" y="2279"/>
                  <a:pt x="11205" y="2296"/>
                  <a:pt x="11240" y="2279"/>
                </a:cubicBezTo>
                <a:cubicBezTo>
                  <a:pt x="11293" y="2323"/>
                  <a:pt x="11293" y="2314"/>
                  <a:pt x="11382" y="2340"/>
                </a:cubicBezTo>
                <a:cubicBezTo>
                  <a:pt x="11382" y="2402"/>
                  <a:pt x="11320" y="2332"/>
                  <a:pt x="11311" y="2367"/>
                </a:cubicBezTo>
                <a:cubicBezTo>
                  <a:pt x="11329" y="2411"/>
                  <a:pt x="11435" y="2420"/>
                  <a:pt x="11408" y="2358"/>
                </a:cubicBezTo>
                <a:cubicBezTo>
                  <a:pt x="11461" y="2393"/>
                  <a:pt x="11514" y="2358"/>
                  <a:pt x="11532" y="2402"/>
                </a:cubicBezTo>
                <a:cubicBezTo>
                  <a:pt x="11523" y="2438"/>
                  <a:pt x="11496" y="2420"/>
                  <a:pt x="11479" y="2411"/>
                </a:cubicBezTo>
                <a:cubicBezTo>
                  <a:pt x="11479" y="2464"/>
                  <a:pt x="11567" y="2464"/>
                  <a:pt x="11576" y="2429"/>
                </a:cubicBezTo>
                <a:cubicBezTo>
                  <a:pt x="11611" y="2446"/>
                  <a:pt x="11655" y="2473"/>
                  <a:pt x="11691" y="2491"/>
                </a:cubicBezTo>
                <a:cubicBezTo>
                  <a:pt x="11735" y="2508"/>
                  <a:pt x="11770" y="2526"/>
                  <a:pt x="11814" y="2535"/>
                </a:cubicBezTo>
                <a:cubicBezTo>
                  <a:pt x="11850" y="2561"/>
                  <a:pt x="11858" y="2597"/>
                  <a:pt x="11885" y="2623"/>
                </a:cubicBezTo>
                <a:cubicBezTo>
                  <a:pt x="11903" y="2632"/>
                  <a:pt x="11911" y="2605"/>
                  <a:pt x="11929" y="2614"/>
                </a:cubicBezTo>
                <a:cubicBezTo>
                  <a:pt x="11982" y="2649"/>
                  <a:pt x="12053" y="2685"/>
                  <a:pt x="12123" y="2729"/>
                </a:cubicBezTo>
                <a:cubicBezTo>
                  <a:pt x="12185" y="2773"/>
                  <a:pt x="12238" y="2817"/>
                  <a:pt x="12273" y="2861"/>
                </a:cubicBezTo>
                <a:cubicBezTo>
                  <a:pt x="12256" y="2914"/>
                  <a:pt x="12220" y="2853"/>
                  <a:pt x="12194" y="2844"/>
                </a:cubicBezTo>
                <a:cubicBezTo>
                  <a:pt x="12203" y="2914"/>
                  <a:pt x="12291" y="2888"/>
                  <a:pt x="12326" y="2888"/>
                </a:cubicBezTo>
                <a:cubicBezTo>
                  <a:pt x="12450" y="3038"/>
                  <a:pt x="12547" y="3117"/>
                  <a:pt x="12680" y="3250"/>
                </a:cubicBezTo>
                <a:cubicBezTo>
                  <a:pt x="12662" y="3276"/>
                  <a:pt x="12697" y="3294"/>
                  <a:pt x="12653" y="3294"/>
                </a:cubicBezTo>
                <a:cubicBezTo>
                  <a:pt x="12671" y="3338"/>
                  <a:pt x="12688" y="3303"/>
                  <a:pt x="12715" y="3312"/>
                </a:cubicBezTo>
                <a:cubicBezTo>
                  <a:pt x="12724" y="3338"/>
                  <a:pt x="12741" y="3365"/>
                  <a:pt x="12759" y="3391"/>
                </a:cubicBezTo>
                <a:cubicBezTo>
                  <a:pt x="12777" y="3418"/>
                  <a:pt x="12794" y="3444"/>
                  <a:pt x="12812" y="3471"/>
                </a:cubicBezTo>
                <a:cubicBezTo>
                  <a:pt x="12839" y="3524"/>
                  <a:pt x="12883" y="3568"/>
                  <a:pt x="12909" y="3612"/>
                </a:cubicBezTo>
                <a:cubicBezTo>
                  <a:pt x="12945" y="3656"/>
                  <a:pt x="12989" y="3709"/>
                  <a:pt x="13024" y="3753"/>
                </a:cubicBezTo>
                <a:cubicBezTo>
                  <a:pt x="13042" y="3797"/>
                  <a:pt x="13042" y="3833"/>
                  <a:pt x="13068" y="3868"/>
                </a:cubicBezTo>
                <a:cubicBezTo>
                  <a:pt x="13077" y="3894"/>
                  <a:pt x="13103" y="3912"/>
                  <a:pt x="13112" y="3930"/>
                </a:cubicBezTo>
                <a:cubicBezTo>
                  <a:pt x="13121" y="3947"/>
                  <a:pt x="13103" y="3974"/>
                  <a:pt x="13112" y="4000"/>
                </a:cubicBezTo>
                <a:cubicBezTo>
                  <a:pt x="13121" y="4018"/>
                  <a:pt x="13192" y="4124"/>
                  <a:pt x="13218" y="4151"/>
                </a:cubicBezTo>
                <a:cubicBezTo>
                  <a:pt x="13227" y="4159"/>
                  <a:pt x="13254" y="4151"/>
                  <a:pt x="13262" y="4168"/>
                </a:cubicBezTo>
                <a:cubicBezTo>
                  <a:pt x="13254" y="4212"/>
                  <a:pt x="13262" y="4221"/>
                  <a:pt x="13289" y="4274"/>
                </a:cubicBezTo>
                <a:cubicBezTo>
                  <a:pt x="13307" y="4318"/>
                  <a:pt x="13280" y="4345"/>
                  <a:pt x="13333" y="4354"/>
                </a:cubicBezTo>
                <a:cubicBezTo>
                  <a:pt x="13351" y="4398"/>
                  <a:pt x="13315" y="4415"/>
                  <a:pt x="13342" y="4468"/>
                </a:cubicBezTo>
                <a:cubicBezTo>
                  <a:pt x="13360" y="4460"/>
                  <a:pt x="13351" y="4433"/>
                  <a:pt x="13342" y="4415"/>
                </a:cubicBezTo>
                <a:cubicBezTo>
                  <a:pt x="13404" y="4415"/>
                  <a:pt x="13377" y="4468"/>
                  <a:pt x="13386" y="4504"/>
                </a:cubicBezTo>
                <a:cubicBezTo>
                  <a:pt x="13421" y="4592"/>
                  <a:pt x="13457" y="4680"/>
                  <a:pt x="13483" y="4777"/>
                </a:cubicBezTo>
                <a:cubicBezTo>
                  <a:pt x="13492" y="4822"/>
                  <a:pt x="13510" y="4875"/>
                  <a:pt x="13527" y="4928"/>
                </a:cubicBezTo>
                <a:cubicBezTo>
                  <a:pt x="13536" y="4981"/>
                  <a:pt x="13545" y="5034"/>
                  <a:pt x="13554" y="5095"/>
                </a:cubicBezTo>
                <a:cubicBezTo>
                  <a:pt x="13563" y="5175"/>
                  <a:pt x="13589" y="5307"/>
                  <a:pt x="13616" y="5413"/>
                </a:cubicBezTo>
                <a:cubicBezTo>
                  <a:pt x="13616" y="5440"/>
                  <a:pt x="13598" y="5449"/>
                  <a:pt x="13607" y="5475"/>
                </a:cubicBezTo>
                <a:cubicBezTo>
                  <a:pt x="13616" y="5546"/>
                  <a:pt x="13669" y="5616"/>
                  <a:pt x="13616" y="5660"/>
                </a:cubicBezTo>
                <a:cubicBezTo>
                  <a:pt x="13651" y="5669"/>
                  <a:pt x="13686" y="5811"/>
                  <a:pt x="13660" y="5846"/>
                </a:cubicBezTo>
                <a:cubicBezTo>
                  <a:pt x="13660" y="5855"/>
                  <a:pt x="13642" y="5811"/>
                  <a:pt x="13642" y="5802"/>
                </a:cubicBezTo>
                <a:cubicBezTo>
                  <a:pt x="13616" y="5793"/>
                  <a:pt x="13624" y="5890"/>
                  <a:pt x="13669" y="5864"/>
                </a:cubicBezTo>
                <a:cubicBezTo>
                  <a:pt x="13642" y="5890"/>
                  <a:pt x="13633" y="5934"/>
                  <a:pt x="13642" y="5996"/>
                </a:cubicBezTo>
                <a:cubicBezTo>
                  <a:pt x="13660" y="5996"/>
                  <a:pt x="13660" y="5969"/>
                  <a:pt x="13660" y="5961"/>
                </a:cubicBezTo>
                <a:cubicBezTo>
                  <a:pt x="13695" y="6022"/>
                  <a:pt x="13677" y="6164"/>
                  <a:pt x="13686" y="6252"/>
                </a:cubicBezTo>
                <a:cubicBezTo>
                  <a:pt x="13651" y="6314"/>
                  <a:pt x="13616" y="6384"/>
                  <a:pt x="13633" y="6499"/>
                </a:cubicBezTo>
                <a:cubicBezTo>
                  <a:pt x="13660" y="6490"/>
                  <a:pt x="13633" y="6411"/>
                  <a:pt x="13695" y="6429"/>
                </a:cubicBezTo>
                <a:cubicBezTo>
                  <a:pt x="13677" y="6526"/>
                  <a:pt x="13739" y="6543"/>
                  <a:pt x="13722" y="6641"/>
                </a:cubicBezTo>
                <a:cubicBezTo>
                  <a:pt x="13713" y="6702"/>
                  <a:pt x="13686" y="6773"/>
                  <a:pt x="13686" y="6844"/>
                </a:cubicBezTo>
                <a:cubicBezTo>
                  <a:pt x="13669" y="6835"/>
                  <a:pt x="13677" y="6808"/>
                  <a:pt x="13669" y="6791"/>
                </a:cubicBezTo>
                <a:cubicBezTo>
                  <a:pt x="13633" y="6826"/>
                  <a:pt x="13669" y="6897"/>
                  <a:pt x="13713" y="6861"/>
                </a:cubicBezTo>
                <a:cubicBezTo>
                  <a:pt x="13722" y="6897"/>
                  <a:pt x="13704" y="6923"/>
                  <a:pt x="13677" y="6923"/>
                </a:cubicBezTo>
                <a:cubicBezTo>
                  <a:pt x="13704" y="6967"/>
                  <a:pt x="13695" y="7038"/>
                  <a:pt x="13695" y="7100"/>
                </a:cubicBezTo>
                <a:cubicBezTo>
                  <a:pt x="13686" y="7170"/>
                  <a:pt x="13677" y="7241"/>
                  <a:pt x="13686" y="7303"/>
                </a:cubicBezTo>
                <a:cubicBezTo>
                  <a:pt x="13642" y="7241"/>
                  <a:pt x="13616" y="7365"/>
                  <a:pt x="13642" y="7400"/>
                </a:cubicBezTo>
                <a:cubicBezTo>
                  <a:pt x="13695" y="7391"/>
                  <a:pt x="13607" y="7312"/>
                  <a:pt x="13677" y="7338"/>
                </a:cubicBezTo>
                <a:cubicBezTo>
                  <a:pt x="13669" y="7488"/>
                  <a:pt x="13633" y="7682"/>
                  <a:pt x="13616" y="7788"/>
                </a:cubicBezTo>
                <a:cubicBezTo>
                  <a:pt x="13598" y="7780"/>
                  <a:pt x="13589" y="7797"/>
                  <a:pt x="13571" y="7797"/>
                </a:cubicBezTo>
                <a:lnTo>
                  <a:pt x="13607" y="7859"/>
                </a:lnTo>
                <a:cubicBezTo>
                  <a:pt x="13598" y="7921"/>
                  <a:pt x="13580" y="8000"/>
                  <a:pt x="13571" y="8062"/>
                </a:cubicBezTo>
                <a:cubicBezTo>
                  <a:pt x="13563" y="8124"/>
                  <a:pt x="13545" y="8186"/>
                  <a:pt x="13527" y="8248"/>
                </a:cubicBezTo>
                <a:cubicBezTo>
                  <a:pt x="13510" y="8309"/>
                  <a:pt x="13492" y="8362"/>
                  <a:pt x="13474" y="8433"/>
                </a:cubicBezTo>
                <a:cubicBezTo>
                  <a:pt x="13465" y="8459"/>
                  <a:pt x="13474" y="8495"/>
                  <a:pt x="13465" y="8530"/>
                </a:cubicBezTo>
                <a:cubicBezTo>
                  <a:pt x="13430" y="8663"/>
                  <a:pt x="13351" y="8892"/>
                  <a:pt x="13307" y="9051"/>
                </a:cubicBezTo>
                <a:cubicBezTo>
                  <a:pt x="13289" y="9104"/>
                  <a:pt x="13298" y="9157"/>
                  <a:pt x="13280" y="9201"/>
                </a:cubicBezTo>
                <a:cubicBezTo>
                  <a:pt x="13254" y="9307"/>
                  <a:pt x="13209" y="9387"/>
                  <a:pt x="13174" y="9484"/>
                </a:cubicBezTo>
                <a:cubicBezTo>
                  <a:pt x="13148" y="9546"/>
                  <a:pt x="13130" y="9599"/>
                  <a:pt x="13112" y="9660"/>
                </a:cubicBezTo>
                <a:cubicBezTo>
                  <a:pt x="13086" y="9722"/>
                  <a:pt x="13068" y="9775"/>
                  <a:pt x="13042" y="9828"/>
                </a:cubicBezTo>
                <a:cubicBezTo>
                  <a:pt x="13033" y="9855"/>
                  <a:pt x="13015" y="9846"/>
                  <a:pt x="12997" y="9872"/>
                </a:cubicBezTo>
                <a:cubicBezTo>
                  <a:pt x="12989" y="9899"/>
                  <a:pt x="12997" y="9916"/>
                  <a:pt x="12989" y="9934"/>
                </a:cubicBezTo>
                <a:cubicBezTo>
                  <a:pt x="12962" y="9969"/>
                  <a:pt x="12918" y="9987"/>
                  <a:pt x="12936" y="10040"/>
                </a:cubicBezTo>
                <a:cubicBezTo>
                  <a:pt x="12839" y="10190"/>
                  <a:pt x="12839" y="10217"/>
                  <a:pt x="12724" y="10349"/>
                </a:cubicBezTo>
                <a:cubicBezTo>
                  <a:pt x="12697" y="10331"/>
                  <a:pt x="12706" y="10314"/>
                  <a:pt x="12680" y="10296"/>
                </a:cubicBezTo>
                <a:cubicBezTo>
                  <a:pt x="12706" y="10270"/>
                  <a:pt x="12733" y="10234"/>
                  <a:pt x="12750" y="10208"/>
                </a:cubicBezTo>
                <a:cubicBezTo>
                  <a:pt x="12768" y="10190"/>
                  <a:pt x="12715" y="10172"/>
                  <a:pt x="12697" y="10155"/>
                </a:cubicBezTo>
                <a:cubicBezTo>
                  <a:pt x="12671" y="10172"/>
                  <a:pt x="12706" y="10181"/>
                  <a:pt x="12697" y="10208"/>
                </a:cubicBezTo>
                <a:cubicBezTo>
                  <a:pt x="12680" y="10234"/>
                  <a:pt x="12671" y="10199"/>
                  <a:pt x="12662" y="10208"/>
                </a:cubicBezTo>
                <a:cubicBezTo>
                  <a:pt x="12635" y="10217"/>
                  <a:pt x="12644" y="10243"/>
                  <a:pt x="12644" y="10243"/>
                </a:cubicBezTo>
                <a:cubicBezTo>
                  <a:pt x="12627" y="10270"/>
                  <a:pt x="12582" y="10234"/>
                  <a:pt x="12582" y="10270"/>
                </a:cubicBezTo>
                <a:close/>
                <a:moveTo>
                  <a:pt x="12167" y="2835"/>
                </a:moveTo>
                <a:cubicBezTo>
                  <a:pt x="12141" y="2817"/>
                  <a:pt x="12159" y="2738"/>
                  <a:pt x="12106" y="2764"/>
                </a:cubicBezTo>
                <a:cubicBezTo>
                  <a:pt x="12132" y="2782"/>
                  <a:pt x="12115" y="2861"/>
                  <a:pt x="12167" y="2835"/>
                </a:cubicBezTo>
                <a:close/>
                <a:moveTo>
                  <a:pt x="11549" y="2738"/>
                </a:moveTo>
                <a:cubicBezTo>
                  <a:pt x="11523" y="2711"/>
                  <a:pt x="11488" y="2694"/>
                  <a:pt x="11452" y="2667"/>
                </a:cubicBezTo>
                <a:cubicBezTo>
                  <a:pt x="11426" y="2711"/>
                  <a:pt x="11496" y="2782"/>
                  <a:pt x="11514" y="2773"/>
                </a:cubicBezTo>
                <a:cubicBezTo>
                  <a:pt x="11479" y="2747"/>
                  <a:pt x="11541" y="2755"/>
                  <a:pt x="11549" y="2738"/>
                </a:cubicBezTo>
                <a:close/>
                <a:moveTo>
                  <a:pt x="11594" y="2950"/>
                </a:moveTo>
                <a:cubicBezTo>
                  <a:pt x="11611" y="2906"/>
                  <a:pt x="11549" y="2853"/>
                  <a:pt x="11514" y="2870"/>
                </a:cubicBezTo>
                <a:cubicBezTo>
                  <a:pt x="11541" y="2906"/>
                  <a:pt x="11549" y="2932"/>
                  <a:pt x="11594" y="2950"/>
                </a:cubicBezTo>
                <a:close/>
                <a:moveTo>
                  <a:pt x="11982" y="3126"/>
                </a:moveTo>
                <a:cubicBezTo>
                  <a:pt x="11964" y="3109"/>
                  <a:pt x="11920" y="3038"/>
                  <a:pt x="11885" y="3073"/>
                </a:cubicBezTo>
                <a:cubicBezTo>
                  <a:pt x="11929" y="3082"/>
                  <a:pt x="11929" y="3144"/>
                  <a:pt x="11982" y="3126"/>
                </a:cubicBezTo>
                <a:close/>
                <a:moveTo>
                  <a:pt x="12450" y="3091"/>
                </a:moveTo>
                <a:cubicBezTo>
                  <a:pt x="12459" y="3056"/>
                  <a:pt x="12344" y="3020"/>
                  <a:pt x="12362" y="3047"/>
                </a:cubicBezTo>
                <a:cubicBezTo>
                  <a:pt x="12379" y="3038"/>
                  <a:pt x="12388" y="3056"/>
                  <a:pt x="12406" y="3073"/>
                </a:cubicBezTo>
                <a:cubicBezTo>
                  <a:pt x="12424" y="3091"/>
                  <a:pt x="12441" y="3100"/>
                  <a:pt x="12450" y="3091"/>
                </a:cubicBezTo>
                <a:close/>
                <a:moveTo>
                  <a:pt x="12821" y="4018"/>
                </a:moveTo>
                <a:cubicBezTo>
                  <a:pt x="12812" y="3974"/>
                  <a:pt x="12803" y="3947"/>
                  <a:pt x="12759" y="3939"/>
                </a:cubicBezTo>
                <a:cubicBezTo>
                  <a:pt x="12768" y="3965"/>
                  <a:pt x="12768" y="4036"/>
                  <a:pt x="12821" y="4018"/>
                </a:cubicBezTo>
                <a:close/>
                <a:moveTo>
                  <a:pt x="13024" y="4389"/>
                </a:moveTo>
                <a:cubicBezTo>
                  <a:pt x="13059" y="4371"/>
                  <a:pt x="12997" y="4362"/>
                  <a:pt x="12980" y="4362"/>
                </a:cubicBezTo>
                <a:lnTo>
                  <a:pt x="13033" y="4486"/>
                </a:lnTo>
                <a:cubicBezTo>
                  <a:pt x="13086" y="4477"/>
                  <a:pt x="13033" y="4424"/>
                  <a:pt x="13024" y="4389"/>
                </a:cubicBezTo>
                <a:close/>
                <a:moveTo>
                  <a:pt x="13518" y="6173"/>
                </a:moveTo>
                <a:cubicBezTo>
                  <a:pt x="13527" y="6120"/>
                  <a:pt x="13501" y="6111"/>
                  <a:pt x="13474" y="6093"/>
                </a:cubicBezTo>
                <a:cubicBezTo>
                  <a:pt x="13474" y="6137"/>
                  <a:pt x="13483" y="6181"/>
                  <a:pt x="13518" y="6173"/>
                </a:cubicBezTo>
                <a:close/>
                <a:moveTo>
                  <a:pt x="13660" y="6252"/>
                </a:moveTo>
                <a:cubicBezTo>
                  <a:pt x="13642" y="6190"/>
                  <a:pt x="13713" y="6049"/>
                  <a:pt x="13633" y="6040"/>
                </a:cubicBezTo>
                <a:cubicBezTo>
                  <a:pt x="13616" y="6102"/>
                  <a:pt x="13633" y="6067"/>
                  <a:pt x="13651" y="6084"/>
                </a:cubicBezTo>
                <a:cubicBezTo>
                  <a:pt x="13704" y="6137"/>
                  <a:pt x="13563" y="6243"/>
                  <a:pt x="13660" y="6252"/>
                </a:cubicBezTo>
                <a:close/>
                <a:moveTo>
                  <a:pt x="13695" y="6605"/>
                </a:moveTo>
                <a:cubicBezTo>
                  <a:pt x="13722" y="6579"/>
                  <a:pt x="13704" y="6508"/>
                  <a:pt x="13651" y="6508"/>
                </a:cubicBezTo>
                <a:cubicBezTo>
                  <a:pt x="13642" y="6570"/>
                  <a:pt x="13677" y="6579"/>
                  <a:pt x="13695" y="6605"/>
                </a:cubicBezTo>
                <a:close/>
                <a:moveTo>
                  <a:pt x="13669" y="6641"/>
                </a:moveTo>
                <a:cubicBezTo>
                  <a:pt x="13669" y="6685"/>
                  <a:pt x="13633" y="6685"/>
                  <a:pt x="13633" y="6738"/>
                </a:cubicBezTo>
                <a:cubicBezTo>
                  <a:pt x="13686" y="6755"/>
                  <a:pt x="13695" y="6658"/>
                  <a:pt x="13669" y="6641"/>
                </a:cubicBezTo>
                <a:close/>
                <a:moveTo>
                  <a:pt x="13271" y="7303"/>
                </a:moveTo>
                <a:lnTo>
                  <a:pt x="13280" y="7241"/>
                </a:lnTo>
                <a:cubicBezTo>
                  <a:pt x="13209" y="7206"/>
                  <a:pt x="13218" y="7312"/>
                  <a:pt x="13271" y="7303"/>
                </a:cubicBezTo>
                <a:close/>
                <a:moveTo>
                  <a:pt x="13262" y="7532"/>
                </a:moveTo>
                <a:cubicBezTo>
                  <a:pt x="13254" y="7453"/>
                  <a:pt x="13342" y="7497"/>
                  <a:pt x="13342" y="7418"/>
                </a:cubicBezTo>
                <a:cubicBezTo>
                  <a:pt x="13289" y="7418"/>
                  <a:pt x="13280" y="7471"/>
                  <a:pt x="13254" y="7488"/>
                </a:cubicBezTo>
                <a:cubicBezTo>
                  <a:pt x="13201" y="7497"/>
                  <a:pt x="13245" y="7435"/>
                  <a:pt x="13201" y="7453"/>
                </a:cubicBezTo>
                <a:cubicBezTo>
                  <a:pt x="13192" y="7497"/>
                  <a:pt x="13236" y="7515"/>
                  <a:pt x="13262" y="7532"/>
                </a:cubicBezTo>
                <a:close/>
                <a:moveTo>
                  <a:pt x="13033" y="8000"/>
                </a:moveTo>
                <a:lnTo>
                  <a:pt x="13015" y="8053"/>
                </a:lnTo>
                <a:cubicBezTo>
                  <a:pt x="13068" y="8080"/>
                  <a:pt x="13086" y="8000"/>
                  <a:pt x="13033" y="8000"/>
                </a:cubicBezTo>
                <a:close/>
                <a:moveTo>
                  <a:pt x="13156" y="8124"/>
                </a:moveTo>
                <a:cubicBezTo>
                  <a:pt x="13174" y="8080"/>
                  <a:pt x="13174" y="8044"/>
                  <a:pt x="13148" y="8018"/>
                </a:cubicBezTo>
                <a:cubicBezTo>
                  <a:pt x="13139" y="8036"/>
                  <a:pt x="13130" y="8044"/>
                  <a:pt x="13112" y="8044"/>
                </a:cubicBezTo>
                <a:cubicBezTo>
                  <a:pt x="13103" y="8089"/>
                  <a:pt x="13121" y="8106"/>
                  <a:pt x="13156" y="8124"/>
                </a:cubicBezTo>
                <a:close/>
                <a:moveTo>
                  <a:pt x="12830" y="8848"/>
                </a:moveTo>
                <a:cubicBezTo>
                  <a:pt x="12794" y="8874"/>
                  <a:pt x="12741" y="8866"/>
                  <a:pt x="12715" y="8901"/>
                </a:cubicBezTo>
                <a:cubicBezTo>
                  <a:pt x="12759" y="8945"/>
                  <a:pt x="12777" y="8883"/>
                  <a:pt x="12794" y="8866"/>
                </a:cubicBezTo>
                <a:cubicBezTo>
                  <a:pt x="12794" y="8866"/>
                  <a:pt x="12812" y="8883"/>
                  <a:pt x="12821" y="8883"/>
                </a:cubicBezTo>
                <a:cubicBezTo>
                  <a:pt x="12821" y="8883"/>
                  <a:pt x="12847" y="8857"/>
                  <a:pt x="12847" y="8857"/>
                </a:cubicBezTo>
                <a:cubicBezTo>
                  <a:pt x="12865" y="8839"/>
                  <a:pt x="12865" y="8821"/>
                  <a:pt x="12883" y="8804"/>
                </a:cubicBezTo>
                <a:cubicBezTo>
                  <a:pt x="12839" y="8777"/>
                  <a:pt x="12847" y="8830"/>
                  <a:pt x="12830" y="8848"/>
                </a:cubicBezTo>
                <a:close/>
                <a:moveTo>
                  <a:pt x="12821" y="8742"/>
                </a:moveTo>
                <a:lnTo>
                  <a:pt x="12847" y="8671"/>
                </a:lnTo>
                <a:cubicBezTo>
                  <a:pt x="12803" y="8636"/>
                  <a:pt x="12768" y="8742"/>
                  <a:pt x="12821" y="8742"/>
                </a:cubicBezTo>
                <a:close/>
                <a:moveTo>
                  <a:pt x="12962" y="8645"/>
                </a:moveTo>
                <a:cubicBezTo>
                  <a:pt x="12883" y="8627"/>
                  <a:pt x="12927" y="8716"/>
                  <a:pt x="12874" y="8724"/>
                </a:cubicBezTo>
                <a:cubicBezTo>
                  <a:pt x="12909" y="8733"/>
                  <a:pt x="12874" y="8769"/>
                  <a:pt x="12900" y="8777"/>
                </a:cubicBezTo>
                <a:cubicBezTo>
                  <a:pt x="12936" y="8733"/>
                  <a:pt x="12918" y="8698"/>
                  <a:pt x="12962" y="8645"/>
                </a:cubicBezTo>
                <a:close/>
                <a:moveTo>
                  <a:pt x="12865" y="8486"/>
                </a:moveTo>
                <a:cubicBezTo>
                  <a:pt x="12839" y="8521"/>
                  <a:pt x="12874" y="8539"/>
                  <a:pt x="12874" y="8565"/>
                </a:cubicBezTo>
                <a:cubicBezTo>
                  <a:pt x="12874" y="8583"/>
                  <a:pt x="12803" y="8627"/>
                  <a:pt x="12865" y="8645"/>
                </a:cubicBezTo>
                <a:cubicBezTo>
                  <a:pt x="12900" y="8627"/>
                  <a:pt x="12927" y="8504"/>
                  <a:pt x="12865" y="8486"/>
                </a:cubicBezTo>
                <a:close/>
                <a:moveTo>
                  <a:pt x="12953" y="8265"/>
                </a:moveTo>
                <a:cubicBezTo>
                  <a:pt x="12953" y="8301"/>
                  <a:pt x="12953" y="8345"/>
                  <a:pt x="12997" y="8354"/>
                </a:cubicBezTo>
                <a:cubicBezTo>
                  <a:pt x="12997" y="8309"/>
                  <a:pt x="13006" y="8274"/>
                  <a:pt x="12953" y="8265"/>
                </a:cubicBezTo>
                <a:close/>
                <a:moveTo>
                  <a:pt x="12847" y="9863"/>
                </a:moveTo>
                <a:cubicBezTo>
                  <a:pt x="12874" y="9872"/>
                  <a:pt x="12909" y="9899"/>
                  <a:pt x="12927" y="9863"/>
                </a:cubicBezTo>
                <a:cubicBezTo>
                  <a:pt x="12909" y="9819"/>
                  <a:pt x="12900" y="9810"/>
                  <a:pt x="12847" y="9802"/>
                </a:cubicBezTo>
                <a:cubicBezTo>
                  <a:pt x="12821" y="9828"/>
                  <a:pt x="12865" y="9846"/>
                  <a:pt x="12847" y="9863"/>
                </a:cubicBezTo>
                <a:close/>
                <a:moveTo>
                  <a:pt x="12830" y="10084"/>
                </a:moveTo>
                <a:cubicBezTo>
                  <a:pt x="12839" y="10066"/>
                  <a:pt x="12856" y="10075"/>
                  <a:pt x="12865" y="10075"/>
                </a:cubicBezTo>
                <a:cubicBezTo>
                  <a:pt x="12856" y="10084"/>
                  <a:pt x="12847" y="10111"/>
                  <a:pt x="12874" y="10093"/>
                </a:cubicBezTo>
                <a:cubicBezTo>
                  <a:pt x="12856" y="10049"/>
                  <a:pt x="12909" y="10058"/>
                  <a:pt x="12927" y="10005"/>
                </a:cubicBezTo>
                <a:cubicBezTo>
                  <a:pt x="12874" y="9969"/>
                  <a:pt x="12865" y="10031"/>
                  <a:pt x="12856" y="10066"/>
                </a:cubicBezTo>
                <a:cubicBezTo>
                  <a:pt x="12839" y="10049"/>
                  <a:pt x="12812" y="10058"/>
                  <a:pt x="12830" y="10084"/>
                </a:cubicBezTo>
                <a:close/>
                <a:moveTo>
                  <a:pt x="10613" y="2208"/>
                </a:moveTo>
                <a:cubicBezTo>
                  <a:pt x="10534" y="2190"/>
                  <a:pt x="10516" y="2217"/>
                  <a:pt x="10437" y="2217"/>
                </a:cubicBezTo>
                <a:cubicBezTo>
                  <a:pt x="10402" y="2182"/>
                  <a:pt x="10375" y="2146"/>
                  <a:pt x="10349" y="2102"/>
                </a:cubicBezTo>
                <a:cubicBezTo>
                  <a:pt x="10393" y="2058"/>
                  <a:pt x="10472" y="2067"/>
                  <a:pt x="10552" y="2067"/>
                </a:cubicBezTo>
                <a:cubicBezTo>
                  <a:pt x="10516" y="2084"/>
                  <a:pt x="10481" y="2102"/>
                  <a:pt x="10419" y="2093"/>
                </a:cubicBezTo>
                <a:cubicBezTo>
                  <a:pt x="10402" y="2129"/>
                  <a:pt x="10428" y="2146"/>
                  <a:pt x="10472" y="2146"/>
                </a:cubicBezTo>
                <a:cubicBezTo>
                  <a:pt x="10507" y="2076"/>
                  <a:pt x="10719" y="2049"/>
                  <a:pt x="10711" y="2173"/>
                </a:cubicBezTo>
                <a:cubicBezTo>
                  <a:pt x="10675" y="2164"/>
                  <a:pt x="10666" y="2129"/>
                  <a:pt x="10631" y="2146"/>
                </a:cubicBezTo>
                <a:cubicBezTo>
                  <a:pt x="10684" y="2234"/>
                  <a:pt x="10834" y="2182"/>
                  <a:pt x="10861" y="2252"/>
                </a:cubicBezTo>
                <a:lnTo>
                  <a:pt x="10878" y="2199"/>
                </a:lnTo>
                <a:cubicBezTo>
                  <a:pt x="10825" y="2164"/>
                  <a:pt x="10799" y="2190"/>
                  <a:pt x="10746" y="2173"/>
                </a:cubicBezTo>
                <a:cubicBezTo>
                  <a:pt x="10746" y="2076"/>
                  <a:pt x="10922" y="2146"/>
                  <a:pt x="10914" y="2190"/>
                </a:cubicBezTo>
                <a:cubicBezTo>
                  <a:pt x="10967" y="2190"/>
                  <a:pt x="11011" y="2199"/>
                  <a:pt x="11046" y="2234"/>
                </a:cubicBezTo>
                <a:cubicBezTo>
                  <a:pt x="11020" y="2252"/>
                  <a:pt x="10975" y="2234"/>
                  <a:pt x="10967" y="2270"/>
                </a:cubicBezTo>
                <a:cubicBezTo>
                  <a:pt x="10931" y="2261"/>
                  <a:pt x="10967" y="2217"/>
                  <a:pt x="10931" y="2208"/>
                </a:cubicBezTo>
                <a:cubicBezTo>
                  <a:pt x="10905" y="2208"/>
                  <a:pt x="10914" y="2252"/>
                  <a:pt x="10887" y="2243"/>
                </a:cubicBezTo>
                <a:cubicBezTo>
                  <a:pt x="10878" y="2270"/>
                  <a:pt x="10922" y="2270"/>
                  <a:pt x="10940" y="2279"/>
                </a:cubicBezTo>
                <a:cubicBezTo>
                  <a:pt x="10905" y="2332"/>
                  <a:pt x="10834" y="2323"/>
                  <a:pt x="10772" y="2305"/>
                </a:cubicBezTo>
                <a:cubicBezTo>
                  <a:pt x="10719" y="2287"/>
                  <a:pt x="10675" y="2226"/>
                  <a:pt x="10613" y="2208"/>
                </a:cubicBezTo>
                <a:close/>
                <a:moveTo>
                  <a:pt x="10578" y="2402"/>
                </a:moveTo>
                <a:lnTo>
                  <a:pt x="10525" y="2385"/>
                </a:lnTo>
                <a:cubicBezTo>
                  <a:pt x="10578" y="2367"/>
                  <a:pt x="10507" y="2349"/>
                  <a:pt x="10534" y="2314"/>
                </a:cubicBezTo>
                <a:cubicBezTo>
                  <a:pt x="10578" y="2323"/>
                  <a:pt x="10578" y="2367"/>
                  <a:pt x="10578" y="2402"/>
                </a:cubicBezTo>
                <a:close/>
                <a:moveTo>
                  <a:pt x="10870" y="2402"/>
                </a:moveTo>
                <a:cubicBezTo>
                  <a:pt x="10922" y="2429"/>
                  <a:pt x="10922" y="2420"/>
                  <a:pt x="10958" y="2446"/>
                </a:cubicBezTo>
                <a:cubicBezTo>
                  <a:pt x="10949" y="2464"/>
                  <a:pt x="10834" y="2438"/>
                  <a:pt x="10870" y="2402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9" name="Google Shape;6839;p29"/>
          <p:cNvGrpSpPr/>
          <p:nvPr/>
        </p:nvGrpSpPr>
        <p:grpSpPr>
          <a:xfrm>
            <a:off x="216225" y="3879300"/>
            <a:ext cx="395315" cy="324950"/>
            <a:chOff x="3091912" y="3127665"/>
            <a:chExt cx="68656" cy="56435"/>
          </a:xfrm>
        </p:grpSpPr>
        <p:sp>
          <p:nvSpPr>
            <p:cNvPr id="6840" name="Google Shape;6840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3125798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3129078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3130111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3132732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3132616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3133649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3134437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3133869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3133081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3131815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3135806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3136154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3134101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3137058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3137975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3138776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3137175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3137407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3137175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3135922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3136723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3137291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3138660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3138208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3141165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3138660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3139796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3138208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3138208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3141281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3140481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3139577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3137291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3136723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3139008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3140829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3141514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3113465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3115286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3141733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3130227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3129762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3105368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3145504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3115854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3145272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3112432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3122815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3143567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3144471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3147893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3143683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3143335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3143567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3102966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3141966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3141049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3101378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3130111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3105820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3148810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3142418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3141733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3142766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3142792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3143490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3143903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3144936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3144587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3144703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3147093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3147441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3148242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3146757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3145504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3145840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3124752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3125552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3118708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3112897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3107873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3125772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3131131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3132849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3138092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3138014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3139912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3140481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3139912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3138259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3135005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3143451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3143683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3139693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3146524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3148190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3149378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3145388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3145620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3145388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3142418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3144135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3144820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3148126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3147093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3152000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3147557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3149946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3147325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3147209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3149972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3150747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3148926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3142766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3142508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3146305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3152348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3153252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3110262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112548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154505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3132164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3130911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3101378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3159296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109242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159981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3109126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3120761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3156855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3154737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157811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156442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3156558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3156791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3095101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3146524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3145504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3091912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3131480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3101261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3155874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3155086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3149146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3153033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3152684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3156907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3152568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3154402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154169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153033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3157591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3155874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3156106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3157023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3150863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3151767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3123951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3125320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3117339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3109810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3104722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4" name="Google Shape;7004;p29"/>
          <p:cNvSpPr/>
          <p:nvPr/>
        </p:nvSpPr>
        <p:spPr>
          <a:xfrm>
            <a:off x="1238991" y="4326764"/>
            <a:ext cx="1439" cy="3887"/>
          </a:xfrm>
          <a:custGeom>
            <a:avLst/>
            <a:gdLst/>
            <a:ahLst/>
            <a:cxnLst/>
            <a:rect l="l" t="t" r="r" b="b"/>
            <a:pathLst>
              <a:path w="10" h="27" extrusionOk="0">
                <a:moveTo>
                  <a:pt x="9" y="0"/>
                </a:moveTo>
                <a:cubicBezTo>
                  <a:pt x="1" y="18"/>
                  <a:pt x="1" y="18"/>
                  <a:pt x="9" y="27"/>
                </a:cubicBezTo>
                <a:cubicBezTo>
                  <a:pt x="9" y="18"/>
                  <a:pt x="9" y="9"/>
                  <a:pt x="9" y="0"/>
                </a:cubicBezTo>
                <a:close/>
              </a:path>
            </a:pathLst>
          </a:custGeom>
          <a:solidFill>
            <a:srgbClr val="F89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5" name="Google Shape;7005;p29"/>
          <p:cNvGrpSpPr/>
          <p:nvPr/>
        </p:nvGrpSpPr>
        <p:grpSpPr>
          <a:xfrm>
            <a:off x="459150" y="4330650"/>
            <a:ext cx="395315" cy="324950"/>
            <a:chOff x="3065444" y="3127665"/>
            <a:chExt cx="68656" cy="56435"/>
          </a:xfrm>
        </p:grpSpPr>
        <p:sp>
          <p:nvSpPr>
            <p:cNvPr id="7006" name="Google Shape;7006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3099330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3102610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3103643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3106264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3106148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3107181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3107969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3107401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3106613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3105347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3109338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3109687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3107633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110590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111507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3112308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3110707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3110939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3110707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3109454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3110255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3110823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3112192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3111740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3114697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3112192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3113328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3111740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3111740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3114813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3114013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3113109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3110823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110255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112540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3114361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3115046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3086997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3088818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3115265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3103759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3103294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3078900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3119036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3089386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3118804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3085964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3096347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3117099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118003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121425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3117215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3116867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3117099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3076498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3115498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3114581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3074910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3103643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3079352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3122342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3115950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3115265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3116298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3116324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117022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117435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3118468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3118119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118235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120625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3120973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3121774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3120289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3119036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3119372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3098284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3099084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3092240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3086429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3081405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3099304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3104663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3106381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3111624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111546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113444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3114013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3113444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3111791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3108537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116983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117215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3113225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3120056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121722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122910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3118920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3119152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3118920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3115950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3117667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3118352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3121658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3120625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3125532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3121089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3123478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3120857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3120741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3123504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3124279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3122458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3116298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3116040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3119837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3125880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126784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083794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3086080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3128037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3105696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3104443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074910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132828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9"/>
            <p:cNvSpPr/>
            <p:nvPr/>
          </p:nvSpPr>
          <p:spPr>
            <a:xfrm>
              <a:off x="3082774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9"/>
            <p:cNvSpPr/>
            <p:nvPr/>
          </p:nvSpPr>
          <p:spPr>
            <a:xfrm>
              <a:off x="3133513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3082658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3094293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9"/>
            <p:cNvSpPr/>
            <p:nvPr/>
          </p:nvSpPr>
          <p:spPr>
            <a:xfrm>
              <a:off x="3130387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9"/>
            <p:cNvSpPr/>
            <p:nvPr/>
          </p:nvSpPr>
          <p:spPr>
            <a:xfrm>
              <a:off x="3128270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9"/>
            <p:cNvSpPr/>
            <p:nvPr/>
          </p:nvSpPr>
          <p:spPr>
            <a:xfrm>
              <a:off x="3131343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3129974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3130090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3130323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3068633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3120056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3119036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3065444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3105012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3074793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3129406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3128618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3122678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3126565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3126216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3130439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3126100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3127934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3127701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3126565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3131123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3129406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3129638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3130555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3124395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3125299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3097483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3098852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090871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083342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078254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29"/>
          <p:cNvGrpSpPr/>
          <p:nvPr/>
        </p:nvGrpSpPr>
        <p:grpSpPr>
          <a:xfrm>
            <a:off x="687750" y="4031700"/>
            <a:ext cx="395315" cy="324950"/>
            <a:chOff x="3105146" y="3154133"/>
            <a:chExt cx="68656" cy="56435"/>
          </a:xfrm>
        </p:grpSpPr>
        <p:sp>
          <p:nvSpPr>
            <p:cNvPr id="7171" name="Google Shape;7171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3139032" y="3165285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3142312" y="3164727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3143345" y="3164823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3145966" y="3166721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3145850" y="3166721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3146883" y="3167097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3147671" y="3166904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3147103" y="3166754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9"/>
            <p:cNvSpPr/>
            <p:nvPr/>
          </p:nvSpPr>
          <p:spPr>
            <a:xfrm>
              <a:off x="3146315" y="3166325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9"/>
            <p:cNvSpPr/>
            <p:nvPr/>
          </p:nvSpPr>
          <p:spPr>
            <a:xfrm>
              <a:off x="3145049" y="3164727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3149040" y="3167858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3149388" y="3167740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9"/>
            <p:cNvSpPr/>
            <p:nvPr/>
          </p:nvSpPr>
          <p:spPr>
            <a:xfrm>
              <a:off x="3147335" y="3166432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9"/>
            <p:cNvSpPr/>
            <p:nvPr/>
          </p:nvSpPr>
          <p:spPr>
            <a:xfrm>
              <a:off x="3150292" y="3169081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9"/>
            <p:cNvSpPr/>
            <p:nvPr/>
          </p:nvSpPr>
          <p:spPr>
            <a:xfrm>
              <a:off x="3151209" y="3169563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3152010" y="3170131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3150409" y="3168233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3150641" y="3168330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3150409" y="3168233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3149156" y="3166721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3149957" y="3167569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3150525" y="3167858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3151894" y="3169177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3151442" y="3168898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3154399" y="317117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3151894" y="3168995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3153030" y="3170131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3151442" y="3168995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3151442" y="3168898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3154515" y="3169906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3153715" y="3170507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3152811" y="3169467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3150525" y="316643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3149957" y="3166432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3152242" y="316813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3154063" y="3171354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3154748" y="3172019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3126699" y="3198912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3128520" y="3199577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3154967" y="3190484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3143461" y="3199480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3142996" y="3200896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118602" y="3193229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158738" y="3179503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129088" y="3196446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158506" y="3180072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125666" y="3165231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3136048" y="3165113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3156801" y="3174667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3157705" y="317344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3161127" y="3182431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3156917" y="3174485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3156569" y="317448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3156801" y="3174764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3116200" y="317912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3155200" y="31961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9"/>
            <p:cNvSpPr/>
            <p:nvPr/>
          </p:nvSpPr>
          <p:spPr>
            <a:xfrm>
              <a:off x="3154283" y="3195695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9"/>
            <p:cNvSpPr/>
            <p:nvPr/>
          </p:nvSpPr>
          <p:spPr>
            <a:xfrm>
              <a:off x="3114612" y="3162647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9"/>
            <p:cNvSpPr/>
            <p:nvPr/>
          </p:nvSpPr>
          <p:spPr>
            <a:xfrm>
              <a:off x="3143345" y="3200714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9"/>
            <p:cNvSpPr/>
            <p:nvPr/>
          </p:nvSpPr>
          <p:spPr>
            <a:xfrm>
              <a:off x="3119054" y="319322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9"/>
            <p:cNvSpPr/>
            <p:nvPr/>
          </p:nvSpPr>
          <p:spPr>
            <a:xfrm>
              <a:off x="3162044" y="3185176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9"/>
            <p:cNvSpPr/>
            <p:nvPr/>
          </p:nvSpPr>
          <p:spPr>
            <a:xfrm>
              <a:off x="3155652" y="3173252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9"/>
            <p:cNvSpPr/>
            <p:nvPr/>
          </p:nvSpPr>
          <p:spPr>
            <a:xfrm>
              <a:off x="3154967" y="3169370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9"/>
            <p:cNvSpPr/>
            <p:nvPr/>
          </p:nvSpPr>
          <p:spPr>
            <a:xfrm>
              <a:off x="3156000" y="3171922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9"/>
            <p:cNvSpPr/>
            <p:nvPr/>
          </p:nvSpPr>
          <p:spPr>
            <a:xfrm>
              <a:off x="3156026" y="3171643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9"/>
            <p:cNvSpPr/>
            <p:nvPr/>
          </p:nvSpPr>
          <p:spPr>
            <a:xfrm>
              <a:off x="3156724" y="3175118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9"/>
            <p:cNvSpPr/>
            <p:nvPr/>
          </p:nvSpPr>
          <p:spPr>
            <a:xfrm>
              <a:off x="3157137" y="3171740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9"/>
            <p:cNvSpPr/>
            <p:nvPr/>
          </p:nvSpPr>
          <p:spPr>
            <a:xfrm>
              <a:off x="3158170" y="3173348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9"/>
            <p:cNvSpPr/>
            <p:nvPr/>
          </p:nvSpPr>
          <p:spPr>
            <a:xfrm>
              <a:off x="3157821" y="3173059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9"/>
            <p:cNvSpPr/>
            <p:nvPr/>
          </p:nvSpPr>
          <p:spPr>
            <a:xfrm>
              <a:off x="3157937" y="3172212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9"/>
            <p:cNvSpPr/>
            <p:nvPr/>
          </p:nvSpPr>
          <p:spPr>
            <a:xfrm>
              <a:off x="3160326" y="3178335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9"/>
            <p:cNvSpPr/>
            <p:nvPr/>
          </p:nvSpPr>
          <p:spPr>
            <a:xfrm>
              <a:off x="3160675" y="3176662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9"/>
            <p:cNvSpPr/>
            <p:nvPr/>
          </p:nvSpPr>
          <p:spPr>
            <a:xfrm>
              <a:off x="3161476" y="3177873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9"/>
            <p:cNvSpPr/>
            <p:nvPr/>
          </p:nvSpPr>
          <p:spPr>
            <a:xfrm>
              <a:off x="3159991" y="3185562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9"/>
            <p:cNvSpPr/>
            <p:nvPr/>
          </p:nvSpPr>
          <p:spPr>
            <a:xfrm>
              <a:off x="3158738" y="3192006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9"/>
            <p:cNvSpPr/>
            <p:nvPr/>
          </p:nvSpPr>
          <p:spPr>
            <a:xfrm>
              <a:off x="3159074" y="3191996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9"/>
            <p:cNvSpPr/>
            <p:nvPr/>
          </p:nvSpPr>
          <p:spPr>
            <a:xfrm>
              <a:off x="3137986" y="316519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9"/>
            <p:cNvSpPr/>
            <p:nvPr/>
          </p:nvSpPr>
          <p:spPr>
            <a:xfrm>
              <a:off x="3138786" y="3164727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9"/>
            <p:cNvSpPr/>
            <p:nvPr/>
          </p:nvSpPr>
          <p:spPr>
            <a:xfrm>
              <a:off x="3131942" y="320136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9"/>
            <p:cNvSpPr/>
            <p:nvPr/>
          </p:nvSpPr>
          <p:spPr>
            <a:xfrm>
              <a:off x="3126131" y="3198623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9"/>
            <p:cNvSpPr/>
            <p:nvPr/>
          </p:nvSpPr>
          <p:spPr>
            <a:xfrm>
              <a:off x="3121107" y="3196221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9"/>
            <p:cNvSpPr/>
            <p:nvPr/>
          </p:nvSpPr>
          <p:spPr>
            <a:xfrm>
              <a:off x="3139006" y="3210161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9"/>
            <p:cNvSpPr/>
            <p:nvPr/>
          </p:nvSpPr>
          <p:spPr>
            <a:xfrm>
              <a:off x="3144365" y="3208852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9"/>
            <p:cNvSpPr/>
            <p:nvPr/>
          </p:nvSpPr>
          <p:spPr>
            <a:xfrm>
              <a:off x="3146083" y="3208177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9"/>
            <p:cNvSpPr/>
            <p:nvPr/>
          </p:nvSpPr>
          <p:spPr>
            <a:xfrm>
              <a:off x="3151326" y="3208370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9"/>
            <p:cNvSpPr/>
            <p:nvPr/>
          </p:nvSpPr>
          <p:spPr>
            <a:xfrm>
              <a:off x="3151248" y="3208659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9"/>
            <p:cNvSpPr/>
            <p:nvPr/>
          </p:nvSpPr>
          <p:spPr>
            <a:xfrm>
              <a:off x="3153146" y="3207812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9"/>
            <p:cNvSpPr/>
            <p:nvPr/>
          </p:nvSpPr>
          <p:spPr>
            <a:xfrm>
              <a:off x="3153715" y="3207244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9"/>
            <p:cNvSpPr/>
            <p:nvPr/>
          </p:nvSpPr>
          <p:spPr>
            <a:xfrm>
              <a:off x="3153146" y="3207351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9"/>
            <p:cNvSpPr/>
            <p:nvPr/>
          </p:nvSpPr>
          <p:spPr>
            <a:xfrm>
              <a:off x="3151493" y="3207619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9"/>
            <p:cNvSpPr/>
            <p:nvPr/>
          </p:nvSpPr>
          <p:spPr>
            <a:xfrm>
              <a:off x="3148239" y="3207716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9"/>
            <p:cNvSpPr/>
            <p:nvPr/>
          </p:nvSpPr>
          <p:spPr>
            <a:xfrm>
              <a:off x="3156685" y="3206107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9"/>
            <p:cNvSpPr/>
            <p:nvPr/>
          </p:nvSpPr>
          <p:spPr>
            <a:xfrm>
              <a:off x="3156917" y="3205635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9"/>
            <p:cNvSpPr/>
            <p:nvPr/>
          </p:nvSpPr>
          <p:spPr>
            <a:xfrm>
              <a:off x="3152927" y="3206579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9"/>
            <p:cNvSpPr/>
            <p:nvPr/>
          </p:nvSpPr>
          <p:spPr>
            <a:xfrm>
              <a:off x="3159758" y="3204681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9"/>
            <p:cNvSpPr/>
            <p:nvPr/>
          </p:nvSpPr>
          <p:spPr>
            <a:xfrm>
              <a:off x="3161424" y="3203169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9"/>
            <p:cNvSpPr/>
            <p:nvPr/>
          </p:nvSpPr>
          <p:spPr>
            <a:xfrm>
              <a:off x="3162612" y="3202601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9"/>
            <p:cNvSpPr/>
            <p:nvPr/>
          </p:nvSpPr>
          <p:spPr>
            <a:xfrm>
              <a:off x="3158622" y="3204874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9"/>
            <p:cNvSpPr/>
            <p:nvPr/>
          </p:nvSpPr>
          <p:spPr>
            <a:xfrm>
              <a:off x="3158854" y="3204595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9"/>
            <p:cNvSpPr/>
            <p:nvPr/>
          </p:nvSpPr>
          <p:spPr>
            <a:xfrm>
              <a:off x="3158622" y="32050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9"/>
            <p:cNvSpPr/>
            <p:nvPr/>
          </p:nvSpPr>
          <p:spPr>
            <a:xfrm>
              <a:off x="3155652" y="3205432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9"/>
            <p:cNvSpPr/>
            <p:nvPr/>
          </p:nvSpPr>
          <p:spPr>
            <a:xfrm>
              <a:off x="3157369" y="3204971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9"/>
            <p:cNvSpPr/>
            <p:nvPr/>
          </p:nvSpPr>
          <p:spPr>
            <a:xfrm>
              <a:off x="3158054" y="3204681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9"/>
            <p:cNvSpPr/>
            <p:nvPr/>
          </p:nvSpPr>
          <p:spPr>
            <a:xfrm>
              <a:off x="3161360" y="3202408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9"/>
            <p:cNvSpPr/>
            <p:nvPr/>
          </p:nvSpPr>
          <p:spPr>
            <a:xfrm>
              <a:off x="3160326" y="320402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9"/>
            <p:cNvSpPr/>
            <p:nvPr/>
          </p:nvSpPr>
          <p:spPr>
            <a:xfrm>
              <a:off x="3165234" y="319995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9"/>
            <p:cNvSpPr/>
            <p:nvPr/>
          </p:nvSpPr>
          <p:spPr>
            <a:xfrm>
              <a:off x="3160791" y="3203094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9"/>
            <p:cNvSpPr/>
            <p:nvPr/>
          </p:nvSpPr>
          <p:spPr>
            <a:xfrm>
              <a:off x="3163180" y="3201840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9"/>
            <p:cNvSpPr/>
            <p:nvPr/>
          </p:nvSpPr>
          <p:spPr>
            <a:xfrm>
              <a:off x="3160559" y="3204027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9"/>
            <p:cNvSpPr/>
            <p:nvPr/>
          </p:nvSpPr>
          <p:spPr>
            <a:xfrm>
              <a:off x="3160443" y="320364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9"/>
            <p:cNvSpPr/>
            <p:nvPr/>
          </p:nvSpPr>
          <p:spPr>
            <a:xfrm>
              <a:off x="3163206" y="3197486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9"/>
            <p:cNvSpPr/>
            <p:nvPr/>
          </p:nvSpPr>
          <p:spPr>
            <a:xfrm>
              <a:off x="3163981" y="3199952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9"/>
            <p:cNvSpPr/>
            <p:nvPr/>
          </p:nvSpPr>
          <p:spPr>
            <a:xfrm>
              <a:off x="3162160" y="3201078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9"/>
            <p:cNvSpPr/>
            <p:nvPr/>
          </p:nvSpPr>
          <p:spPr>
            <a:xfrm>
              <a:off x="3156000" y="3204552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9"/>
            <p:cNvSpPr/>
            <p:nvPr/>
          </p:nvSpPr>
          <p:spPr>
            <a:xfrm>
              <a:off x="3155742" y="3204499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9"/>
            <p:cNvSpPr/>
            <p:nvPr/>
          </p:nvSpPr>
          <p:spPr>
            <a:xfrm>
              <a:off x="3159539" y="3202504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9"/>
            <p:cNvSpPr/>
            <p:nvPr/>
          </p:nvSpPr>
          <p:spPr>
            <a:xfrm>
              <a:off x="3165582" y="3199480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9"/>
            <p:cNvSpPr/>
            <p:nvPr/>
          </p:nvSpPr>
          <p:spPr>
            <a:xfrm>
              <a:off x="3166486" y="319862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9"/>
            <p:cNvSpPr/>
            <p:nvPr/>
          </p:nvSpPr>
          <p:spPr>
            <a:xfrm>
              <a:off x="3123496" y="3160277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9"/>
            <p:cNvSpPr/>
            <p:nvPr/>
          </p:nvSpPr>
          <p:spPr>
            <a:xfrm>
              <a:off x="3125782" y="3159237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9"/>
            <p:cNvSpPr/>
            <p:nvPr/>
          </p:nvSpPr>
          <p:spPr>
            <a:xfrm>
              <a:off x="3167739" y="3165896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9"/>
            <p:cNvSpPr/>
            <p:nvPr/>
          </p:nvSpPr>
          <p:spPr>
            <a:xfrm>
              <a:off x="3145398" y="315564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9"/>
            <p:cNvSpPr/>
            <p:nvPr/>
          </p:nvSpPr>
          <p:spPr>
            <a:xfrm>
              <a:off x="3144145" y="315668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9"/>
            <p:cNvSpPr/>
            <p:nvPr/>
          </p:nvSpPr>
          <p:spPr>
            <a:xfrm>
              <a:off x="3114612" y="3167858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9"/>
            <p:cNvSpPr/>
            <p:nvPr/>
          </p:nvSpPr>
          <p:spPr>
            <a:xfrm>
              <a:off x="3172530" y="3184897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9"/>
            <p:cNvSpPr/>
            <p:nvPr/>
          </p:nvSpPr>
          <p:spPr>
            <a:xfrm>
              <a:off x="3122476" y="3157060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9"/>
            <p:cNvSpPr/>
            <p:nvPr/>
          </p:nvSpPr>
          <p:spPr>
            <a:xfrm>
              <a:off x="3173214" y="3183760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9"/>
            <p:cNvSpPr/>
            <p:nvPr/>
          </p:nvSpPr>
          <p:spPr>
            <a:xfrm>
              <a:off x="3122360" y="3202504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9"/>
            <p:cNvSpPr/>
            <p:nvPr/>
          </p:nvSpPr>
          <p:spPr>
            <a:xfrm>
              <a:off x="3133995" y="3209517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9"/>
            <p:cNvSpPr/>
            <p:nvPr/>
          </p:nvSpPr>
          <p:spPr>
            <a:xfrm>
              <a:off x="3170089" y="3194076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9"/>
            <p:cNvSpPr/>
            <p:nvPr/>
          </p:nvSpPr>
          <p:spPr>
            <a:xfrm>
              <a:off x="3167971" y="3194644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9"/>
            <p:cNvSpPr/>
            <p:nvPr/>
          </p:nvSpPr>
          <p:spPr>
            <a:xfrm>
              <a:off x="3171045" y="318091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9"/>
            <p:cNvSpPr/>
            <p:nvPr/>
          </p:nvSpPr>
          <p:spPr>
            <a:xfrm>
              <a:off x="3169676" y="3194173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9"/>
            <p:cNvSpPr/>
            <p:nvPr/>
          </p:nvSpPr>
          <p:spPr>
            <a:xfrm>
              <a:off x="3169792" y="3194462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9"/>
            <p:cNvSpPr/>
            <p:nvPr/>
          </p:nvSpPr>
          <p:spPr>
            <a:xfrm>
              <a:off x="3170025" y="3193701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9"/>
            <p:cNvSpPr/>
            <p:nvPr/>
          </p:nvSpPr>
          <p:spPr>
            <a:xfrm>
              <a:off x="3108335" y="3185176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9"/>
            <p:cNvSpPr/>
            <p:nvPr/>
          </p:nvSpPr>
          <p:spPr>
            <a:xfrm>
              <a:off x="3159758" y="3163312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9"/>
            <p:cNvSpPr/>
            <p:nvPr/>
          </p:nvSpPr>
          <p:spPr>
            <a:xfrm>
              <a:off x="3158738" y="3162454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9"/>
            <p:cNvSpPr/>
            <p:nvPr/>
          </p:nvSpPr>
          <p:spPr>
            <a:xfrm>
              <a:off x="3105146" y="3154133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9"/>
            <p:cNvSpPr/>
            <p:nvPr/>
          </p:nvSpPr>
          <p:spPr>
            <a:xfrm>
              <a:off x="3144714" y="315658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9"/>
            <p:cNvSpPr/>
            <p:nvPr/>
          </p:nvSpPr>
          <p:spPr>
            <a:xfrm>
              <a:off x="3114495" y="3167762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9"/>
            <p:cNvSpPr/>
            <p:nvPr/>
          </p:nvSpPr>
          <p:spPr>
            <a:xfrm>
              <a:off x="3169108" y="3177037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9"/>
            <p:cNvSpPr/>
            <p:nvPr/>
          </p:nvSpPr>
          <p:spPr>
            <a:xfrm>
              <a:off x="3168320" y="3196264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9"/>
            <p:cNvSpPr/>
            <p:nvPr/>
          </p:nvSpPr>
          <p:spPr>
            <a:xfrm>
              <a:off x="3162380" y="3199791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9"/>
            <p:cNvSpPr/>
            <p:nvPr/>
          </p:nvSpPr>
          <p:spPr>
            <a:xfrm>
              <a:off x="3166267" y="3196714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9"/>
            <p:cNvSpPr/>
            <p:nvPr/>
          </p:nvSpPr>
          <p:spPr>
            <a:xfrm>
              <a:off x="3165918" y="3197486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9"/>
            <p:cNvSpPr/>
            <p:nvPr/>
          </p:nvSpPr>
          <p:spPr>
            <a:xfrm>
              <a:off x="3170141" y="3192757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9"/>
            <p:cNvSpPr/>
            <p:nvPr/>
          </p:nvSpPr>
          <p:spPr>
            <a:xfrm>
              <a:off x="3165802" y="3196264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9"/>
            <p:cNvSpPr/>
            <p:nvPr/>
          </p:nvSpPr>
          <p:spPr>
            <a:xfrm>
              <a:off x="3167636" y="3193797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9"/>
            <p:cNvSpPr/>
            <p:nvPr/>
          </p:nvSpPr>
          <p:spPr>
            <a:xfrm>
              <a:off x="3167403" y="3194559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9"/>
            <p:cNvSpPr/>
            <p:nvPr/>
          </p:nvSpPr>
          <p:spPr>
            <a:xfrm>
              <a:off x="3166267" y="3195213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9"/>
            <p:cNvSpPr/>
            <p:nvPr/>
          </p:nvSpPr>
          <p:spPr>
            <a:xfrm>
              <a:off x="3170825" y="3186195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9"/>
            <p:cNvSpPr/>
            <p:nvPr/>
          </p:nvSpPr>
          <p:spPr>
            <a:xfrm>
              <a:off x="3169108" y="3188489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9"/>
            <p:cNvSpPr/>
            <p:nvPr/>
          </p:nvSpPr>
          <p:spPr>
            <a:xfrm>
              <a:off x="3169340" y="3186302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9"/>
            <p:cNvSpPr/>
            <p:nvPr/>
          </p:nvSpPr>
          <p:spPr>
            <a:xfrm>
              <a:off x="3170257" y="3176190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9"/>
            <p:cNvSpPr/>
            <p:nvPr/>
          </p:nvSpPr>
          <p:spPr>
            <a:xfrm>
              <a:off x="3164097" y="3168030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9"/>
            <p:cNvSpPr/>
            <p:nvPr/>
          </p:nvSpPr>
          <p:spPr>
            <a:xfrm>
              <a:off x="3165001" y="3168426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9"/>
            <p:cNvSpPr/>
            <p:nvPr/>
          </p:nvSpPr>
          <p:spPr>
            <a:xfrm>
              <a:off x="3137185" y="3210086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9"/>
            <p:cNvSpPr/>
            <p:nvPr/>
          </p:nvSpPr>
          <p:spPr>
            <a:xfrm>
              <a:off x="3138554" y="3209614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9"/>
            <p:cNvSpPr/>
            <p:nvPr/>
          </p:nvSpPr>
          <p:spPr>
            <a:xfrm>
              <a:off x="3130573" y="3158315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9"/>
            <p:cNvSpPr/>
            <p:nvPr/>
          </p:nvSpPr>
          <p:spPr>
            <a:xfrm>
              <a:off x="3123044" y="316074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9"/>
            <p:cNvSpPr/>
            <p:nvPr/>
          </p:nvSpPr>
          <p:spPr>
            <a:xfrm>
              <a:off x="3117956" y="3164448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5" name="Google Shape;7335;p29"/>
          <p:cNvGrpSpPr/>
          <p:nvPr/>
        </p:nvGrpSpPr>
        <p:grpSpPr>
          <a:xfrm>
            <a:off x="5771425" y="-359750"/>
            <a:ext cx="3795362" cy="4174020"/>
            <a:chOff x="5771425" y="-359750"/>
            <a:chExt cx="3795362" cy="4174020"/>
          </a:xfrm>
        </p:grpSpPr>
        <p:sp>
          <p:nvSpPr>
            <p:cNvPr id="7336" name="Google Shape;7336;p29"/>
            <p:cNvSpPr/>
            <p:nvPr/>
          </p:nvSpPr>
          <p:spPr>
            <a:xfrm>
              <a:off x="5920851" y="-154194"/>
              <a:ext cx="3404231" cy="3780725"/>
            </a:xfrm>
            <a:custGeom>
              <a:avLst/>
              <a:gdLst/>
              <a:ahLst/>
              <a:cxnLst/>
              <a:rect l="l" t="t" r="r" b="b"/>
              <a:pathLst>
                <a:path w="26746" h="29704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1555"/>
                    <a:pt x="830" y="3135"/>
                    <a:pt x="1943" y="4257"/>
                  </a:cubicBezTo>
                  <a:cubicBezTo>
                    <a:pt x="3056" y="5387"/>
                    <a:pt x="4433" y="6199"/>
                    <a:pt x="5643" y="7224"/>
                  </a:cubicBezTo>
                  <a:cubicBezTo>
                    <a:pt x="6579" y="8018"/>
                    <a:pt x="7400" y="8937"/>
                    <a:pt x="8212" y="9846"/>
                  </a:cubicBezTo>
                  <a:cubicBezTo>
                    <a:pt x="8768" y="10473"/>
                    <a:pt x="9334" y="11109"/>
                    <a:pt x="9651" y="11886"/>
                  </a:cubicBezTo>
                  <a:cubicBezTo>
                    <a:pt x="10102" y="12998"/>
                    <a:pt x="9969" y="14252"/>
                    <a:pt x="9969" y="15453"/>
                  </a:cubicBezTo>
                  <a:cubicBezTo>
                    <a:pt x="9969" y="16654"/>
                    <a:pt x="10172" y="17969"/>
                    <a:pt x="11082" y="18755"/>
                  </a:cubicBezTo>
                  <a:cubicBezTo>
                    <a:pt x="11576" y="19188"/>
                    <a:pt x="12212" y="19400"/>
                    <a:pt x="12830" y="19603"/>
                  </a:cubicBezTo>
                  <a:cubicBezTo>
                    <a:pt x="14870" y="20265"/>
                    <a:pt x="16910" y="20927"/>
                    <a:pt x="18949" y="21598"/>
                  </a:cubicBezTo>
                  <a:cubicBezTo>
                    <a:pt x="19135" y="21660"/>
                    <a:pt x="19338" y="21731"/>
                    <a:pt x="19479" y="21872"/>
                  </a:cubicBezTo>
                  <a:cubicBezTo>
                    <a:pt x="19673" y="22058"/>
                    <a:pt x="19726" y="22349"/>
                    <a:pt x="19779" y="22623"/>
                  </a:cubicBezTo>
                  <a:cubicBezTo>
                    <a:pt x="20106" y="24442"/>
                    <a:pt x="20653" y="26287"/>
                    <a:pt x="21828" y="27709"/>
                  </a:cubicBezTo>
                  <a:cubicBezTo>
                    <a:pt x="22799" y="28876"/>
                    <a:pt x="24282" y="29704"/>
                    <a:pt x="25774" y="29704"/>
                  </a:cubicBezTo>
                  <a:cubicBezTo>
                    <a:pt x="26099" y="29704"/>
                    <a:pt x="26425" y="29664"/>
                    <a:pt x="26746" y="29581"/>
                  </a:cubicBezTo>
                  <a:lnTo>
                    <a:pt x="26622" y="1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9"/>
            <p:cNvSpPr/>
            <p:nvPr/>
          </p:nvSpPr>
          <p:spPr>
            <a:xfrm>
              <a:off x="5771425" y="-359750"/>
              <a:ext cx="3795362" cy="4174020"/>
            </a:xfrm>
            <a:custGeom>
              <a:avLst/>
              <a:gdLst/>
              <a:ahLst/>
              <a:cxnLst/>
              <a:rect l="l" t="t" r="r" b="b"/>
              <a:pathLst>
                <a:path w="29819" h="32794" extrusionOk="0">
                  <a:moveTo>
                    <a:pt x="13633" y="2861"/>
                  </a:moveTo>
                  <a:cubicBezTo>
                    <a:pt x="13633" y="2914"/>
                    <a:pt x="13510" y="2896"/>
                    <a:pt x="13536" y="2967"/>
                  </a:cubicBezTo>
                  <a:lnTo>
                    <a:pt x="13404" y="2967"/>
                  </a:lnTo>
                  <a:cubicBezTo>
                    <a:pt x="13386" y="2923"/>
                    <a:pt x="13580" y="2905"/>
                    <a:pt x="13457" y="2887"/>
                  </a:cubicBezTo>
                  <a:cubicBezTo>
                    <a:pt x="13466" y="2852"/>
                    <a:pt x="13563" y="2870"/>
                    <a:pt x="13633" y="2861"/>
                  </a:cubicBezTo>
                  <a:close/>
                  <a:moveTo>
                    <a:pt x="14216" y="2684"/>
                  </a:moveTo>
                  <a:cubicBezTo>
                    <a:pt x="14207" y="2720"/>
                    <a:pt x="14128" y="2702"/>
                    <a:pt x="14128" y="2737"/>
                  </a:cubicBezTo>
                  <a:cubicBezTo>
                    <a:pt x="14031" y="2764"/>
                    <a:pt x="14066" y="2693"/>
                    <a:pt x="14039" y="2684"/>
                  </a:cubicBezTo>
                  <a:cubicBezTo>
                    <a:pt x="13969" y="2667"/>
                    <a:pt x="13775" y="2728"/>
                    <a:pt x="13819" y="2631"/>
                  </a:cubicBezTo>
                  <a:cubicBezTo>
                    <a:pt x="14004" y="2614"/>
                    <a:pt x="14119" y="2649"/>
                    <a:pt x="14216" y="2684"/>
                  </a:cubicBezTo>
                  <a:close/>
                  <a:moveTo>
                    <a:pt x="13633" y="2914"/>
                  </a:moveTo>
                  <a:lnTo>
                    <a:pt x="13854" y="2914"/>
                  </a:lnTo>
                  <a:cubicBezTo>
                    <a:pt x="13854" y="3002"/>
                    <a:pt x="13589" y="3029"/>
                    <a:pt x="13633" y="2914"/>
                  </a:cubicBezTo>
                  <a:close/>
                  <a:moveTo>
                    <a:pt x="16123" y="2561"/>
                  </a:moveTo>
                  <a:cubicBezTo>
                    <a:pt x="16017" y="2596"/>
                    <a:pt x="16044" y="2614"/>
                    <a:pt x="15903" y="2578"/>
                  </a:cubicBezTo>
                  <a:cubicBezTo>
                    <a:pt x="15823" y="2578"/>
                    <a:pt x="15876" y="2667"/>
                    <a:pt x="15814" y="2684"/>
                  </a:cubicBezTo>
                  <a:lnTo>
                    <a:pt x="15364" y="2675"/>
                  </a:lnTo>
                  <a:cubicBezTo>
                    <a:pt x="15232" y="2658"/>
                    <a:pt x="15443" y="2649"/>
                    <a:pt x="15505" y="2658"/>
                  </a:cubicBezTo>
                  <a:cubicBezTo>
                    <a:pt x="15488" y="2587"/>
                    <a:pt x="15346" y="2605"/>
                    <a:pt x="15373" y="2516"/>
                  </a:cubicBezTo>
                  <a:cubicBezTo>
                    <a:pt x="15293" y="2525"/>
                    <a:pt x="15346" y="2605"/>
                    <a:pt x="15284" y="2622"/>
                  </a:cubicBezTo>
                  <a:cubicBezTo>
                    <a:pt x="15020" y="2640"/>
                    <a:pt x="14993" y="2525"/>
                    <a:pt x="14887" y="2455"/>
                  </a:cubicBezTo>
                  <a:cubicBezTo>
                    <a:pt x="14755" y="2490"/>
                    <a:pt x="14613" y="2490"/>
                    <a:pt x="14534" y="2428"/>
                  </a:cubicBezTo>
                  <a:cubicBezTo>
                    <a:pt x="14737" y="2375"/>
                    <a:pt x="15037" y="2481"/>
                    <a:pt x="15240" y="2516"/>
                  </a:cubicBezTo>
                  <a:cubicBezTo>
                    <a:pt x="15214" y="2490"/>
                    <a:pt x="15143" y="2490"/>
                    <a:pt x="15152" y="2437"/>
                  </a:cubicBezTo>
                  <a:cubicBezTo>
                    <a:pt x="15320" y="2446"/>
                    <a:pt x="15505" y="2446"/>
                    <a:pt x="15505" y="2552"/>
                  </a:cubicBezTo>
                  <a:cubicBezTo>
                    <a:pt x="15752" y="2614"/>
                    <a:pt x="15920" y="2464"/>
                    <a:pt x="16132" y="2481"/>
                  </a:cubicBezTo>
                  <a:cubicBezTo>
                    <a:pt x="16114" y="2481"/>
                    <a:pt x="16159" y="2561"/>
                    <a:pt x="16220" y="2534"/>
                  </a:cubicBezTo>
                  <a:cubicBezTo>
                    <a:pt x="16229" y="2455"/>
                    <a:pt x="16070" y="2481"/>
                    <a:pt x="16132" y="2375"/>
                  </a:cubicBezTo>
                  <a:cubicBezTo>
                    <a:pt x="16273" y="2428"/>
                    <a:pt x="16326" y="2349"/>
                    <a:pt x="16441" y="2349"/>
                  </a:cubicBezTo>
                  <a:cubicBezTo>
                    <a:pt x="16529" y="2349"/>
                    <a:pt x="16582" y="2411"/>
                    <a:pt x="16706" y="2384"/>
                  </a:cubicBezTo>
                  <a:cubicBezTo>
                    <a:pt x="16706" y="2411"/>
                    <a:pt x="16653" y="2402"/>
                    <a:pt x="16618" y="2411"/>
                  </a:cubicBezTo>
                  <a:cubicBezTo>
                    <a:pt x="16468" y="2472"/>
                    <a:pt x="16503" y="2658"/>
                    <a:pt x="16256" y="2667"/>
                  </a:cubicBezTo>
                  <a:cubicBezTo>
                    <a:pt x="16371" y="2640"/>
                    <a:pt x="16344" y="2525"/>
                    <a:pt x="16441" y="2481"/>
                  </a:cubicBezTo>
                  <a:cubicBezTo>
                    <a:pt x="16432" y="2455"/>
                    <a:pt x="16362" y="2464"/>
                    <a:pt x="16309" y="2455"/>
                  </a:cubicBezTo>
                  <a:cubicBezTo>
                    <a:pt x="16273" y="2516"/>
                    <a:pt x="16256" y="2534"/>
                    <a:pt x="16212" y="2640"/>
                  </a:cubicBezTo>
                  <a:cubicBezTo>
                    <a:pt x="16114" y="2649"/>
                    <a:pt x="16132" y="2596"/>
                    <a:pt x="16123" y="2561"/>
                  </a:cubicBezTo>
                  <a:close/>
                  <a:moveTo>
                    <a:pt x="14516" y="2905"/>
                  </a:moveTo>
                  <a:cubicBezTo>
                    <a:pt x="14543" y="2993"/>
                    <a:pt x="14357" y="2993"/>
                    <a:pt x="14296" y="2949"/>
                  </a:cubicBezTo>
                  <a:cubicBezTo>
                    <a:pt x="14304" y="2896"/>
                    <a:pt x="14410" y="2896"/>
                    <a:pt x="14516" y="2905"/>
                  </a:cubicBezTo>
                  <a:close/>
                  <a:moveTo>
                    <a:pt x="15496" y="2923"/>
                  </a:moveTo>
                  <a:lnTo>
                    <a:pt x="15408" y="2914"/>
                  </a:lnTo>
                  <a:cubicBezTo>
                    <a:pt x="15267" y="2940"/>
                    <a:pt x="15267" y="2870"/>
                    <a:pt x="15187" y="2861"/>
                  </a:cubicBezTo>
                  <a:cubicBezTo>
                    <a:pt x="14799" y="2834"/>
                    <a:pt x="15249" y="2852"/>
                    <a:pt x="15320" y="2808"/>
                  </a:cubicBezTo>
                  <a:cubicBezTo>
                    <a:pt x="15373" y="2852"/>
                    <a:pt x="15505" y="2843"/>
                    <a:pt x="15496" y="2923"/>
                  </a:cubicBezTo>
                  <a:close/>
                  <a:moveTo>
                    <a:pt x="14825" y="2958"/>
                  </a:moveTo>
                  <a:cubicBezTo>
                    <a:pt x="14737" y="2976"/>
                    <a:pt x="14711" y="2940"/>
                    <a:pt x="14649" y="2931"/>
                  </a:cubicBezTo>
                  <a:cubicBezTo>
                    <a:pt x="14702" y="2887"/>
                    <a:pt x="14887" y="2914"/>
                    <a:pt x="14834" y="2799"/>
                  </a:cubicBezTo>
                  <a:cubicBezTo>
                    <a:pt x="14931" y="2817"/>
                    <a:pt x="14861" y="2940"/>
                    <a:pt x="14825" y="2958"/>
                  </a:cubicBezTo>
                  <a:close/>
                  <a:moveTo>
                    <a:pt x="14304" y="2684"/>
                  </a:moveTo>
                  <a:cubicBezTo>
                    <a:pt x="14181" y="2675"/>
                    <a:pt x="14304" y="2605"/>
                    <a:pt x="14393" y="2631"/>
                  </a:cubicBezTo>
                  <a:cubicBezTo>
                    <a:pt x="14357" y="2569"/>
                    <a:pt x="14084" y="2640"/>
                    <a:pt x="14039" y="2578"/>
                  </a:cubicBezTo>
                  <a:cubicBezTo>
                    <a:pt x="14145" y="2525"/>
                    <a:pt x="14198" y="2596"/>
                    <a:pt x="14349" y="2552"/>
                  </a:cubicBezTo>
                  <a:cubicBezTo>
                    <a:pt x="14366" y="2622"/>
                    <a:pt x="14507" y="2605"/>
                    <a:pt x="14481" y="2693"/>
                  </a:cubicBezTo>
                  <a:cubicBezTo>
                    <a:pt x="14402" y="2711"/>
                    <a:pt x="14340" y="2614"/>
                    <a:pt x="14304" y="2684"/>
                  </a:cubicBezTo>
                  <a:close/>
                  <a:moveTo>
                    <a:pt x="13368" y="2728"/>
                  </a:moveTo>
                  <a:cubicBezTo>
                    <a:pt x="13324" y="2614"/>
                    <a:pt x="13739" y="2622"/>
                    <a:pt x="13686" y="2728"/>
                  </a:cubicBezTo>
                  <a:cubicBezTo>
                    <a:pt x="13554" y="2702"/>
                    <a:pt x="13501" y="2702"/>
                    <a:pt x="13368" y="2728"/>
                  </a:cubicBezTo>
                  <a:close/>
                  <a:moveTo>
                    <a:pt x="11258" y="13889"/>
                  </a:moveTo>
                  <a:cubicBezTo>
                    <a:pt x="11161" y="13863"/>
                    <a:pt x="11249" y="14039"/>
                    <a:pt x="11258" y="14128"/>
                  </a:cubicBezTo>
                  <a:cubicBezTo>
                    <a:pt x="11205" y="14101"/>
                    <a:pt x="11134" y="13933"/>
                    <a:pt x="11205" y="13898"/>
                  </a:cubicBezTo>
                  <a:cubicBezTo>
                    <a:pt x="11179" y="13819"/>
                    <a:pt x="11108" y="13889"/>
                    <a:pt x="11082" y="13836"/>
                  </a:cubicBezTo>
                  <a:cubicBezTo>
                    <a:pt x="11082" y="13774"/>
                    <a:pt x="11064" y="13713"/>
                    <a:pt x="11046" y="13651"/>
                  </a:cubicBezTo>
                  <a:cubicBezTo>
                    <a:pt x="11020" y="13589"/>
                    <a:pt x="10993" y="13536"/>
                    <a:pt x="10993" y="13474"/>
                  </a:cubicBezTo>
                  <a:cubicBezTo>
                    <a:pt x="10984" y="13457"/>
                    <a:pt x="11064" y="13465"/>
                    <a:pt x="11064" y="13448"/>
                  </a:cubicBezTo>
                  <a:cubicBezTo>
                    <a:pt x="11073" y="13412"/>
                    <a:pt x="10923" y="13148"/>
                    <a:pt x="11046" y="13253"/>
                  </a:cubicBezTo>
                  <a:cubicBezTo>
                    <a:pt x="11143" y="13421"/>
                    <a:pt x="11082" y="13465"/>
                    <a:pt x="11073" y="13545"/>
                  </a:cubicBezTo>
                  <a:cubicBezTo>
                    <a:pt x="11117" y="13660"/>
                    <a:pt x="11152" y="13757"/>
                    <a:pt x="11205" y="13801"/>
                  </a:cubicBezTo>
                  <a:cubicBezTo>
                    <a:pt x="11293" y="13713"/>
                    <a:pt x="11170" y="13651"/>
                    <a:pt x="11126" y="13527"/>
                  </a:cubicBezTo>
                  <a:cubicBezTo>
                    <a:pt x="11161" y="13439"/>
                    <a:pt x="11082" y="13227"/>
                    <a:pt x="10967" y="13015"/>
                  </a:cubicBezTo>
                  <a:cubicBezTo>
                    <a:pt x="10852" y="12803"/>
                    <a:pt x="10711" y="12600"/>
                    <a:pt x="10658" y="12441"/>
                  </a:cubicBezTo>
                  <a:cubicBezTo>
                    <a:pt x="10861" y="12715"/>
                    <a:pt x="11064" y="13059"/>
                    <a:pt x="11196" y="13439"/>
                  </a:cubicBezTo>
                  <a:cubicBezTo>
                    <a:pt x="11338" y="13819"/>
                    <a:pt x="11399" y="14207"/>
                    <a:pt x="11435" y="14525"/>
                  </a:cubicBezTo>
                  <a:cubicBezTo>
                    <a:pt x="11382" y="14472"/>
                    <a:pt x="11373" y="14340"/>
                    <a:pt x="11355" y="14207"/>
                  </a:cubicBezTo>
                  <a:cubicBezTo>
                    <a:pt x="11338" y="14075"/>
                    <a:pt x="11311" y="13933"/>
                    <a:pt x="11258" y="13889"/>
                  </a:cubicBezTo>
                  <a:close/>
                  <a:moveTo>
                    <a:pt x="11770" y="15364"/>
                  </a:moveTo>
                  <a:cubicBezTo>
                    <a:pt x="11894" y="15417"/>
                    <a:pt x="11814" y="15611"/>
                    <a:pt x="11859" y="15735"/>
                  </a:cubicBezTo>
                  <a:cubicBezTo>
                    <a:pt x="11876" y="15805"/>
                    <a:pt x="11876" y="15779"/>
                    <a:pt x="11850" y="15920"/>
                  </a:cubicBezTo>
                  <a:cubicBezTo>
                    <a:pt x="11753" y="15955"/>
                    <a:pt x="11735" y="15832"/>
                    <a:pt x="11744" y="15690"/>
                  </a:cubicBezTo>
                  <a:cubicBezTo>
                    <a:pt x="11753" y="15540"/>
                    <a:pt x="11779" y="15381"/>
                    <a:pt x="11770" y="15364"/>
                  </a:cubicBezTo>
                  <a:close/>
                  <a:moveTo>
                    <a:pt x="11841" y="14931"/>
                  </a:moveTo>
                  <a:cubicBezTo>
                    <a:pt x="11814" y="14896"/>
                    <a:pt x="11761" y="14861"/>
                    <a:pt x="11761" y="14931"/>
                  </a:cubicBezTo>
                  <a:cubicBezTo>
                    <a:pt x="11753" y="15037"/>
                    <a:pt x="11814" y="15046"/>
                    <a:pt x="11814" y="14984"/>
                  </a:cubicBezTo>
                  <a:cubicBezTo>
                    <a:pt x="11903" y="15064"/>
                    <a:pt x="11797" y="15214"/>
                    <a:pt x="11823" y="15364"/>
                  </a:cubicBezTo>
                  <a:lnTo>
                    <a:pt x="11770" y="15364"/>
                  </a:lnTo>
                  <a:cubicBezTo>
                    <a:pt x="11744" y="15002"/>
                    <a:pt x="11638" y="14657"/>
                    <a:pt x="11594" y="14366"/>
                  </a:cubicBezTo>
                  <a:cubicBezTo>
                    <a:pt x="11576" y="14207"/>
                    <a:pt x="11647" y="14172"/>
                    <a:pt x="11549" y="13978"/>
                  </a:cubicBezTo>
                  <a:cubicBezTo>
                    <a:pt x="11567" y="13907"/>
                    <a:pt x="11585" y="13951"/>
                    <a:pt x="11629" y="13960"/>
                  </a:cubicBezTo>
                  <a:cubicBezTo>
                    <a:pt x="11691" y="13898"/>
                    <a:pt x="11629" y="13695"/>
                    <a:pt x="11602" y="13545"/>
                  </a:cubicBezTo>
                  <a:cubicBezTo>
                    <a:pt x="11647" y="13501"/>
                    <a:pt x="11664" y="13616"/>
                    <a:pt x="11682" y="13713"/>
                  </a:cubicBezTo>
                  <a:cubicBezTo>
                    <a:pt x="11700" y="13810"/>
                    <a:pt x="11708" y="13898"/>
                    <a:pt x="11735" y="13836"/>
                  </a:cubicBezTo>
                  <a:cubicBezTo>
                    <a:pt x="11841" y="13916"/>
                    <a:pt x="11691" y="13995"/>
                    <a:pt x="11673" y="14057"/>
                  </a:cubicBezTo>
                  <a:cubicBezTo>
                    <a:pt x="11735" y="14172"/>
                    <a:pt x="11647" y="14181"/>
                    <a:pt x="11647" y="14207"/>
                  </a:cubicBezTo>
                  <a:cubicBezTo>
                    <a:pt x="11647" y="14260"/>
                    <a:pt x="11691" y="14357"/>
                    <a:pt x="11682" y="14401"/>
                  </a:cubicBezTo>
                  <a:cubicBezTo>
                    <a:pt x="11673" y="14428"/>
                    <a:pt x="11602" y="14419"/>
                    <a:pt x="11638" y="14507"/>
                  </a:cubicBezTo>
                  <a:cubicBezTo>
                    <a:pt x="11655" y="14560"/>
                    <a:pt x="11673" y="14525"/>
                    <a:pt x="11691" y="14498"/>
                  </a:cubicBezTo>
                  <a:cubicBezTo>
                    <a:pt x="11753" y="14437"/>
                    <a:pt x="11682" y="14401"/>
                    <a:pt x="11717" y="14251"/>
                  </a:cubicBezTo>
                  <a:cubicBezTo>
                    <a:pt x="11717" y="14242"/>
                    <a:pt x="11770" y="14313"/>
                    <a:pt x="11770" y="14295"/>
                  </a:cubicBezTo>
                  <a:cubicBezTo>
                    <a:pt x="11788" y="14207"/>
                    <a:pt x="11673" y="14013"/>
                    <a:pt x="11779" y="14039"/>
                  </a:cubicBezTo>
                  <a:cubicBezTo>
                    <a:pt x="11850" y="14446"/>
                    <a:pt x="11832" y="14649"/>
                    <a:pt x="11841" y="14931"/>
                  </a:cubicBezTo>
                  <a:close/>
                  <a:moveTo>
                    <a:pt x="11753" y="14834"/>
                  </a:moveTo>
                  <a:cubicBezTo>
                    <a:pt x="11761" y="14746"/>
                    <a:pt x="11823" y="14746"/>
                    <a:pt x="11779" y="14596"/>
                  </a:cubicBezTo>
                  <a:cubicBezTo>
                    <a:pt x="11700" y="14543"/>
                    <a:pt x="11691" y="14808"/>
                    <a:pt x="11753" y="14834"/>
                  </a:cubicBezTo>
                  <a:close/>
                  <a:moveTo>
                    <a:pt x="13951" y="2578"/>
                  </a:moveTo>
                  <a:cubicBezTo>
                    <a:pt x="13775" y="2578"/>
                    <a:pt x="13783" y="2472"/>
                    <a:pt x="13554" y="2490"/>
                  </a:cubicBezTo>
                  <a:cubicBezTo>
                    <a:pt x="13686" y="2411"/>
                    <a:pt x="13801" y="2411"/>
                    <a:pt x="13916" y="2499"/>
                  </a:cubicBezTo>
                  <a:cubicBezTo>
                    <a:pt x="14004" y="2428"/>
                    <a:pt x="14207" y="2384"/>
                    <a:pt x="14313" y="2472"/>
                  </a:cubicBezTo>
                  <a:cubicBezTo>
                    <a:pt x="14410" y="2534"/>
                    <a:pt x="14198" y="2455"/>
                    <a:pt x="14092" y="2472"/>
                  </a:cubicBezTo>
                  <a:cubicBezTo>
                    <a:pt x="13995" y="2481"/>
                    <a:pt x="13995" y="2543"/>
                    <a:pt x="13951" y="2578"/>
                  </a:cubicBezTo>
                  <a:close/>
                  <a:moveTo>
                    <a:pt x="11920" y="16282"/>
                  </a:moveTo>
                  <a:cubicBezTo>
                    <a:pt x="11938" y="16459"/>
                    <a:pt x="11788" y="16671"/>
                    <a:pt x="11788" y="16406"/>
                  </a:cubicBezTo>
                  <a:cubicBezTo>
                    <a:pt x="11876" y="16565"/>
                    <a:pt x="11832" y="16256"/>
                    <a:pt x="11920" y="16282"/>
                  </a:cubicBezTo>
                  <a:close/>
                  <a:moveTo>
                    <a:pt x="11744" y="15911"/>
                  </a:moveTo>
                  <a:lnTo>
                    <a:pt x="11744" y="16141"/>
                  </a:lnTo>
                  <a:cubicBezTo>
                    <a:pt x="11655" y="16203"/>
                    <a:pt x="11664" y="15841"/>
                    <a:pt x="11744" y="15911"/>
                  </a:cubicBezTo>
                  <a:close/>
                  <a:moveTo>
                    <a:pt x="13236" y="2887"/>
                  </a:moveTo>
                  <a:lnTo>
                    <a:pt x="13368" y="2887"/>
                  </a:lnTo>
                  <a:lnTo>
                    <a:pt x="13360" y="2993"/>
                  </a:lnTo>
                  <a:lnTo>
                    <a:pt x="13227" y="2993"/>
                  </a:lnTo>
                  <a:cubicBezTo>
                    <a:pt x="13307" y="2940"/>
                    <a:pt x="13227" y="2958"/>
                    <a:pt x="13236" y="2887"/>
                  </a:cubicBezTo>
                  <a:close/>
                  <a:moveTo>
                    <a:pt x="11629" y="13368"/>
                  </a:moveTo>
                  <a:cubicBezTo>
                    <a:pt x="11708" y="13386"/>
                    <a:pt x="11753" y="13589"/>
                    <a:pt x="11832" y="13589"/>
                  </a:cubicBezTo>
                  <a:cubicBezTo>
                    <a:pt x="11929" y="13960"/>
                    <a:pt x="12035" y="14401"/>
                    <a:pt x="12009" y="14675"/>
                  </a:cubicBezTo>
                  <a:cubicBezTo>
                    <a:pt x="11912" y="14384"/>
                    <a:pt x="11929" y="14004"/>
                    <a:pt x="11814" y="13704"/>
                  </a:cubicBezTo>
                  <a:cubicBezTo>
                    <a:pt x="11744" y="13554"/>
                    <a:pt x="11682" y="13518"/>
                    <a:pt x="11629" y="13368"/>
                  </a:cubicBezTo>
                  <a:close/>
                  <a:moveTo>
                    <a:pt x="3400" y="3638"/>
                  </a:moveTo>
                  <a:cubicBezTo>
                    <a:pt x="3585" y="3735"/>
                    <a:pt x="3532" y="3779"/>
                    <a:pt x="3559" y="3876"/>
                  </a:cubicBezTo>
                  <a:cubicBezTo>
                    <a:pt x="3453" y="3859"/>
                    <a:pt x="3514" y="3806"/>
                    <a:pt x="3488" y="3770"/>
                  </a:cubicBezTo>
                  <a:cubicBezTo>
                    <a:pt x="3461" y="3726"/>
                    <a:pt x="3400" y="3682"/>
                    <a:pt x="3400" y="3638"/>
                  </a:cubicBezTo>
                  <a:close/>
                  <a:moveTo>
                    <a:pt x="16609" y="2702"/>
                  </a:moveTo>
                  <a:cubicBezTo>
                    <a:pt x="16424" y="2702"/>
                    <a:pt x="16680" y="2808"/>
                    <a:pt x="16477" y="2799"/>
                  </a:cubicBezTo>
                  <a:cubicBezTo>
                    <a:pt x="16503" y="2826"/>
                    <a:pt x="16574" y="2834"/>
                    <a:pt x="16556" y="2879"/>
                  </a:cubicBezTo>
                  <a:cubicBezTo>
                    <a:pt x="16477" y="2905"/>
                    <a:pt x="16415" y="2861"/>
                    <a:pt x="16335" y="2852"/>
                  </a:cubicBezTo>
                  <a:cubicBezTo>
                    <a:pt x="16265" y="2843"/>
                    <a:pt x="16079" y="2879"/>
                    <a:pt x="16123" y="2799"/>
                  </a:cubicBezTo>
                  <a:cubicBezTo>
                    <a:pt x="16220" y="2790"/>
                    <a:pt x="16291" y="2799"/>
                    <a:pt x="16344" y="2826"/>
                  </a:cubicBezTo>
                  <a:cubicBezTo>
                    <a:pt x="16432" y="2826"/>
                    <a:pt x="16353" y="2737"/>
                    <a:pt x="16344" y="2746"/>
                  </a:cubicBezTo>
                  <a:cubicBezTo>
                    <a:pt x="16379" y="2693"/>
                    <a:pt x="16547" y="2746"/>
                    <a:pt x="16477" y="2640"/>
                  </a:cubicBezTo>
                  <a:cubicBezTo>
                    <a:pt x="16688" y="2711"/>
                    <a:pt x="16733" y="2587"/>
                    <a:pt x="16883" y="2649"/>
                  </a:cubicBezTo>
                  <a:cubicBezTo>
                    <a:pt x="16856" y="2667"/>
                    <a:pt x="16830" y="2693"/>
                    <a:pt x="16830" y="2728"/>
                  </a:cubicBezTo>
                  <a:cubicBezTo>
                    <a:pt x="16768" y="2711"/>
                    <a:pt x="16600" y="2755"/>
                    <a:pt x="16609" y="2702"/>
                  </a:cubicBezTo>
                  <a:close/>
                  <a:moveTo>
                    <a:pt x="11293" y="12406"/>
                  </a:moveTo>
                  <a:cubicBezTo>
                    <a:pt x="11399" y="12441"/>
                    <a:pt x="11444" y="12582"/>
                    <a:pt x="11444" y="12688"/>
                  </a:cubicBezTo>
                  <a:cubicBezTo>
                    <a:pt x="11470" y="12733"/>
                    <a:pt x="11497" y="12706"/>
                    <a:pt x="11514" y="12715"/>
                  </a:cubicBezTo>
                  <a:cubicBezTo>
                    <a:pt x="11523" y="12847"/>
                    <a:pt x="11655" y="12936"/>
                    <a:pt x="11708" y="13050"/>
                  </a:cubicBezTo>
                  <a:cubicBezTo>
                    <a:pt x="11735" y="13112"/>
                    <a:pt x="11823" y="13280"/>
                    <a:pt x="11735" y="13280"/>
                  </a:cubicBezTo>
                  <a:cubicBezTo>
                    <a:pt x="11691" y="13042"/>
                    <a:pt x="11532" y="12971"/>
                    <a:pt x="11470" y="12847"/>
                  </a:cubicBezTo>
                  <a:cubicBezTo>
                    <a:pt x="11391" y="12706"/>
                    <a:pt x="11417" y="12600"/>
                    <a:pt x="11293" y="12406"/>
                  </a:cubicBezTo>
                  <a:close/>
                  <a:moveTo>
                    <a:pt x="21757" y="26948"/>
                  </a:moveTo>
                  <a:cubicBezTo>
                    <a:pt x="21677" y="27046"/>
                    <a:pt x="21457" y="26631"/>
                    <a:pt x="21615" y="26622"/>
                  </a:cubicBezTo>
                  <a:cubicBezTo>
                    <a:pt x="21642" y="26710"/>
                    <a:pt x="21562" y="26701"/>
                    <a:pt x="21624" y="26807"/>
                  </a:cubicBezTo>
                  <a:cubicBezTo>
                    <a:pt x="21660" y="26904"/>
                    <a:pt x="21677" y="26737"/>
                    <a:pt x="21668" y="26701"/>
                  </a:cubicBezTo>
                  <a:cubicBezTo>
                    <a:pt x="21615" y="26516"/>
                    <a:pt x="21492" y="26639"/>
                    <a:pt x="21448" y="26445"/>
                  </a:cubicBezTo>
                  <a:cubicBezTo>
                    <a:pt x="21545" y="26445"/>
                    <a:pt x="21677" y="26569"/>
                    <a:pt x="21730" y="26728"/>
                  </a:cubicBezTo>
                  <a:cubicBezTo>
                    <a:pt x="21766" y="26825"/>
                    <a:pt x="21713" y="26842"/>
                    <a:pt x="21757" y="26948"/>
                  </a:cubicBezTo>
                  <a:close/>
                  <a:moveTo>
                    <a:pt x="20794" y="23337"/>
                  </a:moveTo>
                  <a:cubicBezTo>
                    <a:pt x="20785" y="23328"/>
                    <a:pt x="20768" y="23319"/>
                    <a:pt x="20759" y="23311"/>
                  </a:cubicBezTo>
                  <a:cubicBezTo>
                    <a:pt x="20662" y="23249"/>
                    <a:pt x="20512" y="23205"/>
                    <a:pt x="20600" y="23134"/>
                  </a:cubicBezTo>
                  <a:cubicBezTo>
                    <a:pt x="20671" y="23187"/>
                    <a:pt x="20627" y="23222"/>
                    <a:pt x="20759" y="23302"/>
                  </a:cubicBezTo>
                  <a:cubicBezTo>
                    <a:pt x="20759" y="23302"/>
                    <a:pt x="20768" y="23302"/>
                    <a:pt x="20768" y="23302"/>
                  </a:cubicBezTo>
                  <a:cubicBezTo>
                    <a:pt x="20777" y="23302"/>
                    <a:pt x="20777" y="23293"/>
                    <a:pt x="20785" y="23284"/>
                  </a:cubicBezTo>
                  <a:cubicBezTo>
                    <a:pt x="20803" y="23240"/>
                    <a:pt x="20644" y="23160"/>
                    <a:pt x="20741" y="23125"/>
                  </a:cubicBezTo>
                  <a:cubicBezTo>
                    <a:pt x="20768" y="23152"/>
                    <a:pt x="20803" y="23187"/>
                    <a:pt x="20838" y="23231"/>
                  </a:cubicBezTo>
                  <a:cubicBezTo>
                    <a:pt x="20936" y="23346"/>
                    <a:pt x="20989" y="23505"/>
                    <a:pt x="21015" y="23408"/>
                  </a:cubicBezTo>
                  <a:cubicBezTo>
                    <a:pt x="21068" y="23417"/>
                    <a:pt x="21103" y="23478"/>
                    <a:pt x="21103" y="23540"/>
                  </a:cubicBezTo>
                  <a:cubicBezTo>
                    <a:pt x="21112" y="23602"/>
                    <a:pt x="21094" y="23664"/>
                    <a:pt x="21068" y="23673"/>
                  </a:cubicBezTo>
                  <a:cubicBezTo>
                    <a:pt x="21033" y="23628"/>
                    <a:pt x="21024" y="23531"/>
                    <a:pt x="20980" y="23496"/>
                  </a:cubicBezTo>
                  <a:cubicBezTo>
                    <a:pt x="20962" y="23478"/>
                    <a:pt x="20918" y="23496"/>
                    <a:pt x="20918" y="23487"/>
                  </a:cubicBezTo>
                  <a:cubicBezTo>
                    <a:pt x="20874" y="23443"/>
                    <a:pt x="20838" y="23372"/>
                    <a:pt x="20794" y="23337"/>
                  </a:cubicBezTo>
                  <a:close/>
                  <a:moveTo>
                    <a:pt x="20777" y="24132"/>
                  </a:moveTo>
                  <a:cubicBezTo>
                    <a:pt x="20741" y="24088"/>
                    <a:pt x="20715" y="23982"/>
                    <a:pt x="20679" y="23876"/>
                  </a:cubicBezTo>
                  <a:cubicBezTo>
                    <a:pt x="20644" y="23770"/>
                    <a:pt x="20582" y="23655"/>
                    <a:pt x="20503" y="23593"/>
                  </a:cubicBezTo>
                  <a:cubicBezTo>
                    <a:pt x="20574" y="23602"/>
                    <a:pt x="20653" y="23611"/>
                    <a:pt x="20715" y="23531"/>
                  </a:cubicBezTo>
                  <a:cubicBezTo>
                    <a:pt x="20821" y="23628"/>
                    <a:pt x="20679" y="23637"/>
                    <a:pt x="20653" y="23690"/>
                  </a:cubicBezTo>
                  <a:cubicBezTo>
                    <a:pt x="20688" y="23805"/>
                    <a:pt x="20724" y="23699"/>
                    <a:pt x="20759" y="23708"/>
                  </a:cubicBezTo>
                  <a:cubicBezTo>
                    <a:pt x="20785" y="23717"/>
                    <a:pt x="20830" y="23787"/>
                    <a:pt x="20794" y="23787"/>
                  </a:cubicBezTo>
                  <a:cubicBezTo>
                    <a:pt x="20838" y="23787"/>
                    <a:pt x="20865" y="23761"/>
                    <a:pt x="20874" y="23690"/>
                  </a:cubicBezTo>
                  <a:cubicBezTo>
                    <a:pt x="20874" y="23655"/>
                    <a:pt x="20830" y="23655"/>
                    <a:pt x="20830" y="23664"/>
                  </a:cubicBezTo>
                  <a:cubicBezTo>
                    <a:pt x="20821" y="23611"/>
                    <a:pt x="20830" y="23425"/>
                    <a:pt x="20732" y="23390"/>
                  </a:cubicBezTo>
                  <a:cubicBezTo>
                    <a:pt x="20777" y="23390"/>
                    <a:pt x="20830" y="23425"/>
                    <a:pt x="20865" y="23470"/>
                  </a:cubicBezTo>
                  <a:cubicBezTo>
                    <a:pt x="20900" y="23514"/>
                    <a:pt x="20909" y="23575"/>
                    <a:pt x="20891" y="23620"/>
                  </a:cubicBezTo>
                  <a:cubicBezTo>
                    <a:pt x="20944" y="23734"/>
                    <a:pt x="20980" y="23779"/>
                    <a:pt x="21006" y="23823"/>
                  </a:cubicBezTo>
                  <a:cubicBezTo>
                    <a:pt x="21033" y="23867"/>
                    <a:pt x="21059" y="23920"/>
                    <a:pt x="21059" y="24052"/>
                  </a:cubicBezTo>
                  <a:cubicBezTo>
                    <a:pt x="20989" y="24070"/>
                    <a:pt x="20980" y="23920"/>
                    <a:pt x="20944" y="23805"/>
                  </a:cubicBezTo>
                  <a:lnTo>
                    <a:pt x="20874" y="23849"/>
                  </a:lnTo>
                  <a:cubicBezTo>
                    <a:pt x="20927" y="24008"/>
                    <a:pt x="20997" y="23982"/>
                    <a:pt x="20971" y="24185"/>
                  </a:cubicBezTo>
                  <a:cubicBezTo>
                    <a:pt x="20989" y="24238"/>
                    <a:pt x="21024" y="24202"/>
                    <a:pt x="21059" y="24194"/>
                  </a:cubicBezTo>
                  <a:cubicBezTo>
                    <a:pt x="21094" y="24317"/>
                    <a:pt x="21024" y="24308"/>
                    <a:pt x="21042" y="24397"/>
                  </a:cubicBezTo>
                  <a:cubicBezTo>
                    <a:pt x="21059" y="24520"/>
                    <a:pt x="21139" y="24458"/>
                    <a:pt x="21139" y="24653"/>
                  </a:cubicBezTo>
                  <a:cubicBezTo>
                    <a:pt x="21050" y="24670"/>
                    <a:pt x="21015" y="24547"/>
                    <a:pt x="20989" y="24414"/>
                  </a:cubicBezTo>
                  <a:cubicBezTo>
                    <a:pt x="20909" y="24273"/>
                    <a:pt x="20874" y="24317"/>
                    <a:pt x="20785" y="24308"/>
                  </a:cubicBezTo>
                  <a:cubicBezTo>
                    <a:pt x="20724" y="24167"/>
                    <a:pt x="20891" y="24255"/>
                    <a:pt x="20830" y="24114"/>
                  </a:cubicBezTo>
                  <a:cubicBezTo>
                    <a:pt x="20812" y="24061"/>
                    <a:pt x="20777" y="24088"/>
                    <a:pt x="20777" y="24132"/>
                  </a:cubicBezTo>
                  <a:close/>
                  <a:moveTo>
                    <a:pt x="21854" y="26330"/>
                  </a:moveTo>
                  <a:cubicBezTo>
                    <a:pt x="21907" y="26375"/>
                    <a:pt x="21854" y="26410"/>
                    <a:pt x="21880" y="26498"/>
                  </a:cubicBezTo>
                  <a:cubicBezTo>
                    <a:pt x="21898" y="26578"/>
                    <a:pt x="21951" y="26613"/>
                    <a:pt x="21960" y="26648"/>
                  </a:cubicBezTo>
                  <a:cubicBezTo>
                    <a:pt x="21977" y="26763"/>
                    <a:pt x="21942" y="26851"/>
                    <a:pt x="21986" y="26957"/>
                  </a:cubicBezTo>
                  <a:cubicBezTo>
                    <a:pt x="21810" y="26904"/>
                    <a:pt x="21942" y="26657"/>
                    <a:pt x="21801" y="26525"/>
                  </a:cubicBezTo>
                  <a:cubicBezTo>
                    <a:pt x="21836" y="26472"/>
                    <a:pt x="21854" y="26410"/>
                    <a:pt x="21854" y="26330"/>
                  </a:cubicBezTo>
                  <a:close/>
                  <a:moveTo>
                    <a:pt x="21607" y="25765"/>
                  </a:moveTo>
                  <a:cubicBezTo>
                    <a:pt x="21651" y="25730"/>
                    <a:pt x="21739" y="25933"/>
                    <a:pt x="21695" y="25968"/>
                  </a:cubicBezTo>
                  <a:cubicBezTo>
                    <a:pt x="21757" y="26057"/>
                    <a:pt x="21827" y="26101"/>
                    <a:pt x="21863" y="26277"/>
                  </a:cubicBezTo>
                  <a:cubicBezTo>
                    <a:pt x="21757" y="26083"/>
                    <a:pt x="21730" y="26242"/>
                    <a:pt x="21766" y="26401"/>
                  </a:cubicBezTo>
                  <a:cubicBezTo>
                    <a:pt x="21571" y="26260"/>
                    <a:pt x="21704" y="26030"/>
                    <a:pt x="21571" y="25818"/>
                  </a:cubicBezTo>
                  <a:cubicBezTo>
                    <a:pt x="21598" y="25818"/>
                    <a:pt x="21607" y="25801"/>
                    <a:pt x="21607" y="25765"/>
                  </a:cubicBezTo>
                  <a:close/>
                  <a:moveTo>
                    <a:pt x="19364" y="22737"/>
                  </a:moveTo>
                  <a:lnTo>
                    <a:pt x="19487" y="22781"/>
                  </a:lnTo>
                  <a:cubicBezTo>
                    <a:pt x="19443" y="22834"/>
                    <a:pt x="19408" y="22896"/>
                    <a:pt x="19276" y="22843"/>
                  </a:cubicBezTo>
                  <a:cubicBezTo>
                    <a:pt x="19267" y="22763"/>
                    <a:pt x="19355" y="22798"/>
                    <a:pt x="19364" y="22737"/>
                  </a:cubicBezTo>
                  <a:close/>
                  <a:moveTo>
                    <a:pt x="19284" y="23072"/>
                  </a:moveTo>
                  <a:cubicBezTo>
                    <a:pt x="19364" y="23107"/>
                    <a:pt x="19337" y="23169"/>
                    <a:pt x="19479" y="23196"/>
                  </a:cubicBezTo>
                  <a:cubicBezTo>
                    <a:pt x="19523" y="23196"/>
                    <a:pt x="19540" y="23152"/>
                    <a:pt x="19611" y="23187"/>
                  </a:cubicBezTo>
                  <a:cubicBezTo>
                    <a:pt x="19593" y="23213"/>
                    <a:pt x="19576" y="23249"/>
                    <a:pt x="19620" y="23275"/>
                  </a:cubicBezTo>
                  <a:cubicBezTo>
                    <a:pt x="19567" y="23266"/>
                    <a:pt x="19487" y="23258"/>
                    <a:pt x="19408" y="23222"/>
                  </a:cubicBezTo>
                  <a:cubicBezTo>
                    <a:pt x="19329" y="23187"/>
                    <a:pt x="19267" y="23143"/>
                    <a:pt x="19284" y="23072"/>
                  </a:cubicBezTo>
                  <a:close/>
                  <a:moveTo>
                    <a:pt x="19673" y="23258"/>
                  </a:moveTo>
                  <a:cubicBezTo>
                    <a:pt x="19761" y="23178"/>
                    <a:pt x="19849" y="23328"/>
                    <a:pt x="20035" y="23355"/>
                  </a:cubicBezTo>
                  <a:cubicBezTo>
                    <a:pt x="20026" y="23293"/>
                    <a:pt x="20097" y="23319"/>
                    <a:pt x="20176" y="23364"/>
                  </a:cubicBezTo>
                  <a:cubicBezTo>
                    <a:pt x="20264" y="23399"/>
                    <a:pt x="20362" y="23470"/>
                    <a:pt x="20450" y="23478"/>
                  </a:cubicBezTo>
                  <a:cubicBezTo>
                    <a:pt x="20415" y="23531"/>
                    <a:pt x="20362" y="23514"/>
                    <a:pt x="20291" y="23487"/>
                  </a:cubicBezTo>
                  <a:cubicBezTo>
                    <a:pt x="20229" y="23461"/>
                    <a:pt x="20150" y="23417"/>
                    <a:pt x="20097" y="23408"/>
                  </a:cubicBezTo>
                  <a:cubicBezTo>
                    <a:pt x="19920" y="23364"/>
                    <a:pt x="19735" y="23346"/>
                    <a:pt x="19673" y="23258"/>
                  </a:cubicBezTo>
                  <a:close/>
                  <a:moveTo>
                    <a:pt x="19646" y="23107"/>
                  </a:moveTo>
                  <a:cubicBezTo>
                    <a:pt x="19655" y="23090"/>
                    <a:pt x="19699" y="23107"/>
                    <a:pt x="19735" y="23116"/>
                  </a:cubicBezTo>
                  <a:cubicBezTo>
                    <a:pt x="19761" y="23072"/>
                    <a:pt x="19735" y="23046"/>
                    <a:pt x="19691" y="23010"/>
                  </a:cubicBezTo>
                  <a:cubicBezTo>
                    <a:pt x="19691" y="22975"/>
                    <a:pt x="19955" y="23063"/>
                    <a:pt x="19805" y="22966"/>
                  </a:cubicBezTo>
                  <a:cubicBezTo>
                    <a:pt x="19867" y="22887"/>
                    <a:pt x="19955" y="23046"/>
                    <a:pt x="19973" y="23055"/>
                  </a:cubicBezTo>
                  <a:cubicBezTo>
                    <a:pt x="20017" y="23081"/>
                    <a:pt x="20106" y="23090"/>
                    <a:pt x="20150" y="23116"/>
                  </a:cubicBezTo>
                  <a:cubicBezTo>
                    <a:pt x="20167" y="23125"/>
                    <a:pt x="20141" y="23160"/>
                    <a:pt x="20159" y="23178"/>
                  </a:cubicBezTo>
                  <a:cubicBezTo>
                    <a:pt x="20212" y="23213"/>
                    <a:pt x="20317" y="23213"/>
                    <a:pt x="20247" y="23258"/>
                  </a:cubicBezTo>
                  <a:cubicBezTo>
                    <a:pt x="20317" y="23293"/>
                    <a:pt x="20476" y="23328"/>
                    <a:pt x="20370" y="23372"/>
                  </a:cubicBezTo>
                  <a:cubicBezTo>
                    <a:pt x="20300" y="23293"/>
                    <a:pt x="20150" y="23258"/>
                    <a:pt x="20044" y="23187"/>
                  </a:cubicBezTo>
                  <a:cubicBezTo>
                    <a:pt x="19982" y="23152"/>
                    <a:pt x="19973" y="22993"/>
                    <a:pt x="19814" y="23055"/>
                  </a:cubicBezTo>
                  <a:cubicBezTo>
                    <a:pt x="19867" y="23125"/>
                    <a:pt x="20088" y="23169"/>
                    <a:pt x="20000" y="23258"/>
                  </a:cubicBezTo>
                  <a:cubicBezTo>
                    <a:pt x="19788" y="23213"/>
                    <a:pt x="19841" y="23107"/>
                    <a:pt x="19646" y="23107"/>
                  </a:cubicBezTo>
                  <a:close/>
                  <a:moveTo>
                    <a:pt x="21977" y="26869"/>
                  </a:moveTo>
                  <a:cubicBezTo>
                    <a:pt x="21995" y="26842"/>
                    <a:pt x="22004" y="26807"/>
                    <a:pt x="22030" y="26851"/>
                  </a:cubicBezTo>
                  <a:cubicBezTo>
                    <a:pt x="22110" y="27010"/>
                    <a:pt x="22225" y="27416"/>
                    <a:pt x="22375" y="27681"/>
                  </a:cubicBezTo>
                  <a:cubicBezTo>
                    <a:pt x="22463" y="27805"/>
                    <a:pt x="22401" y="27840"/>
                    <a:pt x="22357" y="27690"/>
                  </a:cubicBezTo>
                  <a:cubicBezTo>
                    <a:pt x="22198" y="27434"/>
                    <a:pt x="22048" y="27152"/>
                    <a:pt x="21977" y="26869"/>
                  </a:cubicBezTo>
                  <a:close/>
                  <a:moveTo>
                    <a:pt x="20070" y="22887"/>
                  </a:moveTo>
                  <a:cubicBezTo>
                    <a:pt x="20176" y="22887"/>
                    <a:pt x="20203" y="22781"/>
                    <a:pt x="20379" y="22860"/>
                  </a:cubicBezTo>
                  <a:cubicBezTo>
                    <a:pt x="20220" y="22843"/>
                    <a:pt x="20423" y="23028"/>
                    <a:pt x="20212" y="22940"/>
                  </a:cubicBezTo>
                  <a:cubicBezTo>
                    <a:pt x="20203" y="22993"/>
                    <a:pt x="20432" y="23037"/>
                    <a:pt x="20326" y="23099"/>
                  </a:cubicBezTo>
                  <a:cubicBezTo>
                    <a:pt x="20264" y="23028"/>
                    <a:pt x="20167" y="23002"/>
                    <a:pt x="20061" y="22966"/>
                  </a:cubicBezTo>
                  <a:cubicBezTo>
                    <a:pt x="19947" y="22931"/>
                    <a:pt x="19832" y="22896"/>
                    <a:pt x="19717" y="22825"/>
                  </a:cubicBezTo>
                  <a:cubicBezTo>
                    <a:pt x="19858" y="22807"/>
                    <a:pt x="19646" y="22781"/>
                    <a:pt x="19708" y="22710"/>
                  </a:cubicBezTo>
                  <a:cubicBezTo>
                    <a:pt x="19947" y="22754"/>
                    <a:pt x="19867" y="22843"/>
                    <a:pt x="20070" y="22887"/>
                  </a:cubicBezTo>
                  <a:close/>
                  <a:moveTo>
                    <a:pt x="20309" y="22692"/>
                  </a:moveTo>
                  <a:cubicBezTo>
                    <a:pt x="20238" y="22640"/>
                    <a:pt x="20335" y="22675"/>
                    <a:pt x="20441" y="22719"/>
                  </a:cubicBezTo>
                  <a:cubicBezTo>
                    <a:pt x="20547" y="22763"/>
                    <a:pt x="20671" y="22825"/>
                    <a:pt x="20697" y="22798"/>
                  </a:cubicBezTo>
                  <a:cubicBezTo>
                    <a:pt x="20803" y="22896"/>
                    <a:pt x="20918" y="22887"/>
                    <a:pt x="20997" y="23019"/>
                  </a:cubicBezTo>
                  <a:cubicBezTo>
                    <a:pt x="20830" y="22896"/>
                    <a:pt x="20521" y="22860"/>
                    <a:pt x="20432" y="22798"/>
                  </a:cubicBezTo>
                  <a:cubicBezTo>
                    <a:pt x="20627" y="22825"/>
                    <a:pt x="20503" y="22763"/>
                    <a:pt x="20309" y="22692"/>
                  </a:cubicBezTo>
                  <a:close/>
                  <a:moveTo>
                    <a:pt x="21377" y="25730"/>
                  </a:moveTo>
                  <a:cubicBezTo>
                    <a:pt x="21386" y="25818"/>
                    <a:pt x="21457" y="25818"/>
                    <a:pt x="21465" y="25845"/>
                  </a:cubicBezTo>
                  <a:cubicBezTo>
                    <a:pt x="21501" y="25951"/>
                    <a:pt x="21412" y="25915"/>
                    <a:pt x="21430" y="26039"/>
                  </a:cubicBezTo>
                  <a:cubicBezTo>
                    <a:pt x="21324" y="25960"/>
                    <a:pt x="21298" y="26083"/>
                    <a:pt x="21236" y="25907"/>
                  </a:cubicBezTo>
                  <a:cubicBezTo>
                    <a:pt x="21306" y="25854"/>
                    <a:pt x="21324" y="25960"/>
                    <a:pt x="21395" y="25907"/>
                  </a:cubicBezTo>
                  <a:cubicBezTo>
                    <a:pt x="21386" y="25792"/>
                    <a:pt x="21245" y="25686"/>
                    <a:pt x="21236" y="25809"/>
                  </a:cubicBezTo>
                  <a:cubicBezTo>
                    <a:pt x="21200" y="25809"/>
                    <a:pt x="21209" y="25774"/>
                    <a:pt x="21227" y="25765"/>
                  </a:cubicBezTo>
                  <a:lnTo>
                    <a:pt x="21200" y="25686"/>
                  </a:lnTo>
                  <a:cubicBezTo>
                    <a:pt x="21271" y="25633"/>
                    <a:pt x="21280" y="25792"/>
                    <a:pt x="21351" y="25739"/>
                  </a:cubicBezTo>
                  <a:cubicBezTo>
                    <a:pt x="21280" y="25553"/>
                    <a:pt x="21227" y="25527"/>
                    <a:pt x="21236" y="25359"/>
                  </a:cubicBezTo>
                  <a:cubicBezTo>
                    <a:pt x="21315" y="25341"/>
                    <a:pt x="21351" y="25439"/>
                    <a:pt x="21404" y="25500"/>
                  </a:cubicBezTo>
                  <a:cubicBezTo>
                    <a:pt x="21439" y="25642"/>
                    <a:pt x="21368" y="25633"/>
                    <a:pt x="21377" y="25730"/>
                  </a:cubicBezTo>
                  <a:close/>
                  <a:moveTo>
                    <a:pt x="24123" y="29977"/>
                  </a:moveTo>
                  <a:cubicBezTo>
                    <a:pt x="24105" y="29933"/>
                    <a:pt x="24167" y="29977"/>
                    <a:pt x="24256" y="30048"/>
                  </a:cubicBezTo>
                  <a:cubicBezTo>
                    <a:pt x="24344" y="30109"/>
                    <a:pt x="24450" y="30198"/>
                    <a:pt x="24512" y="30224"/>
                  </a:cubicBezTo>
                  <a:cubicBezTo>
                    <a:pt x="24441" y="30260"/>
                    <a:pt x="24388" y="30215"/>
                    <a:pt x="24326" y="30154"/>
                  </a:cubicBezTo>
                  <a:cubicBezTo>
                    <a:pt x="24264" y="30101"/>
                    <a:pt x="24194" y="30021"/>
                    <a:pt x="24123" y="29977"/>
                  </a:cubicBezTo>
                  <a:close/>
                  <a:moveTo>
                    <a:pt x="22560" y="29085"/>
                  </a:moveTo>
                  <a:cubicBezTo>
                    <a:pt x="22560" y="29174"/>
                    <a:pt x="22622" y="29279"/>
                    <a:pt x="22737" y="29412"/>
                  </a:cubicBezTo>
                  <a:cubicBezTo>
                    <a:pt x="22657" y="29447"/>
                    <a:pt x="22472" y="29209"/>
                    <a:pt x="22525" y="29165"/>
                  </a:cubicBezTo>
                  <a:cubicBezTo>
                    <a:pt x="22463" y="29191"/>
                    <a:pt x="22384" y="29041"/>
                    <a:pt x="22322" y="29023"/>
                  </a:cubicBezTo>
                  <a:cubicBezTo>
                    <a:pt x="22331" y="29103"/>
                    <a:pt x="22401" y="29200"/>
                    <a:pt x="22472" y="29271"/>
                  </a:cubicBezTo>
                  <a:cubicBezTo>
                    <a:pt x="22543" y="29341"/>
                    <a:pt x="22622" y="29403"/>
                    <a:pt x="22649" y="29421"/>
                  </a:cubicBezTo>
                  <a:cubicBezTo>
                    <a:pt x="22640" y="29412"/>
                    <a:pt x="22613" y="29456"/>
                    <a:pt x="22604" y="29456"/>
                  </a:cubicBezTo>
                  <a:cubicBezTo>
                    <a:pt x="22675" y="29518"/>
                    <a:pt x="22737" y="29527"/>
                    <a:pt x="22799" y="29536"/>
                  </a:cubicBezTo>
                  <a:cubicBezTo>
                    <a:pt x="22852" y="29597"/>
                    <a:pt x="22869" y="29642"/>
                    <a:pt x="22852" y="29677"/>
                  </a:cubicBezTo>
                  <a:cubicBezTo>
                    <a:pt x="22896" y="29712"/>
                    <a:pt x="22949" y="29756"/>
                    <a:pt x="22993" y="29800"/>
                  </a:cubicBezTo>
                  <a:cubicBezTo>
                    <a:pt x="23037" y="29836"/>
                    <a:pt x="23072" y="29871"/>
                    <a:pt x="23099" y="29898"/>
                  </a:cubicBezTo>
                  <a:cubicBezTo>
                    <a:pt x="23249" y="30004"/>
                    <a:pt x="23011" y="29986"/>
                    <a:pt x="23170" y="30092"/>
                  </a:cubicBezTo>
                  <a:cubicBezTo>
                    <a:pt x="23222" y="30127"/>
                    <a:pt x="23205" y="30057"/>
                    <a:pt x="23170" y="30021"/>
                  </a:cubicBezTo>
                  <a:cubicBezTo>
                    <a:pt x="23240" y="30004"/>
                    <a:pt x="23373" y="30198"/>
                    <a:pt x="23470" y="30260"/>
                  </a:cubicBezTo>
                  <a:cubicBezTo>
                    <a:pt x="23399" y="30251"/>
                    <a:pt x="23311" y="30162"/>
                    <a:pt x="23240" y="30154"/>
                  </a:cubicBezTo>
                  <a:cubicBezTo>
                    <a:pt x="23231" y="30180"/>
                    <a:pt x="23258" y="30207"/>
                    <a:pt x="23231" y="30224"/>
                  </a:cubicBezTo>
                  <a:cubicBezTo>
                    <a:pt x="23320" y="30286"/>
                    <a:pt x="23390" y="30286"/>
                    <a:pt x="23470" y="30330"/>
                  </a:cubicBezTo>
                  <a:cubicBezTo>
                    <a:pt x="23364" y="30366"/>
                    <a:pt x="23699" y="30613"/>
                    <a:pt x="23788" y="30683"/>
                  </a:cubicBezTo>
                  <a:cubicBezTo>
                    <a:pt x="23690" y="30657"/>
                    <a:pt x="23611" y="30630"/>
                    <a:pt x="23505" y="30569"/>
                  </a:cubicBezTo>
                  <a:cubicBezTo>
                    <a:pt x="23496" y="30604"/>
                    <a:pt x="23585" y="30657"/>
                    <a:pt x="23646" y="30710"/>
                  </a:cubicBezTo>
                  <a:cubicBezTo>
                    <a:pt x="23558" y="30692"/>
                    <a:pt x="23399" y="30604"/>
                    <a:pt x="23240" y="30480"/>
                  </a:cubicBezTo>
                  <a:cubicBezTo>
                    <a:pt x="23161" y="30419"/>
                    <a:pt x="23072" y="30357"/>
                    <a:pt x="23002" y="30286"/>
                  </a:cubicBezTo>
                  <a:cubicBezTo>
                    <a:pt x="22922" y="30215"/>
                    <a:pt x="22860" y="30154"/>
                    <a:pt x="22807" y="30101"/>
                  </a:cubicBezTo>
                  <a:cubicBezTo>
                    <a:pt x="22746" y="30039"/>
                    <a:pt x="22755" y="30021"/>
                    <a:pt x="22781" y="29995"/>
                  </a:cubicBezTo>
                  <a:cubicBezTo>
                    <a:pt x="22737" y="29959"/>
                    <a:pt x="22719" y="29995"/>
                    <a:pt x="22675" y="29951"/>
                  </a:cubicBezTo>
                  <a:cubicBezTo>
                    <a:pt x="22596" y="29880"/>
                    <a:pt x="22666" y="29853"/>
                    <a:pt x="22649" y="29845"/>
                  </a:cubicBezTo>
                  <a:cubicBezTo>
                    <a:pt x="22613" y="29800"/>
                    <a:pt x="22560" y="29809"/>
                    <a:pt x="22507" y="29765"/>
                  </a:cubicBezTo>
                  <a:cubicBezTo>
                    <a:pt x="22437" y="29686"/>
                    <a:pt x="22401" y="29536"/>
                    <a:pt x="22313" y="29430"/>
                  </a:cubicBezTo>
                  <a:cubicBezTo>
                    <a:pt x="22189" y="29253"/>
                    <a:pt x="22048" y="29112"/>
                    <a:pt x="21942" y="28917"/>
                  </a:cubicBezTo>
                  <a:cubicBezTo>
                    <a:pt x="21898" y="28838"/>
                    <a:pt x="21863" y="28750"/>
                    <a:pt x="21836" y="28661"/>
                  </a:cubicBezTo>
                  <a:cubicBezTo>
                    <a:pt x="21801" y="28573"/>
                    <a:pt x="21766" y="28485"/>
                    <a:pt x="21730" y="28388"/>
                  </a:cubicBezTo>
                  <a:cubicBezTo>
                    <a:pt x="21695" y="28317"/>
                    <a:pt x="21651" y="28291"/>
                    <a:pt x="21642" y="28273"/>
                  </a:cubicBezTo>
                  <a:cubicBezTo>
                    <a:pt x="21492" y="27999"/>
                    <a:pt x="21457" y="27681"/>
                    <a:pt x="21271" y="27461"/>
                  </a:cubicBezTo>
                  <a:cubicBezTo>
                    <a:pt x="21280" y="27416"/>
                    <a:pt x="21280" y="27372"/>
                    <a:pt x="21271" y="27310"/>
                  </a:cubicBezTo>
                  <a:cubicBezTo>
                    <a:pt x="21342" y="27328"/>
                    <a:pt x="21377" y="27584"/>
                    <a:pt x="21457" y="27487"/>
                  </a:cubicBezTo>
                  <a:cubicBezTo>
                    <a:pt x="21368" y="27381"/>
                    <a:pt x="21289" y="27266"/>
                    <a:pt x="21200" y="27187"/>
                  </a:cubicBezTo>
                  <a:cubicBezTo>
                    <a:pt x="21200" y="27072"/>
                    <a:pt x="21156" y="26922"/>
                    <a:pt x="21094" y="26772"/>
                  </a:cubicBezTo>
                  <a:cubicBezTo>
                    <a:pt x="21050" y="26613"/>
                    <a:pt x="20980" y="26445"/>
                    <a:pt x="20962" y="26295"/>
                  </a:cubicBezTo>
                  <a:cubicBezTo>
                    <a:pt x="20944" y="26189"/>
                    <a:pt x="20980" y="26189"/>
                    <a:pt x="20989" y="26101"/>
                  </a:cubicBezTo>
                  <a:cubicBezTo>
                    <a:pt x="20989" y="25986"/>
                    <a:pt x="20927" y="25836"/>
                    <a:pt x="20989" y="25774"/>
                  </a:cubicBezTo>
                  <a:cubicBezTo>
                    <a:pt x="21112" y="25783"/>
                    <a:pt x="21077" y="26021"/>
                    <a:pt x="21103" y="26118"/>
                  </a:cubicBezTo>
                  <a:cubicBezTo>
                    <a:pt x="21139" y="26251"/>
                    <a:pt x="21192" y="26410"/>
                    <a:pt x="21218" y="26507"/>
                  </a:cubicBezTo>
                  <a:cubicBezTo>
                    <a:pt x="21227" y="26560"/>
                    <a:pt x="21271" y="26586"/>
                    <a:pt x="21271" y="26586"/>
                  </a:cubicBezTo>
                  <a:cubicBezTo>
                    <a:pt x="21280" y="26622"/>
                    <a:pt x="21253" y="26719"/>
                    <a:pt x="21262" y="26737"/>
                  </a:cubicBezTo>
                  <a:cubicBezTo>
                    <a:pt x="21280" y="26790"/>
                    <a:pt x="21342" y="26878"/>
                    <a:pt x="21359" y="26940"/>
                  </a:cubicBezTo>
                  <a:cubicBezTo>
                    <a:pt x="21404" y="27099"/>
                    <a:pt x="21404" y="27152"/>
                    <a:pt x="21509" y="27275"/>
                  </a:cubicBezTo>
                  <a:cubicBezTo>
                    <a:pt x="21448" y="27310"/>
                    <a:pt x="21359" y="27134"/>
                    <a:pt x="21386" y="27319"/>
                  </a:cubicBezTo>
                  <a:cubicBezTo>
                    <a:pt x="21421" y="27381"/>
                    <a:pt x="21412" y="27293"/>
                    <a:pt x="21465" y="27293"/>
                  </a:cubicBezTo>
                  <a:cubicBezTo>
                    <a:pt x="21527" y="27372"/>
                    <a:pt x="21589" y="27514"/>
                    <a:pt x="21668" y="27505"/>
                  </a:cubicBezTo>
                  <a:cubicBezTo>
                    <a:pt x="21766" y="27849"/>
                    <a:pt x="21898" y="28043"/>
                    <a:pt x="21969" y="28317"/>
                  </a:cubicBezTo>
                  <a:cubicBezTo>
                    <a:pt x="22075" y="28467"/>
                    <a:pt x="22181" y="28555"/>
                    <a:pt x="22287" y="28564"/>
                  </a:cubicBezTo>
                  <a:cubicBezTo>
                    <a:pt x="22331" y="28670"/>
                    <a:pt x="22384" y="28785"/>
                    <a:pt x="22481" y="28917"/>
                  </a:cubicBezTo>
                  <a:lnTo>
                    <a:pt x="22392" y="28979"/>
                  </a:lnTo>
                  <a:cubicBezTo>
                    <a:pt x="22454" y="29085"/>
                    <a:pt x="22507" y="29138"/>
                    <a:pt x="22560" y="29085"/>
                  </a:cubicBezTo>
                  <a:close/>
                  <a:moveTo>
                    <a:pt x="21686" y="27699"/>
                  </a:moveTo>
                  <a:cubicBezTo>
                    <a:pt x="21660" y="27717"/>
                    <a:pt x="21668" y="27752"/>
                    <a:pt x="21677" y="27796"/>
                  </a:cubicBezTo>
                  <a:cubicBezTo>
                    <a:pt x="21783" y="27752"/>
                    <a:pt x="21668" y="27664"/>
                    <a:pt x="21615" y="27531"/>
                  </a:cubicBezTo>
                  <a:cubicBezTo>
                    <a:pt x="21589" y="27584"/>
                    <a:pt x="21501" y="27593"/>
                    <a:pt x="21501" y="27672"/>
                  </a:cubicBezTo>
                  <a:cubicBezTo>
                    <a:pt x="21598" y="27743"/>
                    <a:pt x="21589" y="27575"/>
                    <a:pt x="21686" y="27699"/>
                  </a:cubicBezTo>
                  <a:close/>
                  <a:moveTo>
                    <a:pt x="21774" y="28008"/>
                  </a:moveTo>
                  <a:cubicBezTo>
                    <a:pt x="21721" y="27876"/>
                    <a:pt x="21660" y="27929"/>
                    <a:pt x="21598" y="27831"/>
                  </a:cubicBezTo>
                  <a:cubicBezTo>
                    <a:pt x="21624" y="27823"/>
                    <a:pt x="21598" y="27743"/>
                    <a:pt x="21562" y="27743"/>
                  </a:cubicBezTo>
                  <a:cubicBezTo>
                    <a:pt x="21660" y="27893"/>
                    <a:pt x="21501" y="27849"/>
                    <a:pt x="21589" y="27990"/>
                  </a:cubicBezTo>
                  <a:cubicBezTo>
                    <a:pt x="21660" y="27902"/>
                    <a:pt x="21704" y="28061"/>
                    <a:pt x="21774" y="28008"/>
                  </a:cubicBezTo>
                  <a:close/>
                  <a:moveTo>
                    <a:pt x="21872" y="28317"/>
                  </a:moveTo>
                  <a:cubicBezTo>
                    <a:pt x="21925" y="28264"/>
                    <a:pt x="21863" y="28132"/>
                    <a:pt x="21836" y="28026"/>
                  </a:cubicBezTo>
                  <a:cubicBezTo>
                    <a:pt x="21757" y="28026"/>
                    <a:pt x="21810" y="28114"/>
                    <a:pt x="21739" y="28123"/>
                  </a:cubicBezTo>
                  <a:cubicBezTo>
                    <a:pt x="21783" y="28229"/>
                    <a:pt x="21827" y="28193"/>
                    <a:pt x="21872" y="28317"/>
                  </a:cubicBezTo>
                  <a:close/>
                  <a:moveTo>
                    <a:pt x="22913" y="30065"/>
                  </a:moveTo>
                  <a:cubicBezTo>
                    <a:pt x="22940" y="30092"/>
                    <a:pt x="22940" y="30118"/>
                    <a:pt x="22913" y="30136"/>
                  </a:cubicBezTo>
                  <a:cubicBezTo>
                    <a:pt x="23011" y="30207"/>
                    <a:pt x="23108" y="30295"/>
                    <a:pt x="23161" y="30233"/>
                  </a:cubicBezTo>
                  <a:cubicBezTo>
                    <a:pt x="23064" y="30127"/>
                    <a:pt x="22984" y="30065"/>
                    <a:pt x="22913" y="30065"/>
                  </a:cubicBezTo>
                  <a:close/>
                  <a:moveTo>
                    <a:pt x="22110" y="28882"/>
                  </a:moveTo>
                  <a:cubicBezTo>
                    <a:pt x="21995" y="28767"/>
                    <a:pt x="21925" y="28449"/>
                    <a:pt x="21916" y="28555"/>
                  </a:cubicBezTo>
                  <a:cubicBezTo>
                    <a:pt x="21916" y="28591"/>
                    <a:pt x="21960" y="28706"/>
                    <a:pt x="22013" y="28794"/>
                  </a:cubicBezTo>
                  <a:cubicBezTo>
                    <a:pt x="22066" y="28873"/>
                    <a:pt x="22110" y="28944"/>
                    <a:pt x="22110" y="28882"/>
                  </a:cubicBezTo>
                  <a:close/>
                  <a:moveTo>
                    <a:pt x="22340" y="28900"/>
                  </a:moveTo>
                  <a:cubicBezTo>
                    <a:pt x="22392" y="28847"/>
                    <a:pt x="22340" y="28750"/>
                    <a:pt x="22251" y="28661"/>
                  </a:cubicBezTo>
                  <a:cubicBezTo>
                    <a:pt x="22163" y="28582"/>
                    <a:pt x="22057" y="28502"/>
                    <a:pt x="22004" y="28511"/>
                  </a:cubicBezTo>
                  <a:cubicBezTo>
                    <a:pt x="22110" y="28759"/>
                    <a:pt x="22225" y="28635"/>
                    <a:pt x="22340" y="28900"/>
                  </a:cubicBezTo>
                  <a:close/>
                  <a:moveTo>
                    <a:pt x="11859" y="16591"/>
                  </a:moveTo>
                  <a:cubicBezTo>
                    <a:pt x="11841" y="16741"/>
                    <a:pt x="11964" y="16644"/>
                    <a:pt x="11938" y="16812"/>
                  </a:cubicBezTo>
                  <a:cubicBezTo>
                    <a:pt x="11859" y="16794"/>
                    <a:pt x="11876" y="16626"/>
                    <a:pt x="11753" y="16671"/>
                  </a:cubicBezTo>
                  <a:cubicBezTo>
                    <a:pt x="11761" y="16600"/>
                    <a:pt x="11806" y="16573"/>
                    <a:pt x="11859" y="16591"/>
                  </a:cubicBezTo>
                  <a:close/>
                  <a:moveTo>
                    <a:pt x="27920" y="31204"/>
                  </a:moveTo>
                  <a:cubicBezTo>
                    <a:pt x="27885" y="31319"/>
                    <a:pt x="27699" y="31249"/>
                    <a:pt x="27531" y="31302"/>
                  </a:cubicBezTo>
                  <a:cubicBezTo>
                    <a:pt x="27470" y="31284"/>
                    <a:pt x="27549" y="31275"/>
                    <a:pt x="27646" y="31257"/>
                  </a:cubicBezTo>
                  <a:cubicBezTo>
                    <a:pt x="27743" y="31240"/>
                    <a:pt x="27867" y="31222"/>
                    <a:pt x="27920" y="31204"/>
                  </a:cubicBezTo>
                  <a:close/>
                  <a:moveTo>
                    <a:pt x="21766" y="27037"/>
                  </a:moveTo>
                  <a:cubicBezTo>
                    <a:pt x="21854" y="27187"/>
                    <a:pt x="21721" y="27143"/>
                    <a:pt x="21792" y="27266"/>
                  </a:cubicBezTo>
                  <a:cubicBezTo>
                    <a:pt x="21686" y="27240"/>
                    <a:pt x="21748" y="27046"/>
                    <a:pt x="21668" y="27028"/>
                  </a:cubicBezTo>
                  <a:cubicBezTo>
                    <a:pt x="21642" y="26878"/>
                    <a:pt x="21721" y="27143"/>
                    <a:pt x="21766" y="27037"/>
                  </a:cubicBezTo>
                  <a:close/>
                  <a:moveTo>
                    <a:pt x="21651" y="27416"/>
                  </a:moveTo>
                  <a:cubicBezTo>
                    <a:pt x="21607" y="27461"/>
                    <a:pt x="21580" y="27346"/>
                    <a:pt x="21545" y="27363"/>
                  </a:cubicBezTo>
                  <a:cubicBezTo>
                    <a:pt x="21527" y="27231"/>
                    <a:pt x="21501" y="27178"/>
                    <a:pt x="21430" y="27063"/>
                  </a:cubicBezTo>
                  <a:cubicBezTo>
                    <a:pt x="21571" y="27081"/>
                    <a:pt x="21545" y="27240"/>
                    <a:pt x="21651" y="27416"/>
                  </a:cubicBezTo>
                  <a:close/>
                  <a:moveTo>
                    <a:pt x="22569" y="28061"/>
                  </a:moveTo>
                  <a:lnTo>
                    <a:pt x="22657" y="28202"/>
                  </a:lnTo>
                  <a:cubicBezTo>
                    <a:pt x="22622" y="28193"/>
                    <a:pt x="22596" y="28185"/>
                    <a:pt x="22569" y="28202"/>
                  </a:cubicBezTo>
                  <a:lnTo>
                    <a:pt x="22604" y="28282"/>
                  </a:lnTo>
                  <a:cubicBezTo>
                    <a:pt x="22640" y="28326"/>
                    <a:pt x="22675" y="28291"/>
                    <a:pt x="22657" y="28255"/>
                  </a:cubicBezTo>
                  <a:cubicBezTo>
                    <a:pt x="22746" y="28255"/>
                    <a:pt x="22719" y="28405"/>
                    <a:pt x="22737" y="28449"/>
                  </a:cubicBezTo>
                  <a:cubicBezTo>
                    <a:pt x="22781" y="28432"/>
                    <a:pt x="22763" y="28379"/>
                    <a:pt x="22807" y="28352"/>
                  </a:cubicBezTo>
                  <a:cubicBezTo>
                    <a:pt x="22790" y="28485"/>
                    <a:pt x="22869" y="28582"/>
                    <a:pt x="22993" y="28732"/>
                  </a:cubicBezTo>
                  <a:cubicBezTo>
                    <a:pt x="22940" y="28759"/>
                    <a:pt x="22869" y="28582"/>
                    <a:pt x="22807" y="28653"/>
                  </a:cubicBezTo>
                  <a:cubicBezTo>
                    <a:pt x="22790" y="28635"/>
                    <a:pt x="22790" y="28520"/>
                    <a:pt x="22790" y="28520"/>
                  </a:cubicBezTo>
                  <a:cubicBezTo>
                    <a:pt x="22772" y="28502"/>
                    <a:pt x="22719" y="28511"/>
                    <a:pt x="22719" y="28511"/>
                  </a:cubicBezTo>
                  <a:cubicBezTo>
                    <a:pt x="22666" y="28432"/>
                    <a:pt x="22640" y="28344"/>
                    <a:pt x="22516" y="28176"/>
                  </a:cubicBezTo>
                  <a:cubicBezTo>
                    <a:pt x="22569" y="28158"/>
                    <a:pt x="22490" y="28061"/>
                    <a:pt x="22569" y="28061"/>
                  </a:cubicBezTo>
                  <a:close/>
                  <a:moveTo>
                    <a:pt x="17404" y="2790"/>
                  </a:moveTo>
                  <a:cubicBezTo>
                    <a:pt x="17412" y="2870"/>
                    <a:pt x="17245" y="2879"/>
                    <a:pt x="17183" y="2843"/>
                  </a:cubicBezTo>
                  <a:cubicBezTo>
                    <a:pt x="17192" y="2781"/>
                    <a:pt x="17298" y="2781"/>
                    <a:pt x="17404" y="2790"/>
                  </a:cubicBezTo>
                  <a:close/>
                  <a:moveTo>
                    <a:pt x="22216" y="27893"/>
                  </a:moveTo>
                  <a:cubicBezTo>
                    <a:pt x="22304" y="28052"/>
                    <a:pt x="22269" y="28229"/>
                    <a:pt x="22428" y="28229"/>
                  </a:cubicBezTo>
                  <a:cubicBezTo>
                    <a:pt x="22534" y="28361"/>
                    <a:pt x="22428" y="28370"/>
                    <a:pt x="22516" y="28485"/>
                  </a:cubicBezTo>
                  <a:cubicBezTo>
                    <a:pt x="22587" y="28635"/>
                    <a:pt x="22710" y="28626"/>
                    <a:pt x="22719" y="28767"/>
                  </a:cubicBezTo>
                  <a:cubicBezTo>
                    <a:pt x="22657" y="28759"/>
                    <a:pt x="22569" y="28653"/>
                    <a:pt x="22463" y="28511"/>
                  </a:cubicBezTo>
                  <a:cubicBezTo>
                    <a:pt x="22401" y="28414"/>
                    <a:pt x="22322" y="28291"/>
                    <a:pt x="22260" y="28167"/>
                  </a:cubicBezTo>
                  <a:cubicBezTo>
                    <a:pt x="22207" y="28052"/>
                    <a:pt x="22172" y="27937"/>
                    <a:pt x="22216" y="27893"/>
                  </a:cubicBezTo>
                  <a:close/>
                  <a:moveTo>
                    <a:pt x="22154" y="27831"/>
                  </a:moveTo>
                  <a:cubicBezTo>
                    <a:pt x="21951" y="27884"/>
                    <a:pt x="21977" y="27496"/>
                    <a:pt x="21827" y="27346"/>
                  </a:cubicBezTo>
                  <a:cubicBezTo>
                    <a:pt x="21951" y="27355"/>
                    <a:pt x="21863" y="27355"/>
                    <a:pt x="21863" y="27240"/>
                  </a:cubicBezTo>
                  <a:cubicBezTo>
                    <a:pt x="21951" y="27284"/>
                    <a:pt x="21977" y="27390"/>
                    <a:pt x="22004" y="27505"/>
                  </a:cubicBezTo>
                  <a:cubicBezTo>
                    <a:pt x="22030" y="27620"/>
                    <a:pt x="22066" y="27743"/>
                    <a:pt x="22154" y="27831"/>
                  </a:cubicBezTo>
                  <a:close/>
                  <a:moveTo>
                    <a:pt x="22101" y="28246"/>
                  </a:moveTo>
                  <a:cubicBezTo>
                    <a:pt x="22145" y="28326"/>
                    <a:pt x="22181" y="28317"/>
                    <a:pt x="22216" y="28397"/>
                  </a:cubicBezTo>
                  <a:cubicBezTo>
                    <a:pt x="22163" y="28502"/>
                    <a:pt x="22110" y="28229"/>
                    <a:pt x="22057" y="28273"/>
                  </a:cubicBezTo>
                  <a:cubicBezTo>
                    <a:pt x="22022" y="28176"/>
                    <a:pt x="21986" y="28079"/>
                    <a:pt x="21942" y="27973"/>
                  </a:cubicBezTo>
                  <a:cubicBezTo>
                    <a:pt x="21907" y="27867"/>
                    <a:pt x="21872" y="27761"/>
                    <a:pt x="21810" y="27646"/>
                  </a:cubicBezTo>
                  <a:cubicBezTo>
                    <a:pt x="21827" y="27593"/>
                    <a:pt x="21880" y="27717"/>
                    <a:pt x="21942" y="27867"/>
                  </a:cubicBezTo>
                  <a:cubicBezTo>
                    <a:pt x="22004" y="28017"/>
                    <a:pt x="22075" y="28193"/>
                    <a:pt x="22101" y="28246"/>
                  </a:cubicBezTo>
                  <a:close/>
                  <a:moveTo>
                    <a:pt x="27328" y="29324"/>
                  </a:moveTo>
                  <a:cubicBezTo>
                    <a:pt x="27311" y="29385"/>
                    <a:pt x="27302" y="29456"/>
                    <a:pt x="27284" y="29518"/>
                  </a:cubicBezTo>
                  <a:cubicBezTo>
                    <a:pt x="27267" y="29589"/>
                    <a:pt x="27240" y="29642"/>
                    <a:pt x="27187" y="29686"/>
                  </a:cubicBezTo>
                  <a:cubicBezTo>
                    <a:pt x="27178" y="29694"/>
                    <a:pt x="27152" y="29703"/>
                    <a:pt x="27134" y="29703"/>
                  </a:cubicBezTo>
                  <a:cubicBezTo>
                    <a:pt x="27108" y="29712"/>
                    <a:pt x="27081" y="29712"/>
                    <a:pt x="27055" y="29721"/>
                  </a:cubicBezTo>
                  <a:cubicBezTo>
                    <a:pt x="27019" y="29739"/>
                    <a:pt x="26913" y="29827"/>
                    <a:pt x="26807" y="29765"/>
                  </a:cubicBezTo>
                  <a:cubicBezTo>
                    <a:pt x="26754" y="29783"/>
                    <a:pt x="26719" y="29827"/>
                    <a:pt x="26666" y="29836"/>
                  </a:cubicBezTo>
                  <a:cubicBezTo>
                    <a:pt x="26251" y="29756"/>
                    <a:pt x="25951" y="29730"/>
                    <a:pt x="25695" y="29553"/>
                  </a:cubicBezTo>
                  <a:cubicBezTo>
                    <a:pt x="25730" y="29544"/>
                    <a:pt x="25765" y="29544"/>
                    <a:pt x="25810" y="29544"/>
                  </a:cubicBezTo>
                  <a:cubicBezTo>
                    <a:pt x="25818" y="29465"/>
                    <a:pt x="25748" y="29483"/>
                    <a:pt x="25677" y="29456"/>
                  </a:cubicBezTo>
                  <a:cubicBezTo>
                    <a:pt x="25686" y="29412"/>
                    <a:pt x="25651" y="29368"/>
                    <a:pt x="25624" y="29324"/>
                  </a:cubicBezTo>
                  <a:cubicBezTo>
                    <a:pt x="25589" y="29279"/>
                    <a:pt x="25545" y="29244"/>
                    <a:pt x="25501" y="29244"/>
                  </a:cubicBezTo>
                  <a:cubicBezTo>
                    <a:pt x="25545" y="29359"/>
                    <a:pt x="25589" y="29474"/>
                    <a:pt x="25677" y="29518"/>
                  </a:cubicBezTo>
                  <a:cubicBezTo>
                    <a:pt x="25536" y="29527"/>
                    <a:pt x="25483" y="29394"/>
                    <a:pt x="25324" y="29359"/>
                  </a:cubicBezTo>
                  <a:cubicBezTo>
                    <a:pt x="25421" y="29315"/>
                    <a:pt x="25297" y="29235"/>
                    <a:pt x="25439" y="29306"/>
                  </a:cubicBezTo>
                  <a:cubicBezTo>
                    <a:pt x="25412" y="29253"/>
                    <a:pt x="25333" y="29174"/>
                    <a:pt x="25289" y="29182"/>
                  </a:cubicBezTo>
                  <a:cubicBezTo>
                    <a:pt x="25253" y="29253"/>
                    <a:pt x="25359" y="29306"/>
                    <a:pt x="25271" y="29385"/>
                  </a:cubicBezTo>
                  <a:lnTo>
                    <a:pt x="25130" y="29297"/>
                  </a:lnTo>
                  <a:cubicBezTo>
                    <a:pt x="25236" y="29341"/>
                    <a:pt x="25245" y="29297"/>
                    <a:pt x="25227" y="29253"/>
                  </a:cubicBezTo>
                  <a:cubicBezTo>
                    <a:pt x="25209" y="29227"/>
                    <a:pt x="25192" y="29200"/>
                    <a:pt x="25165" y="29174"/>
                  </a:cubicBezTo>
                  <a:cubicBezTo>
                    <a:pt x="25139" y="29156"/>
                    <a:pt x="25112" y="29138"/>
                    <a:pt x="25086" y="29138"/>
                  </a:cubicBezTo>
                  <a:cubicBezTo>
                    <a:pt x="25059" y="29174"/>
                    <a:pt x="25139" y="29191"/>
                    <a:pt x="25147" y="29218"/>
                  </a:cubicBezTo>
                  <a:cubicBezTo>
                    <a:pt x="25183" y="29306"/>
                    <a:pt x="24997" y="29121"/>
                    <a:pt x="24900" y="29112"/>
                  </a:cubicBezTo>
                  <a:cubicBezTo>
                    <a:pt x="24900" y="29076"/>
                    <a:pt x="24865" y="29041"/>
                    <a:pt x="24900" y="29006"/>
                  </a:cubicBezTo>
                  <a:cubicBezTo>
                    <a:pt x="24838" y="28997"/>
                    <a:pt x="24803" y="28953"/>
                    <a:pt x="24768" y="28891"/>
                  </a:cubicBezTo>
                  <a:cubicBezTo>
                    <a:pt x="24732" y="28838"/>
                    <a:pt x="24715" y="28759"/>
                    <a:pt x="24679" y="28714"/>
                  </a:cubicBezTo>
                  <a:cubicBezTo>
                    <a:pt x="24830" y="28803"/>
                    <a:pt x="24997" y="28909"/>
                    <a:pt x="25103" y="28794"/>
                  </a:cubicBezTo>
                  <a:cubicBezTo>
                    <a:pt x="25130" y="28820"/>
                    <a:pt x="25094" y="28856"/>
                    <a:pt x="25121" y="28873"/>
                  </a:cubicBezTo>
                  <a:cubicBezTo>
                    <a:pt x="25209" y="28917"/>
                    <a:pt x="25130" y="28812"/>
                    <a:pt x="25183" y="28794"/>
                  </a:cubicBezTo>
                  <a:cubicBezTo>
                    <a:pt x="25271" y="28873"/>
                    <a:pt x="25315" y="28856"/>
                    <a:pt x="25395" y="28909"/>
                  </a:cubicBezTo>
                  <a:cubicBezTo>
                    <a:pt x="25377" y="28988"/>
                    <a:pt x="25315" y="28909"/>
                    <a:pt x="25271" y="28882"/>
                  </a:cubicBezTo>
                  <a:cubicBezTo>
                    <a:pt x="25218" y="28926"/>
                    <a:pt x="25253" y="28970"/>
                    <a:pt x="25315" y="28997"/>
                  </a:cubicBezTo>
                  <a:cubicBezTo>
                    <a:pt x="25368" y="29023"/>
                    <a:pt x="25439" y="29032"/>
                    <a:pt x="25465" y="29015"/>
                  </a:cubicBezTo>
                  <a:cubicBezTo>
                    <a:pt x="25554" y="29059"/>
                    <a:pt x="25483" y="29121"/>
                    <a:pt x="25598" y="29147"/>
                  </a:cubicBezTo>
                  <a:cubicBezTo>
                    <a:pt x="25633" y="29138"/>
                    <a:pt x="25677" y="29129"/>
                    <a:pt x="25712" y="29121"/>
                  </a:cubicBezTo>
                  <a:cubicBezTo>
                    <a:pt x="25739" y="29068"/>
                    <a:pt x="25633" y="29076"/>
                    <a:pt x="25633" y="29076"/>
                  </a:cubicBezTo>
                  <a:cubicBezTo>
                    <a:pt x="25607" y="29059"/>
                    <a:pt x="25615" y="29015"/>
                    <a:pt x="25589" y="28988"/>
                  </a:cubicBezTo>
                  <a:cubicBezTo>
                    <a:pt x="25545" y="28970"/>
                    <a:pt x="25448" y="28962"/>
                    <a:pt x="25386" y="28873"/>
                  </a:cubicBezTo>
                  <a:cubicBezTo>
                    <a:pt x="25615" y="28988"/>
                    <a:pt x="25863" y="29085"/>
                    <a:pt x="26101" y="29147"/>
                  </a:cubicBezTo>
                  <a:cubicBezTo>
                    <a:pt x="26030" y="29244"/>
                    <a:pt x="26004" y="29315"/>
                    <a:pt x="26004" y="29394"/>
                  </a:cubicBezTo>
                  <a:cubicBezTo>
                    <a:pt x="26075" y="29447"/>
                    <a:pt x="26092" y="29385"/>
                    <a:pt x="26172" y="29430"/>
                  </a:cubicBezTo>
                  <a:cubicBezTo>
                    <a:pt x="26251" y="29430"/>
                    <a:pt x="26119" y="29359"/>
                    <a:pt x="26189" y="29297"/>
                  </a:cubicBezTo>
                  <a:lnTo>
                    <a:pt x="26313" y="29332"/>
                  </a:lnTo>
                  <a:cubicBezTo>
                    <a:pt x="26339" y="29218"/>
                    <a:pt x="26269" y="29218"/>
                    <a:pt x="26163" y="29200"/>
                  </a:cubicBezTo>
                  <a:cubicBezTo>
                    <a:pt x="26207" y="29165"/>
                    <a:pt x="26278" y="29165"/>
                    <a:pt x="26348" y="29182"/>
                  </a:cubicBezTo>
                  <a:cubicBezTo>
                    <a:pt x="26419" y="29200"/>
                    <a:pt x="26498" y="29209"/>
                    <a:pt x="26560" y="29200"/>
                  </a:cubicBezTo>
                  <a:cubicBezTo>
                    <a:pt x="26542" y="29218"/>
                    <a:pt x="26525" y="29244"/>
                    <a:pt x="26516" y="29279"/>
                  </a:cubicBezTo>
                  <a:cubicBezTo>
                    <a:pt x="26578" y="29297"/>
                    <a:pt x="26595" y="29253"/>
                    <a:pt x="26648" y="29244"/>
                  </a:cubicBezTo>
                  <a:cubicBezTo>
                    <a:pt x="26640" y="29218"/>
                    <a:pt x="26631" y="29200"/>
                    <a:pt x="26604" y="29191"/>
                  </a:cubicBezTo>
                  <a:cubicBezTo>
                    <a:pt x="26719" y="29121"/>
                    <a:pt x="26878" y="29156"/>
                    <a:pt x="27002" y="29112"/>
                  </a:cubicBezTo>
                  <a:cubicBezTo>
                    <a:pt x="26984" y="29156"/>
                    <a:pt x="26984" y="29182"/>
                    <a:pt x="27028" y="29191"/>
                  </a:cubicBezTo>
                  <a:cubicBezTo>
                    <a:pt x="27072" y="29218"/>
                    <a:pt x="27099" y="29103"/>
                    <a:pt x="27063" y="29094"/>
                  </a:cubicBezTo>
                  <a:cubicBezTo>
                    <a:pt x="27063" y="29032"/>
                    <a:pt x="27134" y="29068"/>
                    <a:pt x="27169" y="29050"/>
                  </a:cubicBezTo>
                  <a:cubicBezTo>
                    <a:pt x="27196" y="29094"/>
                    <a:pt x="27222" y="29147"/>
                    <a:pt x="27249" y="29200"/>
                  </a:cubicBezTo>
                  <a:cubicBezTo>
                    <a:pt x="27267" y="29244"/>
                    <a:pt x="27293" y="29297"/>
                    <a:pt x="27328" y="29324"/>
                  </a:cubicBezTo>
                  <a:close/>
                  <a:moveTo>
                    <a:pt x="25492" y="29209"/>
                  </a:moveTo>
                  <a:cubicBezTo>
                    <a:pt x="25536" y="29147"/>
                    <a:pt x="25359" y="28988"/>
                    <a:pt x="25297" y="29059"/>
                  </a:cubicBezTo>
                  <a:cubicBezTo>
                    <a:pt x="25350" y="29138"/>
                    <a:pt x="25403" y="29121"/>
                    <a:pt x="25492" y="29209"/>
                  </a:cubicBezTo>
                  <a:close/>
                  <a:moveTo>
                    <a:pt x="25986" y="29421"/>
                  </a:moveTo>
                  <a:cubicBezTo>
                    <a:pt x="25933" y="29324"/>
                    <a:pt x="25907" y="29315"/>
                    <a:pt x="25986" y="29191"/>
                  </a:cubicBezTo>
                  <a:cubicBezTo>
                    <a:pt x="25871" y="29112"/>
                    <a:pt x="25889" y="29324"/>
                    <a:pt x="25845" y="29306"/>
                  </a:cubicBezTo>
                  <a:cubicBezTo>
                    <a:pt x="25845" y="29262"/>
                    <a:pt x="25792" y="29218"/>
                    <a:pt x="25730" y="29200"/>
                  </a:cubicBezTo>
                  <a:cubicBezTo>
                    <a:pt x="25677" y="29174"/>
                    <a:pt x="25615" y="29174"/>
                    <a:pt x="25580" y="29235"/>
                  </a:cubicBezTo>
                  <a:cubicBezTo>
                    <a:pt x="25651" y="29306"/>
                    <a:pt x="25668" y="29235"/>
                    <a:pt x="25712" y="29244"/>
                  </a:cubicBezTo>
                  <a:cubicBezTo>
                    <a:pt x="25810" y="29315"/>
                    <a:pt x="25854" y="29483"/>
                    <a:pt x="25986" y="29421"/>
                  </a:cubicBezTo>
                  <a:close/>
                  <a:moveTo>
                    <a:pt x="26587" y="29421"/>
                  </a:moveTo>
                  <a:cubicBezTo>
                    <a:pt x="26498" y="29368"/>
                    <a:pt x="26463" y="29403"/>
                    <a:pt x="26401" y="29412"/>
                  </a:cubicBezTo>
                  <a:cubicBezTo>
                    <a:pt x="26366" y="29421"/>
                    <a:pt x="26242" y="29332"/>
                    <a:pt x="26260" y="29430"/>
                  </a:cubicBezTo>
                  <a:cubicBezTo>
                    <a:pt x="26251" y="29456"/>
                    <a:pt x="26286" y="29465"/>
                    <a:pt x="26313" y="29474"/>
                  </a:cubicBezTo>
                  <a:cubicBezTo>
                    <a:pt x="26348" y="29483"/>
                    <a:pt x="26375" y="29491"/>
                    <a:pt x="26375" y="29518"/>
                  </a:cubicBezTo>
                  <a:cubicBezTo>
                    <a:pt x="26410" y="29456"/>
                    <a:pt x="26445" y="29447"/>
                    <a:pt x="26481" y="29447"/>
                  </a:cubicBezTo>
                  <a:cubicBezTo>
                    <a:pt x="26516" y="29447"/>
                    <a:pt x="26551" y="29456"/>
                    <a:pt x="26587" y="29421"/>
                  </a:cubicBezTo>
                  <a:close/>
                  <a:moveTo>
                    <a:pt x="26507" y="29571"/>
                  </a:moveTo>
                  <a:cubicBezTo>
                    <a:pt x="26481" y="29642"/>
                    <a:pt x="26551" y="29650"/>
                    <a:pt x="26604" y="29668"/>
                  </a:cubicBezTo>
                  <a:cubicBezTo>
                    <a:pt x="26640" y="29580"/>
                    <a:pt x="26578" y="29580"/>
                    <a:pt x="26507" y="29571"/>
                  </a:cubicBezTo>
                  <a:close/>
                  <a:moveTo>
                    <a:pt x="26719" y="29394"/>
                  </a:moveTo>
                  <a:cubicBezTo>
                    <a:pt x="26657" y="29377"/>
                    <a:pt x="26640" y="29421"/>
                    <a:pt x="26604" y="29456"/>
                  </a:cubicBezTo>
                  <a:cubicBezTo>
                    <a:pt x="26640" y="29465"/>
                    <a:pt x="26648" y="29500"/>
                    <a:pt x="26710" y="29491"/>
                  </a:cubicBezTo>
                  <a:close/>
                  <a:moveTo>
                    <a:pt x="26799" y="29315"/>
                  </a:moveTo>
                  <a:cubicBezTo>
                    <a:pt x="26781" y="29332"/>
                    <a:pt x="26719" y="29500"/>
                    <a:pt x="26807" y="29474"/>
                  </a:cubicBezTo>
                  <a:cubicBezTo>
                    <a:pt x="26852" y="29483"/>
                    <a:pt x="26869" y="29288"/>
                    <a:pt x="26799" y="29315"/>
                  </a:cubicBezTo>
                  <a:close/>
                  <a:moveTo>
                    <a:pt x="27108" y="29218"/>
                  </a:moveTo>
                  <a:cubicBezTo>
                    <a:pt x="27125" y="29218"/>
                    <a:pt x="27116" y="29182"/>
                    <a:pt x="27081" y="29191"/>
                  </a:cubicBezTo>
                  <a:cubicBezTo>
                    <a:pt x="27081" y="29279"/>
                    <a:pt x="27116" y="29315"/>
                    <a:pt x="27169" y="29315"/>
                  </a:cubicBezTo>
                  <a:cubicBezTo>
                    <a:pt x="27187" y="29227"/>
                    <a:pt x="27099" y="29288"/>
                    <a:pt x="27108" y="29218"/>
                  </a:cubicBezTo>
                  <a:close/>
                  <a:moveTo>
                    <a:pt x="12335" y="19434"/>
                  </a:moveTo>
                  <a:cubicBezTo>
                    <a:pt x="12318" y="19346"/>
                    <a:pt x="12194" y="19196"/>
                    <a:pt x="12274" y="19152"/>
                  </a:cubicBezTo>
                  <a:cubicBezTo>
                    <a:pt x="12318" y="19214"/>
                    <a:pt x="12327" y="19267"/>
                    <a:pt x="12344" y="19311"/>
                  </a:cubicBezTo>
                  <a:cubicBezTo>
                    <a:pt x="12353" y="19355"/>
                    <a:pt x="12371" y="19399"/>
                    <a:pt x="12415" y="19461"/>
                  </a:cubicBezTo>
                  <a:cubicBezTo>
                    <a:pt x="12388" y="19470"/>
                    <a:pt x="12371" y="19417"/>
                    <a:pt x="12335" y="19434"/>
                  </a:cubicBezTo>
                  <a:close/>
                  <a:moveTo>
                    <a:pt x="12379" y="19293"/>
                  </a:moveTo>
                  <a:cubicBezTo>
                    <a:pt x="12379" y="19231"/>
                    <a:pt x="12415" y="19249"/>
                    <a:pt x="12459" y="19293"/>
                  </a:cubicBezTo>
                  <a:cubicBezTo>
                    <a:pt x="12503" y="19328"/>
                    <a:pt x="12538" y="19390"/>
                    <a:pt x="12521" y="19425"/>
                  </a:cubicBezTo>
                  <a:cubicBezTo>
                    <a:pt x="12450" y="19434"/>
                    <a:pt x="12477" y="19275"/>
                    <a:pt x="12379" y="19293"/>
                  </a:cubicBezTo>
                  <a:close/>
                  <a:moveTo>
                    <a:pt x="13130" y="19982"/>
                  </a:moveTo>
                  <a:cubicBezTo>
                    <a:pt x="13112" y="20008"/>
                    <a:pt x="13024" y="20008"/>
                    <a:pt x="12936" y="19982"/>
                  </a:cubicBezTo>
                  <a:cubicBezTo>
                    <a:pt x="12856" y="19955"/>
                    <a:pt x="12777" y="19893"/>
                    <a:pt x="12786" y="19805"/>
                  </a:cubicBezTo>
                  <a:cubicBezTo>
                    <a:pt x="12733" y="19779"/>
                    <a:pt x="12671" y="19761"/>
                    <a:pt x="12618" y="19717"/>
                  </a:cubicBezTo>
                  <a:cubicBezTo>
                    <a:pt x="12627" y="19690"/>
                    <a:pt x="12644" y="19708"/>
                    <a:pt x="12653" y="19717"/>
                  </a:cubicBezTo>
                  <a:cubicBezTo>
                    <a:pt x="12680" y="19699"/>
                    <a:pt x="12662" y="19690"/>
                    <a:pt x="12653" y="19673"/>
                  </a:cubicBezTo>
                  <a:cubicBezTo>
                    <a:pt x="12733" y="19664"/>
                    <a:pt x="12777" y="19761"/>
                    <a:pt x="12830" y="19832"/>
                  </a:cubicBezTo>
                  <a:cubicBezTo>
                    <a:pt x="12892" y="19902"/>
                    <a:pt x="12953" y="19955"/>
                    <a:pt x="13006" y="19876"/>
                  </a:cubicBezTo>
                  <a:cubicBezTo>
                    <a:pt x="13095" y="19902"/>
                    <a:pt x="13059" y="19955"/>
                    <a:pt x="13130" y="19982"/>
                  </a:cubicBezTo>
                  <a:close/>
                  <a:moveTo>
                    <a:pt x="12212" y="19072"/>
                  </a:moveTo>
                  <a:cubicBezTo>
                    <a:pt x="12185" y="18993"/>
                    <a:pt x="12159" y="18949"/>
                    <a:pt x="12123" y="18913"/>
                  </a:cubicBezTo>
                  <a:cubicBezTo>
                    <a:pt x="12088" y="18878"/>
                    <a:pt x="12062" y="18834"/>
                    <a:pt x="12044" y="18746"/>
                  </a:cubicBezTo>
                  <a:cubicBezTo>
                    <a:pt x="12097" y="18737"/>
                    <a:pt x="12132" y="18781"/>
                    <a:pt x="12159" y="18843"/>
                  </a:cubicBezTo>
                  <a:cubicBezTo>
                    <a:pt x="12185" y="18896"/>
                    <a:pt x="12221" y="18966"/>
                    <a:pt x="12256" y="18975"/>
                  </a:cubicBezTo>
                  <a:cubicBezTo>
                    <a:pt x="12256" y="19037"/>
                    <a:pt x="12247" y="19205"/>
                    <a:pt x="12150" y="19134"/>
                  </a:cubicBezTo>
                  <a:cubicBezTo>
                    <a:pt x="12115" y="19152"/>
                    <a:pt x="12150" y="19178"/>
                    <a:pt x="12185" y="19196"/>
                  </a:cubicBezTo>
                  <a:cubicBezTo>
                    <a:pt x="12212" y="19222"/>
                    <a:pt x="12247" y="19240"/>
                    <a:pt x="12212" y="19267"/>
                  </a:cubicBezTo>
                  <a:cubicBezTo>
                    <a:pt x="12115" y="19311"/>
                    <a:pt x="12070" y="19152"/>
                    <a:pt x="12062" y="19055"/>
                  </a:cubicBezTo>
                  <a:cubicBezTo>
                    <a:pt x="12132" y="18993"/>
                    <a:pt x="12159" y="19081"/>
                    <a:pt x="12212" y="19072"/>
                  </a:cubicBezTo>
                  <a:close/>
                  <a:moveTo>
                    <a:pt x="12591" y="19920"/>
                  </a:moveTo>
                  <a:cubicBezTo>
                    <a:pt x="12565" y="19876"/>
                    <a:pt x="12530" y="19840"/>
                    <a:pt x="12503" y="19805"/>
                  </a:cubicBezTo>
                  <a:cubicBezTo>
                    <a:pt x="12477" y="19770"/>
                    <a:pt x="12450" y="19743"/>
                    <a:pt x="12424" y="19708"/>
                  </a:cubicBezTo>
                  <a:cubicBezTo>
                    <a:pt x="12397" y="19682"/>
                    <a:pt x="12371" y="19646"/>
                    <a:pt x="12344" y="19611"/>
                  </a:cubicBezTo>
                  <a:cubicBezTo>
                    <a:pt x="12318" y="19576"/>
                    <a:pt x="12291" y="19531"/>
                    <a:pt x="12265" y="19470"/>
                  </a:cubicBezTo>
                  <a:cubicBezTo>
                    <a:pt x="12388" y="19434"/>
                    <a:pt x="12485" y="19531"/>
                    <a:pt x="12591" y="19646"/>
                  </a:cubicBezTo>
                  <a:cubicBezTo>
                    <a:pt x="12547" y="19752"/>
                    <a:pt x="12494" y="19549"/>
                    <a:pt x="12450" y="19602"/>
                  </a:cubicBezTo>
                  <a:cubicBezTo>
                    <a:pt x="12441" y="19673"/>
                    <a:pt x="12494" y="19717"/>
                    <a:pt x="12538" y="19761"/>
                  </a:cubicBezTo>
                  <a:cubicBezTo>
                    <a:pt x="12583" y="19805"/>
                    <a:pt x="12627" y="19849"/>
                    <a:pt x="12591" y="19920"/>
                  </a:cubicBezTo>
                  <a:close/>
                  <a:moveTo>
                    <a:pt x="21306" y="23584"/>
                  </a:moveTo>
                  <a:cubicBezTo>
                    <a:pt x="21342" y="23549"/>
                    <a:pt x="21404" y="23637"/>
                    <a:pt x="21377" y="23540"/>
                  </a:cubicBezTo>
                  <a:cubicBezTo>
                    <a:pt x="21474" y="23575"/>
                    <a:pt x="21430" y="23787"/>
                    <a:pt x="21368" y="23787"/>
                  </a:cubicBezTo>
                  <a:cubicBezTo>
                    <a:pt x="21351" y="23717"/>
                    <a:pt x="21333" y="23646"/>
                    <a:pt x="21306" y="23584"/>
                  </a:cubicBezTo>
                  <a:close/>
                  <a:moveTo>
                    <a:pt x="11920" y="18507"/>
                  </a:moveTo>
                  <a:cubicBezTo>
                    <a:pt x="11964" y="18595"/>
                    <a:pt x="11920" y="18701"/>
                    <a:pt x="12026" y="18869"/>
                  </a:cubicBezTo>
                  <a:cubicBezTo>
                    <a:pt x="11964" y="18878"/>
                    <a:pt x="11956" y="18701"/>
                    <a:pt x="11876" y="18754"/>
                  </a:cubicBezTo>
                  <a:cubicBezTo>
                    <a:pt x="11876" y="18657"/>
                    <a:pt x="11823" y="18507"/>
                    <a:pt x="11920" y="18507"/>
                  </a:cubicBezTo>
                  <a:close/>
                  <a:moveTo>
                    <a:pt x="12088" y="16944"/>
                  </a:moveTo>
                  <a:cubicBezTo>
                    <a:pt x="12150" y="16988"/>
                    <a:pt x="12176" y="17359"/>
                    <a:pt x="12097" y="17465"/>
                  </a:cubicBezTo>
                  <a:cubicBezTo>
                    <a:pt x="11991" y="17509"/>
                    <a:pt x="12088" y="17395"/>
                    <a:pt x="12088" y="17350"/>
                  </a:cubicBezTo>
                  <a:cubicBezTo>
                    <a:pt x="12097" y="17236"/>
                    <a:pt x="12062" y="17050"/>
                    <a:pt x="12088" y="16944"/>
                  </a:cubicBezTo>
                  <a:close/>
                  <a:moveTo>
                    <a:pt x="12918" y="20132"/>
                  </a:moveTo>
                  <a:cubicBezTo>
                    <a:pt x="13112" y="20247"/>
                    <a:pt x="13024" y="19999"/>
                    <a:pt x="13218" y="20123"/>
                  </a:cubicBezTo>
                  <a:cubicBezTo>
                    <a:pt x="13165" y="20176"/>
                    <a:pt x="13068" y="20150"/>
                    <a:pt x="13024" y="20229"/>
                  </a:cubicBezTo>
                  <a:cubicBezTo>
                    <a:pt x="12892" y="20150"/>
                    <a:pt x="12715" y="20114"/>
                    <a:pt x="12759" y="19991"/>
                  </a:cubicBezTo>
                  <a:cubicBezTo>
                    <a:pt x="12830" y="20070"/>
                    <a:pt x="13051" y="20088"/>
                    <a:pt x="12918" y="20132"/>
                  </a:cubicBezTo>
                  <a:close/>
                  <a:moveTo>
                    <a:pt x="12159" y="17660"/>
                  </a:moveTo>
                  <a:cubicBezTo>
                    <a:pt x="12229" y="17748"/>
                    <a:pt x="12194" y="18004"/>
                    <a:pt x="12238" y="18145"/>
                  </a:cubicBezTo>
                  <a:cubicBezTo>
                    <a:pt x="12159" y="17986"/>
                    <a:pt x="12132" y="17810"/>
                    <a:pt x="12159" y="17660"/>
                  </a:cubicBezTo>
                  <a:close/>
                  <a:moveTo>
                    <a:pt x="11964" y="18110"/>
                  </a:moveTo>
                  <a:cubicBezTo>
                    <a:pt x="11929" y="18207"/>
                    <a:pt x="11991" y="18216"/>
                    <a:pt x="11973" y="18339"/>
                  </a:cubicBezTo>
                  <a:cubicBezTo>
                    <a:pt x="11920" y="18339"/>
                    <a:pt x="11929" y="18198"/>
                    <a:pt x="11867" y="18198"/>
                  </a:cubicBezTo>
                  <a:cubicBezTo>
                    <a:pt x="11876" y="18145"/>
                    <a:pt x="11912" y="18119"/>
                    <a:pt x="11964" y="18110"/>
                  </a:cubicBezTo>
                  <a:close/>
                  <a:moveTo>
                    <a:pt x="11823" y="17059"/>
                  </a:moveTo>
                  <a:cubicBezTo>
                    <a:pt x="11894" y="17077"/>
                    <a:pt x="11912" y="17006"/>
                    <a:pt x="11903" y="16891"/>
                  </a:cubicBezTo>
                  <a:cubicBezTo>
                    <a:pt x="12026" y="16997"/>
                    <a:pt x="11885" y="17227"/>
                    <a:pt x="11964" y="17395"/>
                  </a:cubicBezTo>
                  <a:cubicBezTo>
                    <a:pt x="11929" y="17430"/>
                    <a:pt x="11859" y="17430"/>
                    <a:pt x="11859" y="17518"/>
                  </a:cubicBezTo>
                  <a:cubicBezTo>
                    <a:pt x="11885" y="17633"/>
                    <a:pt x="11912" y="17474"/>
                    <a:pt x="11964" y="17509"/>
                  </a:cubicBezTo>
                  <a:cubicBezTo>
                    <a:pt x="11947" y="17545"/>
                    <a:pt x="11938" y="17607"/>
                    <a:pt x="11947" y="17668"/>
                  </a:cubicBezTo>
                  <a:cubicBezTo>
                    <a:pt x="11903" y="17713"/>
                    <a:pt x="11850" y="17554"/>
                    <a:pt x="11841" y="17677"/>
                  </a:cubicBezTo>
                  <a:cubicBezTo>
                    <a:pt x="11806" y="17668"/>
                    <a:pt x="11735" y="17474"/>
                    <a:pt x="11806" y="17439"/>
                  </a:cubicBezTo>
                  <a:cubicBezTo>
                    <a:pt x="11797" y="17350"/>
                    <a:pt x="11726" y="17386"/>
                    <a:pt x="11744" y="17271"/>
                  </a:cubicBezTo>
                  <a:cubicBezTo>
                    <a:pt x="11806" y="17253"/>
                    <a:pt x="11797" y="17333"/>
                    <a:pt x="11806" y="17395"/>
                  </a:cubicBezTo>
                  <a:cubicBezTo>
                    <a:pt x="11841" y="17403"/>
                    <a:pt x="11850" y="17359"/>
                    <a:pt x="11876" y="17350"/>
                  </a:cubicBezTo>
                  <a:cubicBezTo>
                    <a:pt x="11832" y="17200"/>
                    <a:pt x="11717" y="17156"/>
                    <a:pt x="11717" y="16935"/>
                  </a:cubicBezTo>
                  <a:cubicBezTo>
                    <a:pt x="11841" y="17041"/>
                    <a:pt x="11770" y="16874"/>
                    <a:pt x="11753" y="16759"/>
                  </a:cubicBezTo>
                  <a:cubicBezTo>
                    <a:pt x="11797" y="16759"/>
                    <a:pt x="11806" y="16812"/>
                    <a:pt x="11859" y="16803"/>
                  </a:cubicBezTo>
                  <a:cubicBezTo>
                    <a:pt x="11876" y="16935"/>
                    <a:pt x="11806" y="16927"/>
                    <a:pt x="11823" y="17059"/>
                  </a:cubicBezTo>
                  <a:close/>
                  <a:moveTo>
                    <a:pt x="12353" y="18481"/>
                  </a:moveTo>
                  <a:cubicBezTo>
                    <a:pt x="12318" y="18578"/>
                    <a:pt x="12406" y="18693"/>
                    <a:pt x="12450" y="18807"/>
                  </a:cubicBezTo>
                  <a:cubicBezTo>
                    <a:pt x="12468" y="18852"/>
                    <a:pt x="12450" y="18878"/>
                    <a:pt x="12468" y="18931"/>
                  </a:cubicBezTo>
                  <a:cubicBezTo>
                    <a:pt x="12494" y="18984"/>
                    <a:pt x="12521" y="18984"/>
                    <a:pt x="12538" y="19037"/>
                  </a:cubicBezTo>
                  <a:cubicBezTo>
                    <a:pt x="12636" y="19249"/>
                    <a:pt x="12794" y="19487"/>
                    <a:pt x="12998" y="19637"/>
                  </a:cubicBezTo>
                  <a:cubicBezTo>
                    <a:pt x="12953" y="19690"/>
                    <a:pt x="12909" y="19673"/>
                    <a:pt x="12874" y="19637"/>
                  </a:cubicBezTo>
                  <a:cubicBezTo>
                    <a:pt x="12839" y="19593"/>
                    <a:pt x="12812" y="19540"/>
                    <a:pt x="12794" y="19514"/>
                  </a:cubicBezTo>
                  <a:cubicBezTo>
                    <a:pt x="12768" y="19487"/>
                    <a:pt x="12733" y="19470"/>
                    <a:pt x="12697" y="19452"/>
                  </a:cubicBezTo>
                  <a:cubicBezTo>
                    <a:pt x="12671" y="19443"/>
                    <a:pt x="12653" y="19417"/>
                    <a:pt x="12653" y="19373"/>
                  </a:cubicBezTo>
                  <a:cubicBezTo>
                    <a:pt x="12627" y="19355"/>
                    <a:pt x="12591" y="19381"/>
                    <a:pt x="12609" y="19408"/>
                  </a:cubicBezTo>
                  <a:cubicBezTo>
                    <a:pt x="12530" y="19425"/>
                    <a:pt x="12547" y="19284"/>
                    <a:pt x="12609" y="19267"/>
                  </a:cubicBezTo>
                  <a:cubicBezTo>
                    <a:pt x="12450" y="19063"/>
                    <a:pt x="12415" y="18860"/>
                    <a:pt x="12300" y="18675"/>
                  </a:cubicBezTo>
                  <a:cubicBezTo>
                    <a:pt x="12309" y="18604"/>
                    <a:pt x="12291" y="18516"/>
                    <a:pt x="12353" y="18481"/>
                  </a:cubicBezTo>
                  <a:close/>
                  <a:moveTo>
                    <a:pt x="21483" y="24026"/>
                  </a:moveTo>
                  <a:cubicBezTo>
                    <a:pt x="21518" y="23849"/>
                    <a:pt x="21633" y="24326"/>
                    <a:pt x="21615" y="24450"/>
                  </a:cubicBezTo>
                  <a:cubicBezTo>
                    <a:pt x="21536" y="24450"/>
                    <a:pt x="21562" y="24026"/>
                    <a:pt x="21483" y="24026"/>
                  </a:cubicBezTo>
                  <a:close/>
                  <a:moveTo>
                    <a:pt x="20953" y="24776"/>
                  </a:moveTo>
                  <a:cubicBezTo>
                    <a:pt x="20944" y="24697"/>
                    <a:pt x="20989" y="24600"/>
                    <a:pt x="20953" y="24511"/>
                  </a:cubicBezTo>
                  <a:cubicBezTo>
                    <a:pt x="21006" y="24485"/>
                    <a:pt x="21006" y="24564"/>
                    <a:pt x="21006" y="24635"/>
                  </a:cubicBezTo>
                  <a:cubicBezTo>
                    <a:pt x="20997" y="24715"/>
                    <a:pt x="20980" y="24794"/>
                    <a:pt x="20980" y="24776"/>
                  </a:cubicBezTo>
                  <a:cubicBezTo>
                    <a:pt x="20980" y="24812"/>
                    <a:pt x="21042" y="24979"/>
                    <a:pt x="21077" y="25121"/>
                  </a:cubicBezTo>
                  <a:cubicBezTo>
                    <a:pt x="21103" y="25244"/>
                    <a:pt x="21094" y="25359"/>
                    <a:pt x="21147" y="25465"/>
                  </a:cubicBezTo>
                  <a:cubicBezTo>
                    <a:pt x="21103" y="25483"/>
                    <a:pt x="21112" y="25553"/>
                    <a:pt x="21139" y="25650"/>
                  </a:cubicBezTo>
                  <a:cubicBezTo>
                    <a:pt x="21033" y="25527"/>
                    <a:pt x="21086" y="25333"/>
                    <a:pt x="21050" y="25121"/>
                  </a:cubicBezTo>
                  <a:cubicBezTo>
                    <a:pt x="21024" y="24988"/>
                    <a:pt x="20962" y="24891"/>
                    <a:pt x="20953" y="24776"/>
                  </a:cubicBezTo>
                  <a:close/>
                  <a:moveTo>
                    <a:pt x="21359" y="24238"/>
                  </a:moveTo>
                  <a:cubicBezTo>
                    <a:pt x="21289" y="24300"/>
                    <a:pt x="21298" y="24079"/>
                    <a:pt x="21218" y="24185"/>
                  </a:cubicBezTo>
                  <a:cubicBezTo>
                    <a:pt x="21200" y="24105"/>
                    <a:pt x="21209" y="24052"/>
                    <a:pt x="21236" y="24017"/>
                  </a:cubicBezTo>
                  <a:cubicBezTo>
                    <a:pt x="21280" y="24096"/>
                    <a:pt x="21351" y="24035"/>
                    <a:pt x="21359" y="24238"/>
                  </a:cubicBezTo>
                  <a:close/>
                  <a:moveTo>
                    <a:pt x="21236" y="24017"/>
                  </a:moveTo>
                  <a:cubicBezTo>
                    <a:pt x="21209" y="23876"/>
                    <a:pt x="21094" y="24149"/>
                    <a:pt x="21086" y="23929"/>
                  </a:cubicBezTo>
                  <a:cubicBezTo>
                    <a:pt x="21130" y="23840"/>
                    <a:pt x="21218" y="24026"/>
                    <a:pt x="21200" y="23867"/>
                  </a:cubicBezTo>
                  <a:cubicBezTo>
                    <a:pt x="21262" y="23858"/>
                    <a:pt x="21298" y="23973"/>
                    <a:pt x="21236" y="24017"/>
                  </a:cubicBezTo>
                  <a:close/>
                  <a:moveTo>
                    <a:pt x="20874" y="24361"/>
                  </a:moveTo>
                  <a:cubicBezTo>
                    <a:pt x="20900" y="24485"/>
                    <a:pt x="20821" y="24547"/>
                    <a:pt x="20891" y="24617"/>
                  </a:cubicBezTo>
                  <a:cubicBezTo>
                    <a:pt x="20891" y="24750"/>
                    <a:pt x="20715" y="24326"/>
                    <a:pt x="20874" y="24361"/>
                  </a:cubicBezTo>
                  <a:close/>
                  <a:moveTo>
                    <a:pt x="15108" y="20291"/>
                  </a:moveTo>
                  <a:cubicBezTo>
                    <a:pt x="15284" y="20335"/>
                    <a:pt x="15258" y="20379"/>
                    <a:pt x="15399" y="20388"/>
                  </a:cubicBezTo>
                  <a:cubicBezTo>
                    <a:pt x="15355" y="20529"/>
                    <a:pt x="15161" y="20273"/>
                    <a:pt x="15143" y="20441"/>
                  </a:cubicBezTo>
                  <a:cubicBezTo>
                    <a:pt x="14993" y="20414"/>
                    <a:pt x="15108" y="20344"/>
                    <a:pt x="15108" y="20291"/>
                  </a:cubicBezTo>
                  <a:close/>
                  <a:moveTo>
                    <a:pt x="19744" y="21801"/>
                  </a:moveTo>
                  <a:cubicBezTo>
                    <a:pt x="19805" y="21801"/>
                    <a:pt x="19867" y="21810"/>
                    <a:pt x="19938" y="21836"/>
                  </a:cubicBezTo>
                  <a:cubicBezTo>
                    <a:pt x="20044" y="21862"/>
                    <a:pt x="20141" y="21898"/>
                    <a:pt x="20238" y="21942"/>
                  </a:cubicBezTo>
                  <a:cubicBezTo>
                    <a:pt x="20441" y="22021"/>
                    <a:pt x="20635" y="22110"/>
                    <a:pt x="20803" y="22180"/>
                  </a:cubicBezTo>
                  <a:cubicBezTo>
                    <a:pt x="21077" y="22286"/>
                    <a:pt x="21280" y="22313"/>
                    <a:pt x="21404" y="22472"/>
                  </a:cubicBezTo>
                  <a:cubicBezTo>
                    <a:pt x="21386" y="22498"/>
                    <a:pt x="21333" y="22463"/>
                    <a:pt x="21262" y="22419"/>
                  </a:cubicBezTo>
                  <a:cubicBezTo>
                    <a:pt x="21192" y="22375"/>
                    <a:pt x="21112" y="22322"/>
                    <a:pt x="21042" y="22295"/>
                  </a:cubicBezTo>
                  <a:cubicBezTo>
                    <a:pt x="20927" y="22242"/>
                    <a:pt x="20812" y="22233"/>
                    <a:pt x="20715" y="22198"/>
                  </a:cubicBezTo>
                  <a:cubicBezTo>
                    <a:pt x="20618" y="22163"/>
                    <a:pt x="20635" y="22136"/>
                    <a:pt x="20609" y="22127"/>
                  </a:cubicBezTo>
                  <a:cubicBezTo>
                    <a:pt x="20538" y="22092"/>
                    <a:pt x="20326" y="22092"/>
                    <a:pt x="20300" y="21986"/>
                  </a:cubicBezTo>
                  <a:cubicBezTo>
                    <a:pt x="19955" y="21924"/>
                    <a:pt x="19929" y="21915"/>
                    <a:pt x="19744" y="21801"/>
                  </a:cubicBezTo>
                  <a:close/>
                  <a:moveTo>
                    <a:pt x="21147" y="24971"/>
                  </a:moveTo>
                  <a:cubicBezTo>
                    <a:pt x="21103" y="24935"/>
                    <a:pt x="21086" y="24838"/>
                    <a:pt x="21059" y="24759"/>
                  </a:cubicBezTo>
                  <a:cubicBezTo>
                    <a:pt x="21139" y="24715"/>
                    <a:pt x="21174" y="24891"/>
                    <a:pt x="21147" y="24971"/>
                  </a:cubicBezTo>
                  <a:close/>
                  <a:moveTo>
                    <a:pt x="21607" y="25324"/>
                  </a:moveTo>
                  <a:cubicBezTo>
                    <a:pt x="21589" y="25394"/>
                    <a:pt x="21589" y="25500"/>
                    <a:pt x="21589" y="25589"/>
                  </a:cubicBezTo>
                  <a:cubicBezTo>
                    <a:pt x="21359" y="25509"/>
                    <a:pt x="21368" y="25094"/>
                    <a:pt x="21306" y="24803"/>
                  </a:cubicBezTo>
                  <a:cubicBezTo>
                    <a:pt x="21289" y="24759"/>
                    <a:pt x="21253" y="24776"/>
                    <a:pt x="21218" y="24776"/>
                  </a:cubicBezTo>
                  <a:cubicBezTo>
                    <a:pt x="21236" y="24741"/>
                    <a:pt x="21245" y="24706"/>
                    <a:pt x="21245" y="24679"/>
                  </a:cubicBezTo>
                  <a:cubicBezTo>
                    <a:pt x="21236" y="24644"/>
                    <a:pt x="21227" y="24609"/>
                    <a:pt x="21218" y="24582"/>
                  </a:cubicBezTo>
                  <a:cubicBezTo>
                    <a:pt x="21183" y="24511"/>
                    <a:pt x="21139" y="24450"/>
                    <a:pt x="21112" y="24370"/>
                  </a:cubicBezTo>
                  <a:cubicBezTo>
                    <a:pt x="21077" y="24229"/>
                    <a:pt x="21165" y="24220"/>
                    <a:pt x="21147" y="24105"/>
                  </a:cubicBezTo>
                  <a:cubicBezTo>
                    <a:pt x="21192" y="24167"/>
                    <a:pt x="21200" y="24264"/>
                    <a:pt x="21209" y="24352"/>
                  </a:cubicBezTo>
                  <a:cubicBezTo>
                    <a:pt x="21218" y="24450"/>
                    <a:pt x="21218" y="24538"/>
                    <a:pt x="21271" y="24626"/>
                  </a:cubicBezTo>
                  <a:cubicBezTo>
                    <a:pt x="21324" y="24706"/>
                    <a:pt x="21412" y="24688"/>
                    <a:pt x="21439" y="24820"/>
                  </a:cubicBezTo>
                  <a:cubicBezTo>
                    <a:pt x="21404" y="24847"/>
                    <a:pt x="21386" y="24794"/>
                    <a:pt x="21359" y="24794"/>
                  </a:cubicBezTo>
                  <a:cubicBezTo>
                    <a:pt x="21448" y="25041"/>
                    <a:pt x="21395" y="25368"/>
                    <a:pt x="21607" y="25324"/>
                  </a:cubicBezTo>
                  <a:close/>
                  <a:moveTo>
                    <a:pt x="22013" y="24432"/>
                  </a:moveTo>
                  <a:cubicBezTo>
                    <a:pt x="22048" y="24441"/>
                    <a:pt x="22075" y="24467"/>
                    <a:pt x="22092" y="24503"/>
                  </a:cubicBezTo>
                  <a:cubicBezTo>
                    <a:pt x="22119" y="24520"/>
                    <a:pt x="22128" y="24547"/>
                    <a:pt x="22145" y="24582"/>
                  </a:cubicBezTo>
                  <a:cubicBezTo>
                    <a:pt x="22163" y="24644"/>
                    <a:pt x="22172" y="24732"/>
                    <a:pt x="22172" y="24820"/>
                  </a:cubicBezTo>
                  <a:cubicBezTo>
                    <a:pt x="22234" y="24856"/>
                    <a:pt x="22348" y="25147"/>
                    <a:pt x="22216" y="25147"/>
                  </a:cubicBezTo>
                  <a:cubicBezTo>
                    <a:pt x="22189" y="25032"/>
                    <a:pt x="22145" y="24900"/>
                    <a:pt x="22101" y="24776"/>
                  </a:cubicBezTo>
                  <a:cubicBezTo>
                    <a:pt x="22075" y="24715"/>
                    <a:pt x="22057" y="24653"/>
                    <a:pt x="22048" y="24600"/>
                  </a:cubicBezTo>
                  <a:cubicBezTo>
                    <a:pt x="22039" y="24573"/>
                    <a:pt x="22030" y="24547"/>
                    <a:pt x="22030" y="24529"/>
                  </a:cubicBezTo>
                  <a:cubicBezTo>
                    <a:pt x="22022" y="24503"/>
                    <a:pt x="22022" y="24458"/>
                    <a:pt x="22013" y="24432"/>
                  </a:cubicBezTo>
                  <a:close/>
                  <a:moveTo>
                    <a:pt x="26975" y="12847"/>
                  </a:moveTo>
                  <a:cubicBezTo>
                    <a:pt x="26922" y="12627"/>
                    <a:pt x="26957" y="12282"/>
                    <a:pt x="26922" y="12044"/>
                  </a:cubicBezTo>
                  <a:cubicBezTo>
                    <a:pt x="26993" y="12265"/>
                    <a:pt x="26993" y="12591"/>
                    <a:pt x="26975" y="12847"/>
                  </a:cubicBezTo>
                  <a:close/>
                  <a:moveTo>
                    <a:pt x="10004" y="14119"/>
                  </a:moveTo>
                  <a:cubicBezTo>
                    <a:pt x="10093" y="14119"/>
                    <a:pt x="10075" y="14234"/>
                    <a:pt x="10075" y="14313"/>
                  </a:cubicBezTo>
                  <a:cubicBezTo>
                    <a:pt x="9987" y="14313"/>
                    <a:pt x="10013" y="14198"/>
                    <a:pt x="10004" y="14119"/>
                  </a:cubicBezTo>
                  <a:close/>
                  <a:moveTo>
                    <a:pt x="10190" y="14331"/>
                  </a:moveTo>
                  <a:cubicBezTo>
                    <a:pt x="10163" y="14225"/>
                    <a:pt x="10146" y="14119"/>
                    <a:pt x="10110" y="14022"/>
                  </a:cubicBezTo>
                  <a:cubicBezTo>
                    <a:pt x="10146" y="14004"/>
                    <a:pt x="10190" y="14075"/>
                    <a:pt x="10216" y="14163"/>
                  </a:cubicBezTo>
                  <a:cubicBezTo>
                    <a:pt x="10234" y="14242"/>
                    <a:pt x="10243" y="14331"/>
                    <a:pt x="10190" y="14331"/>
                  </a:cubicBezTo>
                  <a:close/>
                  <a:moveTo>
                    <a:pt x="9925" y="14348"/>
                  </a:moveTo>
                  <a:cubicBezTo>
                    <a:pt x="9837" y="14340"/>
                    <a:pt x="9872" y="14269"/>
                    <a:pt x="9863" y="14189"/>
                  </a:cubicBezTo>
                  <a:cubicBezTo>
                    <a:pt x="9925" y="14172"/>
                    <a:pt x="9951" y="14295"/>
                    <a:pt x="9925" y="14348"/>
                  </a:cubicBezTo>
                  <a:close/>
                  <a:moveTo>
                    <a:pt x="9077" y="12309"/>
                  </a:moveTo>
                  <a:cubicBezTo>
                    <a:pt x="9015" y="12335"/>
                    <a:pt x="8927" y="12159"/>
                    <a:pt x="8856" y="12097"/>
                  </a:cubicBezTo>
                  <a:cubicBezTo>
                    <a:pt x="8962" y="12061"/>
                    <a:pt x="8989" y="12220"/>
                    <a:pt x="9077" y="12309"/>
                  </a:cubicBezTo>
                  <a:close/>
                  <a:moveTo>
                    <a:pt x="9704" y="14454"/>
                  </a:moveTo>
                  <a:cubicBezTo>
                    <a:pt x="9784" y="14675"/>
                    <a:pt x="9739" y="14799"/>
                    <a:pt x="9775" y="14993"/>
                  </a:cubicBezTo>
                  <a:cubicBezTo>
                    <a:pt x="9669" y="14940"/>
                    <a:pt x="9775" y="15152"/>
                    <a:pt x="9669" y="15099"/>
                  </a:cubicBezTo>
                  <a:cubicBezTo>
                    <a:pt x="9686" y="15046"/>
                    <a:pt x="9686" y="14984"/>
                    <a:pt x="9678" y="14931"/>
                  </a:cubicBezTo>
                  <a:cubicBezTo>
                    <a:pt x="9678" y="14887"/>
                    <a:pt x="9669" y="14834"/>
                    <a:pt x="9678" y="14790"/>
                  </a:cubicBezTo>
                  <a:cubicBezTo>
                    <a:pt x="9678" y="14781"/>
                    <a:pt x="9722" y="14790"/>
                    <a:pt x="9731" y="14781"/>
                  </a:cubicBezTo>
                  <a:cubicBezTo>
                    <a:pt x="9748" y="14755"/>
                    <a:pt x="9695" y="14657"/>
                    <a:pt x="9704" y="14622"/>
                  </a:cubicBezTo>
                  <a:cubicBezTo>
                    <a:pt x="9678" y="14569"/>
                    <a:pt x="9669" y="14631"/>
                    <a:pt x="9598" y="14604"/>
                  </a:cubicBezTo>
                  <a:cubicBezTo>
                    <a:pt x="9633" y="14560"/>
                    <a:pt x="9625" y="14516"/>
                    <a:pt x="9616" y="14472"/>
                  </a:cubicBezTo>
                  <a:cubicBezTo>
                    <a:pt x="9598" y="14428"/>
                    <a:pt x="9580" y="14384"/>
                    <a:pt x="9589" y="14322"/>
                  </a:cubicBezTo>
                  <a:cubicBezTo>
                    <a:pt x="9580" y="14295"/>
                    <a:pt x="9563" y="14313"/>
                    <a:pt x="9563" y="14331"/>
                  </a:cubicBezTo>
                  <a:cubicBezTo>
                    <a:pt x="9483" y="14322"/>
                    <a:pt x="9572" y="14251"/>
                    <a:pt x="9563" y="14216"/>
                  </a:cubicBezTo>
                  <a:cubicBezTo>
                    <a:pt x="9616" y="14181"/>
                    <a:pt x="9678" y="14366"/>
                    <a:pt x="9686" y="14269"/>
                  </a:cubicBezTo>
                  <a:cubicBezTo>
                    <a:pt x="9766" y="14313"/>
                    <a:pt x="9686" y="14428"/>
                    <a:pt x="9607" y="14384"/>
                  </a:cubicBezTo>
                  <a:cubicBezTo>
                    <a:pt x="9642" y="14401"/>
                    <a:pt x="9633" y="14490"/>
                    <a:pt x="9704" y="14454"/>
                  </a:cubicBezTo>
                  <a:close/>
                  <a:moveTo>
                    <a:pt x="10340" y="15117"/>
                  </a:moveTo>
                  <a:cubicBezTo>
                    <a:pt x="10243" y="15090"/>
                    <a:pt x="10278" y="14834"/>
                    <a:pt x="10252" y="14693"/>
                  </a:cubicBezTo>
                  <a:cubicBezTo>
                    <a:pt x="10313" y="14728"/>
                    <a:pt x="10313" y="14799"/>
                    <a:pt x="10313" y="14869"/>
                  </a:cubicBezTo>
                  <a:cubicBezTo>
                    <a:pt x="10304" y="14949"/>
                    <a:pt x="10304" y="15037"/>
                    <a:pt x="10340" y="15117"/>
                  </a:cubicBezTo>
                  <a:close/>
                  <a:moveTo>
                    <a:pt x="8335" y="12017"/>
                  </a:moveTo>
                  <a:cubicBezTo>
                    <a:pt x="8388" y="11982"/>
                    <a:pt x="8353" y="11911"/>
                    <a:pt x="8327" y="11850"/>
                  </a:cubicBezTo>
                  <a:cubicBezTo>
                    <a:pt x="8282" y="11832"/>
                    <a:pt x="8247" y="11832"/>
                    <a:pt x="8212" y="11841"/>
                  </a:cubicBezTo>
                  <a:cubicBezTo>
                    <a:pt x="8150" y="11752"/>
                    <a:pt x="8132" y="11691"/>
                    <a:pt x="8026" y="11593"/>
                  </a:cubicBezTo>
                  <a:cubicBezTo>
                    <a:pt x="8150" y="11629"/>
                    <a:pt x="8106" y="11549"/>
                    <a:pt x="8212" y="11602"/>
                  </a:cubicBezTo>
                  <a:cubicBezTo>
                    <a:pt x="8300" y="11761"/>
                    <a:pt x="8185" y="11620"/>
                    <a:pt x="8132" y="11673"/>
                  </a:cubicBezTo>
                  <a:cubicBezTo>
                    <a:pt x="8247" y="11779"/>
                    <a:pt x="8327" y="11708"/>
                    <a:pt x="8459" y="11920"/>
                  </a:cubicBezTo>
                  <a:cubicBezTo>
                    <a:pt x="8335" y="12000"/>
                    <a:pt x="8459" y="12026"/>
                    <a:pt x="8565" y="12167"/>
                  </a:cubicBezTo>
                  <a:cubicBezTo>
                    <a:pt x="8477" y="12238"/>
                    <a:pt x="8362" y="12132"/>
                    <a:pt x="8238" y="11991"/>
                  </a:cubicBezTo>
                  <a:cubicBezTo>
                    <a:pt x="8256" y="11947"/>
                    <a:pt x="8291" y="11982"/>
                    <a:pt x="8335" y="12017"/>
                  </a:cubicBezTo>
                  <a:close/>
                  <a:moveTo>
                    <a:pt x="9934" y="15019"/>
                  </a:moveTo>
                  <a:cubicBezTo>
                    <a:pt x="9987" y="15055"/>
                    <a:pt x="9916" y="15223"/>
                    <a:pt x="9942" y="15364"/>
                  </a:cubicBezTo>
                  <a:cubicBezTo>
                    <a:pt x="9863" y="15346"/>
                    <a:pt x="9925" y="15108"/>
                    <a:pt x="9934" y="15019"/>
                  </a:cubicBezTo>
                  <a:close/>
                  <a:moveTo>
                    <a:pt x="9527" y="14710"/>
                  </a:moveTo>
                  <a:cubicBezTo>
                    <a:pt x="9474" y="14719"/>
                    <a:pt x="9501" y="14596"/>
                    <a:pt x="9483" y="14560"/>
                  </a:cubicBezTo>
                  <a:cubicBezTo>
                    <a:pt x="9580" y="14551"/>
                    <a:pt x="9572" y="14649"/>
                    <a:pt x="9527" y="14710"/>
                  </a:cubicBezTo>
                  <a:close/>
                  <a:moveTo>
                    <a:pt x="7744" y="11435"/>
                  </a:moveTo>
                  <a:cubicBezTo>
                    <a:pt x="7673" y="11399"/>
                    <a:pt x="7603" y="11408"/>
                    <a:pt x="7514" y="11293"/>
                  </a:cubicBezTo>
                  <a:cubicBezTo>
                    <a:pt x="7567" y="11240"/>
                    <a:pt x="7664" y="11364"/>
                    <a:pt x="7744" y="11435"/>
                  </a:cubicBezTo>
                  <a:close/>
                  <a:moveTo>
                    <a:pt x="6949" y="10543"/>
                  </a:moveTo>
                  <a:cubicBezTo>
                    <a:pt x="6967" y="10578"/>
                    <a:pt x="6984" y="10613"/>
                    <a:pt x="7020" y="10658"/>
                  </a:cubicBezTo>
                  <a:cubicBezTo>
                    <a:pt x="6949" y="10622"/>
                    <a:pt x="6879" y="10640"/>
                    <a:pt x="6790" y="10534"/>
                  </a:cubicBezTo>
                  <a:cubicBezTo>
                    <a:pt x="6834" y="10499"/>
                    <a:pt x="6905" y="10578"/>
                    <a:pt x="6949" y="10543"/>
                  </a:cubicBezTo>
                  <a:close/>
                  <a:moveTo>
                    <a:pt x="10340" y="15275"/>
                  </a:moveTo>
                  <a:cubicBezTo>
                    <a:pt x="10340" y="15841"/>
                    <a:pt x="10340" y="16000"/>
                    <a:pt x="10296" y="16600"/>
                  </a:cubicBezTo>
                  <a:cubicBezTo>
                    <a:pt x="10252" y="16741"/>
                    <a:pt x="10278" y="16441"/>
                    <a:pt x="10278" y="16335"/>
                  </a:cubicBezTo>
                  <a:cubicBezTo>
                    <a:pt x="10278" y="16008"/>
                    <a:pt x="10304" y="15514"/>
                    <a:pt x="10287" y="15196"/>
                  </a:cubicBezTo>
                  <a:cubicBezTo>
                    <a:pt x="10331" y="15178"/>
                    <a:pt x="10340" y="15231"/>
                    <a:pt x="10340" y="15275"/>
                  </a:cubicBezTo>
                  <a:close/>
                  <a:moveTo>
                    <a:pt x="5660" y="9466"/>
                  </a:moveTo>
                  <a:cubicBezTo>
                    <a:pt x="5510" y="9360"/>
                    <a:pt x="5572" y="9315"/>
                    <a:pt x="5642" y="9289"/>
                  </a:cubicBezTo>
                  <a:cubicBezTo>
                    <a:pt x="5748" y="9360"/>
                    <a:pt x="5660" y="9404"/>
                    <a:pt x="5660" y="9466"/>
                  </a:cubicBezTo>
                  <a:close/>
                  <a:moveTo>
                    <a:pt x="3903" y="8521"/>
                  </a:moveTo>
                  <a:cubicBezTo>
                    <a:pt x="3806" y="8459"/>
                    <a:pt x="3753" y="8397"/>
                    <a:pt x="3815" y="8344"/>
                  </a:cubicBezTo>
                  <a:cubicBezTo>
                    <a:pt x="3912" y="8415"/>
                    <a:pt x="3965" y="8477"/>
                    <a:pt x="3903" y="8521"/>
                  </a:cubicBezTo>
                  <a:close/>
                  <a:moveTo>
                    <a:pt x="5280" y="9536"/>
                  </a:moveTo>
                  <a:cubicBezTo>
                    <a:pt x="5060" y="9421"/>
                    <a:pt x="4821" y="9209"/>
                    <a:pt x="4618" y="8998"/>
                  </a:cubicBezTo>
                  <a:cubicBezTo>
                    <a:pt x="4512" y="8900"/>
                    <a:pt x="4486" y="8998"/>
                    <a:pt x="4371" y="8874"/>
                  </a:cubicBezTo>
                  <a:cubicBezTo>
                    <a:pt x="4397" y="8865"/>
                    <a:pt x="4424" y="8883"/>
                    <a:pt x="4441" y="8865"/>
                  </a:cubicBezTo>
                  <a:cubicBezTo>
                    <a:pt x="4265" y="8697"/>
                    <a:pt x="4159" y="8689"/>
                    <a:pt x="4018" y="8609"/>
                  </a:cubicBezTo>
                  <a:cubicBezTo>
                    <a:pt x="4141" y="8538"/>
                    <a:pt x="4000" y="8432"/>
                    <a:pt x="3929" y="8344"/>
                  </a:cubicBezTo>
                  <a:cubicBezTo>
                    <a:pt x="4097" y="8309"/>
                    <a:pt x="4265" y="8591"/>
                    <a:pt x="4300" y="8689"/>
                  </a:cubicBezTo>
                  <a:cubicBezTo>
                    <a:pt x="4380" y="8627"/>
                    <a:pt x="4609" y="8671"/>
                    <a:pt x="4680" y="8777"/>
                  </a:cubicBezTo>
                  <a:cubicBezTo>
                    <a:pt x="4653" y="8847"/>
                    <a:pt x="4530" y="8697"/>
                    <a:pt x="4486" y="8733"/>
                  </a:cubicBezTo>
                  <a:cubicBezTo>
                    <a:pt x="4477" y="8821"/>
                    <a:pt x="4618" y="8812"/>
                    <a:pt x="4645" y="8821"/>
                  </a:cubicBezTo>
                  <a:cubicBezTo>
                    <a:pt x="4662" y="8865"/>
                    <a:pt x="4830" y="8918"/>
                    <a:pt x="4856" y="8971"/>
                  </a:cubicBezTo>
                  <a:cubicBezTo>
                    <a:pt x="4856" y="8980"/>
                    <a:pt x="4821" y="9015"/>
                    <a:pt x="4821" y="9015"/>
                  </a:cubicBezTo>
                  <a:cubicBezTo>
                    <a:pt x="4865" y="9051"/>
                    <a:pt x="4927" y="9042"/>
                    <a:pt x="4998" y="9077"/>
                  </a:cubicBezTo>
                  <a:cubicBezTo>
                    <a:pt x="5051" y="9112"/>
                    <a:pt x="5024" y="9139"/>
                    <a:pt x="5042" y="9156"/>
                  </a:cubicBezTo>
                  <a:cubicBezTo>
                    <a:pt x="5095" y="9192"/>
                    <a:pt x="5174" y="9174"/>
                    <a:pt x="5210" y="9280"/>
                  </a:cubicBezTo>
                  <a:cubicBezTo>
                    <a:pt x="5219" y="9307"/>
                    <a:pt x="5254" y="9333"/>
                    <a:pt x="5263" y="9360"/>
                  </a:cubicBezTo>
                  <a:cubicBezTo>
                    <a:pt x="5280" y="9413"/>
                    <a:pt x="5113" y="9404"/>
                    <a:pt x="5280" y="9536"/>
                  </a:cubicBezTo>
                  <a:close/>
                  <a:moveTo>
                    <a:pt x="5201" y="9368"/>
                  </a:moveTo>
                  <a:cubicBezTo>
                    <a:pt x="5033" y="9271"/>
                    <a:pt x="5015" y="9051"/>
                    <a:pt x="4892" y="9201"/>
                  </a:cubicBezTo>
                  <a:cubicBezTo>
                    <a:pt x="5007" y="9280"/>
                    <a:pt x="5139" y="9430"/>
                    <a:pt x="5201" y="9368"/>
                  </a:cubicBezTo>
                  <a:close/>
                  <a:moveTo>
                    <a:pt x="8159" y="11302"/>
                  </a:moveTo>
                  <a:cubicBezTo>
                    <a:pt x="8247" y="11267"/>
                    <a:pt x="8335" y="11435"/>
                    <a:pt x="8388" y="11514"/>
                  </a:cubicBezTo>
                  <a:cubicBezTo>
                    <a:pt x="8327" y="11541"/>
                    <a:pt x="8229" y="11364"/>
                    <a:pt x="8159" y="11302"/>
                  </a:cubicBezTo>
                  <a:close/>
                  <a:moveTo>
                    <a:pt x="8000" y="11329"/>
                  </a:moveTo>
                  <a:cubicBezTo>
                    <a:pt x="8106" y="11355"/>
                    <a:pt x="8247" y="11593"/>
                    <a:pt x="8371" y="11699"/>
                  </a:cubicBezTo>
                  <a:cubicBezTo>
                    <a:pt x="8265" y="11673"/>
                    <a:pt x="8124" y="11435"/>
                    <a:pt x="8000" y="11329"/>
                  </a:cubicBezTo>
                  <a:close/>
                  <a:moveTo>
                    <a:pt x="3664" y="7355"/>
                  </a:moveTo>
                  <a:cubicBezTo>
                    <a:pt x="3541" y="7364"/>
                    <a:pt x="3514" y="7249"/>
                    <a:pt x="3364" y="7134"/>
                  </a:cubicBezTo>
                  <a:cubicBezTo>
                    <a:pt x="3302" y="7020"/>
                    <a:pt x="3585" y="7302"/>
                    <a:pt x="3664" y="7355"/>
                  </a:cubicBezTo>
                  <a:close/>
                  <a:moveTo>
                    <a:pt x="4883" y="8300"/>
                  </a:moveTo>
                  <a:cubicBezTo>
                    <a:pt x="4733" y="8238"/>
                    <a:pt x="4565" y="8088"/>
                    <a:pt x="4371" y="7938"/>
                  </a:cubicBezTo>
                  <a:cubicBezTo>
                    <a:pt x="4203" y="7823"/>
                    <a:pt x="3629" y="7346"/>
                    <a:pt x="3956" y="7585"/>
                  </a:cubicBezTo>
                  <a:cubicBezTo>
                    <a:pt x="4203" y="7770"/>
                    <a:pt x="4627" y="8115"/>
                    <a:pt x="4883" y="8300"/>
                  </a:cubicBezTo>
                  <a:close/>
                  <a:moveTo>
                    <a:pt x="8433" y="1960"/>
                  </a:moveTo>
                  <a:cubicBezTo>
                    <a:pt x="8547" y="2075"/>
                    <a:pt x="8088" y="1951"/>
                    <a:pt x="7938" y="2004"/>
                  </a:cubicBezTo>
                  <a:cubicBezTo>
                    <a:pt x="8035" y="1943"/>
                    <a:pt x="8203" y="1898"/>
                    <a:pt x="8300" y="1987"/>
                  </a:cubicBezTo>
                  <a:cubicBezTo>
                    <a:pt x="8362" y="1987"/>
                    <a:pt x="8424" y="1987"/>
                    <a:pt x="8433" y="1960"/>
                  </a:cubicBezTo>
                  <a:close/>
                  <a:moveTo>
                    <a:pt x="9095" y="2049"/>
                  </a:moveTo>
                  <a:cubicBezTo>
                    <a:pt x="8936" y="2031"/>
                    <a:pt x="8777" y="2004"/>
                    <a:pt x="8565" y="2013"/>
                  </a:cubicBezTo>
                  <a:cubicBezTo>
                    <a:pt x="8680" y="1951"/>
                    <a:pt x="9077" y="1934"/>
                    <a:pt x="9095" y="2049"/>
                  </a:cubicBezTo>
                  <a:close/>
                  <a:moveTo>
                    <a:pt x="9395" y="2269"/>
                  </a:moveTo>
                  <a:cubicBezTo>
                    <a:pt x="9510" y="2269"/>
                    <a:pt x="9404" y="2358"/>
                    <a:pt x="9395" y="2375"/>
                  </a:cubicBezTo>
                  <a:cubicBezTo>
                    <a:pt x="9280" y="2375"/>
                    <a:pt x="9254" y="2331"/>
                    <a:pt x="9174" y="2313"/>
                  </a:cubicBezTo>
                  <a:cubicBezTo>
                    <a:pt x="9210" y="2243"/>
                    <a:pt x="9377" y="2375"/>
                    <a:pt x="9395" y="2269"/>
                  </a:cubicBezTo>
                  <a:close/>
                  <a:moveTo>
                    <a:pt x="10260" y="16971"/>
                  </a:moveTo>
                  <a:cubicBezTo>
                    <a:pt x="10304" y="17103"/>
                    <a:pt x="10304" y="17545"/>
                    <a:pt x="10278" y="17695"/>
                  </a:cubicBezTo>
                  <a:cubicBezTo>
                    <a:pt x="10190" y="17465"/>
                    <a:pt x="10260" y="17112"/>
                    <a:pt x="10260" y="16971"/>
                  </a:cubicBezTo>
                  <a:close/>
                  <a:moveTo>
                    <a:pt x="3947" y="8256"/>
                  </a:moveTo>
                  <a:cubicBezTo>
                    <a:pt x="3788" y="8424"/>
                    <a:pt x="3479" y="8185"/>
                    <a:pt x="3311" y="7920"/>
                  </a:cubicBezTo>
                  <a:cubicBezTo>
                    <a:pt x="3249" y="7885"/>
                    <a:pt x="3276" y="7956"/>
                    <a:pt x="3311" y="7991"/>
                  </a:cubicBezTo>
                  <a:cubicBezTo>
                    <a:pt x="3152" y="7964"/>
                    <a:pt x="3099" y="7761"/>
                    <a:pt x="3011" y="7673"/>
                  </a:cubicBezTo>
                  <a:cubicBezTo>
                    <a:pt x="2967" y="7638"/>
                    <a:pt x="2976" y="7682"/>
                    <a:pt x="2993" y="7691"/>
                  </a:cubicBezTo>
                  <a:cubicBezTo>
                    <a:pt x="2887" y="7647"/>
                    <a:pt x="2649" y="7426"/>
                    <a:pt x="2614" y="7311"/>
                  </a:cubicBezTo>
                  <a:cubicBezTo>
                    <a:pt x="2525" y="7293"/>
                    <a:pt x="2393" y="7126"/>
                    <a:pt x="2349" y="7214"/>
                  </a:cubicBezTo>
                  <a:cubicBezTo>
                    <a:pt x="2261" y="7020"/>
                    <a:pt x="2075" y="6887"/>
                    <a:pt x="1863" y="6675"/>
                  </a:cubicBezTo>
                  <a:cubicBezTo>
                    <a:pt x="1801" y="6561"/>
                    <a:pt x="1890" y="6499"/>
                    <a:pt x="1757" y="6349"/>
                  </a:cubicBezTo>
                  <a:cubicBezTo>
                    <a:pt x="1634" y="6287"/>
                    <a:pt x="1907" y="6614"/>
                    <a:pt x="1704" y="6534"/>
                  </a:cubicBezTo>
                  <a:cubicBezTo>
                    <a:pt x="1625" y="6455"/>
                    <a:pt x="1598" y="6402"/>
                    <a:pt x="1642" y="6375"/>
                  </a:cubicBezTo>
                  <a:cubicBezTo>
                    <a:pt x="1607" y="6340"/>
                    <a:pt x="1581" y="6304"/>
                    <a:pt x="1554" y="6269"/>
                  </a:cubicBezTo>
                  <a:cubicBezTo>
                    <a:pt x="1519" y="6225"/>
                    <a:pt x="1484" y="6181"/>
                    <a:pt x="1448" y="6137"/>
                  </a:cubicBezTo>
                  <a:cubicBezTo>
                    <a:pt x="1369" y="6040"/>
                    <a:pt x="1289" y="5916"/>
                    <a:pt x="1219" y="5801"/>
                  </a:cubicBezTo>
                  <a:cubicBezTo>
                    <a:pt x="1060" y="5580"/>
                    <a:pt x="936" y="5360"/>
                    <a:pt x="812" y="5218"/>
                  </a:cubicBezTo>
                  <a:cubicBezTo>
                    <a:pt x="733" y="5077"/>
                    <a:pt x="733" y="5006"/>
                    <a:pt x="795" y="5006"/>
                  </a:cubicBezTo>
                  <a:cubicBezTo>
                    <a:pt x="724" y="4971"/>
                    <a:pt x="636" y="4865"/>
                    <a:pt x="565" y="4724"/>
                  </a:cubicBezTo>
                  <a:cubicBezTo>
                    <a:pt x="530" y="4653"/>
                    <a:pt x="503" y="4574"/>
                    <a:pt x="468" y="4494"/>
                  </a:cubicBezTo>
                  <a:cubicBezTo>
                    <a:pt x="442" y="4415"/>
                    <a:pt x="415" y="4335"/>
                    <a:pt x="397" y="4256"/>
                  </a:cubicBezTo>
                  <a:cubicBezTo>
                    <a:pt x="309" y="4194"/>
                    <a:pt x="221" y="3903"/>
                    <a:pt x="150" y="3735"/>
                  </a:cubicBezTo>
                  <a:cubicBezTo>
                    <a:pt x="203" y="3709"/>
                    <a:pt x="230" y="3832"/>
                    <a:pt x="265" y="3929"/>
                  </a:cubicBezTo>
                  <a:cubicBezTo>
                    <a:pt x="283" y="3850"/>
                    <a:pt x="247" y="3753"/>
                    <a:pt x="203" y="3647"/>
                  </a:cubicBezTo>
                  <a:cubicBezTo>
                    <a:pt x="186" y="3594"/>
                    <a:pt x="168" y="3541"/>
                    <a:pt x="150" y="3497"/>
                  </a:cubicBezTo>
                  <a:cubicBezTo>
                    <a:pt x="141" y="3444"/>
                    <a:pt x="141" y="3399"/>
                    <a:pt x="150" y="3355"/>
                  </a:cubicBezTo>
                  <a:cubicBezTo>
                    <a:pt x="133" y="3285"/>
                    <a:pt x="115" y="3320"/>
                    <a:pt x="115" y="3355"/>
                  </a:cubicBezTo>
                  <a:cubicBezTo>
                    <a:pt x="0" y="3267"/>
                    <a:pt x="124" y="3249"/>
                    <a:pt x="115" y="3170"/>
                  </a:cubicBezTo>
                  <a:cubicBezTo>
                    <a:pt x="115" y="3170"/>
                    <a:pt x="106" y="3152"/>
                    <a:pt x="106" y="3126"/>
                  </a:cubicBezTo>
                  <a:cubicBezTo>
                    <a:pt x="97" y="3099"/>
                    <a:pt x="88" y="3064"/>
                    <a:pt x="88" y="3020"/>
                  </a:cubicBezTo>
                  <a:cubicBezTo>
                    <a:pt x="80" y="2949"/>
                    <a:pt x="71" y="2870"/>
                    <a:pt x="71" y="2852"/>
                  </a:cubicBezTo>
                  <a:cubicBezTo>
                    <a:pt x="71" y="2746"/>
                    <a:pt x="44" y="2631"/>
                    <a:pt x="44" y="2534"/>
                  </a:cubicBezTo>
                  <a:cubicBezTo>
                    <a:pt x="53" y="2464"/>
                    <a:pt x="97" y="2375"/>
                    <a:pt x="97" y="2375"/>
                  </a:cubicBezTo>
                  <a:cubicBezTo>
                    <a:pt x="97" y="2340"/>
                    <a:pt x="80" y="2296"/>
                    <a:pt x="62" y="2243"/>
                  </a:cubicBezTo>
                  <a:cubicBezTo>
                    <a:pt x="44" y="2199"/>
                    <a:pt x="27" y="2146"/>
                    <a:pt x="27" y="2093"/>
                  </a:cubicBezTo>
                  <a:cubicBezTo>
                    <a:pt x="18" y="1996"/>
                    <a:pt x="62" y="1996"/>
                    <a:pt x="62" y="1925"/>
                  </a:cubicBezTo>
                  <a:cubicBezTo>
                    <a:pt x="62" y="1872"/>
                    <a:pt x="35" y="1845"/>
                    <a:pt x="44" y="1792"/>
                  </a:cubicBezTo>
                  <a:cubicBezTo>
                    <a:pt x="80" y="1554"/>
                    <a:pt x="150" y="1430"/>
                    <a:pt x="133" y="1254"/>
                  </a:cubicBezTo>
                  <a:cubicBezTo>
                    <a:pt x="133" y="1236"/>
                    <a:pt x="97" y="1333"/>
                    <a:pt x="88" y="1395"/>
                  </a:cubicBezTo>
                  <a:cubicBezTo>
                    <a:pt x="88" y="1245"/>
                    <a:pt x="115" y="1104"/>
                    <a:pt x="141" y="971"/>
                  </a:cubicBezTo>
                  <a:cubicBezTo>
                    <a:pt x="159" y="901"/>
                    <a:pt x="177" y="839"/>
                    <a:pt x="194" y="768"/>
                  </a:cubicBezTo>
                  <a:cubicBezTo>
                    <a:pt x="203" y="742"/>
                    <a:pt x="212" y="706"/>
                    <a:pt x="221" y="671"/>
                  </a:cubicBezTo>
                  <a:lnTo>
                    <a:pt x="221" y="645"/>
                  </a:lnTo>
                  <a:lnTo>
                    <a:pt x="230" y="636"/>
                  </a:lnTo>
                  <a:lnTo>
                    <a:pt x="230" y="627"/>
                  </a:lnTo>
                  <a:lnTo>
                    <a:pt x="230" y="627"/>
                  </a:lnTo>
                  <a:lnTo>
                    <a:pt x="283" y="618"/>
                  </a:lnTo>
                  <a:cubicBezTo>
                    <a:pt x="371" y="600"/>
                    <a:pt x="433" y="565"/>
                    <a:pt x="539" y="539"/>
                  </a:cubicBezTo>
                  <a:cubicBezTo>
                    <a:pt x="574" y="539"/>
                    <a:pt x="689" y="539"/>
                    <a:pt x="786" y="512"/>
                  </a:cubicBezTo>
                  <a:cubicBezTo>
                    <a:pt x="857" y="494"/>
                    <a:pt x="759" y="477"/>
                    <a:pt x="795" y="459"/>
                  </a:cubicBezTo>
                  <a:cubicBezTo>
                    <a:pt x="874" y="415"/>
                    <a:pt x="1104" y="415"/>
                    <a:pt x="1192" y="371"/>
                  </a:cubicBezTo>
                  <a:cubicBezTo>
                    <a:pt x="1210" y="415"/>
                    <a:pt x="1139" y="450"/>
                    <a:pt x="1007" y="468"/>
                  </a:cubicBezTo>
                  <a:cubicBezTo>
                    <a:pt x="1263" y="459"/>
                    <a:pt x="1007" y="565"/>
                    <a:pt x="1183" y="592"/>
                  </a:cubicBezTo>
                  <a:cubicBezTo>
                    <a:pt x="1219" y="583"/>
                    <a:pt x="1219" y="556"/>
                    <a:pt x="1272" y="547"/>
                  </a:cubicBezTo>
                  <a:cubicBezTo>
                    <a:pt x="1422" y="503"/>
                    <a:pt x="1174" y="512"/>
                    <a:pt x="1192" y="459"/>
                  </a:cubicBezTo>
                  <a:cubicBezTo>
                    <a:pt x="1201" y="406"/>
                    <a:pt x="1325" y="442"/>
                    <a:pt x="1413" y="406"/>
                  </a:cubicBezTo>
                  <a:cubicBezTo>
                    <a:pt x="1439" y="406"/>
                    <a:pt x="1536" y="327"/>
                    <a:pt x="1545" y="327"/>
                  </a:cubicBezTo>
                  <a:cubicBezTo>
                    <a:pt x="1572" y="318"/>
                    <a:pt x="1854" y="353"/>
                    <a:pt x="1757" y="256"/>
                  </a:cubicBezTo>
                  <a:cubicBezTo>
                    <a:pt x="1872" y="212"/>
                    <a:pt x="1863" y="283"/>
                    <a:pt x="1960" y="265"/>
                  </a:cubicBezTo>
                  <a:cubicBezTo>
                    <a:pt x="2057" y="256"/>
                    <a:pt x="2049" y="221"/>
                    <a:pt x="2040" y="194"/>
                  </a:cubicBezTo>
                  <a:cubicBezTo>
                    <a:pt x="2384" y="256"/>
                    <a:pt x="2614" y="274"/>
                    <a:pt x="2914" y="203"/>
                  </a:cubicBezTo>
                  <a:cubicBezTo>
                    <a:pt x="3108" y="238"/>
                    <a:pt x="3258" y="283"/>
                    <a:pt x="3506" y="291"/>
                  </a:cubicBezTo>
                  <a:cubicBezTo>
                    <a:pt x="3523" y="247"/>
                    <a:pt x="3444" y="238"/>
                    <a:pt x="3347" y="238"/>
                  </a:cubicBezTo>
                  <a:cubicBezTo>
                    <a:pt x="3461" y="194"/>
                    <a:pt x="3611" y="247"/>
                    <a:pt x="3850" y="212"/>
                  </a:cubicBezTo>
                  <a:cubicBezTo>
                    <a:pt x="3982" y="212"/>
                    <a:pt x="3885" y="124"/>
                    <a:pt x="3991" y="115"/>
                  </a:cubicBezTo>
                  <a:cubicBezTo>
                    <a:pt x="4106" y="132"/>
                    <a:pt x="4185" y="115"/>
                    <a:pt x="4247" y="97"/>
                  </a:cubicBezTo>
                  <a:cubicBezTo>
                    <a:pt x="4283" y="79"/>
                    <a:pt x="4318" y="71"/>
                    <a:pt x="4344" y="62"/>
                  </a:cubicBezTo>
                  <a:cubicBezTo>
                    <a:pt x="4362" y="53"/>
                    <a:pt x="4371" y="53"/>
                    <a:pt x="4389" y="44"/>
                  </a:cubicBezTo>
                  <a:cubicBezTo>
                    <a:pt x="4406" y="44"/>
                    <a:pt x="4406" y="35"/>
                    <a:pt x="4424" y="35"/>
                  </a:cubicBezTo>
                  <a:cubicBezTo>
                    <a:pt x="4459" y="27"/>
                    <a:pt x="4565" y="53"/>
                    <a:pt x="4645" y="44"/>
                  </a:cubicBezTo>
                  <a:cubicBezTo>
                    <a:pt x="4962" y="0"/>
                    <a:pt x="5572" y="44"/>
                    <a:pt x="6057" y="62"/>
                  </a:cubicBezTo>
                  <a:cubicBezTo>
                    <a:pt x="6154" y="62"/>
                    <a:pt x="6313" y="0"/>
                    <a:pt x="6366" y="97"/>
                  </a:cubicBezTo>
                  <a:cubicBezTo>
                    <a:pt x="6464" y="106"/>
                    <a:pt x="6437" y="44"/>
                    <a:pt x="6508" y="44"/>
                  </a:cubicBezTo>
                  <a:cubicBezTo>
                    <a:pt x="7011" y="71"/>
                    <a:pt x="7391" y="27"/>
                    <a:pt x="7744" y="115"/>
                  </a:cubicBezTo>
                  <a:cubicBezTo>
                    <a:pt x="7576" y="185"/>
                    <a:pt x="7391" y="71"/>
                    <a:pt x="7214" y="132"/>
                  </a:cubicBezTo>
                  <a:cubicBezTo>
                    <a:pt x="7143" y="230"/>
                    <a:pt x="7364" y="194"/>
                    <a:pt x="7470" y="194"/>
                  </a:cubicBezTo>
                  <a:cubicBezTo>
                    <a:pt x="7523" y="194"/>
                    <a:pt x="7611" y="221"/>
                    <a:pt x="7603" y="221"/>
                  </a:cubicBezTo>
                  <a:cubicBezTo>
                    <a:pt x="7717" y="212"/>
                    <a:pt x="7762" y="159"/>
                    <a:pt x="7832" y="168"/>
                  </a:cubicBezTo>
                  <a:cubicBezTo>
                    <a:pt x="8062" y="230"/>
                    <a:pt x="8353" y="247"/>
                    <a:pt x="8494" y="150"/>
                  </a:cubicBezTo>
                  <a:cubicBezTo>
                    <a:pt x="8883" y="194"/>
                    <a:pt x="9210" y="124"/>
                    <a:pt x="9466" y="221"/>
                  </a:cubicBezTo>
                  <a:cubicBezTo>
                    <a:pt x="9731" y="132"/>
                    <a:pt x="10216" y="212"/>
                    <a:pt x="10534" y="238"/>
                  </a:cubicBezTo>
                  <a:cubicBezTo>
                    <a:pt x="10640" y="132"/>
                    <a:pt x="10976" y="221"/>
                    <a:pt x="11285" y="221"/>
                  </a:cubicBezTo>
                  <a:cubicBezTo>
                    <a:pt x="11523" y="230"/>
                    <a:pt x="11753" y="177"/>
                    <a:pt x="11956" y="185"/>
                  </a:cubicBezTo>
                  <a:cubicBezTo>
                    <a:pt x="12238" y="185"/>
                    <a:pt x="12521" y="194"/>
                    <a:pt x="12750" y="194"/>
                  </a:cubicBezTo>
                  <a:cubicBezTo>
                    <a:pt x="12989" y="194"/>
                    <a:pt x="13245" y="274"/>
                    <a:pt x="13413" y="177"/>
                  </a:cubicBezTo>
                  <a:cubicBezTo>
                    <a:pt x="13527" y="265"/>
                    <a:pt x="13624" y="185"/>
                    <a:pt x="13775" y="185"/>
                  </a:cubicBezTo>
                  <a:cubicBezTo>
                    <a:pt x="13845" y="185"/>
                    <a:pt x="13845" y="212"/>
                    <a:pt x="13907" y="212"/>
                  </a:cubicBezTo>
                  <a:cubicBezTo>
                    <a:pt x="14145" y="221"/>
                    <a:pt x="14454" y="177"/>
                    <a:pt x="14746" y="177"/>
                  </a:cubicBezTo>
                  <a:cubicBezTo>
                    <a:pt x="14905" y="177"/>
                    <a:pt x="15046" y="212"/>
                    <a:pt x="15187" y="212"/>
                  </a:cubicBezTo>
                  <a:cubicBezTo>
                    <a:pt x="15284" y="203"/>
                    <a:pt x="15364" y="168"/>
                    <a:pt x="15461" y="159"/>
                  </a:cubicBezTo>
                  <a:cubicBezTo>
                    <a:pt x="15558" y="150"/>
                    <a:pt x="15664" y="194"/>
                    <a:pt x="15770" y="194"/>
                  </a:cubicBezTo>
                  <a:cubicBezTo>
                    <a:pt x="15920" y="185"/>
                    <a:pt x="16070" y="124"/>
                    <a:pt x="16212" y="168"/>
                  </a:cubicBezTo>
                  <a:cubicBezTo>
                    <a:pt x="16256" y="168"/>
                    <a:pt x="16247" y="141"/>
                    <a:pt x="16256" y="124"/>
                  </a:cubicBezTo>
                  <a:cubicBezTo>
                    <a:pt x="16362" y="141"/>
                    <a:pt x="16459" y="159"/>
                    <a:pt x="16609" y="150"/>
                  </a:cubicBezTo>
                  <a:cubicBezTo>
                    <a:pt x="16750" y="212"/>
                    <a:pt x="16821" y="309"/>
                    <a:pt x="17095" y="291"/>
                  </a:cubicBezTo>
                  <a:cubicBezTo>
                    <a:pt x="17183" y="371"/>
                    <a:pt x="16909" y="415"/>
                    <a:pt x="16953" y="556"/>
                  </a:cubicBezTo>
                  <a:cubicBezTo>
                    <a:pt x="16997" y="627"/>
                    <a:pt x="17183" y="556"/>
                    <a:pt x="17262" y="556"/>
                  </a:cubicBezTo>
                  <a:cubicBezTo>
                    <a:pt x="17324" y="539"/>
                    <a:pt x="17254" y="521"/>
                    <a:pt x="17307" y="450"/>
                  </a:cubicBezTo>
                  <a:cubicBezTo>
                    <a:pt x="17474" y="433"/>
                    <a:pt x="17404" y="556"/>
                    <a:pt x="17527" y="565"/>
                  </a:cubicBezTo>
                  <a:cubicBezTo>
                    <a:pt x="17695" y="592"/>
                    <a:pt x="17660" y="503"/>
                    <a:pt x="17801" y="512"/>
                  </a:cubicBezTo>
                  <a:cubicBezTo>
                    <a:pt x="17792" y="565"/>
                    <a:pt x="17845" y="574"/>
                    <a:pt x="17836" y="618"/>
                  </a:cubicBezTo>
                  <a:cubicBezTo>
                    <a:pt x="17995" y="645"/>
                    <a:pt x="18013" y="583"/>
                    <a:pt x="18145" y="600"/>
                  </a:cubicBezTo>
                  <a:cubicBezTo>
                    <a:pt x="18163" y="645"/>
                    <a:pt x="18101" y="645"/>
                    <a:pt x="18101" y="680"/>
                  </a:cubicBezTo>
                  <a:cubicBezTo>
                    <a:pt x="18260" y="662"/>
                    <a:pt x="18410" y="636"/>
                    <a:pt x="18499" y="715"/>
                  </a:cubicBezTo>
                  <a:cubicBezTo>
                    <a:pt x="18552" y="715"/>
                    <a:pt x="18525" y="680"/>
                    <a:pt x="18499" y="689"/>
                  </a:cubicBezTo>
                  <a:cubicBezTo>
                    <a:pt x="18631" y="653"/>
                    <a:pt x="18922" y="662"/>
                    <a:pt x="19028" y="724"/>
                  </a:cubicBezTo>
                  <a:cubicBezTo>
                    <a:pt x="19117" y="706"/>
                    <a:pt x="19064" y="645"/>
                    <a:pt x="19161" y="698"/>
                  </a:cubicBezTo>
                  <a:cubicBezTo>
                    <a:pt x="19284" y="680"/>
                    <a:pt x="19373" y="645"/>
                    <a:pt x="19434" y="592"/>
                  </a:cubicBezTo>
                  <a:cubicBezTo>
                    <a:pt x="19496" y="618"/>
                    <a:pt x="19487" y="689"/>
                    <a:pt x="19567" y="706"/>
                  </a:cubicBezTo>
                  <a:cubicBezTo>
                    <a:pt x="19602" y="689"/>
                    <a:pt x="19638" y="680"/>
                    <a:pt x="19699" y="680"/>
                  </a:cubicBezTo>
                  <a:cubicBezTo>
                    <a:pt x="19699" y="618"/>
                    <a:pt x="19620" y="600"/>
                    <a:pt x="19655" y="521"/>
                  </a:cubicBezTo>
                  <a:cubicBezTo>
                    <a:pt x="19770" y="521"/>
                    <a:pt x="19708" y="539"/>
                    <a:pt x="19699" y="574"/>
                  </a:cubicBezTo>
                  <a:cubicBezTo>
                    <a:pt x="19823" y="600"/>
                    <a:pt x="19823" y="530"/>
                    <a:pt x="19920" y="547"/>
                  </a:cubicBezTo>
                  <a:cubicBezTo>
                    <a:pt x="20035" y="565"/>
                    <a:pt x="20141" y="768"/>
                    <a:pt x="20229" y="609"/>
                  </a:cubicBezTo>
                  <a:cubicBezTo>
                    <a:pt x="20220" y="574"/>
                    <a:pt x="20097" y="574"/>
                    <a:pt x="20097" y="600"/>
                  </a:cubicBezTo>
                  <a:cubicBezTo>
                    <a:pt x="20026" y="574"/>
                    <a:pt x="20053" y="494"/>
                    <a:pt x="20017" y="442"/>
                  </a:cubicBezTo>
                  <a:cubicBezTo>
                    <a:pt x="20123" y="433"/>
                    <a:pt x="20220" y="406"/>
                    <a:pt x="20370" y="424"/>
                  </a:cubicBezTo>
                  <a:cubicBezTo>
                    <a:pt x="20353" y="486"/>
                    <a:pt x="20132" y="415"/>
                    <a:pt x="20150" y="503"/>
                  </a:cubicBezTo>
                  <a:cubicBezTo>
                    <a:pt x="20309" y="565"/>
                    <a:pt x="20653" y="512"/>
                    <a:pt x="20724" y="433"/>
                  </a:cubicBezTo>
                  <a:cubicBezTo>
                    <a:pt x="20874" y="459"/>
                    <a:pt x="21147" y="415"/>
                    <a:pt x="21121" y="539"/>
                  </a:cubicBezTo>
                  <a:cubicBezTo>
                    <a:pt x="21289" y="574"/>
                    <a:pt x="21253" y="477"/>
                    <a:pt x="21395" y="494"/>
                  </a:cubicBezTo>
                  <a:cubicBezTo>
                    <a:pt x="21474" y="512"/>
                    <a:pt x="21359" y="521"/>
                    <a:pt x="21298" y="521"/>
                  </a:cubicBezTo>
                  <a:cubicBezTo>
                    <a:pt x="21315" y="600"/>
                    <a:pt x="21580" y="627"/>
                    <a:pt x="21430" y="733"/>
                  </a:cubicBezTo>
                  <a:cubicBezTo>
                    <a:pt x="21483" y="768"/>
                    <a:pt x="21677" y="777"/>
                    <a:pt x="21739" y="733"/>
                  </a:cubicBezTo>
                  <a:cubicBezTo>
                    <a:pt x="21704" y="698"/>
                    <a:pt x="21598" y="698"/>
                    <a:pt x="21518" y="680"/>
                  </a:cubicBezTo>
                  <a:cubicBezTo>
                    <a:pt x="21589" y="645"/>
                    <a:pt x="21457" y="530"/>
                    <a:pt x="21660" y="521"/>
                  </a:cubicBezTo>
                  <a:cubicBezTo>
                    <a:pt x="21863" y="530"/>
                    <a:pt x="21607" y="565"/>
                    <a:pt x="21651" y="627"/>
                  </a:cubicBezTo>
                  <a:cubicBezTo>
                    <a:pt x="21801" y="627"/>
                    <a:pt x="21845" y="547"/>
                    <a:pt x="21916" y="636"/>
                  </a:cubicBezTo>
                  <a:cubicBezTo>
                    <a:pt x="22057" y="618"/>
                    <a:pt x="21880" y="574"/>
                    <a:pt x="21925" y="530"/>
                  </a:cubicBezTo>
                  <a:cubicBezTo>
                    <a:pt x="22004" y="574"/>
                    <a:pt x="22216" y="556"/>
                    <a:pt x="22366" y="565"/>
                  </a:cubicBezTo>
                  <a:cubicBezTo>
                    <a:pt x="22454" y="600"/>
                    <a:pt x="22287" y="671"/>
                    <a:pt x="22445" y="698"/>
                  </a:cubicBezTo>
                  <a:cubicBezTo>
                    <a:pt x="22525" y="698"/>
                    <a:pt x="22569" y="680"/>
                    <a:pt x="22587" y="645"/>
                  </a:cubicBezTo>
                  <a:cubicBezTo>
                    <a:pt x="22578" y="609"/>
                    <a:pt x="22454" y="636"/>
                    <a:pt x="22454" y="592"/>
                  </a:cubicBezTo>
                  <a:cubicBezTo>
                    <a:pt x="22410" y="503"/>
                    <a:pt x="22596" y="547"/>
                    <a:pt x="22675" y="539"/>
                  </a:cubicBezTo>
                  <a:cubicBezTo>
                    <a:pt x="22640" y="442"/>
                    <a:pt x="22498" y="521"/>
                    <a:pt x="22366" y="512"/>
                  </a:cubicBezTo>
                  <a:cubicBezTo>
                    <a:pt x="22445" y="371"/>
                    <a:pt x="22666" y="477"/>
                    <a:pt x="22905" y="468"/>
                  </a:cubicBezTo>
                  <a:cubicBezTo>
                    <a:pt x="22887" y="503"/>
                    <a:pt x="22825" y="503"/>
                    <a:pt x="22807" y="547"/>
                  </a:cubicBezTo>
                  <a:cubicBezTo>
                    <a:pt x="23099" y="503"/>
                    <a:pt x="23090" y="627"/>
                    <a:pt x="23205" y="680"/>
                  </a:cubicBezTo>
                  <a:cubicBezTo>
                    <a:pt x="23240" y="680"/>
                    <a:pt x="23249" y="653"/>
                    <a:pt x="23293" y="653"/>
                  </a:cubicBezTo>
                  <a:cubicBezTo>
                    <a:pt x="23231" y="574"/>
                    <a:pt x="23108" y="521"/>
                    <a:pt x="23081" y="415"/>
                  </a:cubicBezTo>
                  <a:cubicBezTo>
                    <a:pt x="23178" y="442"/>
                    <a:pt x="23258" y="468"/>
                    <a:pt x="23249" y="547"/>
                  </a:cubicBezTo>
                  <a:cubicBezTo>
                    <a:pt x="23390" y="565"/>
                    <a:pt x="23434" y="521"/>
                    <a:pt x="23479" y="477"/>
                  </a:cubicBezTo>
                  <a:cubicBezTo>
                    <a:pt x="23532" y="494"/>
                    <a:pt x="23558" y="530"/>
                    <a:pt x="23558" y="583"/>
                  </a:cubicBezTo>
                  <a:cubicBezTo>
                    <a:pt x="23699" y="565"/>
                    <a:pt x="23620" y="521"/>
                    <a:pt x="23832" y="556"/>
                  </a:cubicBezTo>
                  <a:cubicBezTo>
                    <a:pt x="23894" y="574"/>
                    <a:pt x="24008" y="583"/>
                    <a:pt x="24000" y="618"/>
                  </a:cubicBezTo>
                  <a:cubicBezTo>
                    <a:pt x="24167" y="600"/>
                    <a:pt x="23991" y="539"/>
                    <a:pt x="24097" y="486"/>
                  </a:cubicBezTo>
                  <a:lnTo>
                    <a:pt x="23964" y="486"/>
                  </a:lnTo>
                  <a:cubicBezTo>
                    <a:pt x="24008" y="433"/>
                    <a:pt x="24291" y="468"/>
                    <a:pt x="24229" y="565"/>
                  </a:cubicBezTo>
                  <a:cubicBezTo>
                    <a:pt x="24423" y="547"/>
                    <a:pt x="24494" y="609"/>
                    <a:pt x="24671" y="600"/>
                  </a:cubicBezTo>
                  <a:cubicBezTo>
                    <a:pt x="24565" y="547"/>
                    <a:pt x="24203" y="539"/>
                    <a:pt x="24317" y="433"/>
                  </a:cubicBezTo>
                  <a:cubicBezTo>
                    <a:pt x="24450" y="433"/>
                    <a:pt x="24423" y="521"/>
                    <a:pt x="24538" y="521"/>
                  </a:cubicBezTo>
                  <a:cubicBezTo>
                    <a:pt x="24573" y="512"/>
                    <a:pt x="24582" y="494"/>
                    <a:pt x="24626" y="494"/>
                  </a:cubicBezTo>
                  <a:cubicBezTo>
                    <a:pt x="24635" y="442"/>
                    <a:pt x="24573" y="433"/>
                    <a:pt x="24591" y="389"/>
                  </a:cubicBezTo>
                  <a:cubicBezTo>
                    <a:pt x="24494" y="371"/>
                    <a:pt x="24467" y="406"/>
                    <a:pt x="24415" y="406"/>
                  </a:cubicBezTo>
                  <a:cubicBezTo>
                    <a:pt x="24335" y="336"/>
                    <a:pt x="24688" y="362"/>
                    <a:pt x="24768" y="415"/>
                  </a:cubicBezTo>
                  <a:cubicBezTo>
                    <a:pt x="24768" y="459"/>
                    <a:pt x="24706" y="468"/>
                    <a:pt x="24715" y="521"/>
                  </a:cubicBezTo>
                  <a:cubicBezTo>
                    <a:pt x="24891" y="477"/>
                    <a:pt x="25183" y="486"/>
                    <a:pt x="25245" y="583"/>
                  </a:cubicBezTo>
                  <a:cubicBezTo>
                    <a:pt x="25333" y="530"/>
                    <a:pt x="25209" y="494"/>
                    <a:pt x="25165" y="450"/>
                  </a:cubicBezTo>
                  <a:cubicBezTo>
                    <a:pt x="25289" y="415"/>
                    <a:pt x="25403" y="450"/>
                    <a:pt x="25518" y="486"/>
                  </a:cubicBezTo>
                  <a:lnTo>
                    <a:pt x="25562" y="503"/>
                  </a:lnTo>
                  <a:lnTo>
                    <a:pt x="25633" y="512"/>
                  </a:lnTo>
                  <a:cubicBezTo>
                    <a:pt x="25686" y="521"/>
                    <a:pt x="25730" y="530"/>
                    <a:pt x="25783" y="530"/>
                  </a:cubicBezTo>
                  <a:cubicBezTo>
                    <a:pt x="25880" y="539"/>
                    <a:pt x="25986" y="539"/>
                    <a:pt x="26101" y="512"/>
                  </a:cubicBezTo>
                  <a:cubicBezTo>
                    <a:pt x="26322" y="494"/>
                    <a:pt x="26163" y="609"/>
                    <a:pt x="26428" y="574"/>
                  </a:cubicBezTo>
                  <a:cubicBezTo>
                    <a:pt x="26640" y="592"/>
                    <a:pt x="26595" y="503"/>
                    <a:pt x="26728" y="494"/>
                  </a:cubicBezTo>
                  <a:cubicBezTo>
                    <a:pt x="27037" y="556"/>
                    <a:pt x="27267" y="503"/>
                    <a:pt x="27434" y="583"/>
                  </a:cubicBezTo>
                  <a:cubicBezTo>
                    <a:pt x="27514" y="565"/>
                    <a:pt x="27540" y="521"/>
                    <a:pt x="27673" y="530"/>
                  </a:cubicBezTo>
                  <a:cubicBezTo>
                    <a:pt x="27779" y="503"/>
                    <a:pt x="27823" y="442"/>
                    <a:pt x="27955" y="433"/>
                  </a:cubicBezTo>
                  <a:cubicBezTo>
                    <a:pt x="27893" y="397"/>
                    <a:pt x="27929" y="371"/>
                    <a:pt x="28061" y="380"/>
                  </a:cubicBezTo>
                  <a:cubicBezTo>
                    <a:pt x="28017" y="459"/>
                    <a:pt x="27752" y="539"/>
                    <a:pt x="27991" y="565"/>
                  </a:cubicBezTo>
                  <a:cubicBezTo>
                    <a:pt x="28167" y="556"/>
                    <a:pt x="27929" y="512"/>
                    <a:pt x="28070" y="459"/>
                  </a:cubicBezTo>
                  <a:cubicBezTo>
                    <a:pt x="28326" y="477"/>
                    <a:pt x="28547" y="406"/>
                    <a:pt x="28741" y="415"/>
                  </a:cubicBezTo>
                  <a:cubicBezTo>
                    <a:pt x="28882" y="415"/>
                    <a:pt x="28980" y="442"/>
                    <a:pt x="29085" y="468"/>
                  </a:cubicBezTo>
                  <a:cubicBezTo>
                    <a:pt x="29068" y="592"/>
                    <a:pt x="29050" y="724"/>
                    <a:pt x="29050" y="874"/>
                  </a:cubicBezTo>
                  <a:cubicBezTo>
                    <a:pt x="29041" y="1051"/>
                    <a:pt x="29174" y="733"/>
                    <a:pt x="29130" y="1015"/>
                  </a:cubicBezTo>
                  <a:cubicBezTo>
                    <a:pt x="29138" y="1236"/>
                    <a:pt x="29103" y="1077"/>
                    <a:pt x="29077" y="1130"/>
                  </a:cubicBezTo>
                  <a:cubicBezTo>
                    <a:pt x="29050" y="1192"/>
                    <a:pt x="29068" y="1360"/>
                    <a:pt x="28997" y="1395"/>
                  </a:cubicBezTo>
                  <a:cubicBezTo>
                    <a:pt x="29032" y="1651"/>
                    <a:pt x="29085" y="1422"/>
                    <a:pt x="29156" y="1501"/>
                  </a:cubicBezTo>
                  <a:cubicBezTo>
                    <a:pt x="29121" y="1739"/>
                    <a:pt x="29121" y="2084"/>
                    <a:pt x="29156" y="2287"/>
                  </a:cubicBezTo>
                  <a:cubicBezTo>
                    <a:pt x="29103" y="2464"/>
                    <a:pt x="29068" y="2313"/>
                    <a:pt x="29024" y="2269"/>
                  </a:cubicBezTo>
                  <a:cubicBezTo>
                    <a:pt x="28962" y="2411"/>
                    <a:pt x="29024" y="2693"/>
                    <a:pt x="29050" y="2949"/>
                  </a:cubicBezTo>
                  <a:cubicBezTo>
                    <a:pt x="28953" y="2914"/>
                    <a:pt x="28927" y="3029"/>
                    <a:pt x="28891" y="2790"/>
                  </a:cubicBezTo>
                  <a:cubicBezTo>
                    <a:pt x="28856" y="2826"/>
                    <a:pt x="28865" y="2967"/>
                    <a:pt x="28865" y="3064"/>
                  </a:cubicBezTo>
                  <a:cubicBezTo>
                    <a:pt x="28865" y="3205"/>
                    <a:pt x="28971" y="3064"/>
                    <a:pt x="29024" y="3090"/>
                  </a:cubicBezTo>
                  <a:cubicBezTo>
                    <a:pt x="29015" y="3302"/>
                    <a:pt x="29112" y="3241"/>
                    <a:pt x="29094" y="3497"/>
                  </a:cubicBezTo>
                  <a:cubicBezTo>
                    <a:pt x="29103" y="3576"/>
                    <a:pt x="29147" y="3550"/>
                    <a:pt x="29174" y="3558"/>
                  </a:cubicBezTo>
                  <a:cubicBezTo>
                    <a:pt x="29165" y="3682"/>
                    <a:pt x="29165" y="3788"/>
                    <a:pt x="29165" y="3903"/>
                  </a:cubicBezTo>
                  <a:cubicBezTo>
                    <a:pt x="29156" y="3947"/>
                    <a:pt x="29156" y="3991"/>
                    <a:pt x="29156" y="4035"/>
                  </a:cubicBezTo>
                  <a:lnTo>
                    <a:pt x="29156" y="4132"/>
                  </a:lnTo>
                  <a:cubicBezTo>
                    <a:pt x="29156" y="4274"/>
                    <a:pt x="29165" y="4397"/>
                    <a:pt x="29147" y="4521"/>
                  </a:cubicBezTo>
                  <a:cubicBezTo>
                    <a:pt x="29147" y="4565"/>
                    <a:pt x="29183" y="4556"/>
                    <a:pt x="29200" y="4565"/>
                  </a:cubicBezTo>
                  <a:cubicBezTo>
                    <a:pt x="29183" y="4750"/>
                    <a:pt x="29218" y="4883"/>
                    <a:pt x="29200" y="5006"/>
                  </a:cubicBezTo>
                  <a:cubicBezTo>
                    <a:pt x="29191" y="5015"/>
                    <a:pt x="29147" y="4998"/>
                    <a:pt x="29147" y="5006"/>
                  </a:cubicBezTo>
                  <a:cubicBezTo>
                    <a:pt x="29121" y="5042"/>
                    <a:pt x="29156" y="5183"/>
                    <a:pt x="29138" y="5227"/>
                  </a:cubicBezTo>
                  <a:cubicBezTo>
                    <a:pt x="29147" y="5280"/>
                    <a:pt x="29191" y="5263"/>
                    <a:pt x="29191" y="5316"/>
                  </a:cubicBezTo>
                  <a:cubicBezTo>
                    <a:pt x="29280" y="5377"/>
                    <a:pt x="29218" y="5174"/>
                    <a:pt x="29297" y="5236"/>
                  </a:cubicBezTo>
                  <a:cubicBezTo>
                    <a:pt x="29377" y="5430"/>
                    <a:pt x="29147" y="5342"/>
                    <a:pt x="29244" y="5589"/>
                  </a:cubicBezTo>
                  <a:cubicBezTo>
                    <a:pt x="29200" y="5598"/>
                    <a:pt x="29200" y="5545"/>
                    <a:pt x="29165" y="5536"/>
                  </a:cubicBezTo>
                  <a:cubicBezTo>
                    <a:pt x="29130" y="5678"/>
                    <a:pt x="29244" y="5792"/>
                    <a:pt x="29165" y="5854"/>
                  </a:cubicBezTo>
                  <a:cubicBezTo>
                    <a:pt x="29165" y="5898"/>
                    <a:pt x="29209" y="5889"/>
                    <a:pt x="29244" y="5898"/>
                  </a:cubicBezTo>
                  <a:cubicBezTo>
                    <a:pt x="29200" y="6163"/>
                    <a:pt x="29236" y="6322"/>
                    <a:pt x="29262" y="6561"/>
                  </a:cubicBezTo>
                  <a:cubicBezTo>
                    <a:pt x="29227" y="6552"/>
                    <a:pt x="29253" y="6428"/>
                    <a:pt x="29218" y="6428"/>
                  </a:cubicBezTo>
                  <a:cubicBezTo>
                    <a:pt x="29130" y="6481"/>
                    <a:pt x="29315" y="6914"/>
                    <a:pt x="29289" y="6605"/>
                  </a:cubicBezTo>
                  <a:cubicBezTo>
                    <a:pt x="29350" y="6631"/>
                    <a:pt x="29297" y="6825"/>
                    <a:pt x="29315" y="6923"/>
                  </a:cubicBezTo>
                  <a:cubicBezTo>
                    <a:pt x="29262" y="6896"/>
                    <a:pt x="29244" y="6949"/>
                    <a:pt x="29209" y="6958"/>
                  </a:cubicBezTo>
                  <a:cubicBezTo>
                    <a:pt x="29218" y="7011"/>
                    <a:pt x="29236" y="6984"/>
                    <a:pt x="29236" y="6958"/>
                  </a:cubicBezTo>
                  <a:cubicBezTo>
                    <a:pt x="29333" y="7073"/>
                    <a:pt x="29147" y="7391"/>
                    <a:pt x="29289" y="7452"/>
                  </a:cubicBezTo>
                  <a:cubicBezTo>
                    <a:pt x="29297" y="7594"/>
                    <a:pt x="29209" y="7549"/>
                    <a:pt x="29236" y="7717"/>
                  </a:cubicBezTo>
                  <a:cubicBezTo>
                    <a:pt x="29289" y="7735"/>
                    <a:pt x="29280" y="7655"/>
                    <a:pt x="29289" y="7585"/>
                  </a:cubicBezTo>
                  <a:cubicBezTo>
                    <a:pt x="29342" y="7629"/>
                    <a:pt x="29280" y="7841"/>
                    <a:pt x="29253" y="7894"/>
                  </a:cubicBezTo>
                  <a:cubicBezTo>
                    <a:pt x="29262" y="7964"/>
                    <a:pt x="29350" y="7841"/>
                    <a:pt x="29333" y="8026"/>
                  </a:cubicBezTo>
                  <a:cubicBezTo>
                    <a:pt x="29350" y="8123"/>
                    <a:pt x="29297" y="8115"/>
                    <a:pt x="29253" y="8115"/>
                  </a:cubicBezTo>
                  <a:cubicBezTo>
                    <a:pt x="29236" y="8265"/>
                    <a:pt x="29315" y="8397"/>
                    <a:pt x="29333" y="8556"/>
                  </a:cubicBezTo>
                  <a:cubicBezTo>
                    <a:pt x="29333" y="8583"/>
                    <a:pt x="29306" y="8609"/>
                    <a:pt x="29306" y="8644"/>
                  </a:cubicBezTo>
                  <a:cubicBezTo>
                    <a:pt x="29297" y="8706"/>
                    <a:pt x="29333" y="8724"/>
                    <a:pt x="29333" y="8741"/>
                  </a:cubicBezTo>
                  <a:cubicBezTo>
                    <a:pt x="29333" y="8847"/>
                    <a:pt x="29315" y="9042"/>
                    <a:pt x="29324" y="9227"/>
                  </a:cubicBezTo>
                  <a:cubicBezTo>
                    <a:pt x="29333" y="9307"/>
                    <a:pt x="29324" y="9457"/>
                    <a:pt x="29324" y="9536"/>
                  </a:cubicBezTo>
                  <a:cubicBezTo>
                    <a:pt x="29324" y="9651"/>
                    <a:pt x="29395" y="9757"/>
                    <a:pt x="29324" y="9845"/>
                  </a:cubicBezTo>
                  <a:cubicBezTo>
                    <a:pt x="29306" y="9863"/>
                    <a:pt x="29280" y="9960"/>
                    <a:pt x="29297" y="10022"/>
                  </a:cubicBezTo>
                  <a:cubicBezTo>
                    <a:pt x="29297" y="10031"/>
                    <a:pt x="29350" y="10066"/>
                    <a:pt x="29350" y="10066"/>
                  </a:cubicBezTo>
                  <a:cubicBezTo>
                    <a:pt x="29350" y="10084"/>
                    <a:pt x="29227" y="10375"/>
                    <a:pt x="29377" y="10419"/>
                  </a:cubicBezTo>
                  <a:cubicBezTo>
                    <a:pt x="29377" y="10596"/>
                    <a:pt x="29386" y="10693"/>
                    <a:pt x="29395" y="10958"/>
                  </a:cubicBezTo>
                  <a:cubicBezTo>
                    <a:pt x="29395" y="11011"/>
                    <a:pt x="29421" y="11143"/>
                    <a:pt x="29421" y="11134"/>
                  </a:cubicBezTo>
                  <a:cubicBezTo>
                    <a:pt x="29421" y="11196"/>
                    <a:pt x="29368" y="11205"/>
                    <a:pt x="29368" y="11267"/>
                  </a:cubicBezTo>
                  <a:cubicBezTo>
                    <a:pt x="29368" y="11408"/>
                    <a:pt x="29456" y="11390"/>
                    <a:pt x="29368" y="11488"/>
                  </a:cubicBezTo>
                  <a:cubicBezTo>
                    <a:pt x="29395" y="11532"/>
                    <a:pt x="29421" y="11576"/>
                    <a:pt x="29447" y="11620"/>
                  </a:cubicBezTo>
                  <a:cubicBezTo>
                    <a:pt x="29456" y="12273"/>
                    <a:pt x="29474" y="12918"/>
                    <a:pt x="29536" y="13483"/>
                  </a:cubicBezTo>
                  <a:cubicBezTo>
                    <a:pt x="29518" y="13527"/>
                    <a:pt x="29492" y="13554"/>
                    <a:pt x="29456" y="13571"/>
                  </a:cubicBezTo>
                  <a:cubicBezTo>
                    <a:pt x="29589" y="14004"/>
                    <a:pt x="29571" y="14437"/>
                    <a:pt x="29606" y="14861"/>
                  </a:cubicBezTo>
                  <a:cubicBezTo>
                    <a:pt x="29598" y="14975"/>
                    <a:pt x="29712" y="14905"/>
                    <a:pt x="29686" y="15046"/>
                  </a:cubicBezTo>
                  <a:cubicBezTo>
                    <a:pt x="29606" y="15019"/>
                    <a:pt x="29580" y="15099"/>
                    <a:pt x="29553" y="15170"/>
                  </a:cubicBezTo>
                  <a:cubicBezTo>
                    <a:pt x="29633" y="15205"/>
                    <a:pt x="29606" y="15055"/>
                    <a:pt x="29686" y="15090"/>
                  </a:cubicBezTo>
                  <a:cubicBezTo>
                    <a:pt x="29695" y="15196"/>
                    <a:pt x="29695" y="15302"/>
                    <a:pt x="29633" y="15311"/>
                  </a:cubicBezTo>
                  <a:cubicBezTo>
                    <a:pt x="29651" y="15364"/>
                    <a:pt x="29686" y="15390"/>
                    <a:pt x="29739" y="15399"/>
                  </a:cubicBezTo>
                  <a:cubicBezTo>
                    <a:pt x="29757" y="15708"/>
                    <a:pt x="29739" y="15814"/>
                    <a:pt x="29730" y="16150"/>
                  </a:cubicBezTo>
                  <a:cubicBezTo>
                    <a:pt x="29615" y="16035"/>
                    <a:pt x="29598" y="16035"/>
                    <a:pt x="29439" y="16017"/>
                  </a:cubicBezTo>
                  <a:cubicBezTo>
                    <a:pt x="29430" y="16105"/>
                    <a:pt x="29483" y="16097"/>
                    <a:pt x="29518" y="16105"/>
                  </a:cubicBezTo>
                  <a:cubicBezTo>
                    <a:pt x="29509" y="16229"/>
                    <a:pt x="29421" y="16229"/>
                    <a:pt x="29359" y="16273"/>
                  </a:cubicBezTo>
                  <a:cubicBezTo>
                    <a:pt x="29412" y="16494"/>
                    <a:pt x="29306" y="16688"/>
                    <a:pt x="29412" y="16812"/>
                  </a:cubicBezTo>
                  <a:cubicBezTo>
                    <a:pt x="29421" y="16909"/>
                    <a:pt x="29359" y="16874"/>
                    <a:pt x="29359" y="16944"/>
                  </a:cubicBezTo>
                  <a:cubicBezTo>
                    <a:pt x="29359" y="16988"/>
                    <a:pt x="29412" y="16971"/>
                    <a:pt x="29412" y="17033"/>
                  </a:cubicBezTo>
                  <a:cubicBezTo>
                    <a:pt x="29430" y="17183"/>
                    <a:pt x="29368" y="17200"/>
                    <a:pt x="29377" y="17342"/>
                  </a:cubicBezTo>
                  <a:cubicBezTo>
                    <a:pt x="29324" y="17368"/>
                    <a:pt x="29280" y="17412"/>
                    <a:pt x="29297" y="17562"/>
                  </a:cubicBezTo>
                  <a:cubicBezTo>
                    <a:pt x="29386" y="17668"/>
                    <a:pt x="29333" y="17200"/>
                    <a:pt x="29377" y="17474"/>
                  </a:cubicBezTo>
                  <a:cubicBezTo>
                    <a:pt x="29395" y="17545"/>
                    <a:pt x="29377" y="17642"/>
                    <a:pt x="29377" y="17651"/>
                  </a:cubicBezTo>
                  <a:cubicBezTo>
                    <a:pt x="29395" y="17765"/>
                    <a:pt x="29430" y="17792"/>
                    <a:pt x="29430" y="17836"/>
                  </a:cubicBezTo>
                  <a:cubicBezTo>
                    <a:pt x="29439" y="17907"/>
                    <a:pt x="29403" y="17924"/>
                    <a:pt x="29403" y="18013"/>
                  </a:cubicBezTo>
                  <a:cubicBezTo>
                    <a:pt x="29403" y="18357"/>
                    <a:pt x="29456" y="18781"/>
                    <a:pt x="29421" y="18984"/>
                  </a:cubicBezTo>
                  <a:cubicBezTo>
                    <a:pt x="29430" y="19037"/>
                    <a:pt x="29474" y="19019"/>
                    <a:pt x="29500" y="19028"/>
                  </a:cubicBezTo>
                  <a:cubicBezTo>
                    <a:pt x="29456" y="19249"/>
                    <a:pt x="29483" y="19620"/>
                    <a:pt x="29580" y="19832"/>
                  </a:cubicBezTo>
                  <a:cubicBezTo>
                    <a:pt x="29589" y="19920"/>
                    <a:pt x="29545" y="19973"/>
                    <a:pt x="29545" y="20052"/>
                  </a:cubicBezTo>
                  <a:cubicBezTo>
                    <a:pt x="29545" y="20132"/>
                    <a:pt x="29598" y="20158"/>
                    <a:pt x="29598" y="20185"/>
                  </a:cubicBezTo>
                  <a:cubicBezTo>
                    <a:pt x="29606" y="20238"/>
                    <a:pt x="29553" y="20247"/>
                    <a:pt x="29545" y="20273"/>
                  </a:cubicBezTo>
                  <a:cubicBezTo>
                    <a:pt x="29545" y="20300"/>
                    <a:pt x="29571" y="20476"/>
                    <a:pt x="29571" y="20494"/>
                  </a:cubicBezTo>
                  <a:cubicBezTo>
                    <a:pt x="29580" y="20573"/>
                    <a:pt x="29606" y="20635"/>
                    <a:pt x="29598" y="20759"/>
                  </a:cubicBezTo>
                  <a:cubicBezTo>
                    <a:pt x="29633" y="20750"/>
                    <a:pt x="29624" y="20653"/>
                    <a:pt x="29624" y="20582"/>
                  </a:cubicBezTo>
                  <a:cubicBezTo>
                    <a:pt x="29677" y="20476"/>
                    <a:pt x="29642" y="20874"/>
                    <a:pt x="29651" y="20988"/>
                  </a:cubicBezTo>
                  <a:cubicBezTo>
                    <a:pt x="29580" y="20882"/>
                    <a:pt x="29562" y="21112"/>
                    <a:pt x="29518" y="20935"/>
                  </a:cubicBezTo>
                  <a:cubicBezTo>
                    <a:pt x="29447" y="20980"/>
                    <a:pt x="29589" y="21024"/>
                    <a:pt x="29545" y="21156"/>
                  </a:cubicBezTo>
                  <a:cubicBezTo>
                    <a:pt x="29598" y="21227"/>
                    <a:pt x="29642" y="21050"/>
                    <a:pt x="29651" y="21165"/>
                  </a:cubicBezTo>
                  <a:cubicBezTo>
                    <a:pt x="29651" y="21342"/>
                    <a:pt x="29606" y="21147"/>
                    <a:pt x="29571" y="21244"/>
                  </a:cubicBezTo>
                  <a:cubicBezTo>
                    <a:pt x="29553" y="21333"/>
                    <a:pt x="29633" y="21306"/>
                    <a:pt x="29651" y="21342"/>
                  </a:cubicBezTo>
                  <a:cubicBezTo>
                    <a:pt x="29659" y="21377"/>
                    <a:pt x="29615" y="21571"/>
                    <a:pt x="29695" y="21518"/>
                  </a:cubicBezTo>
                  <a:cubicBezTo>
                    <a:pt x="29712" y="21765"/>
                    <a:pt x="29677" y="21933"/>
                    <a:pt x="29668" y="22136"/>
                  </a:cubicBezTo>
                  <a:cubicBezTo>
                    <a:pt x="29589" y="22110"/>
                    <a:pt x="29562" y="22233"/>
                    <a:pt x="29509" y="22136"/>
                  </a:cubicBezTo>
                  <a:cubicBezTo>
                    <a:pt x="29465" y="22304"/>
                    <a:pt x="29465" y="22745"/>
                    <a:pt x="29500" y="22931"/>
                  </a:cubicBezTo>
                  <a:cubicBezTo>
                    <a:pt x="29509" y="22975"/>
                    <a:pt x="29527" y="22975"/>
                    <a:pt x="29553" y="22975"/>
                  </a:cubicBezTo>
                  <a:cubicBezTo>
                    <a:pt x="29589" y="23346"/>
                    <a:pt x="29483" y="23752"/>
                    <a:pt x="29580" y="23955"/>
                  </a:cubicBezTo>
                  <a:cubicBezTo>
                    <a:pt x="29553" y="24141"/>
                    <a:pt x="29500" y="24432"/>
                    <a:pt x="29624" y="24441"/>
                  </a:cubicBezTo>
                  <a:cubicBezTo>
                    <a:pt x="29598" y="24564"/>
                    <a:pt x="29651" y="24670"/>
                    <a:pt x="29651" y="24794"/>
                  </a:cubicBezTo>
                  <a:cubicBezTo>
                    <a:pt x="29651" y="24882"/>
                    <a:pt x="29615" y="24997"/>
                    <a:pt x="29624" y="25059"/>
                  </a:cubicBezTo>
                  <a:cubicBezTo>
                    <a:pt x="29624" y="25112"/>
                    <a:pt x="29668" y="25165"/>
                    <a:pt x="29677" y="25200"/>
                  </a:cubicBezTo>
                  <a:cubicBezTo>
                    <a:pt x="29704" y="25377"/>
                    <a:pt x="29686" y="25589"/>
                    <a:pt x="29695" y="25774"/>
                  </a:cubicBezTo>
                  <a:cubicBezTo>
                    <a:pt x="29704" y="25924"/>
                    <a:pt x="29686" y="26207"/>
                    <a:pt x="29721" y="26436"/>
                  </a:cubicBezTo>
                  <a:cubicBezTo>
                    <a:pt x="29739" y="26595"/>
                    <a:pt x="29792" y="26701"/>
                    <a:pt x="29792" y="26842"/>
                  </a:cubicBezTo>
                  <a:cubicBezTo>
                    <a:pt x="29801" y="27001"/>
                    <a:pt x="29774" y="27160"/>
                    <a:pt x="29818" y="27328"/>
                  </a:cubicBezTo>
                  <a:cubicBezTo>
                    <a:pt x="29739" y="27293"/>
                    <a:pt x="29721" y="27372"/>
                    <a:pt x="29659" y="27372"/>
                  </a:cubicBezTo>
                  <a:cubicBezTo>
                    <a:pt x="29677" y="27205"/>
                    <a:pt x="29553" y="27266"/>
                    <a:pt x="29553" y="27143"/>
                  </a:cubicBezTo>
                  <a:cubicBezTo>
                    <a:pt x="29483" y="27178"/>
                    <a:pt x="29589" y="27284"/>
                    <a:pt x="29553" y="27408"/>
                  </a:cubicBezTo>
                  <a:cubicBezTo>
                    <a:pt x="29465" y="27293"/>
                    <a:pt x="29315" y="27257"/>
                    <a:pt x="29262" y="27443"/>
                  </a:cubicBezTo>
                  <a:cubicBezTo>
                    <a:pt x="29253" y="27469"/>
                    <a:pt x="29306" y="27549"/>
                    <a:pt x="29315" y="27584"/>
                  </a:cubicBezTo>
                  <a:cubicBezTo>
                    <a:pt x="29324" y="27672"/>
                    <a:pt x="29297" y="27884"/>
                    <a:pt x="29306" y="28070"/>
                  </a:cubicBezTo>
                  <a:cubicBezTo>
                    <a:pt x="29324" y="28229"/>
                    <a:pt x="29386" y="28308"/>
                    <a:pt x="29333" y="28467"/>
                  </a:cubicBezTo>
                  <a:cubicBezTo>
                    <a:pt x="29421" y="28573"/>
                    <a:pt x="29395" y="29023"/>
                    <a:pt x="29430" y="29315"/>
                  </a:cubicBezTo>
                  <a:cubicBezTo>
                    <a:pt x="29447" y="29403"/>
                    <a:pt x="29492" y="29447"/>
                    <a:pt x="29509" y="29536"/>
                  </a:cubicBezTo>
                  <a:cubicBezTo>
                    <a:pt x="29562" y="29792"/>
                    <a:pt x="29492" y="30048"/>
                    <a:pt x="29483" y="30286"/>
                  </a:cubicBezTo>
                  <a:cubicBezTo>
                    <a:pt x="29377" y="30260"/>
                    <a:pt x="29368" y="30401"/>
                    <a:pt x="29297" y="30419"/>
                  </a:cubicBezTo>
                  <a:cubicBezTo>
                    <a:pt x="29253" y="30666"/>
                    <a:pt x="29077" y="30683"/>
                    <a:pt x="29024" y="30895"/>
                  </a:cubicBezTo>
                  <a:cubicBezTo>
                    <a:pt x="28927" y="30807"/>
                    <a:pt x="28918" y="30895"/>
                    <a:pt x="28891" y="31028"/>
                  </a:cubicBezTo>
                  <a:cubicBezTo>
                    <a:pt x="28759" y="30860"/>
                    <a:pt x="28706" y="31143"/>
                    <a:pt x="28600" y="31151"/>
                  </a:cubicBezTo>
                  <a:cubicBezTo>
                    <a:pt x="28609" y="31081"/>
                    <a:pt x="28573" y="31072"/>
                    <a:pt x="28573" y="31019"/>
                  </a:cubicBezTo>
                  <a:cubicBezTo>
                    <a:pt x="28538" y="31037"/>
                    <a:pt x="28547" y="31134"/>
                    <a:pt x="28547" y="31196"/>
                  </a:cubicBezTo>
                  <a:cubicBezTo>
                    <a:pt x="28476" y="31090"/>
                    <a:pt x="28459" y="31178"/>
                    <a:pt x="28414" y="31063"/>
                  </a:cubicBezTo>
                  <a:cubicBezTo>
                    <a:pt x="28370" y="31045"/>
                    <a:pt x="28361" y="31090"/>
                    <a:pt x="28361" y="31143"/>
                  </a:cubicBezTo>
                  <a:cubicBezTo>
                    <a:pt x="28344" y="31090"/>
                    <a:pt x="28291" y="31116"/>
                    <a:pt x="28255" y="31054"/>
                  </a:cubicBezTo>
                  <a:cubicBezTo>
                    <a:pt x="28247" y="31045"/>
                    <a:pt x="28264" y="30975"/>
                    <a:pt x="28255" y="30966"/>
                  </a:cubicBezTo>
                  <a:cubicBezTo>
                    <a:pt x="28220" y="30922"/>
                    <a:pt x="28132" y="30984"/>
                    <a:pt x="28123" y="30922"/>
                  </a:cubicBezTo>
                  <a:cubicBezTo>
                    <a:pt x="28123" y="30887"/>
                    <a:pt x="28158" y="30869"/>
                    <a:pt x="28150" y="30834"/>
                  </a:cubicBezTo>
                  <a:cubicBezTo>
                    <a:pt x="28132" y="30745"/>
                    <a:pt x="28097" y="30710"/>
                    <a:pt x="28017" y="30648"/>
                  </a:cubicBezTo>
                  <a:cubicBezTo>
                    <a:pt x="28044" y="30498"/>
                    <a:pt x="27982" y="30480"/>
                    <a:pt x="27999" y="30339"/>
                  </a:cubicBezTo>
                  <a:cubicBezTo>
                    <a:pt x="27991" y="30286"/>
                    <a:pt x="27946" y="30304"/>
                    <a:pt x="27920" y="30295"/>
                  </a:cubicBezTo>
                  <a:cubicBezTo>
                    <a:pt x="28017" y="30083"/>
                    <a:pt x="27999" y="29659"/>
                    <a:pt x="28132" y="29500"/>
                  </a:cubicBezTo>
                  <a:lnTo>
                    <a:pt x="28141" y="29147"/>
                  </a:lnTo>
                  <a:cubicBezTo>
                    <a:pt x="27973" y="29129"/>
                    <a:pt x="27920" y="29279"/>
                    <a:pt x="27787" y="29315"/>
                  </a:cubicBezTo>
                  <a:cubicBezTo>
                    <a:pt x="27770" y="29023"/>
                    <a:pt x="27629" y="29341"/>
                    <a:pt x="27549" y="29218"/>
                  </a:cubicBezTo>
                  <a:lnTo>
                    <a:pt x="27558" y="29041"/>
                  </a:lnTo>
                  <a:cubicBezTo>
                    <a:pt x="27487" y="29041"/>
                    <a:pt x="27478" y="29112"/>
                    <a:pt x="27399" y="29076"/>
                  </a:cubicBezTo>
                  <a:cubicBezTo>
                    <a:pt x="27417" y="28838"/>
                    <a:pt x="27408" y="28803"/>
                    <a:pt x="27425" y="28591"/>
                  </a:cubicBezTo>
                  <a:cubicBezTo>
                    <a:pt x="27478" y="28573"/>
                    <a:pt x="27514" y="28511"/>
                    <a:pt x="27531" y="28423"/>
                  </a:cubicBezTo>
                  <a:cubicBezTo>
                    <a:pt x="27523" y="28264"/>
                    <a:pt x="27461" y="28423"/>
                    <a:pt x="27452" y="28326"/>
                  </a:cubicBezTo>
                  <a:lnTo>
                    <a:pt x="27452" y="28149"/>
                  </a:lnTo>
                  <a:lnTo>
                    <a:pt x="27558" y="28149"/>
                  </a:lnTo>
                  <a:cubicBezTo>
                    <a:pt x="27531" y="27982"/>
                    <a:pt x="27646" y="27849"/>
                    <a:pt x="27540" y="27796"/>
                  </a:cubicBezTo>
                  <a:cubicBezTo>
                    <a:pt x="27496" y="27805"/>
                    <a:pt x="27584" y="28061"/>
                    <a:pt x="27452" y="28017"/>
                  </a:cubicBezTo>
                  <a:lnTo>
                    <a:pt x="27461" y="26639"/>
                  </a:lnTo>
                  <a:cubicBezTo>
                    <a:pt x="27452" y="26586"/>
                    <a:pt x="27417" y="26569"/>
                    <a:pt x="27417" y="26507"/>
                  </a:cubicBezTo>
                  <a:cubicBezTo>
                    <a:pt x="27355" y="26507"/>
                    <a:pt x="27337" y="26586"/>
                    <a:pt x="27258" y="26551"/>
                  </a:cubicBezTo>
                  <a:cubicBezTo>
                    <a:pt x="27231" y="26330"/>
                    <a:pt x="27161" y="26357"/>
                    <a:pt x="27205" y="26101"/>
                  </a:cubicBezTo>
                  <a:cubicBezTo>
                    <a:pt x="27125" y="26057"/>
                    <a:pt x="27161" y="26198"/>
                    <a:pt x="27152" y="26277"/>
                  </a:cubicBezTo>
                  <a:cubicBezTo>
                    <a:pt x="27125" y="26419"/>
                    <a:pt x="27116" y="26198"/>
                    <a:pt x="27125" y="26145"/>
                  </a:cubicBezTo>
                  <a:cubicBezTo>
                    <a:pt x="27152" y="25836"/>
                    <a:pt x="27063" y="25315"/>
                    <a:pt x="27214" y="25218"/>
                  </a:cubicBezTo>
                  <a:cubicBezTo>
                    <a:pt x="27169" y="25130"/>
                    <a:pt x="27099" y="25068"/>
                    <a:pt x="27134" y="24856"/>
                  </a:cubicBezTo>
                  <a:cubicBezTo>
                    <a:pt x="27169" y="24873"/>
                    <a:pt x="27143" y="24988"/>
                    <a:pt x="27187" y="24997"/>
                  </a:cubicBezTo>
                  <a:cubicBezTo>
                    <a:pt x="27205" y="24988"/>
                    <a:pt x="27214" y="24953"/>
                    <a:pt x="27240" y="24953"/>
                  </a:cubicBezTo>
                  <a:cubicBezTo>
                    <a:pt x="27222" y="24847"/>
                    <a:pt x="27205" y="24741"/>
                    <a:pt x="27134" y="24723"/>
                  </a:cubicBezTo>
                  <a:cubicBezTo>
                    <a:pt x="27108" y="24414"/>
                    <a:pt x="27205" y="24176"/>
                    <a:pt x="27143" y="23929"/>
                  </a:cubicBezTo>
                  <a:cubicBezTo>
                    <a:pt x="27214" y="24158"/>
                    <a:pt x="27205" y="23743"/>
                    <a:pt x="27143" y="23708"/>
                  </a:cubicBezTo>
                  <a:cubicBezTo>
                    <a:pt x="27143" y="23425"/>
                    <a:pt x="27161" y="23107"/>
                    <a:pt x="27143" y="22869"/>
                  </a:cubicBezTo>
                  <a:cubicBezTo>
                    <a:pt x="27108" y="22216"/>
                    <a:pt x="27231" y="21386"/>
                    <a:pt x="27108" y="20918"/>
                  </a:cubicBezTo>
                  <a:cubicBezTo>
                    <a:pt x="27125" y="20838"/>
                    <a:pt x="27152" y="20909"/>
                    <a:pt x="27187" y="20918"/>
                  </a:cubicBezTo>
                  <a:cubicBezTo>
                    <a:pt x="27187" y="20865"/>
                    <a:pt x="27196" y="20838"/>
                    <a:pt x="27214" y="20829"/>
                  </a:cubicBezTo>
                  <a:cubicBezTo>
                    <a:pt x="27214" y="20706"/>
                    <a:pt x="27161" y="20723"/>
                    <a:pt x="27161" y="20609"/>
                  </a:cubicBezTo>
                  <a:cubicBezTo>
                    <a:pt x="27161" y="20529"/>
                    <a:pt x="27222" y="20423"/>
                    <a:pt x="27214" y="20344"/>
                  </a:cubicBezTo>
                  <a:cubicBezTo>
                    <a:pt x="27214" y="20247"/>
                    <a:pt x="27152" y="20220"/>
                    <a:pt x="27169" y="20114"/>
                  </a:cubicBezTo>
                  <a:cubicBezTo>
                    <a:pt x="27161" y="20017"/>
                    <a:pt x="27187" y="19982"/>
                    <a:pt x="27249" y="19991"/>
                  </a:cubicBezTo>
                  <a:cubicBezTo>
                    <a:pt x="27214" y="19893"/>
                    <a:pt x="27134" y="19876"/>
                    <a:pt x="27169" y="19673"/>
                  </a:cubicBezTo>
                  <a:cubicBezTo>
                    <a:pt x="27196" y="19682"/>
                    <a:pt x="27187" y="19761"/>
                    <a:pt x="27222" y="19761"/>
                  </a:cubicBezTo>
                  <a:cubicBezTo>
                    <a:pt x="27267" y="19717"/>
                    <a:pt x="27222" y="19576"/>
                    <a:pt x="27249" y="19452"/>
                  </a:cubicBezTo>
                  <a:cubicBezTo>
                    <a:pt x="27249" y="19443"/>
                    <a:pt x="27302" y="19373"/>
                    <a:pt x="27302" y="19364"/>
                  </a:cubicBezTo>
                  <a:cubicBezTo>
                    <a:pt x="27328" y="19046"/>
                    <a:pt x="27258" y="18684"/>
                    <a:pt x="27284" y="18481"/>
                  </a:cubicBezTo>
                  <a:cubicBezTo>
                    <a:pt x="27267" y="18437"/>
                    <a:pt x="27231" y="18410"/>
                    <a:pt x="27205" y="18392"/>
                  </a:cubicBezTo>
                  <a:cubicBezTo>
                    <a:pt x="27302" y="18216"/>
                    <a:pt x="27231" y="17907"/>
                    <a:pt x="27205" y="17677"/>
                  </a:cubicBezTo>
                  <a:lnTo>
                    <a:pt x="27284" y="17686"/>
                  </a:lnTo>
                  <a:cubicBezTo>
                    <a:pt x="27267" y="17580"/>
                    <a:pt x="27275" y="17439"/>
                    <a:pt x="27214" y="17412"/>
                  </a:cubicBezTo>
                  <a:cubicBezTo>
                    <a:pt x="27240" y="17280"/>
                    <a:pt x="27284" y="17465"/>
                    <a:pt x="27320" y="17465"/>
                  </a:cubicBezTo>
                  <a:cubicBezTo>
                    <a:pt x="27320" y="17306"/>
                    <a:pt x="27267" y="17253"/>
                    <a:pt x="27240" y="17147"/>
                  </a:cubicBezTo>
                  <a:cubicBezTo>
                    <a:pt x="27267" y="16953"/>
                    <a:pt x="27258" y="16688"/>
                    <a:pt x="27187" y="16529"/>
                  </a:cubicBezTo>
                  <a:cubicBezTo>
                    <a:pt x="27205" y="16459"/>
                    <a:pt x="27231" y="16415"/>
                    <a:pt x="27240" y="16353"/>
                  </a:cubicBezTo>
                  <a:cubicBezTo>
                    <a:pt x="27125" y="15717"/>
                    <a:pt x="27090" y="14993"/>
                    <a:pt x="27152" y="14269"/>
                  </a:cubicBezTo>
                  <a:cubicBezTo>
                    <a:pt x="27125" y="14154"/>
                    <a:pt x="27108" y="14048"/>
                    <a:pt x="27072" y="13951"/>
                  </a:cubicBezTo>
                  <a:cubicBezTo>
                    <a:pt x="27090" y="13774"/>
                    <a:pt x="27134" y="13633"/>
                    <a:pt x="27134" y="13421"/>
                  </a:cubicBezTo>
                  <a:lnTo>
                    <a:pt x="27240" y="13421"/>
                  </a:lnTo>
                  <a:cubicBezTo>
                    <a:pt x="27196" y="13262"/>
                    <a:pt x="27081" y="12989"/>
                    <a:pt x="27187" y="12847"/>
                  </a:cubicBezTo>
                  <a:cubicBezTo>
                    <a:pt x="27258" y="12900"/>
                    <a:pt x="27187" y="13077"/>
                    <a:pt x="27187" y="13156"/>
                  </a:cubicBezTo>
                  <a:cubicBezTo>
                    <a:pt x="27205" y="13262"/>
                    <a:pt x="27302" y="13262"/>
                    <a:pt x="27284" y="13421"/>
                  </a:cubicBezTo>
                  <a:cubicBezTo>
                    <a:pt x="27320" y="13395"/>
                    <a:pt x="27337" y="13333"/>
                    <a:pt x="27346" y="13245"/>
                  </a:cubicBezTo>
                  <a:cubicBezTo>
                    <a:pt x="27381" y="13395"/>
                    <a:pt x="27505" y="13315"/>
                    <a:pt x="27549" y="13386"/>
                  </a:cubicBezTo>
                  <a:cubicBezTo>
                    <a:pt x="27664" y="13545"/>
                    <a:pt x="27593" y="13783"/>
                    <a:pt x="27655" y="14013"/>
                  </a:cubicBezTo>
                  <a:cubicBezTo>
                    <a:pt x="27646" y="14092"/>
                    <a:pt x="27646" y="14198"/>
                    <a:pt x="27576" y="14189"/>
                  </a:cubicBezTo>
                  <a:cubicBezTo>
                    <a:pt x="27584" y="14251"/>
                    <a:pt x="27611" y="14295"/>
                    <a:pt x="27629" y="14366"/>
                  </a:cubicBezTo>
                  <a:cubicBezTo>
                    <a:pt x="27673" y="14357"/>
                    <a:pt x="27690" y="14287"/>
                    <a:pt x="27682" y="14189"/>
                  </a:cubicBezTo>
                  <a:cubicBezTo>
                    <a:pt x="27735" y="14295"/>
                    <a:pt x="27699" y="14604"/>
                    <a:pt x="27673" y="14719"/>
                  </a:cubicBezTo>
                  <a:cubicBezTo>
                    <a:pt x="27593" y="14666"/>
                    <a:pt x="27611" y="14702"/>
                    <a:pt x="27540" y="14763"/>
                  </a:cubicBezTo>
                  <a:cubicBezTo>
                    <a:pt x="27549" y="14869"/>
                    <a:pt x="27646" y="14913"/>
                    <a:pt x="27567" y="15028"/>
                  </a:cubicBezTo>
                  <a:cubicBezTo>
                    <a:pt x="27602" y="15019"/>
                    <a:pt x="27620" y="15037"/>
                    <a:pt x="27620" y="15072"/>
                  </a:cubicBezTo>
                  <a:cubicBezTo>
                    <a:pt x="27699" y="15064"/>
                    <a:pt x="27584" y="14710"/>
                    <a:pt x="27699" y="14763"/>
                  </a:cubicBezTo>
                  <a:cubicBezTo>
                    <a:pt x="27699" y="14958"/>
                    <a:pt x="27708" y="15170"/>
                    <a:pt x="27673" y="15293"/>
                  </a:cubicBezTo>
                  <a:cubicBezTo>
                    <a:pt x="27690" y="15461"/>
                    <a:pt x="27770" y="15302"/>
                    <a:pt x="27805" y="15390"/>
                  </a:cubicBezTo>
                  <a:cubicBezTo>
                    <a:pt x="27814" y="15249"/>
                    <a:pt x="27743" y="15134"/>
                    <a:pt x="27805" y="15037"/>
                  </a:cubicBezTo>
                  <a:cubicBezTo>
                    <a:pt x="27858" y="15046"/>
                    <a:pt x="27893" y="15064"/>
                    <a:pt x="27911" y="15125"/>
                  </a:cubicBezTo>
                  <a:cubicBezTo>
                    <a:pt x="27955" y="15099"/>
                    <a:pt x="27982" y="15055"/>
                    <a:pt x="27991" y="14993"/>
                  </a:cubicBezTo>
                  <a:cubicBezTo>
                    <a:pt x="27946" y="14834"/>
                    <a:pt x="27920" y="15072"/>
                    <a:pt x="27858" y="15037"/>
                  </a:cubicBezTo>
                  <a:cubicBezTo>
                    <a:pt x="27876" y="14940"/>
                    <a:pt x="27823" y="14949"/>
                    <a:pt x="27779" y="14949"/>
                  </a:cubicBezTo>
                  <a:cubicBezTo>
                    <a:pt x="27761" y="14808"/>
                    <a:pt x="27814" y="14781"/>
                    <a:pt x="27814" y="14684"/>
                  </a:cubicBezTo>
                  <a:cubicBezTo>
                    <a:pt x="27849" y="14693"/>
                    <a:pt x="27832" y="14790"/>
                    <a:pt x="27832" y="14861"/>
                  </a:cubicBezTo>
                  <a:cubicBezTo>
                    <a:pt x="27955" y="14790"/>
                    <a:pt x="27823" y="14622"/>
                    <a:pt x="27787" y="14543"/>
                  </a:cubicBezTo>
                  <a:cubicBezTo>
                    <a:pt x="27787" y="14384"/>
                    <a:pt x="27849" y="14331"/>
                    <a:pt x="27893" y="14242"/>
                  </a:cubicBezTo>
                  <a:cubicBezTo>
                    <a:pt x="27876" y="14145"/>
                    <a:pt x="27761" y="14225"/>
                    <a:pt x="27787" y="14057"/>
                  </a:cubicBezTo>
                  <a:cubicBezTo>
                    <a:pt x="27814" y="13986"/>
                    <a:pt x="27876" y="13960"/>
                    <a:pt x="27920" y="13933"/>
                  </a:cubicBezTo>
                  <a:cubicBezTo>
                    <a:pt x="27893" y="13872"/>
                    <a:pt x="27832" y="13872"/>
                    <a:pt x="27814" y="13792"/>
                  </a:cubicBezTo>
                  <a:cubicBezTo>
                    <a:pt x="27805" y="13377"/>
                    <a:pt x="27832" y="12821"/>
                    <a:pt x="27823" y="12282"/>
                  </a:cubicBezTo>
                  <a:cubicBezTo>
                    <a:pt x="27832" y="12185"/>
                    <a:pt x="27752" y="12238"/>
                    <a:pt x="27752" y="12150"/>
                  </a:cubicBezTo>
                  <a:cubicBezTo>
                    <a:pt x="27717" y="12176"/>
                    <a:pt x="27699" y="12247"/>
                    <a:pt x="27690" y="12326"/>
                  </a:cubicBezTo>
                  <a:cubicBezTo>
                    <a:pt x="27611" y="12203"/>
                    <a:pt x="27531" y="12371"/>
                    <a:pt x="27452" y="12406"/>
                  </a:cubicBezTo>
                  <a:lnTo>
                    <a:pt x="27452" y="12318"/>
                  </a:lnTo>
                  <a:lnTo>
                    <a:pt x="27461" y="12229"/>
                  </a:lnTo>
                  <a:cubicBezTo>
                    <a:pt x="27540" y="12300"/>
                    <a:pt x="27611" y="12273"/>
                    <a:pt x="27620" y="12106"/>
                  </a:cubicBezTo>
                  <a:cubicBezTo>
                    <a:pt x="27531" y="12070"/>
                    <a:pt x="27584" y="12256"/>
                    <a:pt x="27487" y="12185"/>
                  </a:cubicBezTo>
                  <a:cubicBezTo>
                    <a:pt x="27558" y="12017"/>
                    <a:pt x="27523" y="11894"/>
                    <a:pt x="27461" y="11744"/>
                  </a:cubicBezTo>
                  <a:cubicBezTo>
                    <a:pt x="27408" y="11823"/>
                    <a:pt x="27470" y="11911"/>
                    <a:pt x="27461" y="12008"/>
                  </a:cubicBezTo>
                  <a:cubicBezTo>
                    <a:pt x="27452" y="12185"/>
                    <a:pt x="27381" y="12273"/>
                    <a:pt x="27355" y="12406"/>
                  </a:cubicBezTo>
                  <a:cubicBezTo>
                    <a:pt x="27320" y="12344"/>
                    <a:pt x="27214" y="12247"/>
                    <a:pt x="27196" y="12406"/>
                  </a:cubicBezTo>
                  <a:cubicBezTo>
                    <a:pt x="27152" y="12256"/>
                    <a:pt x="27116" y="12114"/>
                    <a:pt x="27063" y="12000"/>
                  </a:cubicBezTo>
                  <a:cubicBezTo>
                    <a:pt x="27046" y="11876"/>
                    <a:pt x="27116" y="11911"/>
                    <a:pt x="27116" y="11823"/>
                  </a:cubicBezTo>
                  <a:cubicBezTo>
                    <a:pt x="27143" y="11708"/>
                    <a:pt x="27099" y="11602"/>
                    <a:pt x="27090" y="11470"/>
                  </a:cubicBezTo>
                  <a:cubicBezTo>
                    <a:pt x="27090" y="11399"/>
                    <a:pt x="27116" y="11399"/>
                    <a:pt x="27116" y="11337"/>
                  </a:cubicBezTo>
                  <a:cubicBezTo>
                    <a:pt x="27116" y="11187"/>
                    <a:pt x="27081" y="11073"/>
                    <a:pt x="27090" y="10940"/>
                  </a:cubicBezTo>
                  <a:cubicBezTo>
                    <a:pt x="27116" y="10666"/>
                    <a:pt x="27099" y="10119"/>
                    <a:pt x="27099" y="9828"/>
                  </a:cubicBezTo>
                  <a:cubicBezTo>
                    <a:pt x="27099" y="9748"/>
                    <a:pt x="27178" y="9607"/>
                    <a:pt x="27081" y="9563"/>
                  </a:cubicBezTo>
                  <a:cubicBezTo>
                    <a:pt x="27055" y="9439"/>
                    <a:pt x="27134" y="9474"/>
                    <a:pt x="27134" y="9386"/>
                  </a:cubicBezTo>
                  <a:cubicBezTo>
                    <a:pt x="27143" y="9315"/>
                    <a:pt x="27108" y="9307"/>
                    <a:pt x="27081" y="9298"/>
                  </a:cubicBezTo>
                  <a:cubicBezTo>
                    <a:pt x="27055" y="9156"/>
                    <a:pt x="27169" y="9236"/>
                    <a:pt x="27161" y="9121"/>
                  </a:cubicBezTo>
                  <a:cubicBezTo>
                    <a:pt x="27178" y="8962"/>
                    <a:pt x="27099" y="8874"/>
                    <a:pt x="27161" y="8768"/>
                  </a:cubicBezTo>
                  <a:cubicBezTo>
                    <a:pt x="27161" y="8715"/>
                    <a:pt x="27116" y="8724"/>
                    <a:pt x="27081" y="8724"/>
                  </a:cubicBezTo>
                  <a:cubicBezTo>
                    <a:pt x="27134" y="8583"/>
                    <a:pt x="27152" y="8388"/>
                    <a:pt x="27143" y="8141"/>
                  </a:cubicBezTo>
                  <a:cubicBezTo>
                    <a:pt x="27116" y="8106"/>
                    <a:pt x="27090" y="8079"/>
                    <a:pt x="27063" y="8053"/>
                  </a:cubicBezTo>
                  <a:cubicBezTo>
                    <a:pt x="27072" y="7567"/>
                    <a:pt x="27090" y="6349"/>
                    <a:pt x="27055" y="5527"/>
                  </a:cubicBezTo>
                  <a:cubicBezTo>
                    <a:pt x="27046" y="5404"/>
                    <a:pt x="27010" y="5307"/>
                    <a:pt x="27002" y="5174"/>
                  </a:cubicBezTo>
                  <a:cubicBezTo>
                    <a:pt x="26984" y="4883"/>
                    <a:pt x="27028" y="4609"/>
                    <a:pt x="26975" y="4371"/>
                  </a:cubicBezTo>
                  <a:cubicBezTo>
                    <a:pt x="26957" y="4600"/>
                    <a:pt x="26905" y="4530"/>
                    <a:pt x="26896" y="4282"/>
                  </a:cubicBezTo>
                  <a:cubicBezTo>
                    <a:pt x="26905" y="4318"/>
                    <a:pt x="26905" y="4274"/>
                    <a:pt x="26905" y="4194"/>
                  </a:cubicBezTo>
                  <a:cubicBezTo>
                    <a:pt x="26905" y="4124"/>
                    <a:pt x="26905" y="4018"/>
                    <a:pt x="26913" y="3894"/>
                  </a:cubicBezTo>
                  <a:cubicBezTo>
                    <a:pt x="26913" y="3717"/>
                    <a:pt x="26913" y="3505"/>
                    <a:pt x="26913" y="3391"/>
                  </a:cubicBezTo>
                  <a:cubicBezTo>
                    <a:pt x="26905" y="3346"/>
                    <a:pt x="26940" y="3329"/>
                    <a:pt x="26940" y="3294"/>
                  </a:cubicBezTo>
                  <a:cubicBezTo>
                    <a:pt x="26940" y="3249"/>
                    <a:pt x="26905" y="3196"/>
                    <a:pt x="26913" y="3117"/>
                  </a:cubicBezTo>
                  <a:cubicBezTo>
                    <a:pt x="26922" y="3064"/>
                    <a:pt x="26940" y="2993"/>
                    <a:pt x="26940" y="2967"/>
                  </a:cubicBezTo>
                  <a:cubicBezTo>
                    <a:pt x="26940" y="2905"/>
                    <a:pt x="26869" y="2914"/>
                    <a:pt x="26896" y="2764"/>
                  </a:cubicBezTo>
                  <a:cubicBezTo>
                    <a:pt x="26896" y="2728"/>
                    <a:pt x="26949" y="2622"/>
                    <a:pt x="26949" y="2631"/>
                  </a:cubicBezTo>
                  <a:cubicBezTo>
                    <a:pt x="26949" y="2622"/>
                    <a:pt x="26940" y="2614"/>
                    <a:pt x="26940" y="2614"/>
                  </a:cubicBezTo>
                  <a:cubicBezTo>
                    <a:pt x="26887" y="2631"/>
                    <a:pt x="26807" y="2675"/>
                    <a:pt x="26763" y="2684"/>
                  </a:cubicBezTo>
                  <a:cubicBezTo>
                    <a:pt x="26746" y="2684"/>
                    <a:pt x="26746" y="2649"/>
                    <a:pt x="26710" y="2649"/>
                  </a:cubicBezTo>
                  <a:cubicBezTo>
                    <a:pt x="26640" y="2658"/>
                    <a:pt x="26534" y="2702"/>
                    <a:pt x="26463" y="2702"/>
                  </a:cubicBezTo>
                  <a:cubicBezTo>
                    <a:pt x="26401" y="2702"/>
                    <a:pt x="26127" y="2667"/>
                    <a:pt x="26030" y="2693"/>
                  </a:cubicBezTo>
                  <a:cubicBezTo>
                    <a:pt x="25995" y="2693"/>
                    <a:pt x="25977" y="2755"/>
                    <a:pt x="25933" y="2737"/>
                  </a:cubicBezTo>
                  <a:cubicBezTo>
                    <a:pt x="25942" y="2693"/>
                    <a:pt x="25977" y="2693"/>
                    <a:pt x="25986" y="2658"/>
                  </a:cubicBezTo>
                  <a:cubicBezTo>
                    <a:pt x="25942" y="2658"/>
                    <a:pt x="25924" y="2693"/>
                    <a:pt x="25880" y="2684"/>
                  </a:cubicBezTo>
                  <a:cubicBezTo>
                    <a:pt x="25863" y="2720"/>
                    <a:pt x="25871" y="2737"/>
                    <a:pt x="25889" y="2737"/>
                  </a:cubicBezTo>
                  <a:cubicBezTo>
                    <a:pt x="25854" y="2808"/>
                    <a:pt x="25810" y="2737"/>
                    <a:pt x="25854" y="2684"/>
                  </a:cubicBezTo>
                  <a:cubicBezTo>
                    <a:pt x="25783" y="2720"/>
                    <a:pt x="25757" y="2720"/>
                    <a:pt x="25695" y="2711"/>
                  </a:cubicBezTo>
                  <a:cubicBezTo>
                    <a:pt x="25686" y="2711"/>
                    <a:pt x="25651" y="2720"/>
                    <a:pt x="25607" y="2728"/>
                  </a:cubicBezTo>
                  <a:cubicBezTo>
                    <a:pt x="25589" y="2737"/>
                    <a:pt x="25571" y="2746"/>
                    <a:pt x="25554" y="2746"/>
                  </a:cubicBezTo>
                  <a:cubicBezTo>
                    <a:pt x="25527" y="2755"/>
                    <a:pt x="25501" y="2755"/>
                    <a:pt x="25483" y="2755"/>
                  </a:cubicBezTo>
                  <a:cubicBezTo>
                    <a:pt x="25395" y="2755"/>
                    <a:pt x="25315" y="2728"/>
                    <a:pt x="25218" y="2728"/>
                  </a:cubicBezTo>
                  <a:cubicBezTo>
                    <a:pt x="24953" y="2728"/>
                    <a:pt x="24609" y="2755"/>
                    <a:pt x="24370" y="2737"/>
                  </a:cubicBezTo>
                  <a:cubicBezTo>
                    <a:pt x="24264" y="2737"/>
                    <a:pt x="24132" y="2790"/>
                    <a:pt x="24017" y="2790"/>
                  </a:cubicBezTo>
                  <a:cubicBezTo>
                    <a:pt x="23947" y="2790"/>
                    <a:pt x="23938" y="2764"/>
                    <a:pt x="23885" y="2755"/>
                  </a:cubicBezTo>
                  <a:cubicBezTo>
                    <a:pt x="23752" y="2737"/>
                    <a:pt x="23629" y="2790"/>
                    <a:pt x="23532" y="2781"/>
                  </a:cubicBezTo>
                  <a:cubicBezTo>
                    <a:pt x="23443" y="2773"/>
                    <a:pt x="23373" y="2728"/>
                    <a:pt x="23311" y="2720"/>
                  </a:cubicBezTo>
                  <a:cubicBezTo>
                    <a:pt x="23231" y="2711"/>
                    <a:pt x="23099" y="2693"/>
                    <a:pt x="23046" y="2693"/>
                  </a:cubicBezTo>
                  <a:cubicBezTo>
                    <a:pt x="23011" y="2693"/>
                    <a:pt x="22931" y="2746"/>
                    <a:pt x="22913" y="2746"/>
                  </a:cubicBezTo>
                  <a:cubicBezTo>
                    <a:pt x="22834" y="2746"/>
                    <a:pt x="22834" y="2720"/>
                    <a:pt x="22781" y="2711"/>
                  </a:cubicBezTo>
                  <a:cubicBezTo>
                    <a:pt x="22702" y="2711"/>
                    <a:pt x="22684" y="2737"/>
                    <a:pt x="22604" y="2737"/>
                  </a:cubicBezTo>
                  <a:cubicBezTo>
                    <a:pt x="22507" y="2737"/>
                    <a:pt x="22419" y="2702"/>
                    <a:pt x="22340" y="2711"/>
                  </a:cubicBezTo>
                  <a:cubicBezTo>
                    <a:pt x="22207" y="2711"/>
                    <a:pt x="21863" y="2808"/>
                    <a:pt x="21624" y="2720"/>
                  </a:cubicBezTo>
                  <a:cubicBezTo>
                    <a:pt x="21589" y="2773"/>
                    <a:pt x="21262" y="2790"/>
                    <a:pt x="21006" y="2790"/>
                  </a:cubicBezTo>
                  <a:cubicBezTo>
                    <a:pt x="20936" y="2790"/>
                    <a:pt x="20847" y="2764"/>
                    <a:pt x="20785" y="2764"/>
                  </a:cubicBezTo>
                  <a:cubicBezTo>
                    <a:pt x="20309" y="2773"/>
                    <a:pt x="19814" y="2834"/>
                    <a:pt x="19408" y="2790"/>
                  </a:cubicBezTo>
                  <a:cubicBezTo>
                    <a:pt x="19320" y="2781"/>
                    <a:pt x="19240" y="2711"/>
                    <a:pt x="19143" y="2764"/>
                  </a:cubicBezTo>
                  <a:cubicBezTo>
                    <a:pt x="19143" y="2790"/>
                    <a:pt x="19223" y="2781"/>
                    <a:pt x="19276" y="2790"/>
                  </a:cubicBezTo>
                  <a:cubicBezTo>
                    <a:pt x="19178" y="2834"/>
                    <a:pt x="18763" y="2843"/>
                    <a:pt x="18790" y="2728"/>
                  </a:cubicBezTo>
                  <a:cubicBezTo>
                    <a:pt x="18755" y="2799"/>
                    <a:pt x="18675" y="2755"/>
                    <a:pt x="18516" y="2781"/>
                  </a:cubicBezTo>
                  <a:cubicBezTo>
                    <a:pt x="18446" y="2790"/>
                    <a:pt x="18331" y="2870"/>
                    <a:pt x="18119" y="2826"/>
                  </a:cubicBezTo>
                  <a:cubicBezTo>
                    <a:pt x="18101" y="2773"/>
                    <a:pt x="18181" y="2773"/>
                    <a:pt x="18251" y="2773"/>
                  </a:cubicBezTo>
                  <a:cubicBezTo>
                    <a:pt x="18225" y="2746"/>
                    <a:pt x="18154" y="2675"/>
                    <a:pt x="18304" y="2693"/>
                  </a:cubicBezTo>
                  <a:cubicBezTo>
                    <a:pt x="18278" y="2614"/>
                    <a:pt x="18207" y="2720"/>
                    <a:pt x="18119" y="2693"/>
                  </a:cubicBezTo>
                  <a:cubicBezTo>
                    <a:pt x="18154" y="2667"/>
                    <a:pt x="18172" y="2631"/>
                    <a:pt x="18172" y="2587"/>
                  </a:cubicBezTo>
                  <a:cubicBezTo>
                    <a:pt x="18048" y="2561"/>
                    <a:pt x="18057" y="2622"/>
                    <a:pt x="17951" y="2614"/>
                  </a:cubicBezTo>
                  <a:cubicBezTo>
                    <a:pt x="18004" y="2508"/>
                    <a:pt x="17819" y="2481"/>
                    <a:pt x="17730" y="2525"/>
                  </a:cubicBezTo>
                  <a:cubicBezTo>
                    <a:pt x="17783" y="2622"/>
                    <a:pt x="17969" y="2631"/>
                    <a:pt x="17986" y="2746"/>
                  </a:cubicBezTo>
                  <a:cubicBezTo>
                    <a:pt x="17916" y="2781"/>
                    <a:pt x="17801" y="2790"/>
                    <a:pt x="17766" y="2843"/>
                  </a:cubicBezTo>
                  <a:cubicBezTo>
                    <a:pt x="17704" y="2817"/>
                    <a:pt x="17695" y="2746"/>
                    <a:pt x="17633" y="2711"/>
                  </a:cubicBezTo>
                  <a:cubicBezTo>
                    <a:pt x="17510" y="2720"/>
                    <a:pt x="17527" y="2834"/>
                    <a:pt x="17677" y="2817"/>
                  </a:cubicBezTo>
                  <a:cubicBezTo>
                    <a:pt x="17518" y="2914"/>
                    <a:pt x="17395" y="2755"/>
                    <a:pt x="17368" y="2684"/>
                  </a:cubicBezTo>
                  <a:cubicBezTo>
                    <a:pt x="17289" y="2737"/>
                    <a:pt x="17103" y="2737"/>
                    <a:pt x="17139" y="2861"/>
                  </a:cubicBezTo>
                  <a:cubicBezTo>
                    <a:pt x="17077" y="2861"/>
                    <a:pt x="17015" y="2861"/>
                    <a:pt x="17006" y="2887"/>
                  </a:cubicBezTo>
                  <a:cubicBezTo>
                    <a:pt x="16918" y="2834"/>
                    <a:pt x="16715" y="2843"/>
                    <a:pt x="16706" y="2755"/>
                  </a:cubicBezTo>
                  <a:cubicBezTo>
                    <a:pt x="16821" y="2746"/>
                    <a:pt x="16927" y="2746"/>
                    <a:pt x="16874" y="2834"/>
                  </a:cubicBezTo>
                  <a:lnTo>
                    <a:pt x="17095" y="2834"/>
                  </a:lnTo>
                  <a:cubicBezTo>
                    <a:pt x="17139" y="2737"/>
                    <a:pt x="16883" y="2799"/>
                    <a:pt x="16927" y="2702"/>
                  </a:cubicBezTo>
                  <a:cubicBezTo>
                    <a:pt x="17068" y="2675"/>
                    <a:pt x="17042" y="2693"/>
                    <a:pt x="17148" y="2728"/>
                  </a:cubicBezTo>
                  <a:cubicBezTo>
                    <a:pt x="17139" y="2640"/>
                    <a:pt x="16953" y="2649"/>
                    <a:pt x="16927" y="2569"/>
                  </a:cubicBezTo>
                  <a:cubicBezTo>
                    <a:pt x="16794" y="2561"/>
                    <a:pt x="16724" y="2658"/>
                    <a:pt x="16618" y="2587"/>
                  </a:cubicBezTo>
                  <a:cubicBezTo>
                    <a:pt x="16627" y="2464"/>
                    <a:pt x="16944" y="2402"/>
                    <a:pt x="16892" y="2331"/>
                  </a:cubicBezTo>
                  <a:cubicBezTo>
                    <a:pt x="16997" y="2278"/>
                    <a:pt x="17130" y="2358"/>
                    <a:pt x="17298" y="2313"/>
                  </a:cubicBezTo>
                  <a:cubicBezTo>
                    <a:pt x="17218" y="2358"/>
                    <a:pt x="17298" y="2340"/>
                    <a:pt x="17289" y="2419"/>
                  </a:cubicBezTo>
                  <a:cubicBezTo>
                    <a:pt x="17501" y="2428"/>
                    <a:pt x="17377" y="2234"/>
                    <a:pt x="17607" y="2260"/>
                  </a:cubicBezTo>
                  <a:cubicBezTo>
                    <a:pt x="17722" y="2260"/>
                    <a:pt x="17660" y="2278"/>
                    <a:pt x="17651" y="2313"/>
                  </a:cubicBezTo>
                  <a:cubicBezTo>
                    <a:pt x="17748" y="2331"/>
                    <a:pt x="17713" y="2269"/>
                    <a:pt x="17783" y="2260"/>
                  </a:cubicBezTo>
                  <a:cubicBezTo>
                    <a:pt x="17986" y="2234"/>
                    <a:pt x="17951" y="2340"/>
                    <a:pt x="18137" y="2322"/>
                  </a:cubicBezTo>
                  <a:cubicBezTo>
                    <a:pt x="18287" y="2287"/>
                    <a:pt x="18048" y="2260"/>
                    <a:pt x="18101" y="2190"/>
                  </a:cubicBezTo>
                  <a:cubicBezTo>
                    <a:pt x="18119" y="2234"/>
                    <a:pt x="18304" y="2190"/>
                    <a:pt x="18313" y="2243"/>
                  </a:cubicBezTo>
                  <a:cubicBezTo>
                    <a:pt x="18419" y="2243"/>
                    <a:pt x="18269" y="2172"/>
                    <a:pt x="18234" y="2163"/>
                  </a:cubicBezTo>
                  <a:cubicBezTo>
                    <a:pt x="18340" y="2119"/>
                    <a:pt x="18543" y="2199"/>
                    <a:pt x="18675" y="2119"/>
                  </a:cubicBezTo>
                  <a:cubicBezTo>
                    <a:pt x="18596" y="2031"/>
                    <a:pt x="18516" y="2163"/>
                    <a:pt x="18410" y="2137"/>
                  </a:cubicBezTo>
                  <a:cubicBezTo>
                    <a:pt x="18393" y="2075"/>
                    <a:pt x="18216" y="2066"/>
                    <a:pt x="18322" y="2004"/>
                  </a:cubicBezTo>
                  <a:cubicBezTo>
                    <a:pt x="18128" y="1969"/>
                    <a:pt x="18145" y="2075"/>
                    <a:pt x="17969" y="2057"/>
                  </a:cubicBezTo>
                  <a:cubicBezTo>
                    <a:pt x="17810" y="2049"/>
                    <a:pt x="17933" y="1987"/>
                    <a:pt x="17748" y="2022"/>
                  </a:cubicBezTo>
                  <a:cubicBezTo>
                    <a:pt x="17660" y="2040"/>
                    <a:pt x="17607" y="2066"/>
                    <a:pt x="17527" y="2075"/>
                  </a:cubicBezTo>
                  <a:cubicBezTo>
                    <a:pt x="17439" y="2040"/>
                    <a:pt x="17333" y="2013"/>
                    <a:pt x="17218" y="1987"/>
                  </a:cubicBezTo>
                  <a:cubicBezTo>
                    <a:pt x="17059" y="2013"/>
                    <a:pt x="17342" y="2004"/>
                    <a:pt x="17254" y="2075"/>
                  </a:cubicBezTo>
                  <a:cubicBezTo>
                    <a:pt x="17086" y="2154"/>
                    <a:pt x="16706" y="2013"/>
                    <a:pt x="16635" y="2110"/>
                  </a:cubicBezTo>
                  <a:cubicBezTo>
                    <a:pt x="16565" y="2075"/>
                    <a:pt x="16485" y="2040"/>
                    <a:pt x="16326" y="2057"/>
                  </a:cubicBezTo>
                  <a:cubicBezTo>
                    <a:pt x="16406" y="1916"/>
                    <a:pt x="16574" y="2119"/>
                    <a:pt x="16680" y="2031"/>
                  </a:cubicBezTo>
                  <a:cubicBezTo>
                    <a:pt x="16529" y="1934"/>
                    <a:pt x="16326" y="1854"/>
                    <a:pt x="16159" y="1757"/>
                  </a:cubicBezTo>
                  <a:cubicBezTo>
                    <a:pt x="16000" y="1845"/>
                    <a:pt x="16273" y="1907"/>
                    <a:pt x="16379" y="1925"/>
                  </a:cubicBezTo>
                  <a:cubicBezTo>
                    <a:pt x="16353" y="2022"/>
                    <a:pt x="16035" y="1925"/>
                    <a:pt x="16106" y="2075"/>
                  </a:cubicBezTo>
                  <a:cubicBezTo>
                    <a:pt x="16026" y="2075"/>
                    <a:pt x="15991" y="2057"/>
                    <a:pt x="15973" y="2022"/>
                  </a:cubicBezTo>
                  <a:cubicBezTo>
                    <a:pt x="15894" y="2093"/>
                    <a:pt x="15682" y="2075"/>
                    <a:pt x="15488" y="2066"/>
                  </a:cubicBezTo>
                  <a:cubicBezTo>
                    <a:pt x="15496" y="2013"/>
                    <a:pt x="15682" y="2066"/>
                    <a:pt x="15664" y="1987"/>
                  </a:cubicBezTo>
                  <a:cubicBezTo>
                    <a:pt x="15567" y="1960"/>
                    <a:pt x="15461" y="1934"/>
                    <a:pt x="15355" y="1907"/>
                  </a:cubicBezTo>
                  <a:cubicBezTo>
                    <a:pt x="15240" y="1907"/>
                    <a:pt x="15267" y="1996"/>
                    <a:pt x="15258" y="2066"/>
                  </a:cubicBezTo>
                  <a:cubicBezTo>
                    <a:pt x="15152" y="2049"/>
                    <a:pt x="14940" y="2093"/>
                    <a:pt x="14905" y="2031"/>
                  </a:cubicBezTo>
                  <a:cubicBezTo>
                    <a:pt x="14905" y="1907"/>
                    <a:pt x="15099" y="2066"/>
                    <a:pt x="15179" y="1987"/>
                  </a:cubicBezTo>
                  <a:cubicBezTo>
                    <a:pt x="15055" y="1863"/>
                    <a:pt x="14922" y="2013"/>
                    <a:pt x="14781" y="1951"/>
                  </a:cubicBezTo>
                  <a:cubicBezTo>
                    <a:pt x="14772" y="1996"/>
                    <a:pt x="14834" y="2004"/>
                    <a:pt x="14817" y="2057"/>
                  </a:cubicBezTo>
                  <a:lnTo>
                    <a:pt x="14419" y="2049"/>
                  </a:lnTo>
                  <a:cubicBezTo>
                    <a:pt x="14287" y="1987"/>
                    <a:pt x="14737" y="2075"/>
                    <a:pt x="14693" y="1978"/>
                  </a:cubicBezTo>
                  <a:cubicBezTo>
                    <a:pt x="14587" y="1916"/>
                    <a:pt x="14366" y="2004"/>
                    <a:pt x="14198" y="1996"/>
                  </a:cubicBezTo>
                  <a:cubicBezTo>
                    <a:pt x="14437" y="2084"/>
                    <a:pt x="13951" y="2031"/>
                    <a:pt x="13801" y="2040"/>
                  </a:cubicBezTo>
                  <a:cubicBezTo>
                    <a:pt x="13677" y="1996"/>
                    <a:pt x="14031" y="2022"/>
                    <a:pt x="14110" y="2022"/>
                  </a:cubicBezTo>
                  <a:cubicBezTo>
                    <a:pt x="14048" y="1907"/>
                    <a:pt x="13766" y="1987"/>
                    <a:pt x="13669" y="2013"/>
                  </a:cubicBezTo>
                  <a:cubicBezTo>
                    <a:pt x="13554" y="1943"/>
                    <a:pt x="13227" y="1890"/>
                    <a:pt x="13095" y="1978"/>
                  </a:cubicBezTo>
                  <a:cubicBezTo>
                    <a:pt x="13157" y="2040"/>
                    <a:pt x="13404" y="1996"/>
                    <a:pt x="13536" y="2013"/>
                  </a:cubicBezTo>
                  <a:cubicBezTo>
                    <a:pt x="13545" y="2066"/>
                    <a:pt x="13377" y="2022"/>
                    <a:pt x="13315" y="2040"/>
                  </a:cubicBezTo>
                  <a:cubicBezTo>
                    <a:pt x="13148" y="2031"/>
                    <a:pt x="12962" y="2013"/>
                    <a:pt x="12909" y="2084"/>
                  </a:cubicBezTo>
                  <a:cubicBezTo>
                    <a:pt x="12662" y="2004"/>
                    <a:pt x="12477" y="2049"/>
                    <a:pt x="12159" y="2013"/>
                  </a:cubicBezTo>
                  <a:cubicBezTo>
                    <a:pt x="12115" y="2022"/>
                    <a:pt x="12132" y="2066"/>
                    <a:pt x="12070" y="2066"/>
                  </a:cubicBezTo>
                  <a:cubicBezTo>
                    <a:pt x="11956" y="2075"/>
                    <a:pt x="11929" y="2031"/>
                    <a:pt x="11938" y="1960"/>
                  </a:cubicBezTo>
                  <a:cubicBezTo>
                    <a:pt x="11638" y="2040"/>
                    <a:pt x="11461" y="1898"/>
                    <a:pt x="11187" y="1951"/>
                  </a:cubicBezTo>
                  <a:cubicBezTo>
                    <a:pt x="11099" y="1890"/>
                    <a:pt x="11205" y="1898"/>
                    <a:pt x="11232" y="1845"/>
                  </a:cubicBezTo>
                  <a:cubicBezTo>
                    <a:pt x="11161" y="1854"/>
                    <a:pt x="11161" y="1819"/>
                    <a:pt x="11099" y="1819"/>
                  </a:cubicBezTo>
                  <a:cubicBezTo>
                    <a:pt x="11046" y="1819"/>
                    <a:pt x="11037" y="1890"/>
                    <a:pt x="11099" y="1898"/>
                  </a:cubicBezTo>
                  <a:cubicBezTo>
                    <a:pt x="10976" y="1996"/>
                    <a:pt x="10781" y="1934"/>
                    <a:pt x="10605" y="1969"/>
                  </a:cubicBezTo>
                  <a:cubicBezTo>
                    <a:pt x="10605" y="2004"/>
                    <a:pt x="10596" y="2040"/>
                    <a:pt x="10649" y="2049"/>
                  </a:cubicBezTo>
                  <a:cubicBezTo>
                    <a:pt x="10543" y="2093"/>
                    <a:pt x="10410" y="2022"/>
                    <a:pt x="10252" y="2066"/>
                  </a:cubicBezTo>
                  <a:cubicBezTo>
                    <a:pt x="10349" y="2013"/>
                    <a:pt x="10269" y="1925"/>
                    <a:pt x="10172" y="1907"/>
                  </a:cubicBezTo>
                  <a:cubicBezTo>
                    <a:pt x="10199" y="1828"/>
                    <a:pt x="10260" y="1934"/>
                    <a:pt x="10349" y="1907"/>
                  </a:cubicBezTo>
                  <a:cubicBezTo>
                    <a:pt x="10357" y="1854"/>
                    <a:pt x="10313" y="1828"/>
                    <a:pt x="10216" y="1828"/>
                  </a:cubicBezTo>
                  <a:cubicBezTo>
                    <a:pt x="10022" y="1845"/>
                    <a:pt x="10234" y="1969"/>
                    <a:pt x="10119" y="2013"/>
                  </a:cubicBezTo>
                  <a:cubicBezTo>
                    <a:pt x="9925" y="1960"/>
                    <a:pt x="9907" y="1960"/>
                    <a:pt x="9633" y="1951"/>
                  </a:cubicBezTo>
                  <a:lnTo>
                    <a:pt x="9642" y="1872"/>
                  </a:lnTo>
                  <a:cubicBezTo>
                    <a:pt x="9422" y="1872"/>
                    <a:pt x="9351" y="1960"/>
                    <a:pt x="9104" y="1943"/>
                  </a:cubicBezTo>
                  <a:cubicBezTo>
                    <a:pt x="9165" y="1872"/>
                    <a:pt x="9033" y="1881"/>
                    <a:pt x="9015" y="1863"/>
                  </a:cubicBezTo>
                  <a:cubicBezTo>
                    <a:pt x="8989" y="1828"/>
                    <a:pt x="9051" y="1748"/>
                    <a:pt x="8936" y="1757"/>
                  </a:cubicBezTo>
                  <a:cubicBezTo>
                    <a:pt x="8786" y="1819"/>
                    <a:pt x="9095" y="1837"/>
                    <a:pt x="9015" y="1943"/>
                  </a:cubicBezTo>
                  <a:cubicBezTo>
                    <a:pt x="8839" y="1960"/>
                    <a:pt x="8892" y="1837"/>
                    <a:pt x="8706" y="1854"/>
                  </a:cubicBezTo>
                  <a:cubicBezTo>
                    <a:pt x="8644" y="1863"/>
                    <a:pt x="8697" y="1907"/>
                    <a:pt x="8750" y="1916"/>
                  </a:cubicBezTo>
                  <a:cubicBezTo>
                    <a:pt x="8653" y="1978"/>
                    <a:pt x="8556" y="1881"/>
                    <a:pt x="8441" y="1881"/>
                  </a:cubicBezTo>
                  <a:cubicBezTo>
                    <a:pt x="8335" y="1881"/>
                    <a:pt x="8194" y="1925"/>
                    <a:pt x="8079" y="1925"/>
                  </a:cubicBezTo>
                  <a:cubicBezTo>
                    <a:pt x="7973" y="1934"/>
                    <a:pt x="7867" y="1881"/>
                    <a:pt x="7770" y="1925"/>
                  </a:cubicBezTo>
                  <a:cubicBezTo>
                    <a:pt x="7762" y="1881"/>
                    <a:pt x="7814" y="1881"/>
                    <a:pt x="7823" y="1845"/>
                  </a:cubicBezTo>
                  <a:cubicBezTo>
                    <a:pt x="7682" y="1837"/>
                    <a:pt x="7647" y="1925"/>
                    <a:pt x="7550" y="1863"/>
                  </a:cubicBezTo>
                  <a:cubicBezTo>
                    <a:pt x="7541" y="1810"/>
                    <a:pt x="7682" y="1837"/>
                    <a:pt x="7691" y="1792"/>
                  </a:cubicBezTo>
                  <a:cubicBezTo>
                    <a:pt x="7523" y="1757"/>
                    <a:pt x="7558" y="1854"/>
                    <a:pt x="7417" y="1837"/>
                  </a:cubicBezTo>
                  <a:cubicBezTo>
                    <a:pt x="7444" y="1907"/>
                    <a:pt x="7603" y="1907"/>
                    <a:pt x="7594" y="1996"/>
                  </a:cubicBezTo>
                  <a:cubicBezTo>
                    <a:pt x="7558" y="1987"/>
                    <a:pt x="7444" y="2013"/>
                    <a:pt x="7417" y="1996"/>
                  </a:cubicBezTo>
                  <a:cubicBezTo>
                    <a:pt x="7399" y="1987"/>
                    <a:pt x="7488" y="1960"/>
                    <a:pt x="7461" y="1943"/>
                  </a:cubicBezTo>
                  <a:cubicBezTo>
                    <a:pt x="7355" y="1881"/>
                    <a:pt x="7258" y="1837"/>
                    <a:pt x="7020" y="1801"/>
                  </a:cubicBezTo>
                  <a:cubicBezTo>
                    <a:pt x="6905" y="1828"/>
                    <a:pt x="7152" y="1863"/>
                    <a:pt x="7020" y="1907"/>
                  </a:cubicBezTo>
                  <a:cubicBezTo>
                    <a:pt x="6896" y="1898"/>
                    <a:pt x="6790" y="1872"/>
                    <a:pt x="6667" y="1854"/>
                  </a:cubicBezTo>
                  <a:lnTo>
                    <a:pt x="6667" y="1775"/>
                  </a:lnTo>
                  <a:cubicBezTo>
                    <a:pt x="6578" y="1739"/>
                    <a:pt x="6569" y="1784"/>
                    <a:pt x="6490" y="1766"/>
                  </a:cubicBezTo>
                  <a:cubicBezTo>
                    <a:pt x="6340" y="1748"/>
                    <a:pt x="6331" y="1678"/>
                    <a:pt x="6225" y="1792"/>
                  </a:cubicBezTo>
                  <a:cubicBezTo>
                    <a:pt x="6313" y="1819"/>
                    <a:pt x="6516" y="1890"/>
                    <a:pt x="6269" y="1898"/>
                  </a:cubicBezTo>
                  <a:cubicBezTo>
                    <a:pt x="6340" y="1960"/>
                    <a:pt x="6605" y="1916"/>
                    <a:pt x="6755" y="1934"/>
                  </a:cubicBezTo>
                  <a:cubicBezTo>
                    <a:pt x="6764" y="2022"/>
                    <a:pt x="6552" y="1978"/>
                    <a:pt x="6437" y="1978"/>
                  </a:cubicBezTo>
                  <a:cubicBezTo>
                    <a:pt x="6305" y="1987"/>
                    <a:pt x="6137" y="1978"/>
                    <a:pt x="6040" y="1978"/>
                  </a:cubicBezTo>
                  <a:lnTo>
                    <a:pt x="6049" y="1845"/>
                  </a:lnTo>
                  <a:cubicBezTo>
                    <a:pt x="5863" y="1837"/>
                    <a:pt x="5801" y="1890"/>
                    <a:pt x="5863" y="1969"/>
                  </a:cubicBezTo>
                  <a:cubicBezTo>
                    <a:pt x="5775" y="1969"/>
                    <a:pt x="5686" y="1969"/>
                    <a:pt x="5598" y="1969"/>
                  </a:cubicBezTo>
                  <a:cubicBezTo>
                    <a:pt x="5616" y="1934"/>
                    <a:pt x="5678" y="1925"/>
                    <a:pt x="5686" y="1890"/>
                  </a:cubicBezTo>
                  <a:cubicBezTo>
                    <a:pt x="5483" y="1898"/>
                    <a:pt x="5413" y="1837"/>
                    <a:pt x="5201" y="1854"/>
                  </a:cubicBezTo>
                  <a:cubicBezTo>
                    <a:pt x="5210" y="1837"/>
                    <a:pt x="5245" y="1828"/>
                    <a:pt x="5254" y="1801"/>
                  </a:cubicBezTo>
                  <a:cubicBezTo>
                    <a:pt x="4909" y="1766"/>
                    <a:pt x="4724" y="1801"/>
                    <a:pt x="4406" y="1766"/>
                  </a:cubicBezTo>
                  <a:cubicBezTo>
                    <a:pt x="4371" y="1854"/>
                    <a:pt x="4256" y="1890"/>
                    <a:pt x="4044" y="1863"/>
                  </a:cubicBezTo>
                  <a:cubicBezTo>
                    <a:pt x="4062" y="1916"/>
                    <a:pt x="4115" y="1907"/>
                    <a:pt x="4177" y="1898"/>
                  </a:cubicBezTo>
                  <a:cubicBezTo>
                    <a:pt x="4238" y="1890"/>
                    <a:pt x="4318" y="1881"/>
                    <a:pt x="4362" y="1925"/>
                  </a:cubicBezTo>
                  <a:cubicBezTo>
                    <a:pt x="4300" y="1978"/>
                    <a:pt x="4071" y="1925"/>
                    <a:pt x="3938" y="1943"/>
                  </a:cubicBezTo>
                  <a:cubicBezTo>
                    <a:pt x="3921" y="1898"/>
                    <a:pt x="3965" y="1890"/>
                    <a:pt x="4009" y="1890"/>
                  </a:cubicBezTo>
                  <a:cubicBezTo>
                    <a:pt x="3868" y="1863"/>
                    <a:pt x="4000" y="1792"/>
                    <a:pt x="3903" y="1757"/>
                  </a:cubicBezTo>
                  <a:cubicBezTo>
                    <a:pt x="3709" y="1731"/>
                    <a:pt x="3974" y="1828"/>
                    <a:pt x="3841" y="1837"/>
                  </a:cubicBezTo>
                  <a:cubicBezTo>
                    <a:pt x="3664" y="1863"/>
                    <a:pt x="3717" y="1713"/>
                    <a:pt x="3523" y="1748"/>
                  </a:cubicBezTo>
                  <a:cubicBezTo>
                    <a:pt x="3444" y="1748"/>
                    <a:pt x="3629" y="1845"/>
                    <a:pt x="3532" y="1881"/>
                  </a:cubicBezTo>
                  <a:cubicBezTo>
                    <a:pt x="3408" y="1810"/>
                    <a:pt x="3223" y="1925"/>
                    <a:pt x="3267" y="1819"/>
                  </a:cubicBezTo>
                  <a:cubicBezTo>
                    <a:pt x="3099" y="1872"/>
                    <a:pt x="2914" y="1872"/>
                    <a:pt x="2720" y="1837"/>
                  </a:cubicBezTo>
                  <a:cubicBezTo>
                    <a:pt x="2764" y="1969"/>
                    <a:pt x="2932" y="1907"/>
                    <a:pt x="3055" y="1925"/>
                  </a:cubicBezTo>
                  <a:cubicBezTo>
                    <a:pt x="3091" y="2031"/>
                    <a:pt x="2896" y="1934"/>
                    <a:pt x="2799" y="1943"/>
                  </a:cubicBezTo>
                  <a:cubicBezTo>
                    <a:pt x="2720" y="1951"/>
                    <a:pt x="2729" y="2013"/>
                    <a:pt x="2623" y="1996"/>
                  </a:cubicBezTo>
                  <a:cubicBezTo>
                    <a:pt x="2499" y="1907"/>
                    <a:pt x="2596" y="1907"/>
                    <a:pt x="2702" y="1916"/>
                  </a:cubicBezTo>
                  <a:cubicBezTo>
                    <a:pt x="2649" y="1863"/>
                    <a:pt x="2552" y="1863"/>
                    <a:pt x="2464" y="1863"/>
                  </a:cubicBezTo>
                  <a:cubicBezTo>
                    <a:pt x="2419" y="1792"/>
                    <a:pt x="2428" y="1775"/>
                    <a:pt x="2296" y="1731"/>
                  </a:cubicBezTo>
                  <a:cubicBezTo>
                    <a:pt x="2252" y="1739"/>
                    <a:pt x="2455" y="1845"/>
                    <a:pt x="2340" y="1863"/>
                  </a:cubicBezTo>
                  <a:cubicBezTo>
                    <a:pt x="2366" y="1925"/>
                    <a:pt x="2596" y="1960"/>
                    <a:pt x="2508" y="1996"/>
                  </a:cubicBezTo>
                  <a:cubicBezTo>
                    <a:pt x="2411" y="1996"/>
                    <a:pt x="2437" y="1969"/>
                    <a:pt x="2419" y="1943"/>
                  </a:cubicBezTo>
                  <a:cubicBezTo>
                    <a:pt x="2243" y="1960"/>
                    <a:pt x="2181" y="1943"/>
                    <a:pt x="1951" y="1934"/>
                  </a:cubicBezTo>
                  <a:cubicBezTo>
                    <a:pt x="1784" y="1801"/>
                    <a:pt x="2199" y="1978"/>
                    <a:pt x="2057" y="1854"/>
                  </a:cubicBezTo>
                  <a:cubicBezTo>
                    <a:pt x="1890" y="1784"/>
                    <a:pt x="1916" y="1837"/>
                    <a:pt x="1748" y="1801"/>
                  </a:cubicBezTo>
                  <a:cubicBezTo>
                    <a:pt x="1695" y="1792"/>
                    <a:pt x="1748" y="1837"/>
                    <a:pt x="1766" y="1845"/>
                  </a:cubicBezTo>
                  <a:cubicBezTo>
                    <a:pt x="1801" y="1863"/>
                    <a:pt x="1854" y="1881"/>
                    <a:pt x="1846" y="1881"/>
                  </a:cubicBezTo>
                  <a:cubicBezTo>
                    <a:pt x="1854" y="1890"/>
                    <a:pt x="1863" y="1898"/>
                    <a:pt x="1863" y="1907"/>
                  </a:cubicBezTo>
                  <a:cubicBezTo>
                    <a:pt x="1863" y="1907"/>
                    <a:pt x="1863" y="1907"/>
                    <a:pt x="1863" y="1925"/>
                  </a:cubicBezTo>
                  <a:cubicBezTo>
                    <a:pt x="1863" y="1943"/>
                    <a:pt x="1863" y="1951"/>
                    <a:pt x="1863" y="1969"/>
                  </a:cubicBezTo>
                  <a:cubicBezTo>
                    <a:pt x="1854" y="1996"/>
                    <a:pt x="1854" y="2013"/>
                    <a:pt x="1943" y="2066"/>
                  </a:cubicBezTo>
                  <a:cubicBezTo>
                    <a:pt x="1916" y="2128"/>
                    <a:pt x="1925" y="2199"/>
                    <a:pt x="1934" y="2260"/>
                  </a:cubicBezTo>
                  <a:cubicBezTo>
                    <a:pt x="1943" y="2322"/>
                    <a:pt x="1943" y="2375"/>
                    <a:pt x="1899" y="2402"/>
                  </a:cubicBezTo>
                  <a:cubicBezTo>
                    <a:pt x="1951" y="2472"/>
                    <a:pt x="1960" y="2587"/>
                    <a:pt x="1960" y="2711"/>
                  </a:cubicBezTo>
                  <a:cubicBezTo>
                    <a:pt x="1969" y="2834"/>
                    <a:pt x="1969" y="2984"/>
                    <a:pt x="2004" y="3126"/>
                  </a:cubicBezTo>
                  <a:cubicBezTo>
                    <a:pt x="2022" y="3205"/>
                    <a:pt x="2040" y="3249"/>
                    <a:pt x="2049" y="3285"/>
                  </a:cubicBezTo>
                  <a:cubicBezTo>
                    <a:pt x="2057" y="3320"/>
                    <a:pt x="2057" y="3346"/>
                    <a:pt x="2031" y="3399"/>
                  </a:cubicBezTo>
                  <a:cubicBezTo>
                    <a:pt x="2049" y="3444"/>
                    <a:pt x="2102" y="3435"/>
                    <a:pt x="2119" y="3488"/>
                  </a:cubicBezTo>
                  <a:cubicBezTo>
                    <a:pt x="2146" y="3594"/>
                    <a:pt x="2172" y="3691"/>
                    <a:pt x="2216" y="3779"/>
                  </a:cubicBezTo>
                  <a:cubicBezTo>
                    <a:pt x="2252" y="3876"/>
                    <a:pt x="2296" y="3956"/>
                    <a:pt x="2331" y="4035"/>
                  </a:cubicBezTo>
                  <a:cubicBezTo>
                    <a:pt x="2419" y="4194"/>
                    <a:pt x="2499" y="4327"/>
                    <a:pt x="2561" y="4503"/>
                  </a:cubicBezTo>
                  <a:cubicBezTo>
                    <a:pt x="2587" y="4539"/>
                    <a:pt x="2623" y="4512"/>
                    <a:pt x="2649" y="4547"/>
                  </a:cubicBezTo>
                  <a:cubicBezTo>
                    <a:pt x="2702" y="4618"/>
                    <a:pt x="2640" y="4636"/>
                    <a:pt x="2720" y="4706"/>
                  </a:cubicBezTo>
                  <a:cubicBezTo>
                    <a:pt x="2649" y="4786"/>
                    <a:pt x="2596" y="4680"/>
                    <a:pt x="2534" y="4671"/>
                  </a:cubicBezTo>
                  <a:cubicBezTo>
                    <a:pt x="2534" y="4591"/>
                    <a:pt x="2543" y="4441"/>
                    <a:pt x="2411" y="4362"/>
                  </a:cubicBezTo>
                  <a:cubicBezTo>
                    <a:pt x="2340" y="4397"/>
                    <a:pt x="2472" y="4477"/>
                    <a:pt x="2472" y="4574"/>
                  </a:cubicBezTo>
                  <a:cubicBezTo>
                    <a:pt x="2472" y="4591"/>
                    <a:pt x="2411" y="4609"/>
                    <a:pt x="2411" y="4627"/>
                  </a:cubicBezTo>
                  <a:cubicBezTo>
                    <a:pt x="2428" y="4697"/>
                    <a:pt x="2490" y="4768"/>
                    <a:pt x="2517" y="4848"/>
                  </a:cubicBezTo>
                  <a:cubicBezTo>
                    <a:pt x="2623" y="4848"/>
                    <a:pt x="2464" y="4724"/>
                    <a:pt x="2570" y="4733"/>
                  </a:cubicBezTo>
                  <a:cubicBezTo>
                    <a:pt x="2640" y="4768"/>
                    <a:pt x="2817" y="4927"/>
                    <a:pt x="2755" y="4768"/>
                  </a:cubicBezTo>
                  <a:cubicBezTo>
                    <a:pt x="2799" y="4768"/>
                    <a:pt x="2993" y="4998"/>
                    <a:pt x="2905" y="5015"/>
                  </a:cubicBezTo>
                  <a:cubicBezTo>
                    <a:pt x="3099" y="5121"/>
                    <a:pt x="3249" y="5404"/>
                    <a:pt x="3497" y="5660"/>
                  </a:cubicBezTo>
                  <a:cubicBezTo>
                    <a:pt x="3770" y="5942"/>
                    <a:pt x="4159" y="6234"/>
                    <a:pt x="4424" y="6428"/>
                  </a:cubicBezTo>
                  <a:cubicBezTo>
                    <a:pt x="4521" y="6481"/>
                    <a:pt x="4450" y="6516"/>
                    <a:pt x="4521" y="6578"/>
                  </a:cubicBezTo>
                  <a:cubicBezTo>
                    <a:pt x="4609" y="6614"/>
                    <a:pt x="4680" y="6702"/>
                    <a:pt x="4689" y="6711"/>
                  </a:cubicBezTo>
                  <a:cubicBezTo>
                    <a:pt x="4751" y="6746"/>
                    <a:pt x="4804" y="6675"/>
                    <a:pt x="4892" y="6808"/>
                  </a:cubicBezTo>
                  <a:cubicBezTo>
                    <a:pt x="4901" y="6923"/>
                    <a:pt x="4804" y="6799"/>
                    <a:pt x="4742" y="6781"/>
                  </a:cubicBezTo>
                  <a:cubicBezTo>
                    <a:pt x="4706" y="6781"/>
                    <a:pt x="4653" y="6808"/>
                    <a:pt x="4618" y="6790"/>
                  </a:cubicBezTo>
                  <a:cubicBezTo>
                    <a:pt x="4565" y="6772"/>
                    <a:pt x="4477" y="6578"/>
                    <a:pt x="4433" y="6675"/>
                  </a:cubicBezTo>
                  <a:cubicBezTo>
                    <a:pt x="4415" y="6719"/>
                    <a:pt x="4494" y="6702"/>
                    <a:pt x="4539" y="6764"/>
                  </a:cubicBezTo>
                  <a:cubicBezTo>
                    <a:pt x="4547" y="6772"/>
                    <a:pt x="4477" y="6878"/>
                    <a:pt x="4627" y="6931"/>
                  </a:cubicBezTo>
                  <a:cubicBezTo>
                    <a:pt x="4680" y="6887"/>
                    <a:pt x="4459" y="6817"/>
                    <a:pt x="4574" y="6790"/>
                  </a:cubicBezTo>
                  <a:cubicBezTo>
                    <a:pt x="4751" y="6887"/>
                    <a:pt x="4901" y="7126"/>
                    <a:pt x="5060" y="7232"/>
                  </a:cubicBezTo>
                  <a:cubicBezTo>
                    <a:pt x="5113" y="7152"/>
                    <a:pt x="4839" y="7037"/>
                    <a:pt x="4830" y="6958"/>
                  </a:cubicBezTo>
                  <a:cubicBezTo>
                    <a:pt x="4848" y="6834"/>
                    <a:pt x="4954" y="6949"/>
                    <a:pt x="4998" y="6887"/>
                  </a:cubicBezTo>
                  <a:cubicBezTo>
                    <a:pt x="5377" y="7117"/>
                    <a:pt x="5634" y="7382"/>
                    <a:pt x="5881" y="7620"/>
                  </a:cubicBezTo>
                  <a:cubicBezTo>
                    <a:pt x="6137" y="7717"/>
                    <a:pt x="6393" y="7885"/>
                    <a:pt x="6587" y="8106"/>
                  </a:cubicBezTo>
                  <a:cubicBezTo>
                    <a:pt x="6675" y="8044"/>
                    <a:pt x="6631" y="7973"/>
                    <a:pt x="6534" y="7885"/>
                  </a:cubicBezTo>
                  <a:cubicBezTo>
                    <a:pt x="6587" y="7850"/>
                    <a:pt x="6702" y="7991"/>
                    <a:pt x="6764" y="7964"/>
                  </a:cubicBezTo>
                  <a:cubicBezTo>
                    <a:pt x="6826" y="7885"/>
                    <a:pt x="6658" y="7885"/>
                    <a:pt x="6614" y="7859"/>
                  </a:cubicBezTo>
                  <a:cubicBezTo>
                    <a:pt x="6499" y="7761"/>
                    <a:pt x="6393" y="7638"/>
                    <a:pt x="6243" y="7523"/>
                  </a:cubicBezTo>
                  <a:cubicBezTo>
                    <a:pt x="6199" y="7505"/>
                    <a:pt x="6181" y="7549"/>
                    <a:pt x="6137" y="7514"/>
                  </a:cubicBezTo>
                  <a:cubicBezTo>
                    <a:pt x="5996" y="7426"/>
                    <a:pt x="5987" y="7355"/>
                    <a:pt x="5916" y="7285"/>
                  </a:cubicBezTo>
                  <a:cubicBezTo>
                    <a:pt x="5828" y="7232"/>
                    <a:pt x="5934" y="7346"/>
                    <a:pt x="5837" y="7320"/>
                  </a:cubicBezTo>
                  <a:cubicBezTo>
                    <a:pt x="5625" y="7090"/>
                    <a:pt x="5298" y="6967"/>
                    <a:pt x="5113" y="6737"/>
                  </a:cubicBezTo>
                  <a:cubicBezTo>
                    <a:pt x="5263" y="6737"/>
                    <a:pt x="4962" y="6534"/>
                    <a:pt x="5007" y="6455"/>
                  </a:cubicBezTo>
                  <a:cubicBezTo>
                    <a:pt x="4927" y="6384"/>
                    <a:pt x="4945" y="6596"/>
                    <a:pt x="4839" y="6463"/>
                  </a:cubicBezTo>
                  <a:cubicBezTo>
                    <a:pt x="4830" y="6490"/>
                    <a:pt x="4892" y="6525"/>
                    <a:pt x="4927" y="6561"/>
                  </a:cubicBezTo>
                  <a:cubicBezTo>
                    <a:pt x="5024" y="6658"/>
                    <a:pt x="4839" y="6543"/>
                    <a:pt x="4812" y="6499"/>
                  </a:cubicBezTo>
                  <a:cubicBezTo>
                    <a:pt x="4751" y="6419"/>
                    <a:pt x="4742" y="6340"/>
                    <a:pt x="4627" y="6251"/>
                  </a:cubicBezTo>
                  <a:cubicBezTo>
                    <a:pt x="4539" y="6287"/>
                    <a:pt x="4671" y="6349"/>
                    <a:pt x="4724" y="6402"/>
                  </a:cubicBezTo>
                  <a:cubicBezTo>
                    <a:pt x="4662" y="6463"/>
                    <a:pt x="4609" y="6340"/>
                    <a:pt x="4539" y="6287"/>
                  </a:cubicBezTo>
                  <a:cubicBezTo>
                    <a:pt x="4397" y="6181"/>
                    <a:pt x="4168" y="6031"/>
                    <a:pt x="4009" y="5863"/>
                  </a:cubicBezTo>
                  <a:cubicBezTo>
                    <a:pt x="4035" y="5810"/>
                    <a:pt x="4088" y="5863"/>
                    <a:pt x="4141" y="5907"/>
                  </a:cubicBezTo>
                  <a:cubicBezTo>
                    <a:pt x="4168" y="5766"/>
                    <a:pt x="3965" y="5757"/>
                    <a:pt x="3894" y="5748"/>
                  </a:cubicBezTo>
                  <a:cubicBezTo>
                    <a:pt x="3770" y="5625"/>
                    <a:pt x="3726" y="5545"/>
                    <a:pt x="3691" y="5457"/>
                  </a:cubicBezTo>
                  <a:cubicBezTo>
                    <a:pt x="3647" y="5377"/>
                    <a:pt x="3611" y="5307"/>
                    <a:pt x="3506" y="5210"/>
                  </a:cubicBezTo>
                  <a:cubicBezTo>
                    <a:pt x="3408" y="5254"/>
                    <a:pt x="3611" y="5369"/>
                    <a:pt x="3664" y="5448"/>
                  </a:cubicBezTo>
                  <a:cubicBezTo>
                    <a:pt x="3506" y="5377"/>
                    <a:pt x="3382" y="5245"/>
                    <a:pt x="3285" y="5104"/>
                  </a:cubicBezTo>
                  <a:cubicBezTo>
                    <a:pt x="3232" y="5042"/>
                    <a:pt x="3188" y="4962"/>
                    <a:pt x="3152" y="4901"/>
                  </a:cubicBezTo>
                  <a:cubicBezTo>
                    <a:pt x="3108" y="4839"/>
                    <a:pt x="3082" y="4795"/>
                    <a:pt x="3046" y="4759"/>
                  </a:cubicBezTo>
                  <a:cubicBezTo>
                    <a:pt x="3029" y="4742"/>
                    <a:pt x="2967" y="4742"/>
                    <a:pt x="2958" y="4733"/>
                  </a:cubicBezTo>
                  <a:cubicBezTo>
                    <a:pt x="2932" y="4697"/>
                    <a:pt x="3011" y="4715"/>
                    <a:pt x="3011" y="4706"/>
                  </a:cubicBezTo>
                  <a:cubicBezTo>
                    <a:pt x="2976" y="4662"/>
                    <a:pt x="2887" y="4627"/>
                    <a:pt x="2852" y="4574"/>
                  </a:cubicBezTo>
                  <a:cubicBezTo>
                    <a:pt x="2781" y="4468"/>
                    <a:pt x="2861" y="4415"/>
                    <a:pt x="2808" y="4335"/>
                  </a:cubicBezTo>
                  <a:cubicBezTo>
                    <a:pt x="2781" y="4300"/>
                    <a:pt x="2737" y="4327"/>
                    <a:pt x="2711" y="4327"/>
                  </a:cubicBezTo>
                  <a:cubicBezTo>
                    <a:pt x="2649" y="4194"/>
                    <a:pt x="2570" y="4071"/>
                    <a:pt x="2508" y="3947"/>
                  </a:cubicBezTo>
                  <a:cubicBezTo>
                    <a:pt x="2472" y="3894"/>
                    <a:pt x="2455" y="3832"/>
                    <a:pt x="2437" y="3779"/>
                  </a:cubicBezTo>
                  <a:cubicBezTo>
                    <a:pt x="2419" y="3726"/>
                    <a:pt x="2419" y="3673"/>
                    <a:pt x="2437" y="3629"/>
                  </a:cubicBezTo>
                  <a:cubicBezTo>
                    <a:pt x="2428" y="3594"/>
                    <a:pt x="2393" y="3611"/>
                    <a:pt x="2411" y="3629"/>
                  </a:cubicBezTo>
                  <a:cubicBezTo>
                    <a:pt x="2314" y="3514"/>
                    <a:pt x="2261" y="3214"/>
                    <a:pt x="2340" y="3179"/>
                  </a:cubicBezTo>
                  <a:cubicBezTo>
                    <a:pt x="2296" y="3099"/>
                    <a:pt x="2269" y="3020"/>
                    <a:pt x="2216" y="2949"/>
                  </a:cubicBezTo>
                  <a:cubicBezTo>
                    <a:pt x="2208" y="2879"/>
                    <a:pt x="2216" y="2817"/>
                    <a:pt x="2225" y="2746"/>
                  </a:cubicBezTo>
                  <a:cubicBezTo>
                    <a:pt x="2234" y="2675"/>
                    <a:pt x="2252" y="2614"/>
                    <a:pt x="2278" y="2543"/>
                  </a:cubicBezTo>
                  <a:cubicBezTo>
                    <a:pt x="2296" y="2481"/>
                    <a:pt x="2331" y="2411"/>
                    <a:pt x="2366" y="2358"/>
                  </a:cubicBezTo>
                  <a:lnTo>
                    <a:pt x="2375" y="2331"/>
                  </a:lnTo>
                  <a:cubicBezTo>
                    <a:pt x="2384" y="2331"/>
                    <a:pt x="2375" y="2313"/>
                    <a:pt x="2393" y="2322"/>
                  </a:cubicBezTo>
                  <a:cubicBezTo>
                    <a:pt x="2419" y="2322"/>
                    <a:pt x="2437" y="2331"/>
                    <a:pt x="2464" y="2331"/>
                  </a:cubicBezTo>
                  <a:cubicBezTo>
                    <a:pt x="2508" y="2340"/>
                    <a:pt x="2552" y="2349"/>
                    <a:pt x="2596" y="2358"/>
                  </a:cubicBezTo>
                  <a:cubicBezTo>
                    <a:pt x="2781" y="2481"/>
                    <a:pt x="2896" y="2525"/>
                    <a:pt x="3002" y="2631"/>
                  </a:cubicBezTo>
                  <a:cubicBezTo>
                    <a:pt x="3188" y="2605"/>
                    <a:pt x="3320" y="2631"/>
                    <a:pt x="3532" y="2640"/>
                  </a:cubicBezTo>
                  <a:cubicBezTo>
                    <a:pt x="3541" y="2622"/>
                    <a:pt x="3532" y="2596"/>
                    <a:pt x="3532" y="2561"/>
                  </a:cubicBezTo>
                  <a:cubicBezTo>
                    <a:pt x="3585" y="2561"/>
                    <a:pt x="3629" y="2569"/>
                    <a:pt x="3673" y="2596"/>
                  </a:cubicBezTo>
                  <a:cubicBezTo>
                    <a:pt x="3735" y="2587"/>
                    <a:pt x="3611" y="2516"/>
                    <a:pt x="3576" y="2508"/>
                  </a:cubicBezTo>
                  <a:cubicBezTo>
                    <a:pt x="3426" y="2472"/>
                    <a:pt x="3497" y="2622"/>
                    <a:pt x="3347" y="2534"/>
                  </a:cubicBezTo>
                  <a:cubicBezTo>
                    <a:pt x="3364" y="2481"/>
                    <a:pt x="3435" y="2455"/>
                    <a:pt x="3550" y="2455"/>
                  </a:cubicBezTo>
                  <a:cubicBezTo>
                    <a:pt x="3523" y="2437"/>
                    <a:pt x="3497" y="2411"/>
                    <a:pt x="3461" y="2402"/>
                  </a:cubicBezTo>
                  <a:cubicBezTo>
                    <a:pt x="3444" y="2358"/>
                    <a:pt x="3497" y="2402"/>
                    <a:pt x="3514" y="2402"/>
                  </a:cubicBezTo>
                  <a:cubicBezTo>
                    <a:pt x="3550" y="2419"/>
                    <a:pt x="3611" y="2437"/>
                    <a:pt x="3629" y="2516"/>
                  </a:cubicBezTo>
                  <a:cubicBezTo>
                    <a:pt x="3673" y="2516"/>
                    <a:pt x="3700" y="2508"/>
                    <a:pt x="3744" y="2516"/>
                  </a:cubicBezTo>
                  <a:cubicBezTo>
                    <a:pt x="3779" y="2516"/>
                    <a:pt x="3841" y="2569"/>
                    <a:pt x="3841" y="2569"/>
                  </a:cubicBezTo>
                  <a:cubicBezTo>
                    <a:pt x="3894" y="2569"/>
                    <a:pt x="3868" y="2490"/>
                    <a:pt x="3956" y="2516"/>
                  </a:cubicBezTo>
                  <a:cubicBezTo>
                    <a:pt x="3991" y="2622"/>
                    <a:pt x="4124" y="2587"/>
                    <a:pt x="4150" y="2684"/>
                  </a:cubicBezTo>
                  <a:cubicBezTo>
                    <a:pt x="4221" y="2658"/>
                    <a:pt x="4097" y="2578"/>
                    <a:pt x="4150" y="2552"/>
                  </a:cubicBezTo>
                  <a:cubicBezTo>
                    <a:pt x="4230" y="2543"/>
                    <a:pt x="4283" y="2587"/>
                    <a:pt x="4238" y="2631"/>
                  </a:cubicBezTo>
                  <a:cubicBezTo>
                    <a:pt x="4300" y="2552"/>
                    <a:pt x="4415" y="2702"/>
                    <a:pt x="4433" y="2561"/>
                  </a:cubicBezTo>
                  <a:cubicBezTo>
                    <a:pt x="4424" y="2534"/>
                    <a:pt x="4397" y="2525"/>
                    <a:pt x="4389" y="2534"/>
                  </a:cubicBezTo>
                  <a:cubicBezTo>
                    <a:pt x="4371" y="2534"/>
                    <a:pt x="4353" y="2543"/>
                    <a:pt x="4344" y="2552"/>
                  </a:cubicBezTo>
                  <a:cubicBezTo>
                    <a:pt x="4318" y="2569"/>
                    <a:pt x="4291" y="2596"/>
                    <a:pt x="4283" y="2552"/>
                  </a:cubicBezTo>
                  <a:cubicBezTo>
                    <a:pt x="4265" y="2508"/>
                    <a:pt x="4291" y="2499"/>
                    <a:pt x="4336" y="2499"/>
                  </a:cubicBezTo>
                  <a:cubicBezTo>
                    <a:pt x="4353" y="2499"/>
                    <a:pt x="4371" y="2499"/>
                    <a:pt x="4397" y="2508"/>
                  </a:cubicBezTo>
                  <a:cubicBezTo>
                    <a:pt x="4424" y="2508"/>
                    <a:pt x="4459" y="2508"/>
                    <a:pt x="4477" y="2508"/>
                  </a:cubicBezTo>
                  <a:cubicBezTo>
                    <a:pt x="4512" y="2499"/>
                    <a:pt x="4592" y="2455"/>
                    <a:pt x="4609" y="2455"/>
                  </a:cubicBezTo>
                  <a:cubicBezTo>
                    <a:pt x="4848" y="2437"/>
                    <a:pt x="5210" y="2437"/>
                    <a:pt x="5316" y="2516"/>
                  </a:cubicBezTo>
                  <a:cubicBezTo>
                    <a:pt x="5439" y="2481"/>
                    <a:pt x="5634" y="2543"/>
                    <a:pt x="5801" y="2525"/>
                  </a:cubicBezTo>
                  <a:cubicBezTo>
                    <a:pt x="5907" y="2516"/>
                    <a:pt x="6013" y="2472"/>
                    <a:pt x="6075" y="2455"/>
                  </a:cubicBezTo>
                  <a:cubicBezTo>
                    <a:pt x="5881" y="2375"/>
                    <a:pt x="5722" y="2481"/>
                    <a:pt x="5545" y="2446"/>
                  </a:cubicBezTo>
                  <a:cubicBezTo>
                    <a:pt x="5625" y="2349"/>
                    <a:pt x="5810" y="2366"/>
                    <a:pt x="5943" y="2366"/>
                  </a:cubicBezTo>
                  <a:cubicBezTo>
                    <a:pt x="6084" y="2366"/>
                    <a:pt x="6260" y="2428"/>
                    <a:pt x="6472" y="2402"/>
                  </a:cubicBezTo>
                  <a:cubicBezTo>
                    <a:pt x="6508" y="2490"/>
                    <a:pt x="6358" y="2455"/>
                    <a:pt x="6340" y="2508"/>
                  </a:cubicBezTo>
                  <a:cubicBezTo>
                    <a:pt x="6472" y="2481"/>
                    <a:pt x="6561" y="2428"/>
                    <a:pt x="6693" y="2411"/>
                  </a:cubicBezTo>
                  <a:cubicBezTo>
                    <a:pt x="6790" y="2490"/>
                    <a:pt x="6887" y="2428"/>
                    <a:pt x="7090" y="2464"/>
                  </a:cubicBezTo>
                  <a:cubicBezTo>
                    <a:pt x="7108" y="2402"/>
                    <a:pt x="6843" y="2490"/>
                    <a:pt x="6923" y="2384"/>
                  </a:cubicBezTo>
                  <a:cubicBezTo>
                    <a:pt x="7055" y="2375"/>
                    <a:pt x="7258" y="2419"/>
                    <a:pt x="7276" y="2340"/>
                  </a:cubicBezTo>
                  <a:cubicBezTo>
                    <a:pt x="7382" y="2384"/>
                    <a:pt x="7541" y="2393"/>
                    <a:pt x="7585" y="2472"/>
                  </a:cubicBezTo>
                  <a:cubicBezTo>
                    <a:pt x="7647" y="2455"/>
                    <a:pt x="7753" y="2455"/>
                    <a:pt x="7717" y="2375"/>
                  </a:cubicBezTo>
                  <a:cubicBezTo>
                    <a:pt x="7832" y="2340"/>
                    <a:pt x="7903" y="2455"/>
                    <a:pt x="7894" y="2349"/>
                  </a:cubicBezTo>
                  <a:cubicBezTo>
                    <a:pt x="8062" y="2349"/>
                    <a:pt x="8062" y="2446"/>
                    <a:pt x="8159" y="2481"/>
                  </a:cubicBezTo>
                  <a:cubicBezTo>
                    <a:pt x="8282" y="2464"/>
                    <a:pt x="8044" y="2437"/>
                    <a:pt x="8115" y="2349"/>
                  </a:cubicBezTo>
                  <a:cubicBezTo>
                    <a:pt x="8424" y="2446"/>
                    <a:pt x="8680" y="2349"/>
                    <a:pt x="8962" y="2393"/>
                  </a:cubicBezTo>
                  <a:cubicBezTo>
                    <a:pt x="9007" y="2375"/>
                    <a:pt x="9007" y="2331"/>
                    <a:pt x="9095" y="2340"/>
                  </a:cubicBezTo>
                  <a:cubicBezTo>
                    <a:pt x="8971" y="2455"/>
                    <a:pt x="9192" y="2393"/>
                    <a:pt x="9218" y="2472"/>
                  </a:cubicBezTo>
                  <a:cubicBezTo>
                    <a:pt x="9271" y="2428"/>
                    <a:pt x="9580" y="2402"/>
                    <a:pt x="9492" y="2349"/>
                  </a:cubicBezTo>
                  <a:cubicBezTo>
                    <a:pt x="9536" y="2260"/>
                    <a:pt x="9580" y="2375"/>
                    <a:pt x="9625" y="2375"/>
                  </a:cubicBezTo>
                  <a:cubicBezTo>
                    <a:pt x="9748" y="2349"/>
                    <a:pt x="9563" y="2305"/>
                    <a:pt x="9678" y="2269"/>
                  </a:cubicBezTo>
                  <a:cubicBezTo>
                    <a:pt x="10101" y="2296"/>
                    <a:pt x="10481" y="2269"/>
                    <a:pt x="10825" y="2260"/>
                  </a:cubicBezTo>
                  <a:cubicBezTo>
                    <a:pt x="10896" y="2260"/>
                    <a:pt x="10905" y="2296"/>
                    <a:pt x="10958" y="2296"/>
                  </a:cubicBezTo>
                  <a:cubicBezTo>
                    <a:pt x="11073" y="2287"/>
                    <a:pt x="11170" y="2234"/>
                    <a:pt x="11320" y="2243"/>
                  </a:cubicBezTo>
                  <a:cubicBezTo>
                    <a:pt x="11364" y="2252"/>
                    <a:pt x="11452" y="2252"/>
                    <a:pt x="11488" y="2305"/>
                  </a:cubicBezTo>
                  <a:cubicBezTo>
                    <a:pt x="11647" y="2287"/>
                    <a:pt x="11850" y="2296"/>
                    <a:pt x="12026" y="2287"/>
                  </a:cubicBezTo>
                  <a:cubicBezTo>
                    <a:pt x="12512" y="2260"/>
                    <a:pt x="12892" y="2278"/>
                    <a:pt x="13121" y="2481"/>
                  </a:cubicBezTo>
                  <a:cubicBezTo>
                    <a:pt x="13104" y="2587"/>
                    <a:pt x="13121" y="2675"/>
                    <a:pt x="13254" y="2702"/>
                  </a:cubicBezTo>
                  <a:cubicBezTo>
                    <a:pt x="13236" y="2746"/>
                    <a:pt x="13174" y="2755"/>
                    <a:pt x="13077" y="2746"/>
                  </a:cubicBezTo>
                  <a:cubicBezTo>
                    <a:pt x="13165" y="2808"/>
                    <a:pt x="12962" y="2949"/>
                    <a:pt x="13201" y="2967"/>
                  </a:cubicBezTo>
                  <a:cubicBezTo>
                    <a:pt x="13042" y="2976"/>
                    <a:pt x="13051" y="3099"/>
                    <a:pt x="12971" y="3143"/>
                  </a:cubicBezTo>
                  <a:cubicBezTo>
                    <a:pt x="12936" y="3170"/>
                    <a:pt x="12794" y="3126"/>
                    <a:pt x="12839" y="3196"/>
                  </a:cubicBezTo>
                  <a:cubicBezTo>
                    <a:pt x="12388" y="3126"/>
                    <a:pt x="11876" y="3135"/>
                    <a:pt x="11417" y="3099"/>
                  </a:cubicBezTo>
                  <a:cubicBezTo>
                    <a:pt x="11346" y="3090"/>
                    <a:pt x="11285" y="3046"/>
                    <a:pt x="11196" y="3037"/>
                  </a:cubicBezTo>
                  <a:cubicBezTo>
                    <a:pt x="11090" y="3029"/>
                    <a:pt x="10967" y="3073"/>
                    <a:pt x="10843" y="3064"/>
                  </a:cubicBezTo>
                  <a:cubicBezTo>
                    <a:pt x="10772" y="3055"/>
                    <a:pt x="10746" y="3029"/>
                    <a:pt x="10667" y="3029"/>
                  </a:cubicBezTo>
                  <a:cubicBezTo>
                    <a:pt x="10516" y="3029"/>
                    <a:pt x="10419" y="3117"/>
                    <a:pt x="10313" y="3029"/>
                  </a:cubicBezTo>
                  <a:cubicBezTo>
                    <a:pt x="10269" y="3029"/>
                    <a:pt x="10278" y="3082"/>
                    <a:pt x="10225" y="3082"/>
                  </a:cubicBezTo>
                  <a:cubicBezTo>
                    <a:pt x="10101" y="3064"/>
                    <a:pt x="9987" y="3090"/>
                    <a:pt x="9872" y="3073"/>
                  </a:cubicBezTo>
                  <a:cubicBezTo>
                    <a:pt x="9845" y="3073"/>
                    <a:pt x="9810" y="3055"/>
                    <a:pt x="9784" y="3046"/>
                  </a:cubicBezTo>
                  <a:cubicBezTo>
                    <a:pt x="9757" y="3029"/>
                    <a:pt x="9739" y="3020"/>
                    <a:pt x="9739" y="3020"/>
                  </a:cubicBezTo>
                  <a:cubicBezTo>
                    <a:pt x="9686" y="3020"/>
                    <a:pt x="9651" y="3064"/>
                    <a:pt x="9607" y="3073"/>
                  </a:cubicBezTo>
                  <a:cubicBezTo>
                    <a:pt x="9501" y="3082"/>
                    <a:pt x="9386" y="3037"/>
                    <a:pt x="9298" y="3037"/>
                  </a:cubicBezTo>
                  <a:cubicBezTo>
                    <a:pt x="9210" y="3046"/>
                    <a:pt x="9192" y="3082"/>
                    <a:pt x="9112" y="3090"/>
                  </a:cubicBezTo>
                  <a:cubicBezTo>
                    <a:pt x="8971" y="3108"/>
                    <a:pt x="8830" y="3090"/>
                    <a:pt x="8671" y="3055"/>
                  </a:cubicBezTo>
                  <a:cubicBezTo>
                    <a:pt x="8600" y="3046"/>
                    <a:pt x="8592" y="3073"/>
                    <a:pt x="8583" y="3108"/>
                  </a:cubicBezTo>
                  <a:cubicBezTo>
                    <a:pt x="8318" y="3055"/>
                    <a:pt x="7956" y="3090"/>
                    <a:pt x="7558" y="3090"/>
                  </a:cubicBezTo>
                  <a:cubicBezTo>
                    <a:pt x="7479" y="3046"/>
                    <a:pt x="7647" y="2984"/>
                    <a:pt x="7479" y="2958"/>
                  </a:cubicBezTo>
                  <a:cubicBezTo>
                    <a:pt x="7347" y="2984"/>
                    <a:pt x="7541" y="3055"/>
                    <a:pt x="7426" y="3090"/>
                  </a:cubicBezTo>
                  <a:cubicBezTo>
                    <a:pt x="7082" y="3073"/>
                    <a:pt x="6967" y="3064"/>
                    <a:pt x="6631" y="3073"/>
                  </a:cubicBezTo>
                  <a:cubicBezTo>
                    <a:pt x="6649" y="3046"/>
                    <a:pt x="6693" y="3020"/>
                    <a:pt x="6764" y="3029"/>
                  </a:cubicBezTo>
                  <a:cubicBezTo>
                    <a:pt x="6622" y="2923"/>
                    <a:pt x="6543" y="3090"/>
                    <a:pt x="6543" y="3099"/>
                  </a:cubicBezTo>
                  <a:cubicBezTo>
                    <a:pt x="6331" y="3117"/>
                    <a:pt x="6605" y="3037"/>
                    <a:pt x="6455" y="3020"/>
                  </a:cubicBezTo>
                  <a:cubicBezTo>
                    <a:pt x="6366" y="3002"/>
                    <a:pt x="6366" y="3055"/>
                    <a:pt x="6366" y="3099"/>
                  </a:cubicBezTo>
                  <a:lnTo>
                    <a:pt x="6057" y="3090"/>
                  </a:lnTo>
                  <a:cubicBezTo>
                    <a:pt x="5987" y="3037"/>
                    <a:pt x="6057" y="3064"/>
                    <a:pt x="6057" y="2984"/>
                  </a:cubicBezTo>
                  <a:lnTo>
                    <a:pt x="5925" y="2984"/>
                  </a:lnTo>
                  <a:cubicBezTo>
                    <a:pt x="5828" y="3002"/>
                    <a:pt x="6084" y="3099"/>
                    <a:pt x="5837" y="3090"/>
                  </a:cubicBezTo>
                  <a:cubicBezTo>
                    <a:pt x="5651" y="3099"/>
                    <a:pt x="5845" y="3055"/>
                    <a:pt x="5792" y="2984"/>
                  </a:cubicBezTo>
                  <a:cubicBezTo>
                    <a:pt x="5669" y="2984"/>
                    <a:pt x="5704" y="2940"/>
                    <a:pt x="5616" y="2984"/>
                  </a:cubicBezTo>
                  <a:cubicBezTo>
                    <a:pt x="5519" y="2984"/>
                    <a:pt x="5589" y="3090"/>
                    <a:pt x="5563" y="3135"/>
                  </a:cubicBezTo>
                  <a:lnTo>
                    <a:pt x="5254" y="3135"/>
                  </a:lnTo>
                  <a:cubicBezTo>
                    <a:pt x="5289" y="3108"/>
                    <a:pt x="5307" y="3073"/>
                    <a:pt x="5298" y="3029"/>
                  </a:cubicBezTo>
                  <a:cubicBezTo>
                    <a:pt x="5245" y="3064"/>
                    <a:pt x="5068" y="3029"/>
                    <a:pt x="5121" y="3135"/>
                  </a:cubicBezTo>
                  <a:cubicBezTo>
                    <a:pt x="4874" y="3152"/>
                    <a:pt x="4751" y="3099"/>
                    <a:pt x="4680" y="3020"/>
                  </a:cubicBezTo>
                  <a:cubicBezTo>
                    <a:pt x="4600" y="3011"/>
                    <a:pt x="4477" y="3152"/>
                    <a:pt x="4459" y="3020"/>
                  </a:cubicBezTo>
                  <a:cubicBezTo>
                    <a:pt x="4397" y="3029"/>
                    <a:pt x="4424" y="3055"/>
                    <a:pt x="4433" y="3073"/>
                  </a:cubicBezTo>
                  <a:cubicBezTo>
                    <a:pt x="4441" y="3082"/>
                    <a:pt x="4441" y="3090"/>
                    <a:pt x="4424" y="3099"/>
                  </a:cubicBezTo>
                  <a:cubicBezTo>
                    <a:pt x="4424" y="3099"/>
                    <a:pt x="4406" y="3099"/>
                    <a:pt x="4389" y="3099"/>
                  </a:cubicBezTo>
                  <a:cubicBezTo>
                    <a:pt x="4389" y="3099"/>
                    <a:pt x="4380" y="3099"/>
                    <a:pt x="4371" y="3090"/>
                  </a:cubicBezTo>
                  <a:cubicBezTo>
                    <a:pt x="4371" y="3108"/>
                    <a:pt x="4371" y="3117"/>
                    <a:pt x="4380" y="3126"/>
                  </a:cubicBezTo>
                  <a:cubicBezTo>
                    <a:pt x="4389" y="3135"/>
                    <a:pt x="4380" y="3143"/>
                    <a:pt x="4415" y="3143"/>
                  </a:cubicBezTo>
                  <a:cubicBezTo>
                    <a:pt x="4406" y="3152"/>
                    <a:pt x="4397" y="3152"/>
                    <a:pt x="4389" y="3152"/>
                  </a:cubicBezTo>
                  <a:cubicBezTo>
                    <a:pt x="4389" y="3152"/>
                    <a:pt x="4380" y="3152"/>
                    <a:pt x="4371" y="3161"/>
                  </a:cubicBezTo>
                  <a:cubicBezTo>
                    <a:pt x="4362" y="3161"/>
                    <a:pt x="4344" y="3170"/>
                    <a:pt x="4336" y="3170"/>
                  </a:cubicBezTo>
                  <a:cubicBezTo>
                    <a:pt x="4309" y="3170"/>
                    <a:pt x="4283" y="3161"/>
                    <a:pt x="4291" y="3090"/>
                  </a:cubicBezTo>
                  <a:cubicBezTo>
                    <a:pt x="4238" y="3090"/>
                    <a:pt x="4265" y="3188"/>
                    <a:pt x="4212" y="3170"/>
                  </a:cubicBezTo>
                  <a:lnTo>
                    <a:pt x="4194" y="3090"/>
                  </a:lnTo>
                  <a:cubicBezTo>
                    <a:pt x="4194" y="3135"/>
                    <a:pt x="4159" y="3126"/>
                    <a:pt x="4150" y="3161"/>
                  </a:cubicBezTo>
                  <a:cubicBezTo>
                    <a:pt x="4106" y="3161"/>
                    <a:pt x="4079" y="3099"/>
                    <a:pt x="4035" y="3055"/>
                  </a:cubicBezTo>
                  <a:cubicBezTo>
                    <a:pt x="4079" y="3179"/>
                    <a:pt x="3947" y="3117"/>
                    <a:pt x="3929" y="3126"/>
                  </a:cubicBezTo>
                  <a:cubicBezTo>
                    <a:pt x="3929" y="3135"/>
                    <a:pt x="3991" y="3179"/>
                    <a:pt x="3991" y="3161"/>
                  </a:cubicBezTo>
                  <a:cubicBezTo>
                    <a:pt x="3974" y="3196"/>
                    <a:pt x="3929" y="3188"/>
                    <a:pt x="3876" y="3170"/>
                  </a:cubicBezTo>
                  <a:cubicBezTo>
                    <a:pt x="3815" y="3161"/>
                    <a:pt x="3744" y="3135"/>
                    <a:pt x="3709" y="3143"/>
                  </a:cubicBezTo>
                  <a:cubicBezTo>
                    <a:pt x="3594" y="3055"/>
                    <a:pt x="3514" y="2984"/>
                    <a:pt x="3355" y="2905"/>
                  </a:cubicBezTo>
                  <a:cubicBezTo>
                    <a:pt x="3276" y="2879"/>
                    <a:pt x="3391" y="2976"/>
                    <a:pt x="3311" y="2958"/>
                  </a:cubicBezTo>
                  <a:cubicBezTo>
                    <a:pt x="3479" y="3055"/>
                    <a:pt x="3391" y="3073"/>
                    <a:pt x="3514" y="3117"/>
                  </a:cubicBezTo>
                  <a:cubicBezTo>
                    <a:pt x="3550" y="3170"/>
                    <a:pt x="3382" y="3099"/>
                    <a:pt x="3594" y="3241"/>
                  </a:cubicBezTo>
                  <a:cubicBezTo>
                    <a:pt x="3559" y="3241"/>
                    <a:pt x="3585" y="3311"/>
                    <a:pt x="3576" y="3346"/>
                  </a:cubicBezTo>
                  <a:cubicBezTo>
                    <a:pt x="3576" y="3391"/>
                    <a:pt x="3567" y="3426"/>
                    <a:pt x="3559" y="3470"/>
                  </a:cubicBezTo>
                  <a:cubicBezTo>
                    <a:pt x="3550" y="3541"/>
                    <a:pt x="3541" y="3620"/>
                    <a:pt x="3576" y="3691"/>
                  </a:cubicBezTo>
                  <a:cubicBezTo>
                    <a:pt x="3453" y="3656"/>
                    <a:pt x="3506" y="3594"/>
                    <a:pt x="3497" y="3541"/>
                  </a:cubicBezTo>
                  <a:cubicBezTo>
                    <a:pt x="3479" y="3488"/>
                    <a:pt x="3497" y="3452"/>
                    <a:pt x="3461" y="3391"/>
                  </a:cubicBezTo>
                  <a:cubicBezTo>
                    <a:pt x="3408" y="3391"/>
                    <a:pt x="3400" y="3435"/>
                    <a:pt x="3320" y="3408"/>
                  </a:cubicBezTo>
                  <a:cubicBezTo>
                    <a:pt x="3302" y="3461"/>
                    <a:pt x="3461" y="3514"/>
                    <a:pt x="3461" y="3558"/>
                  </a:cubicBezTo>
                  <a:lnTo>
                    <a:pt x="3391" y="3532"/>
                  </a:lnTo>
                  <a:cubicBezTo>
                    <a:pt x="3417" y="3603"/>
                    <a:pt x="3364" y="3629"/>
                    <a:pt x="3320" y="3656"/>
                  </a:cubicBezTo>
                  <a:cubicBezTo>
                    <a:pt x="3329" y="3673"/>
                    <a:pt x="3391" y="3682"/>
                    <a:pt x="3391" y="3700"/>
                  </a:cubicBezTo>
                  <a:lnTo>
                    <a:pt x="3417" y="3806"/>
                  </a:lnTo>
                  <a:cubicBezTo>
                    <a:pt x="3391" y="3841"/>
                    <a:pt x="3355" y="3806"/>
                    <a:pt x="3338" y="3832"/>
                  </a:cubicBezTo>
                  <a:cubicBezTo>
                    <a:pt x="3355" y="3894"/>
                    <a:pt x="3382" y="3823"/>
                    <a:pt x="3444" y="3867"/>
                  </a:cubicBezTo>
                  <a:cubicBezTo>
                    <a:pt x="3453" y="3903"/>
                    <a:pt x="3444" y="3956"/>
                    <a:pt x="3559" y="3938"/>
                  </a:cubicBezTo>
                  <a:cubicBezTo>
                    <a:pt x="3541" y="3973"/>
                    <a:pt x="3567" y="4026"/>
                    <a:pt x="3594" y="4079"/>
                  </a:cubicBezTo>
                  <a:cubicBezTo>
                    <a:pt x="3620" y="4124"/>
                    <a:pt x="3656" y="4168"/>
                    <a:pt x="3664" y="4203"/>
                  </a:cubicBezTo>
                  <a:cubicBezTo>
                    <a:pt x="3576" y="4176"/>
                    <a:pt x="3567" y="4062"/>
                    <a:pt x="3523" y="3991"/>
                  </a:cubicBezTo>
                  <a:cubicBezTo>
                    <a:pt x="3470" y="3982"/>
                    <a:pt x="3426" y="3956"/>
                    <a:pt x="3355" y="3956"/>
                  </a:cubicBezTo>
                  <a:cubicBezTo>
                    <a:pt x="3364" y="4000"/>
                    <a:pt x="3391" y="4026"/>
                    <a:pt x="3470" y="4018"/>
                  </a:cubicBezTo>
                  <a:cubicBezTo>
                    <a:pt x="3435" y="4079"/>
                    <a:pt x="3541" y="4106"/>
                    <a:pt x="3559" y="4185"/>
                  </a:cubicBezTo>
                  <a:cubicBezTo>
                    <a:pt x="3514" y="4185"/>
                    <a:pt x="3514" y="4194"/>
                    <a:pt x="3479" y="4212"/>
                  </a:cubicBezTo>
                  <a:cubicBezTo>
                    <a:pt x="3532" y="4274"/>
                    <a:pt x="3585" y="4335"/>
                    <a:pt x="3638" y="4397"/>
                  </a:cubicBezTo>
                  <a:cubicBezTo>
                    <a:pt x="3647" y="4415"/>
                    <a:pt x="3664" y="4424"/>
                    <a:pt x="3682" y="4441"/>
                  </a:cubicBezTo>
                  <a:cubicBezTo>
                    <a:pt x="3700" y="4468"/>
                    <a:pt x="3726" y="4503"/>
                    <a:pt x="3753" y="4530"/>
                  </a:cubicBezTo>
                  <a:cubicBezTo>
                    <a:pt x="3806" y="4600"/>
                    <a:pt x="3876" y="4662"/>
                    <a:pt x="3938" y="4742"/>
                  </a:cubicBezTo>
                  <a:cubicBezTo>
                    <a:pt x="3974" y="4830"/>
                    <a:pt x="3832" y="4742"/>
                    <a:pt x="3885" y="4839"/>
                  </a:cubicBezTo>
                  <a:cubicBezTo>
                    <a:pt x="3991" y="4954"/>
                    <a:pt x="3947" y="4706"/>
                    <a:pt x="4088" y="4901"/>
                  </a:cubicBezTo>
                  <a:cubicBezTo>
                    <a:pt x="4088" y="4998"/>
                    <a:pt x="3947" y="4954"/>
                    <a:pt x="3868" y="4901"/>
                  </a:cubicBezTo>
                  <a:cubicBezTo>
                    <a:pt x="3815" y="4980"/>
                    <a:pt x="4000" y="5104"/>
                    <a:pt x="4053" y="4980"/>
                  </a:cubicBezTo>
                  <a:cubicBezTo>
                    <a:pt x="4097" y="5042"/>
                    <a:pt x="4159" y="5068"/>
                    <a:pt x="4124" y="5015"/>
                  </a:cubicBezTo>
                  <a:cubicBezTo>
                    <a:pt x="4389" y="5271"/>
                    <a:pt x="4733" y="5598"/>
                    <a:pt x="5121" y="5907"/>
                  </a:cubicBezTo>
                  <a:cubicBezTo>
                    <a:pt x="5510" y="6225"/>
                    <a:pt x="5925" y="6534"/>
                    <a:pt x="6278" y="6764"/>
                  </a:cubicBezTo>
                  <a:cubicBezTo>
                    <a:pt x="6322" y="6790"/>
                    <a:pt x="6313" y="6755"/>
                    <a:pt x="6296" y="6737"/>
                  </a:cubicBezTo>
                  <a:cubicBezTo>
                    <a:pt x="6393" y="6790"/>
                    <a:pt x="6534" y="6914"/>
                    <a:pt x="6711" y="7020"/>
                  </a:cubicBezTo>
                  <a:cubicBezTo>
                    <a:pt x="6684" y="7108"/>
                    <a:pt x="6561" y="6949"/>
                    <a:pt x="6605" y="7081"/>
                  </a:cubicBezTo>
                  <a:cubicBezTo>
                    <a:pt x="6667" y="7196"/>
                    <a:pt x="6746" y="7205"/>
                    <a:pt x="6773" y="7240"/>
                  </a:cubicBezTo>
                  <a:cubicBezTo>
                    <a:pt x="6852" y="7338"/>
                    <a:pt x="6640" y="7134"/>
                    <a:pt x="6561" y="7143"/>
                  </a:cubicBezTo>
                  <a:cubicBezTo>
                    <a:pt x="6675" y="7267"/>
                    <a:pt x="6764" y="7399"/>
                    <a:pt x="6896" y="7532"/>
                  </a:cubicBezTo>
                  <a:cubicBezTo>
                    <a:pt x="7011" y="7470"/>
                    <a:pt x="7179" y="7532"/>
                    <a:pt x="7338" y="7585"/>
                  </a:cubicBezTo>
                  <a:cubicBezTo>
                    <a:pt x="7417" y="7673"/>
                    <a:pt x="7514" y="7761"/>
                    <a:pt x="7452" y="7823"/>
                  </a:cubicBezTo>
                  <a:cubicBezTo>
                    <a:pt x="7682" y="7894"/>
                    <a:pt x="7832" y="8141"/>
                    <a:pt x="8185" y="8441"/>
                  </a:cubicBezTo>
                  <a:cubicBezTo>
                    <a:pt x="8194" y="8485"/>
                    <a:pt x="8177" y="8521"/>
                    <a:pt x="8141" y="8547"/>
                  </a:cubicBezTo>
                  <a:cubicBezTo>
                    <a:pt x="8203" y="8627"/>
                    <a:pt x="8238" y="8583"/>
                    <a:pt x="8265" y="8556"/>
                  </a:cubicBezTo>
                  <a:cubicBezTo>
                    <a:pt x="8406" y="8733"/>
                    <a:pt x="8600" y="8892"/>
                    <a:pt x="8795" y="9095"/>
                  </a:cubicBezTo>
                  <a:cubicBezTo>
                    <a:pt x="9086" y="9395"/>
                    <a:pt x="9307" y="9730"/>
                    <a:pt x="9519" y="9986"/>
                  </a:cubicBezTo>
                  <a:cubicBezTo>
                    <a:pt x="9616" y="10119"/>
                    <a:pt x="9766" y="10198"/>
                    <a:pt x="9766" y="10313"/>
                  </a:cubicBezTo>
                  <a:cubicBezTo>
                    <a:pt x="9810" y="10348"/>
                    <a:pt x="9845" y="10331"/>
                    <a:pt x="9889" y="10375"/>
                  </a:cubicBezTo>
                  <a:cubicBezTo>
                    <a:pt x="9969" y="10463"/>
                    <a:pt x="9960" y="10525"/>
                    <a:pt x="9978" y="10596"/>
                  </a:cubicBezTo>
                  <a:cubicBezTo>
                    <a:pt x="10278" y="10790"/>
                    <a:pt x="10516" y="11196"/>
                    <a:pt x="10931" y="11682"/>
                  </a:cubicBezTo>
                  <a:cubicBezTo>
                    <a:pt x="10958" y="11823"/>
                    <a:pt x="10843" y="11655"/>
                    <a:pt x="10790" y="11726"/>
                  </a:cubicBezTo>
                  <a:cubicBezTo>
                    <a:pt x="10940" y="11911"/>
                    <a:pt x="11046" y="11779"/>
                    <a:pt x="11196" y="12053"/>
                  </a:cubicBezTo>
                  <a:cubicBezTo>
                    <a:pt x="11134" y="12044"/>
                    <a:pt x="11064" y="11973"/>
                    <a:pt x="11011" y="12061"/>
                  </a:cubicBezTo>
                  <a:cubicBezTo>
                    <a:pt x="11099" y="12220"/>
                    <a:pt x="11214" y="12167"/>
                    <a:pt x="11232" y="12344"/>
                  </a:cubicBezTo>
                  <a:cubicBezTo>
                    <a:pt x="11161" y="12344"/>
                    <a:pt x="11082" y="12150"/>
                    <a:pt x="11020" y="12167"/>
                  </a:cubicBezTo>
                  <a:cubicBezTo>
                    <a:pt x="11037" y="12300"/>
                    <a:pt x="11240" y="12335"/>
                    <a:pt x="11338" y="12582"/>
                  </a:cubicBezTo>
                  <a:cubicBezTo>
                    <a:pt x="11285" y="12627"/>
                    <a:pt x="11223" y="12556"/>
                    <a:pt x="11161" y="12441"/>
                  </a:cubicBezTo>
                  <a:cubicBezTo>
                    <a:pt x="11134" y="12565"/>
                    <a:pt x="11293" y="12574"/>
                    <a:pt x="11338" y="12697"/>
                  </a:cubicBezTo>
                  <a:cubicBezTo>
                    <a:pt x="11293" y="12733"/>
                    <a:pt x="11444" y="12900"/>
                    <a:pt x="11408" y="12953"/>
                  </a:cubicBezTo>
                  <a:cubicBezTo>
                    <a:pt x="11514" y="13059"/>
                    <a:pt x="11708" y="13201"/>
                    <a:pt x="11717" y="13359"/>
                  </a:cubicBezTo>
                  <a:cubicBezTo>
                    <a:pt x="11664" y="13315"/>
                    <a:pt x="11602" y="13333"/>
                    <a:pt x="11558" y="13298"/>
                  </a:cubicBezTo>
                  <a:cubicBezTo>
                    <a:pt x="11523" y="13209"/>
                    <a:pt x="11541" y="13183"/>
                    <a:pt x="11497" y="13086"/>
                  </a:cubicBezTo>
                  <a:cubicBezTo>
                    <a:pt x="11435" y="13095"/>
                    <a:pt x="11452" y="13174"/>
                    <a:pt x="11488" y="13262"/>
                  </a:cubicBezTo>
                  <a:cubicBezTo>
                    <a:pt x="11514" y="13351"/>
                    <a:pt x="11567" y="13448"/>
                    <a:pt x="11602" y="13501"/>
                  </a:cubicBezTo>
                  <a:cubicBezTo>
                    <a:pt x="11532" y="13536"/>
                    <a:pt x="11479" y="13412"/>
                    <a:pt x="11417" y="13457"/>
                  </a:cubicBezTo>
                  <a:cubicBezTo>
                    <a:pt x="11470" y="13518"/>
                    <a:pt x="11523" y="13545"/>
                    <a:pt x="11576" y="13616"/>
                  </a:cubicBezTo>
                  <a:cubicBezTo>
                    <a:pt x="11638" y="13792"/>
                    <a:pt x="11558" y="13810"/>
                    <a:pt x="11541" y="13889"/>
                  </a:cubicBezTo>
                  <a:cubicBezTo>
                    <a:pt x="11523" y="13827"/>
                    <a:pt x="11497" y="13757"/>
                    <a:pt x="11461" y="13668"/>
                  </a:cubicBezTo>
                  <a:cubicBezTo>
                    <a:pt x="11435" y="13589"/>
                    <a:pt x="11391" y="13501"/>
                    <a:pt x="11355" y="13404"/>
                  </a:cubicBezTo>
                  <a:cubicBezTo>
                    <a:pt x="11276" y="13227"/>
                    <a:pt x="11205" y="13050"/>
                    <a:pt x="11223" y="12927"/>
                  </a:cubicBezTo>
                  <a:cubicBezTo>
                    <a:pt x="11152" y="12830"/>
                    <a:pt x="11214" y="12997"/>
                    <a:pt x="11126" y="12918"/>
                  </a:cubicBezTo>
                  <a:cubicBezTo>
                    <a:pt x="11037" y="12724"/>
                    <a:pt x="10852" y="12485"/>
                    <a:pt x="10825" y="12353"/>
                  </a:cubicBezTo>
                  <a:cubicBezTo>
                    <a:pt x="10799" y="12318"/>
                    <a:pt x="10772" y="12344"/>
                    <a:pt x="10755" y="12344"/>
                  </a:cubicBezTo>
                  <a:cubicBezTo>
                    <a:pt x="10587" y="12114"/>
                    <a:pt x="10543" y="11920"/>
                    <a:pt x="10340" y="11832"/>
                  </a:cubicBezTo>
                  <a:cubicBezTo>
                    <a:pt x="10322" y="11682"/>
                    <a:pt x="9978" y="11355"/>
                    <a:pt x="9819" y="11258"/>
                  </a:cubicBezTo>
                  <a:cubicBezTo>
                    <a:pt x="9828" y="11161"/>
                    <a:pt x="9695" y="11028"/>
                    <a:pt x="9616" y="10905"/>
                  </a:cubicBezTo>
                  <a:cubicBezTo>
                    <a:pt x="9536" y="10967"/>
                    <a:pt x="9669" y="11099"/>
                    <a:pt x="9686" y="11187"/>
                  </a:cubicBezTo>
                  <a:cubicBezTo>
                    <a:pt x="9572" y="11214"/>
                    <a:pt x="9633" y="11117"/>
                    <a:pt x="9545" y="11020"/>
                  </a:cubicBezTo>
                  <a:cubicBezTo>
                    <a:pt x="9483" y="10949"/>
                    <a:pt x="9457" y="11073"/>
                    <a:pt x="9413" y="11073"/>
                  </a:cubicBezTo>
                  <a:cubicBezTo>
                    <a:pt x="9580" y="11293"/>
                    <a:pt x="9704" y="11311"/>
                    <a:pt x="9837" y="11355"/>
                  </a:cubicBezTo>
                  <a:cubicBezTo>
                    <a:pt x="10190" y="11797"/>
                    <a:pt x="10437" y="12035"/>
                    <a:pt x="10640" y="12415"/>
                  </a:cubicBezTo>
                  <a:cubicBezTo>
                    <a:pt x="10552" y="12335"/>
                    <a:pt x="10472" y="12423"/>
                    <a:pt x="10375" y="12318"/>
                  </a:cubicBezTo>
                  <a:cubicBezTo>
                    <a:pt x="10340" y="12362"/>
                    <a:pt x="10516" y="12512"/>
                    <a:pt x="10490" y="12565"/>
                  </a:cubicBezTo>
                  <a:cubicBezTo>
                    <a:pt x="10543" y="12556"/>
                    <a:pt x="10552" y="12512"/>
                    <a:pt x="10508" y="12450"/>
                  </a:cubicBezTo>
                  <a:cubicBezTo>
                    <a:pt x="10578" y="12415"/>
                    <a:pt x="10675" y="12618"/>
                    <a:pt x="10755" y="12733"/>
                  </a:cubicBezTo>
                  <a:cubicBezTo>
                    <a:pt x="10719" y="12759"/>
                    <a:pt x="10649" y="12768"/>
                    <a:pt x="10684" y="12821"/>
                  </a:cubicBezTo>
                  <a:cubicBezTo>
                    <a:pt x="10746" y="12980"/>
                    <a:pt x="10808" y="12777"/>
                    <a:pt x="10870" y="12989"/>
                  </a:cubicBezTo>
                  <a:cubicBezTo>
                    <a:pt x="10746" y="12953"/>
                    <a:pt x="10772" y="12944"/>
                    <a:pt x="10772" y="13086"/>
                  </a:cubicBezTo>
                  <a:cubicBezTo>
                    <a:pt x="10817" y="13148"/>
                    <a:pt x="10834" y="13086"/>
                    <a:pt x="10799" y="13024"/>
                  </a:cubicBezTo>
                  <a:cubicBezTo>
                    <a:pt x="10834" y="13015"/>
                    <a:pt x="10870" y="13139"/>
                    <a:pt x="10905" y="13121"/>
                  </a:cubicBezTo>
                  <a:cubicBezTo>
                    <a:pt x="10914" y="13245"/>
                    <a:pt x="10931" y="13351"/>
                    <a:pt x="10817" y="13315"/>
                  </a:cubicBezTo>
                  <a:cubicBezTo>
                    <a:pt x="10878" y="13483"/>
                    <a:pt x="10976" y="13448"/>
                    <a:pt x="11011" y="13677"/>
                  </a:cubicBezTo>
                  <a:cubicBezTo>
                    <a:pt x="11073" y="13845"/>
                    <a:pt x="10949" y="13836"/>
                    <a:pt x="10993" y="14004"/>
                  </a:cubicBezTo>
                  <a:cubicBezTo>
                    <a:pt x="11064" y="14119"/>
                    <a:pt x="11117" y="14251"/>
                    <a:pt x="11196" y="14145"/>
                  </a:cubicBezTo>
                  <a:cubicBezTo>
                    <a:pt x="11240" y="14401"/>
                    <a:pt x="11293" y="14516"/>
                    <a:pt x="11382" y="14498"/>
                  </a:cubicBezTo>
                  <a:cubicBezTo>
                    <a:pt x="11426" y="14622"/>
                    <a:pt x="11364" y="14622"/>
                    <a:pt x="11382" y="14728"/>
                  </a:cubicBezTo>
                  <a:cubicBezTo>
                    <a:pt x="11329" y="14755"/>
                    <a:pt x="11329" y="14666"/>
                    <a:pt x="11311" y="14596"/>
                  </a:cubicBezTo>
                  <a:cubicBezTo>
                    <a:pt x="11240" y="14604"/>
                    <a:pt x="11232" y="14710"/>
                    <a:pt x="11205" y="14790"/>
                  </a:cubicBezTo>
                  <a:cubicBezTo>
                    <a:pt x="11258" y="14958"/>
                    <a:pt x="11258" y="14922"/>
                    <a:pt x="11223" y="15099"/>
                  </a:cubicBezTo>
                  <a:cubicBezTo>
                    <a:pt x="11134" y="15161"/>
                    <a:pt x="11196" y="14958"/>
                    <a:pt x="11108" y="15011"/>
                  </a:cubicBezTo>
                  <a:cubicBezTo>
                    <a:pt x="11046" y="15019"/>
                    <a:pt x="11126" y="15134"/>
                    <a:pt x="11170" y="15099"/>
                  </a:cubicBezTo>
                  <a:cubicBezTo>
                    <a:pt x="11179" y="15249"/>
                    <a:pt x="11223" y="15320"/>
                    <a:pt x="11205" y="15496"/>
                  </a:cubicBezTo>
                  <a:cubicBezTo>
                    <a:pt x="11267" y="15514"/>
                    <a:pt x="11311" y="15496"/>
                    <a:pt x="11338" y="15461"/>
                  </a:cubicBezTo>
                  <a:cubicBezTo>
                    <a:pt x="11302" y="15399"/>
                    <a:pt x="11311" y="15258"/>
                    <a:pt x="11302" y="15143"/>
                  </a:cubicBezTo>
                  <a:cubicBezTo>
                    <a:pt x="11435" y="15170"/>
                    <a:pt x="11382" y="14896"/>
                    <a:pt x="11505" y="14905"/>
                  </a:cubicBezTo>
                  <a:cubicBezTo>
                    <a:pt x="11514" y="15170"/>
                    <a:pt x="11523" y="15532"/>
                    <a:pt x="11523" y="15885"/>
                  </a:cubicBezTo>
                  <a:cubicBezTo>
                    <a:pt x="11523" y="16238"/>
                    <a:pt x="11505" y="16573"/>
                    <a:pt x="11470" y="16803"/>
                  </a:cubicBezTo>
                  <a:cubicBezTo>
                    <a:pt x="11346" y="16785"/>
                    <a:pt x="11444" y="16697"/>
                    <a:pt x="11452" y="16626"/>
                  </a:cubicBezTo>
                  <a:cubicBezTo>
                    <a:pt x="11461" y="16256"/>
                    <a:pt x="11470" y="15673"/>
                    <a:pt x="11470" y="15275"/>
                  </a:cubicBezTo>
                  <a:cubicBezTo>
                    <a:pt x="11417" y="15399"/>
                    <a:pt x="11435" y="15638"/>
                    <a:pt x="11338" y="15682"/>
                  </a:cubicBezTo>
                  <a:cubicBezTo>
                    <a:pt x="11320" y="15832"/>
                    <a:pt x="11444" y="15743"/>
                    <a:pt x="11417" y="15911"/>
                  </a:cubicBezTo>
                  <a:cubicBezTo>
                    <a:pt x="11426" y="16008"/>
                    <a:pt x="11364" y="15973"/>
                    <a:pt x="11355" y="16044"/>
                  </a:cubicBezTo>
                  <a:cubicBezTo>
                    <a:pt x="11311" y="16141"/>
                    <a:pt x="11408" y="16158"/>
                    <a:pt x="11408" y="16176"/>
                  </a:cubicBezTo>
                  <a:cubicBezTo>
                    <a:pt x="11408" y="16203"/>
                    <a:pt x="11382" y="16238"/>
                    <a:pt x="11382" y="16264"/>
                  </a:cubicBezTo>
                  <a:cubicBezTo>
                    <a:pt x="11373" y="16326"/>
                    <a:pt x="11399" y="16344"/>
                    <a:pt x="11399" y="16353"/>
                  </a:cubicBezTo>
                  <a:cubicBezTo>
                    <a:pt x="11391" y="16556"/>
                    <a:pt x="11338" y="16706"/>
                    <a:pt x="11391" y="16927"/>
                  </a:cubicBezTo>
                  <a:cubicBezTo>
                    <a:pt x="11399" y="17006"/>
                    <a:pt x="11364" y="17006"/>
                    <a:pt x="11338" y="17015"/>
                  </a:cubicBezTo>
                  <a:cubicBezTo>
                    <a:pt x="11346" y="17147"/>
                    <a:pt x="11391" y="16971"/>
                    <a:pt x="11444" y="17015"/>
                  </a:cubicBezTo>
                  <a:cubicBezTo>
                    <a:pt x="11444" y="17130"/>
                    <a:pt x="11382" y="17121"/>
                    <a:pt x="11364" y="17192"/>
                  </a:cubicBezTo>
                  <a:cubicBezTo>
                    <a:pt x="11355" y="17280"/>
                    <a:pt x="11452" y="17209"/>
                    <a:pt x="11497" y="17236"/>
                  </a:cubicBezTo>
                  <a:cubicBezTo>
                    <a:pt x="11514" y="17571"/>
                    <a:pt x="11567" y="17880"/>
                    <a:pt x="11602" y="18163"/>
                  </a:cubicBezTo>
                  <a:cubicBezTo>
                    <a:pt x="11611" y="18207"/>
                    <a:pt x="11567" y="18225"/>
                    <a:pt x="11567" y="18251"/>
                  </a:cubicBezTo>
                  <a:cubicBezTo>
                    <a:pt x="11567" y="18295"/>
                    <a:pt x="11620" y="18428"/>
                    <a:pt x="11638" y="18490"/>
                  </a:cubicBezTo>
                  <a:cubicBezTo>
                    <a:pt x="11655" y="18569"/>
                    <a:pt x="11655" y="18701"/>
                    <a:pt x="11717" y="18728"/>
                  </a:cubicBezTo>
                  <a:cubicBezTo>
                    <a:pt x="11700" y="18763"/>
                    <a:pt x="11726" y="18834"/>
                    <a:pt x="11700" y="18860"/>
                  </a:cubicBezTo>
                  <a:cubicBezTo>
                    <a:pt x="11761" y="18940"/>
                    <a:pt x="11806" y="19099"/>
                    <a:pt x="11876" y="19267"/>
                  </a:cubicBezTo>
                  <a:cubicBezTo>
                    <a:pt x="11938" y="19434"/>
                    <a:pt x="12026" y="19602"/>
                    <a:pt x="12141" y="19699"/>
                  </a:cubicBezTo>
                  <a:cubicBezTo>
                    <a:pt x="12088" y="19779"/>
                    <a:pt x="12035" y="19646"/>
                    <a:pt x="11982" y="19655"/>
                  </a:cubicBezTo>
                  <a:cubicBezTo>
                    <a:pt x="11956" y="19584"/>
                    <a:pt x="11929" y="19531"/>
                    <a:pt x="11903" y="19470"/>
                  </a:cubicBezTo>
                  <a:cubicBezTo>
                    <a:pt x="11876" y="19417"/>
                    <a:pt x="11841" y="19364"/>
                    <a:pt x="11797" y="19293"/>
                  </a:cubicBezTo>
                  <a:cubicBezTo>
                    <a:pt x="11761" y="19231"/>
                    <a:pt x="11691" y="19311"/>
                    <a:pt x="11664" y="19169"/>
                  </a:cubicBezTo>
                  <a:cubicBezTo>
                    <a:pt x="11638" y="19249"/>
                    <a:pt x="11682" y="19302"/>
                    <a:pt x="11726" y="19346"/>
                  </a:cubicBezTo>
                  <a:cubicBezTo>
                    <a:pt x="11770" y="19399"/>
                    <a:pt x="11832" y="19434"/>
                    <a:pt x="11859" y="19496"/>
                  </a:cubicBezTo>
                  <a:cubicBezTo>
                    <a:pt x="11823" y="19558"/>
                    <a:pt x="12000" y="19735"/>
                    <a:pt x="11894" y="19761"/>
                  </a:cubicBezTo>
                  <a:cubicBezTo>
                    <a:pt x="11964" y="19805"/>
                    <a:pt x="11973" y="19664"/>
                    <a:pt x="12070" y="19743"/>
                  </a:cubicBezTo>
                  <a:cubicBezTo>
                    <a:pt x="12159" y="19823"/>
                    <a:pt x="12106" y="19849"/>
                    <a:pt x="12168" y="19920"/>
                  </a:cubicBezTo>
                  <a:cubicBezTo>
                    <a:pt x="12212" y="19911"/>
                    <a:pt x="12212" y="19893"/>
                    <a:pt x="12185" y="19858"/>
                  </a:cubicBezTo>
                  <a:cubicBezTo>
                    <a:pt x="12168" y="19832"/>
                    <a:pt x="12132" y="19796"/>
                    <a:pt x="12115" y="19761"/>
                  </a:cubicBezTo>
                  <a:cubicBezTo>
                    <a:pt x="12203" y="19779"/>
                    <a:pt x="12335" y="19929"/>
                    <a:pt x="12424" y="20008"/>
                  </a:cubicBezTo>
                  <a:cubicBezTo>
                    <a:pt x="12503" y="20079"/>
                    <a:pt x="12583" y="20150"/>
                    <a:pt x="12653" y="20211"/>
                  </a:cubicBezTo>
                  <a:cubicBezTo>
                    <a:pt x="12671" y="20229"/>
                    <a:pt x="12680" y="20255"/>
                    <a:pt x="12697" y="20273"/>
                  </a:cubicBezTo>
                  <a:cubicBezTo>
                    <a:pt x="12706" y="20300"/>
                    <a:pt x="12715" y="20317"/>
                    <a:pt x="12715" y="20317"/>
                  </a:cubicBezTo>
                  <a:cubicBezTo>
                    <a:pt x="12750" y="20344"/>
                    <a:pt x="12786" y="20308"/>
                    <a:pt x="12812" y="20317"/>
                  </a:cubicBezTo>
                  <a:cubicBezTo>
                    <a:pt x="12892" y="20353"/>
                    <a:pt x="12909" y="20450"/>
                    <a:pt x="13024" y="20414"/>
                  </a:cubicBezTo>
                  <a:cubicBezTo>
                    <a:pt x="13095" y="20441"/>
                    <a:pt x="13086" y="20467"/>
                    <a:pt x="13077" y="20503"/>
                  </a:cubicBezTo>
                  <a:cubicBezTo>
                    <a:pt x="13174" y="20556"/>
                    <a:pt x="13209" y="20503"/>
                    <a:pt x="13315" y="20556"/>
                  </a:cubicBezTo>
                  <a:cubicBezTo>
                    <a:pt x="13289" y="20600"/>
                    <a:pt x="13227" y="20582"/>
                    <a:pt x="13148" y="20538"/>
                  </a:cubicBezTo>
                  <a:cubicBezTo>
                    <a:pt x="13148" y="20591"/>
                    <a:pt x="13236" y="20644"/>
                    <a:pt x="13254" y="20697"/>
                  </a:cubicBezTo>
                  <a:cubicBezTo>
                    <a:pt x="13342" y="20732"/>
                    <a:pt x="13439" y="20759"/>
                    <a:pt x="13448" y="20670"/>
                  </a:cubicBezTo>
                  <a:cubicBezTo>
                    <a:pt x="13466" y="20697"/>
                    <a:pt x="13660" y="20829"/>
                    <a:pt x="13660" y="20723"/>
                  </a:cubicBezTo>
                  <a:cubicBezTo>
                    <a:pt x="13642" y="20644"/>
                    <a:pt x="13492" y="20697"/>
                    <a:pt x="13386" y="20618"/>
                  </a:cubicBezTo>
                  <a:cubicBezTo>
                    <a:pt x="13430" y="20591"/>
                    <a:pt x="13519" y="20626"/>
                    <a:pt x="13598" y="20644"/>
                  </a:cubicBezTo>
                  <a:cubicBezTo>
                    <a:pt x="13607" y="20556"/>
                    <a:pt x="13413" y="20512"/>
                    <a:pt x="13421" y="20432"/>
                  </a:cubicBezTo>
                  <a:cubicBezTo>
                    <a:pt x="13245" y="20388"/>
                    <a:pt x="13227" y="20344"/>
                    <a:pt x="13165" y="20247"/>
                  </a:cubicBezTo>
                  <a:cubicBezTo>
                    <a:pt x="13183" y="20229"/>
                    <a:pt x="13209" y="20264"/>
                    <a:pt x="13236" y="20300"/>
                  </a:cubicBezTo>
                  <a:cubicBezTo>
                    <a:pt x="13271" y="20335"/>
                    <a:pt x="13307" y="20361"/>
                    <a:pt x="13351" y="20308"/>
                  </a:cubicBezTo>
                  <a:cubicBezTo>
                    <a:pt x="13351" y="20273"/>
                    <a:pt x="13289" y="20255"/>
                    <a:pt x="13280" y="20273"/>
                  </a:cubicBezTo>
                  <a:cubicBezTo>
                    <a:pt x="13201" y="20167"/>
                    <a:pt x="13510" y="20194"/>
                    <a:pt x="13254" y="20088"/>
                  </a:cubicBezTo>
                  <a:cubicBezTo>
                    <a:pt x="13289" y="20035"/>
                    <a:pt x="13342" y="20079"/>
                    <a:pt x="13404" y="20123"/>
                  </a:cubicBezTo>
                  <a:cubicBezTo>
                    <a:pt x="13466" y="20167"/>
                    <a:pt x="13536" y="20211"/>
                    <a:pt x="13580" y="20150"/>
                  </a:cubicBezTo>
                  <a:cubicBezTo>
                    <a:pt x="13466" y="20070"/>
                    <a:pt x="13413" y="19982"/>
                    <a:pt x="13262" y="19911"/>
                  </a:cubicBezTo>
                  <a:cubicBezTo>
                    <a:pt x="13165" y="19885"/>
                    <a:pt x="13271" y="19991"/>
                    <a:pt x="13201" y="20026"/>
                  </a:cubicBezTo>
                  <a:cubicBezTo>
                    <a:pt x="13139" y="19964"/>
                    <a:pt x="13183" y="19893"/>
                    <a:pt x="13165" y="19823"/>
                  </a:cubicBezTo>
                  <a:cubicBezTo>
                    <a:pt x="13104" y="19796"/>
                    <a:pt x="13033" y="19796"/>
                    <a:pt x="13024" y="19726"/>
                  </a:cubicBezTo>
                  <a:cubicBezTo>
                    <a:pt x="13104" y="19699"/>
                    <a:pt x="13165" y="19735"/>
                    <a:pt x="13245" y="19788"/>
                  </a:cubicBezTo>
                  <a:cubicBezTo>
                    <a:pt x="13315" y="19840"/>
                    <a:pt x="13413" y="19902"/>
                    <a:pt x="13527" y="19920"/>
                  </a:cubicBezTo>
                  <a:cubicBezTo>
                    <a:pt x="13492" y="19955"/>
                    <a:pt x="13421" y="19893"/>
                    <a:pt x="13413" y="19991"/>
                  </a:cubicBezTo>
                  <a:cubicBezTo>
                    <a:pt x="13527" y="20070"/>
                    <a:pt x="13519" y="19911"/>
                    <a:pt x="13642" y="20008"/>
                  </a:cubicBezTo>
                  <a:cubicBezTo>
                    <a:pt x="13660" y="19982"/>
                    <a:pt x="13660" y="19955"/>
                    <a:pt x="13633" y="19938"/>
                  </a:cubicBezTo>
                  <a:cubicBezTo>
                    <a:pt x="13766" y="19938"/>
                    <a:pt x="13925" y="19964"/>
                    <a:pt x="13987" y="19858"/>
                  </a:cubicBezTo>
                  <a:cubicBezTo>
                    <a:pt x="14119" y="19876"/>
                    <a:pt x="14092" y="19938"/>
                    <a:pt x="14163" y="19973"/>
                  </a:cubicBezTo>
                  <a:cubicBezTo>
                    <a:pt x="14322" y="20052"/>
                    <a:pt x="14410" y="20026"/>
                    <a:pt x="14578" y="20088"/>
                  </a:cubicBezTo>
                  <a:cubicBezTo>
                    <a:pt x="14569" y="20141"/>
                    <a:pt x="14516" y="20158"/>
                    <a:pt x="14428" y="20123"/>
                  </a:cubicBezTo>
                  <a:cubicBezTo>
                    <a:pt x="14507" y="20282"/>
                    <a:pt x="14869" y="20255"/>
                    <a:pt x="14834" y="20423"/>
                  </a:cubicBezTo>
                  <a:cubicBezTo>
                    <a:pt x="15020" y="20450"/>
                    <a:pt x="14878" y="20282"/>
                    <a:pt x="14808" y="20220"/>
                  </a:cubicBezTo>
                  <a:cubicBezTo>
                    <a:pt x="14825" y="20167"/>
                    <a:pt x="14967" y="20264"/>
                    <a:pt x="15028" y="20264"/>
                  </a:cubicBezTo>
                  <a:cubicBezTo>
                    <a:pt x="14878" y="20300"/>
                    <a:pt x="15055" y="20397"/>
                    <a:pt x="15055" y="20467"/>
                  </a:cubicBezTo>
                  <a:cubicBezTo>
                    <a:pt x="15276" y="20503"/>
                    <a:pt x="15399" y="20414"/>
                    <a:pt x="15691" y="20520"/>
                  </a:cubicBezTo>
                  <a:cubicBezTo>
                    <a:pt x="15814" y="20538"/>
                    <a:pt x="15752" y="20600"/>
                    <a:pt x="15788" y="20635"/>
                  </a:cubicBezTo>
                  <a:cubicBezTo>
                    <a:pt x="15832" y="20644"/>
                    <a:pt x="15841" y="20626"/>
                    <a:pt x="15885" y="20644"/>
                  </a:cubicBezTo>
                  <a:cubicBezTo>
                    <a:pt x="15982" y="20644"/>
                    <a:pt x="15788" y="20538"/>
                    <a:pt x="15964" y="20556"/>
                  </a:cubicBezTo>
                  <a:cubicBezTo>
                    <a:pt x="16053" y="20573"/>
                    <a:pt x="16026" y="20618"/>
                    <a:pt x="16017" y="20662"/>
                  </a:cubicBezTo>
                  <a:cubicBezTo>
                    <a:pt x="16159" y="20670"/>
                    <a:pt x="16273" y="20653"/>
                    <a:pt x="16468" y="20723"/>
                  </a:cubicBezTo>
                  <a:cubicBezTo>
                    <a:pt x="16574" y="20776"/>
                    <a:pt x="16556" y="20847"/>
                    <a:pt x="16741" y="20874"/>
                  </a:cubicBezTo>
                  <a:cubicBezTo>
                    <a:pt x="16750" y="20847"/>
                    <a:pt x="16671" y="20829"/>
                    <a:pt x="16627" y="20812"/>
                  </a:cubicBezTo>
                  <a:cubicBezTo>
                    <a:pt x="16777" y="20776"/>
                    <a:pt x="17209" y="21015"/>
                    <a:pt x="17483" y="21041"/>
                  </a:cubicBezTo>
                  <a:cubicBezTo>
                    <a:pt x="17563" y="21094"/>
                    <a:pt x="17474" y="21183"/>
                    <a:pt x="17607" y="21227"/>
                  </a:cubicBezTo>
                  <a:cubicBezTo>
                    <a:pt x="17669" y="21236"/>
                    <a:pt x="17598" y="21191"/>
                    <a:pt x="17633" y="21147"/>
                  </a:cubicBezTo>
                  <a:cubicBezTo>
                    <a:pt x="17872" y="21236"/>
                    <a:pt x="18119" y="21324"/>
                    <a:pt x="18313" y="21350"/>
                  </a:cubicBezTo>
                  <a:cubicBezTo>
                    <a:pt x="18295" y="21430"/>
                    <a:pt x="18322" y="21492"/>
                    <a:pt x="18490" y="21527"/>
                  </a:cubicBezTo>
                  <a:cubicBezTo>
                    <a:pt x="18472" y="21492"/>
                    <a:pt x="18401" y="21465"/>
                    <a:pt x="18428" y="21421"/>
                  </a:cubicBezTo>
                  <a:cubicBezTo>
                    <a:pt x="18525" y="21421"/>
                    <a:pt x="18481" y="21492"/>
                    <a:pt x="18499" y="21500"/>
                  </a:cubicBezTo>
                  <a:cubicBezTo>
                    <a:pt x="18578" y="21545"/>
                    <a:pt x="18710" y="21492"/>
                    <a:pt x="18790" y="21598"/>
                  </a:cubicBezTo>
                  <a:cubicBezTo>
                    <a:pt x="18622" y="21642"/>
                    <a:pt x="18507" y="21527"/>
                    <a:pt x="18269" y="21483"/>
                  </a:cubicBezTo>
                  <a:cubicBezTo>
                    <a:pt x="18163" y="21456"/>
                    <a:pt x="18163" y="21536"/>
                    <a:pt x="18031" y="21483"/>
                  </a:cubicBezTo>
                  <a:cubicBezTo>
                    <a:pt x="18198" y="21430"/>
                    <a:pt x="17730" y="21359"/>
                    <a:pt x="17677" y="21280"/>
                  </a:cubicBezTo>
                  <a:cubicBezTo>
                    <a:pt x="17624" y="21289"/>
                    <a:pt x="17580" y="21297"/>
                    <a:pt x="17527" y="21315"/>
                  </a:cubicBezTo>
                  <a:cubicBezTo>
                    <a:pt x="17430" y="21253"/>
                    <a:pt x="17457" y="21174"/>
                    <a:pt x="17412" y="21103"/>
                  </a:cubicBezTo>
                  <a:cubicBezTo>
                    <a:pt x="17262" y="21130"/>
                    <a:pt x="17289" y="20997"/>
                    <a:pt x="17086" y="20962"/>
                  </a:cubicBezTo>
                  <a:cubicBezTo>
                    <a:pt x="16980" y="21094"/>
                    <a:pt x="17307" y="21156"/>
                    <a:pt x="17130" y="21236"/>
                  </a:cubicBezTo>
                  <a:cubicBezTo>
                    <a:pt x="17042" y="21156"/>
                    <a:pt x="16953" y="21068"/>
                    <a:pt x="16997" y="20962"/>
                  </a:cubicBezTo>
                  <a:cubicBezTo>
                    <a:pt x="16821" y="20882"/>
                    <a:pt x="16777" y="20962"/>
                    <a:pt x="16874" y="21033"/>
                  </a:cubicBezTo>
                  <a:cubicBezTo>
                    <a:pt x="16830" y="21068"/>
                    <a:pt x="16768" y="21015"/>
                    <a:pt x="16803" y="20980"/>
                  </a:cubicBezTo>
                  <a:cubicBezTo>
                    <a:pt x="16644" y="20944"/>
                    <a:pt x="16609" y="20882"/>
                    <a:pt x="16521" y="20829"/>
                  </a:cubicBezTo>
                  <a:cubicBezTo>
                    <a:pt x="16441" y="20794"/>
                    <a:pt x="16424" y="20927"/>
                    <a:pt x="16538" y="20918"/>
                  </a:cubicBezTo>
                  <a:cubicBezTo>
                    <a:pt x="16450" y="20980"/>
                    <a:pt x="16371" y="20812"/>
                    <a:pt x="16273" y="20856"/>
                  </a:cubicBezTo>
                  <a:cubicBezTo>
                    <a:pt x="16247" y="20900"/>
                    <a:pt x="16300" y="20918"/>
                    <a:pt x="16291" y="20953"/>
                  </a:cubicBezTo>
                  <a:cubicBezTo>
                    <a:pt x="16371" y="20935"/>
                    <a:pt x="16556" y="21050"/>
                    <a:pt x="16574" y="20962"/>
                  </a:cubicBezTo>
                  <a:cubicBezTo>
                    <a:pt x="16750" y="20988"/>
                    <a:pt x="16671" y="21077"/>
                    <a:pt x="16847" y="21112"/>
                  </a:cubicBezTo>
                  <a:cubicBezTo>
                    <a:pt x="16847" y="21174"/>
                    <a:pt x="16759" y="21121"/>
                    <a:pt x="16733" y="21156"/>
                  </a:cubicBezTo>
                  <a:cubicBezTo>
                    <a:pt x="16733" y="21218"/>
                    <a:pt x="16821" y="21156"/>
                    <a:pt x="16830" y="21156"/>
                  </a:cubicBezTo>
                  <a:cubicBezTo>
                    <a:pt x="16883" y="21174"/>
                    <a:pt x="16874" y="21236"/>
                    <a:pt x="16936" y="21253"/>
                  </a:cubicBezTo>
                  <a:cubicBezTo>
                    <a:pt x="17006" y="21271"/>
                    <a:pt x="17068" y="21236"/>
                    <a:pt x="17165" y="21271"/>
                  </a:cubicBezTo>
                  <a:cubicBezTo>
                    <a:pt x="17227" y="21280"/>
                    <a:pt x="17218" y="21218"/>
                    <a:pt x="17245" y="21183"/>
                  </a:cubicBezTo>
                  <a:cubicBezTo>
                    <a:pt x="17412" y="21236"/>
                    <a:pt x="17412" y="21324"/>
                    <a:pt x="17501" y="21386"/>
                  </a:cubicBezTo>
                  <a:cubicBezTo>
                    <a:pt x="17624" y="21439"/>
                    <a:pt x="17642" y="21368"/>
                    <a:pt x="17704" y="21342"/>
                  </a:cubicBezTo>
                  <a:cubicBezTo>
                    <a:pt x="17792" y="21412"/>
                    <a:pt x="17801" y="21492"/>
                    <a:pt x="17863" y="21562"/>
                  </a:cubicBezTo>
                  <a:cubicBezTo>
                    <a:pt x="17978" y="21492"/>
                    <a:pt x="18234" y="21580"/>
                    <a:pt x="18454" y="21624"/>
                  </a:cubicBezTo>
                  <a:cubicBezTo>
                    <a:pt x="18384" y="21704"/>
                    <a:pt x="18604" y="21712"/>
                    <a:pt x="18684" y="21757"/>
                  </a:cubicBezTo>
                  <a:cubicBezTo>
                    <a:pt x="18816" y="21792"/>
                    <a:pt x="18816" y="21651"/>
                    <a:pt x="19019" y="21757"/>
                  </a:cubicBezTo>
                  <a:cubicBezTo>
                    <a:pt x="18975" y="21774"/>
                    <a:pt x="18922" y="21774"/>
                    <a:pt x="18869" y="21765"/>
                  </a:cubicBezTo>
                  <a:cubicBezTo>
                    <a:pt x="18861" y="21827"/>
                    <a:pt x="19055" y="21845"/>
                    <a:pt x="19081" y="21836"/>
                  </a:cubicBezTo>
                  <a:cubicBezTo>
                    <a:pt x="19055" y="21801"/>
                    <a:pt x="19055" y="21765"/>
                    <a:pt x="19028" y="21739"/>
                  </a:cubicBezTo>
                  <a:cubicBezTo>
                    <a:pt x="18931" y="21624"/>
                    <a:pt x="18834" y="21642"/>
                    <a:pt x="18931" y="21589"/>
                  </a:cubicBezTo>
                  <a:lnTo>
                    <a:pt x="18560" y="21465"/>
                  </a:lnTo>
                  <a:cubicBezTo>
                    <a:pt x="18666" y="21403"/>
                    <a:pt x="18825" y="21545"/>
                    <a:pt x="19028" y="21598"/>
                  </a:cubicBezTo>
                  <a:cubicBezTo>
                    <a:pt x="19178" y="21633"/>
                    <a:pt x="19443" y="21712"/>
                    <a:pt x="19699" y="21827"/>
                  </a:cubicBezTo>
                  <a:cubicBezTo>
                    <a:pt x="19646" y="21889"/>
                    <a:pt x="19708" y="21924"/>
                    <a:pt x="19691" y="21986"/>
                  </a:cubicBezTo>
                  <a:cubicBezTo>
                    <a:pt x="19744" y="22013"/>
                    <a:pt x="19788" y="22030"/>
                    <a:pt x="19832" y="22048"/>
                  </a:cubicBezTo>
                  <a:cubicBezTo>
                    <a:pt x="19858" y="22057"/>
                    <a:pt x="19885" y="22066"/>
                    <a:pt x="19902" y="22074"/>
                  </a:cubicBezTo>
                  <a:cubicBezTo>
                    <a:pt x="19938" y="22083"/>
                    <a:pt x="19964" y="22092"/>
                    <a:pt x="19991" y="22101"/>
                  </a:cubicBezTo>
                  <a:cubicBezTo>
                    <a:pt x="20106" y="22136"/>
                    <a:pt x="20203" y="22172"/>
                    <a:pt x="20335" y="22233"/>
                  </a:cubicBezTo>
                  <a:cubicBezTo>
                    <a:pt x="20273" y="22277"/>
                    <a:pt x="20176" y="22277"/>
                    <a:pt x="20044" y="22242"/>
                  </a:cubicBezTo>
                  <a:cubicBezTo>
                    <a:pt x="20176" y="22375"/>
                    <a:pt x="20344" y="22251"/>
                    <a:pt x="20512" y="22295"/>
                  </a:cubicBezTo>
                  <a:cubicBezTo>
                    <a:pt x="20732" y="22366"/>
                    <a:pt x="20600" y="22428"/>
                    <a:pt x="20803" y="22507"/>
                  </a:cubicBezTo>
                  <a:cubicBezTo>
                    <a:pt x="20909" y="22551"/>
                    <a:pt x="20874" y="22401"/>
                    <a:pt x="20688" y="22366"/>
                  </a:cubicBezTo>
                  <a:cubicBezTo>
                    <a:pt x="20883" y="22304"/>
                    <a:pt x="20865" y="22489"/>
                    <a:pt x="20989" y="22569"/>
                  </a:cubicBezTo>
                  <a:cubicBezTo>
                    <a:pt x="21218" y="22675"/>
                    <a:pt x="21112" y="22542"/>
                    <a:pt x="21253" y="22551"/>
                  </a:cubicBezTo>
                  <a:cubicBezTo>
                    <a:pt x="21439" y="22710"/>
                    <a:pt x="21112" y="22587"/>
                    <a:pt x="21298" y="22763"/>
                  </a:cubicBezTo>
                  <a:cubicBezTo>
                    <a:pt x="21306" y="22754"/>
                    <a:pt x="21324" y="22763"/>
                    <a:pt x="21342" y="22763"/>
                  </a:cubicBezTo>
                  <a:cubicBezTo>
                    <a:pt x="21421" y="22798"/>
                    <a:pt x="21536" y="22957"/>
                    <a:pt x="21571" y="22860"/>
                  </a:cubicBezTo>
                  <a:cubicBezTo>
                    <a:pt x="21660" y="23037"/>
                    <a:pt x="21863" y="23311"/>
                    <a:pt x="21730" y="23213"/>
                  </a:cubicBezTo>
                  <a:cubicBezTo>
                    <a:pt x="21774" y="23284"/>
                    <a:pt x="21810" y="23399"/>
                    <a:pt x="21845" y="23505"/>
                  </a:cubicBezTo>
                  <a:cubicBezTo>
                    <a:pt x="21872" y="23620"/>
                    <a:pt x="21907" y="23708"/>
                    <a:pt x="21942" y="23734"/>
                  </a:cubicBezTo>
                  <a:cubicBezTo>
                    <a:pt x="21951" y="23849"/>
                    <a:pt x="21898" y="23761"/>
                    <a:pt x="21863" y="23761"/>
                  </a:cubicBezTo>
                  <a:cubicBezTo>
                    <a:pt x="21889" y="23973"/>
                    <a:pt x="21969" y="23823"/>
                    <a:pt x="22004" y="23911"/>
                  </a:cubicBezTo>
                  <a:cubicBezTo>
                    <a:pt x="21933" y="24052"/>
                    <a:pt x="22083" y="24070"/>
                    <a:pt x="22101" y="24432"/>
                  </a:cubicBezTo>
                  <a:cubicBezTo>
                    <a:pt x="22039" y="24405"/>
                    <a:pt x="21995" y="24308"/>
                    <a:pt x="21942" y="24264"/>
                  </a:cubicBezTo>
                  <a:cubicBezTo>
                    <a:pt x="21907" y="24088"/>
                    <a:pt x="21880" y="23929"/>
                    <a:pt x="21845" y="23779"/>
                  </a:cubicBezTo>
                  <a:cubicBezTo>
                    <a:pt x="21810" y="23637"/>
                    <a:pt x="21766" y="23505"/>
                    <a:pt x="21713" y="23390"/>
                  </a:cubicBezTo>
                  <a:cubicBezTo>
                    <a:pt x="21607" y="23160"/>
                    <a:pt x="21465" y="22975"/>
                    <a:pt x="21280" y="22825"/>
                  </a:cubicBezTo>
                  <a:cubicBezTo>
                    <a:pt x="21050" y="22631"/>
                    <a:pt x="20759" y="22525"/>
                    <a:pt x="20379" y="22392"/>
                  </a:cubicBezTo>
                  <a:cubicBezTo>
                    <a:pt x="20300" y="22375"/>
                    <a:pt x="20353" y="22428"/>
                    <a:pt x="20415" y="22463"/>
                  </a:cubicBezTo>
                  <a:cubicBezTo>
                    <a:pt x="20203" y="22401"/>
                    <a:pt x="19973" y="22375"/>
                    <a:pt x="19823" y="22313"/>
                  </a:cubicBezTo>
                  <a:cubicBezTo>
                    <a:pt x="19805" y="22313"/>
                    <a:pt x="19797" y="22304"/>
                    <a:pt x="19788" y="22295"/>
                  </a:cubicBezTo>
                  <a:cubicBezTo>
                    <a:pt x="19779" y="22286"/>
                    <a:pt x="19770" y="22277"/>
                    <a:pt x="19761" y="22269"/>
                  </a:cubicBezTo>
                  <a:cubicBezTo>
                    <a:pt x="19744" y="22251"/>
                    <a:pt x="19726" y="22225"/>
                    <a:pt x="19699" y="22216"/>
                  </a:cubicBezTo>
                  <a:cubicBezTo>
                    <a:pt x="19673" y="22207"/>
                    <a:pt x="19593" y="22207"/>
                    <a:pt x="19611" y="22216"/>
                  </a:cubicBezTo>
                  <a:cubicBezTo>
                    <a:pt x="19549" y="22180"/>
                    <a:pt x="19691" y="22163"/>
                    <a:pt x="19461" y="22110"/>
                  </a:cubicBezTo>
                  <a:cubicBezTo>
                    <a:pt x="19523" y="22039"/>
                    <a:pt x="19602" y="22057"/>
                    <a:pt x="19682" y="22092"/>
                  </a:cubicBezTo>
                  <a:cubicBezTo>
                    <a:pt x="19761" y="22127"/>
                    <a:pt x="19823" y="22172"/>
                    <a:pt x="19938" y="22189"/>
                  </a:cubicBezTo>
                  <a:cubicBezTo>
                    <a:pt x="19911" y="22163"/>
                    <a:pt x="19876" y="22145"/>
                    <a:pt x="19849" y="22119"/>
                  </a:cubicBezTo>
                  <a:cubicBezTo>
                    <a:pt x="19823" y="22101"/>
                    <a:pt x="19805" y="22083"/>
                    <a:pt x="19779" y="22066"/>
                  </a:cubicBezTo>
                  <a:cubicBezTo>
                    <a:pt x="19726" y="22030"/>
                    <a:pt x="19673" y="21995"/>
                    <a:pt x="19611" y="21960"/>
                  </a:cubicBezTo>
                  <a:cubicBezTo>
                    <a:pt x="19496" y="21889"/>
                    <a:pt x="19355" y="21827"/>
                    <a:pt x="19205" y="21765"/>
                  </a:cubicBezTo>
                  <a:cubicBezTo>
                    <a:pt x="19231" y="21757"/>
                    <a:pt x="19267" y="21748"/>
                    <a:pt x="19276" y="21712"/>
                  </a:cubicBezTo>
                  <a:cubicBezTo>
                    <a:pt x="19099" y="21677"/>
                    <a:pt x="19134" y="21801"/>
                    <a:pt x="19161" y="21898"/>
                  </a:cubicBezTo>
                  <a:cubicBezTo>
                    <a:pt x="19337" y="21986"/>
                    <a:pt x="19329" y="21854"/>
                    <a:pt x="19479" y="21915"/>
                  </a:cubicBezTo>
                  <a:cubicBezTo>
                    <a:pt x="19417" y="22021"/>
                    <a:pt x="19214" y="22083"/>
                    <a:pt x="19479" y="22198"/>
                  </a:cubicBezTo>
                  <a:cubicBezTo>
                    <a:pt x="19134" y="22092"/>
                    <a:pt x="18622" y="22039"/>
                    <a:pt x="18251" y="21810"/>
                  </a:cubicBezTo>
                  <a:cubicBezTo>
                    <a:pt x="18092" y="21836"/>
                    <a:pt x="17801" y="21712"/>
                    <a:pt x="17563" y="21633"/>
                  </a:cubicBezTo>
                  <a:cubicBezTo>
                    <a:pt x="17474" y="21615"/>
                    <a:pt x="17492" y="21712"/>
                    <a:pt x="17359" y="21651"/>
                  </a:cubicBezTo>
                  <a:cubicBezTo>
                    <a:pt x="17289" y="21553"/>
                    <a:pt x="17307" y="21500"/>
                    <a:pt x="17298" y="21430"/>
                  </a:cubicBezTo>
                  <a:cubicBezTo>
                    <a:pt x="17095" y="21386"/>
                    <a:pt x="17139" y="21386"/>
                    <a:pt x="16874" y="21315"/>
                  </a:cubicBezTo>
                  <a:cubicBezTo>
                    <a:pt x="16839" y="21359"/>
                    <a:pt x="16874" y="21395"/>
                    <a:pt x="16874" y="21430"/>
                  </a:cubicBezTo>
                  <a:cubicBezTo>
                    <a:pt x="16962" y="21395"/>
                    <a:pt x="17130" y="21465"/>
                    <a:pt x="17209" y="21430"/>
                  </a:cubicBezTo>
                  <a:cubicBezTo>
                    <a:pt x="17404" y="21677"/>
                    <a:pt x="16962" y="21589"/>
                    <a:pt x="16768" y="21474"/>
                  </a:cubicBezTo>
                  <a:cubicBezTo>
                    <a:pt x="16768" y="21474"/>
                    <a:pt x="16830" y="21439"/>
                    <a:pt x="16830" y="21439"/>
                  </a:cubicBezTo>
                  <a:cubicBezTo>
                    <a:pt x="16803" y="21430"/>
                    <a:pt x="16574" y="21359"/>
                    <a:pt x="16600" y="21421"/>
                  </a:cubicBezTo>
                  <a:cubicBezTo>
                    <a:pt x="16362" y="21324"/>
                    <a:pt x="15832" y="21174"/>
                    <a:pt x="15452" y="21085"/>
                  </a:cubicBezTo>
                  <a:cubicBezTo>
                    <a:pt x="15179" y="21024"/>
                    <a:pt x="14922" y="20882"/>
                    <a:pt x="14693" y="20829"/>
                  </a:cubicBezTo>
                  <a:cubicBezTo>
                    <a:pt x="14578" y="20803"/>
                    <a:pt x="14428" y="20812"/>
                    <a:pt x="14287" y="20776"/>
                  </a:cubicBezTo>
                  <a:cubicBezTo>
                    <a:pt x="14119" y="20732"/>
                    <a:pt x="13960" y="20670"/>
                    <a:pt x="13845" y="20706"/>
                  </a:cubicBezTo>
                  <a:cubicBezTo>
                    <a:pt x="13836" y="20803"/>
                    <a:pt x="14066" y="20847"/>
                    <a:pt x="14039" y="20944"/>
                  </a:cubicBezTo>
                  <a:cubicBezTo>
                    <a:pt x="14243" y="20953"/>
                    <a:pt x="14543" y="21077"/>
                    <a:pt x="14560" y="21200"/>
                  </a:cubicBezTo>
                  <a:cubicBezTo>
                    <a:pt x="14631" y="21121"/>
                    <a:pt x="14781" y="21130"/>
                    <a:pt x="14949" y="21165"/>
                  </a:cubicBezTo>
                  <a:cubicBezTo>
                    <a:pt x="15011" y="21112"/>
                    <a:pt x="14914" y="21085"/>
                    <a:pt x="14949" y="21024"/>
                  </a:cubicBezTo>
                  <a:cubicBezTo>
                    <a:pt x="15214" y="21085"/>
                    <a:pt x="15037" y="21209"/>
                    <a:pt x="14958" y="21253"/>
                  </a:cubicBezTo>
                  <a:cubicBezTo>
                    <a:pt x="14993" y="21289"/>
                    <a:pt x="15179" y="21324"/>
                    <a:pt x="15284" y="21395"/>
                  </a:cubicBezTo>
                  <a:cubicBezTo>
                    <a:pt x="15373" y="21421"/>
                    <a:pt x="15258" y="21280"/>
                    <a:pt x="15373" y="21280"/>
                  </a:cubicBezTo>
                  <a:cubicBezTo>
                    <a:pt x="15373" y="21227"/>
                    <a:pt x="15143" y="21297"/>
                    <a:pt x="15081" y="21183"/>
                  </a:cubicBezTo>
                  <a:cubicBezTo>
                    <a:pt x="15134" y="21165"/>
                    <a:pt x="15214" y="21174"/>
                    <a:pt x="15240" y="21130"/>
                  </a:cubicBezTo>
                  <a:cubicBezTo>
                    <a:pt x="15541" y="21262"/>
                    <a:pt x="15911" y="21342"/>
                    <a:pt x="16379" y="21509"/>
                  </a:cubicBezTo>
                  <a:cubicBezTo>
                    <a:pt x="16494" y="21606"/>
                    <a:pt x="16123" y="21412"/>
                    <a:pt x="16141" y="21518"/>
                  </a:cubicBezTo>
                  <a:cubicBezTo>
                    <a:pt x="16123" y="21580"/>
                    <a:pt x="16265" y="21615"/>
                    <a:pt x="16371" y="21651"/>
                  </a:cubicBezTo>
                  <a:cubicBezTo>
                    <a:pt x="16485" y="21695"/>
                    <a:pt x="16441" y="21562"/>
                    <a:pt x="16574" y="21633"/>
                  </a:cubicBezTo>
                  <a:cubicBezTo>
                    <a:pt x="16441" y="21668"/>
                    <a:pt x="16591" y="21748"/>
                    <a:pt x="16671" y="21748"/>
                  </a:cubicBezTo>
                  <a:cubicBezTo>
                    <a:pt x="16777" y="21757"/>
                    <a:pt x="16706" y="21633"/>
                    <a:pt x="16759" y="21748"/>
                  </a:cubicBezTo>
                  <a:cubicBezTo>
                    <a:pt x="16803" y="21845"/>
                    <a:pt x="16918" y="21915"/>
                    <a:pt x="17042" y="21898"/>
                  </a:cubicBezTo>
                  <a:cubicBezTo>
                    <a:pt x="17015" y="21836"/>
                    <a:pt x="16865" y="21801"/>
                    <a:pt x="16918" y="21721"/>
                  </a:cubicBezTo>
                  <a:cubicBezTo>
                    <a:pt x="17050" y="21757"/>
                    <a:pt x="16997" y="21827"/>
                    <a:pt x="17095" y="21862"/>
                  </a:cubicBezTo>
                  <a:cubicBezTo>
                    <a:pt x="17130" y="21871"/>
                    <a:pt x="17148" y="21854"/>
                    <a:pt x="17192" y="21871"/>
                  </a:cubicBezTo>
                  <a:cubicBezTo>
                    <a:pt x="17245" y="21810"/>
                    <a:pt x="17121" y="21792"/>
                    <a:pt x="17095" y="21748"/>
                  </a:cubicBezTo>
                  <a:cubicBezTo>
                    <a:pt x="17068" y="21686"/>
                    <a:pt x="17227" y="21765"/>
                    <a:pt x="17227" y="21765"/>
                  </a:cubicBezTo>
                  <a:cubicBezTo>
                    <a:pt x="17333" y="21783"/>
                    <a:pt x="17342" y="21757"/>
                    <a:pt x="17412" y="21774"/>
                  </a:cubicBezTo>
                  <a:cubicBezTo>
                    <a:pt x="17607" y="21827"/>
                    <a:pt x="17845" y="21933"/>
                    <a:pt x="18084" y="22004"/>
                  </a:cubicBezTo>
                  <a:cubicBezTo>
                    <a:pt x="17960" y="22039"/>
                    <a:pt x="17916" y="21968"/>
                    <a:pt x="17739" y="21915"/>
                  </a:cubicBezTo>
                  <a:cubicBezTo>
                    <a:pt x="17722" y="21977"/>
                    <a:pt x="17863" y="22013"/>
                    <a:pt x="17978" y="22048"/>
                  </a:cubicBezTo>
                  <a:cubicBezTo>
                    <a:pt x="17951" y="22127"/>
                    <a:pt x="18039" y="22180"/>
                    <a:pt x="18101" y="22233"/>
                  </a:cubicBezTo>
                  <a:cubicBezTo>
                    <a:pt x="18251" y="22233"/>
                    <a:pt x="18013" y="22127"/>
                    <a:pt x="18110" y="22066"/>
                  </a:cubicBezTo>
                  <a:cubicBezTo>
                    <a:pt x="18357" y="22136"/>
                    <a:pt x="18225" y="22277"/>
                    <a:pt x="18331" y="22366"/>
                  </a:cubicBezTo>
                  <a:cubicBezTo>
                    <a:pt x="18490" y="22419"/>
                    <a:pt x="18587" y="22481"/>
                    <a:pt x="18693" y="22542"/>
                  </a:cubicBezTo>
                  <a:cubicBezTo>
                    <a:pt x="18772" y="22569"/>
                    <a:pt x="18746" y="22472"/>
                    <a:pt x="18808" y="22472"/>
                  </a:cubicBezTo>
                  <a:cubicBezTo>
                    <a:pt x="19037" y="22525"/>
                    <a:pt x="18949" y="22648"/>
                    <a:pt x="19205" y="22692"/>
                  </a:cubicBezTo>
                  <a:cubicBezTo>
                    <a:pt x="19143" y="22798"/>
                    <a:pt x="19329" y="22851"/>
                    <a:pt x="19249" y="22957"/>
                  </a:cubicBezTo>
                  <a:cubicBezTo>
                    <a:pt x="19134" y="22843"/>
                    <a:pt x="18940" y="22887"/>
                    <a:pt x="18843" y="22904"/>
                  </a:cubicBezTo>
                  <a:cubicBezTo>
                    <a:pt x="18843" y="22949"/>
                    <a:pt x="18940" y="22966"/>
                    <a:pt x="19002" y="22984"/>
                  </a:cubicBezTo>
                  <a:cubicBezTo>
                    <a:pt x="18967" y="23002"/>
                    <a:pt x="18940" y="23028"/>
                    <a:pt x="18922" y="23072"/>
                  </a:cubicBezTo>
                  <a:cubicBezTo>
                    <a:pt x="18834" y="23046"/>
                    <a:pt x="18799" y="23010"/>
                    <a:pt x="18825" y="22957"/>
                  </a:cubicBezTo>
                  <a:cubicBezTo>
                    <a:pt x="18772" y="22922"/>
                    <a:pt x="18693" y="23019"/>
                    <a:pt x="18693" y="22940"/>
                  </a:cubicBezTo>
                  <a:cubicBezTo>
                    <a:pt x="18649" y="22878"/>
                    <a:pt x="18675" y="22869"/>
                    <a:pt x="18790" y="22913"/>
                  </a:cubicBezTo>
                  <a:cubicBezTo>
                    <a:pt x="18728" y="22843"/>
                    <a:pt x="18799" y="22772"/>
                    <a:pt x="18887" y="22781"/>
                  </a:cubicBezTo>
                  <a:cubicBezTo>
                    <a:pt x="18861" y="22684"/>
                    <a:pt x="18728" y="22772"/>
                    <a:pt x="18631" y="22719"/>
                  </a:cubicBezTo>
                  <a:cubicBezTo>
                    <a:pt x="18640" y="22657"/>
                    <a:pt x="18596" y="22604"/>
                    <a:pt x="18649" y="22534"/>
                  </a:cubicBezTo>
                  <a:cubicBezTo>
                    <a:pt x="18525" y="22489"/>
                    <a:pt x="18560" y="22640"/>
                    <a:pt x="18437" y="22595"/>
                  </a:cubicBezTo>
                  <a:cubicBezTo>
                    <a:pt x="18401" y="22657"/>
                    <a:pt x="18596" y="22675"/>
                    <a:pt x="18525" y="22737"/>
                  </a:cubicBezTo>
                  <a:cubicBezTo>
                    <a:pt x="18472" y="22710"/>
                    <a:pt x="18295" y="22692"/>
                    <a:pt x="18322" y="22648"/>
                  </a:cubicBezTo>
                  <a:cubicBezTo>
                    <a:pt x="18242" y="22657"/>
                    <a:pt x="18189" y="22701"/>
                    <a:pt x="18048" y="22631"/>
                  </a:cubicBezTo>
                  <a:cubicBezTo>
                    <a:pt x="18145" y="22578"/>
                    <a:pt x="18154" y="22498"/>
                    <a:pt x="17925" y="22454"/>
                  </a:cubicBezTo>
                  <a:cubicBezTo>
                    <a:pt x="17836" y="22357"/>
                    <a:pt x="18057" y="22428"/>
                    <a:pt x="17969" y="22330"/>
                  </a:cubicBezTo>
                  <a:cubicBezTo>
                    <a:pt x="17907" y="22339"/>
                    <a:pt x="17872" y="22375"/>
                    <a:pt x="17739" y="22304"/>
                  </a:cubicBezTo>
                  <a:cubicBezTo>
                    <a:pt x="17774" y="22269"/>
                    <a:pt x="17722" y="22251"/>
                    <a:pt x="17677" y="22225"/>
                  </a:cubicBezTo>
                  <a:cubicBezTo>
                    <a:pt x="17722" y="22180"/>
                    <a:pt x="17810" y="22110"/>
                    <a:pt x="17748" y="22030"/>
                  </a:cubicBezTo>
                  <a:cubicBezTo>
                    <a:pt x="17660" y="22021"/>
                    <a:pt x="17660" y="22110"/>
                    <a:pt x="17510" y="22030"/>
                  </a:cubicBezTo>
                  <a:cubicBezTo>
                    <a:pt x="17492" y="21915"/>
                    <a:pt x="17669" y="22030"/>
                    <a:pt x="17651" y="21907"/>
                  </a:cubicBezTo>
                  <a:cubicBezTo>
                    <a:pt x="17492" y="21818"/>
                    <a:pt x="17518" y="21942"/>
                    <a:pt x="17448" y="21951"/>
                  </a:cubicBezTo>
                  <a:cubicBezTo>
                    <a:pt x="17368" y="21915"/>
                    <a:pt x="17483" y="21836"/>
                    <a:pt x="17307" y="21818"/>
                  </a:cubicBezTo>
                  <a:cubicBezTo>
                    <a:pt x="17271" y="21836"/>
                    <a:pt x="17254" y="21907"/>
                    <a:pt x="17130" y="21907"/>
                  </a:cubicBezTo>
                  <a:cubicBezTo>
                    <a:pt x="17148" y="21977"/>
                    <a:pt x="17262" y="21871"/>
                    <a:pt x="17395" y="21960"/>
                  </a:cubicBezTo>
                  <a:cubicBezTo>
                    <a:pt x="17307" y="22004"/>
                    <a:pt x="17465" y="22039"/>
                    <a:pt x="17492" y="22083"/>
                  </a:cubicBezTo>
                  <a:cubicBezTo>
                    <a:pt x="17501" y="22101"/>
                    <a:pt x="17465" y="22136"/>
                    <a:pt x="17465" y="22154"/>
                  </a:cubicBezTo>
                  <a:cubicBezTo>
                    <a:pt x="17465" y="22189"/>
                    <a:pt x="17563" y="22216"/>
                    <a:pt x="17518" y="22260"/>
                  </a:cubicBezTo>
                  <a:cubicBezTo>
                    <a:pt x="17465" y="22260"/>
                    <a:pt x="17395" y="22251"/>
                    <a:pt x="17307" y="22216"/>
                  </a:cubicBezTo>
                  <a:cubicBezTo>
                    <a:pt x="17333" y="22189"/>
                    <a:pt x="17395" y="22198"/>
                    <a:pt x="17412" y="22172"/>
                  </a:cubicBezTo>
                  <a:cubicBezTo>
                    <a:pt x="17315" y="22127"/>
                    <a:pt x="17236" y="22119"/>
                    <a:pt x="17183" y="22145"/>
                  </a:cubicBezTo>
                  <a:cubicBezTo>
                    <a:pt x="17165" y="22269"/>
                    <a:pt x="17368" y="22313"/>
                    <a:pt x="17536" y="22348"/>
                  </a:cubicBezTo>
                  <a:cubicBezTo>
                    <a:pt x="17554" y="22436"/>
                    <a:pt x="17430" y="22366"/>
                    <a:pt x="17351" y="22339"/>
                  </a:cubicBezTo>
                  <a:cubicBezTo>
                    <a:pt x="17404" y="22436"/>
                    <a:pt x="17430" y="22498"/>
                    <a:pt x="17289" y="22516"/>
                  </a:cubicBezTo>
                  <a:cubicBezTo>
                    <a:pt x="17289" y="22551"/>
                    <a:pt x="17368" y="22560"/>
                    <a:pt x="17351" y="22595"/>
                  </a:cubicBezTo>
                  <a:cubicBezTo>
                    <a:pt x="17465" y="22622"/>
                    <a:pt x="17527" y="22551"/>
                    <a:pt x="17616" y="22657"/>
                  </a:cubicBezTo>
                  <a:cubicBezTo>
                    <a:pt x="17545" y="22754"/>
                    <a:pt x="17209" y="22587"/>
                    <a:pt x="16962" y="22516"/>
                  </a:cubicBezTo>
                  <a:cubicBezTo>
                    <a:pt x="16812" y="22481"/>
                    <a:pt x="16688" y="22481"/>
                    <a:pt x="16574" y="22419"/>
                  </a:cubicBezTo>
                  <a:cubicBezTo>
                    <a:pt x="16574" y="22392"/>
                    <a:pt x="16715" y="22419"/>
                    <a:pt x="16750" y="22445"/>
                  </a:cubicBezTo>
                  <a:cubicBezTo>
                    <a:pt x="16635" y="22348"/>
                    <a:pt x="16600" y="22419"/>
                    <a:pt x="16485" y="22383"/>
                  </a:cubicBezTo>
                  <a:cubicBezTo>
                    <a:pt x="16424" y="22366"/>
                    <a:pt x="16388" y="22295"/>
                    <a:pt x="16379" y="22295"/>
                  </a:cubicBezTo>
                  <a:cubicBezTo>
                    <a:pt x="16309" y="22277"/>
                    <a:pt x="16229" y="22313"/>
                    <a:pt x="16141" y="22295"/>
                  </a:cubicBezTo>
                  <a:cubicBezTo>
                    <a:pt x="16070" y="22286"/>
                    <a:pt x="16062" y="22242"/>
                    <a:pt x="15982" y="22216"/>
                  </a:cubicBezTo>
                  <a:cubicBezTo>
                    <a:pt x="15841" y="22172"/>
                    <a:pt x="15638" y="22172"/>
                    <a:pt x="15567" y="22074"/>
                  </a:cubicBezTo>
                  <a:cubicBezTo>
                    <a:pt x="15647" y="21960"/>
                    <a:pt x="15823" y="21968"/>
                    <a:pt x="16026" y="22092"/>
                  </a:cubicBezTo>
                  <a:cubicBezTo>
                    <a:pt x="16044" y="22004"/>
                    <a:pt x="15867" y="21960"/>
                    <a:pt x="15717" y="21898"/>
                  </a:cubicBezTo>
                  <a:cubicBezTo>
                    <a:pt x="15594" y="21880"/>
                    <a:pt x="15655" y="21924"/>
                    <a:pt x="15638" y="21986"/>
                  </a:cubicBezTo>
                  <a:cubicBezTo>
                    <a:pt x="15558" y="21951"/>
                    <a:pt x="15505" y="21951"/>
                    <a:pt x="15496" y="21995"/>
                  </a:cubicBezTo>
                  <a:cubicBezTo>
                    <a:pt x="15417" y="21977"/>
                    <a:pt x="15293" y="21898"/>
                    <a:pt x="15311" y="21986"/>
                  </a:cubicBezTo>
                  <a:cubicBezTo>
                    <a:pt x="15302" y="22039"/>
                    <a:pt x="15479" y="22004"/>
                    <a:pt x="15514" y="22083"/>
                  </a:cubicBezTo>
                  <a:cubicBezTo>
                    <a:pt x="15293" y="22083"/>
                    <a:pt x="15081" y="21933"/>
                    <a:pt x="14834" y="21880"/>
                  </a:cubicBezTo>
                  <a:cubicBezTo>
                    <a:pt x="14781" y="21871"/>
                    <a:pt x="14711" y="21889"/>
                    <a:pt x="14649" y="21871"/>
                  </a:cubicBezTo>
                  <a:cubicBezTo>
                    <a:pt x="14454" y="21827"/>
                    <a:pt x="14198" y="21748"/>
                    <a:pt x="14004" y="21686"/>
                  </a:cubicBezTo>
                  <a:cubicBezTo>
                    <a:pt x="13686" y="21589"/>
                    <a:pt x="13315" y="21474"/>
                    <a:pt x="13104" y="21359"/>
                  </a:cubicBezTo>
                  <a:cubicBezTo>
                    <a:pt x="13095" y="21359"/>
                    <a:pt x="13130" y="21315"/>
                    <a:pt x="13121" y="21306"/>
                  </a:cubicBezTo>
                  <a:cubicBezTo>
                    <a:pt x="13095" y="21271"/>
                    <a:pt x="12989" y="21306"/>
                    <a:pt x="12936" y="21262"/>
                  </a:cubicBezTo>
                  <a:cubicBezTo>
                    <a:pt x="13104" y="21138"/>
                    <a:pt x="12830" y="21271"/>
                    <a:pt x="12636" y="21103"/>
                  </a:cubicBezTo>
                  <a:cubicBezTo>
                    <a:pt x="12583" y="21085"/>
                    <a:pt x="12574" y="21130"/>
                    <a:pt x="12556" y="21156"/>
                  </a:cubicBezTo>
                  <a:cubicBezTo>
                    <a:pt x="12379" y="21050"/>
                    <a:pt x="12123" y="20909"/>
                    <a:pt x="12115" y="20803"/>
                  </a:cubicBezTo>
                  <a:cubicBezTo>
                    <a:pt x="12000" y="20688"/>
                    <a:pt x="11973" y="20785"/>
                    <a:pt x="11850" y="20626"/>
                  </a:cubicBezTo>
                  <a:cubicBezTo>
                    <a:pt x="11885" y="20538"/>
                    <a:pt x="11956" y="20565"/>
                    <a:pt x="12070" y="20697"/>
                  </a:cubicBezTo>
                  <a:cubicBezTo>
                    <a:pt x="12132" y="20635"/>
                    <a:pt x="12017" y="20538"/>
                    <a:pt x="11912" y="20432"/>
                  </a:cubicBezTo>
                  <a:cubicBezTo>
                    <a:pt x="11823" y="20459"/>
                    <a:pt x="11876" y="20529"/>
                    <a:pt x="11832" y="20573"/>
                  </a:cubicBezTo>
                  <a:cubicBezTo>
                    <a:pt x="11373" y="20150"/>
                    <a:pt x="11082" y="19584"/>
                    <a:pt x="10914" y="19028"/>
                  </a:cubicBezTo>
                  <a:cubicBezTo>
                    <a:pt x="10755" y="18463"/>
                    <a:pt x="10693" y="17889"/>
                    <a:pt x="10684" y="17342"/>
                  </a:cubicBezTo>
                  <a:cubicBezTo>
                    <a:pt x="10675" y="16785"/>
                    <a:pt x="10711" y="16264"/>
                    <a:pt x="10719" y="15752"/>
                  </a:cubicBezTo>
                  <a:cubicBezTo>
                    <a:pt x="10728" y="15249"/>
                    <a:pt x="10719" y="14755"/>
                    <a:pt x="10622" y="14295"/>
                  </a:cubicBezTo>
                  <a:cubicBezTo>
                    <a:pt x="10561" y="13986"/>
                    <a:pt x="10481" y="13757"/>
                    <a:pt x="10357" y="13465"/>
                  </a:cubicBezTo>
                  <a:cubicBezTo>
                    <a:pt x="10340" y="13412"/>
                    <a:pt x="10304" y="13421"/>
                    <a:pt x="10287" y="13368"/>
                  </a:cubicBezTo>
                  <a:cubicBezTo>
                    <a:pt x="10234" y="13245"/>
                    <a:pt x="10119" y="13006"/>
                    <a:pt x="9969" y="12803"/>
                  </a:cubicBezTo>
                  <a:cubicBezTo>
                    <a:pt x="9889" y="12688"/>
                    <a:pt x="9784" y="12609"/>
                    <a:pt x="9704" y="12485"/>
                  </a:cubicBezTo>
                  <a:cubicBezTo>
                    <a:pt x="9642" y="12397"/>
                    <a:pt x="9527" y="12238"/>
                    <a:pt x="9377" y="12061"/>
                  </a:cubicBezTo>
                  <a:cubicBezTo>
                    <a:pt x="9236" y="11894"/>
                    <a:pt x="9068" y="11708"/>
                    <a:pt x="8945" y="11585"/>
                  </a:cubicBezTo>
                  <a:cubicBezTo>
                    <a:pt x="8795" y="11443"/>
                    <a:pt x="8556" y="11302"/>
                    <a:pt x="8441" y="11028"/>
                  </a:cubicBezTo>
                  <a:cubicBezTo>
                    <a:pt x="8265" y="10878"/>
                    <a:pt x="8141" y="10772"/>
                    <a:pt x="8062" y="10605"/>
                  </a:cubicBezTo>
                  <a:cubicBezTo>
                    <a:pt x="8062" y="10640"/>
                    <a:pt x="8106" y="10693"/>
                    <a:pt x="8062" y="10719"/>
                  </a:cubicBezTo>
                  <a:cubicBezTo>
                    <a:pt x="7867" y="10454"/>
                    <a:pt x="7664" y="10313"/>
                    <a:pt x="7408" y="10022"/>
                  </a:cubicBezTo>
                  <a:cubicBezTo>
                    <a:pt x="7444" y="10013"/>
                    <a:pt x="7488" y="10048"/>
                    <a:pt x="7523" y="10031"/>
                  </a:cubicBezTo>
                  <a:cubicBezTo>
                    <a:pt x="7417" y="9881"/>
                    <a:pt x="7382" y="10013"/>
                    <a:pt x="7294" y="9951"/>
                  </a:cubicBezTo>
                  <a:cubicBezTo>
                    <a:pt x="7223" y="9872"/>
                    <a:pt x="7355" y="9854"/>
                    <a:pt x="7391" y="9863"/>
                  </a:cubicBezTo>
                  <a:cubicBezTo>
                    <a:pt x="7294" y="9783"/>
                    <a:pt x="7214" y="9775"/>
                    <a:pt x="7117" y="9704"/>
                  </a:cubicBezTo>
                  <a:cubicBezTo>
                    <a:pt x="7046" y="9580"/>
                    <a:pt x="6958" y="9545"/>
                    <a:pt x="6834" y="9439"/>
                  </a:cubicBezTo>
                  <a:cubicBezTo>
                    <a:pt x="6773" y="9386"/>
                    <a:pt x="6746" y="9315"/>
                    <a:pt x="6693" y="9271"/>
                  </a:cubicBezTo>
                  <a:cubicBezTo>
                    <a:pt x="6605" y="9201"/>
                    <a:pt x="6419" y="9148"/>
                    <a:pt x="6260" y="8971"/>
                  </a:cubicBezTo>
                  <a:cubicBezTo>
                    <a:pt x="6225" y="8927"/>
                    <a:pt x="6207" y="8865"/>
                    <a:pt x="6199" y="8856"/>
                  </a:cubicBezTo>
                  <a:cubicBezTo>
                    <a:pt x="6146" y="8803"/>
                    <a:pt x="6049" y="8847"/>
                    <a:pt x="6031" y="8715"/>
                  </a:cubicBezTo>
                  <a:cubicBezTo>
                    <a:pt x="5907" y="8636"/>
                    <a:pt x="5581" y="8477"/>
                    <a:pt x="5413" y="8371"/>
                  </a:cubicBezTo>
                  <a:cubicBezTo>
                    <a:pt x="5342" y="8326"/>
                    <a:pt x="5298" y="8256"/>
                    <a:pt x="5289" y="8238"/>
                  </a:cubicBezTo>
                  <a:cubicBezTo>
                    <a:pt x="5227" y="8194"/>
                    <a:pt x="5192" y="8212"/>
                    <a:pt x="5130" y="8159"/>
                  </a:cubicBezTo>
                  <a:cubicBezTo>
                    <a:pt x="5060" y="8097"/>
                    <a:pt x="5086" y="8062"/>
                    <a:pt x="5060" y="8035"/>
                  </a:cubicBezTo>
                  <a:cubicBezTo>
                    <a:pt x="5042" y="8017"/>
                    <a:pt x="4971" y="8009"/>
                    <a:pt x="4936" y="7973"/>
                  </a:cubicBezTo>
                  <a:cubicBezTo>
                    <a:pt x="4786" y="7859"/>
                    <a:pt x="4565" y="7638"/>
                    <a:pt x="4415" y="7549"/>
                  </a:cubicBezTo>
                  <a:cubicBezTo>
                    <a:pt x="4344" y="7505"/>
                    <a:pt x="4283" y="7505"/>
                    <a:pt x="4203" y="7452"/>
                  </a:cubicBezTo>
                  <a:cubicBezTo>
                    <a:pt x="4194" y="7408"/>
                    <a:pt x="4168" y="7373"/>
                    <a:pt x="4132" y="7329"/>
                  </a:cubicBezTo>
                  <a:cubicBezTo>
                    <a:pt x="4026" y="7311"/>
                    <a:pt x="3903" y="7179"/>
                    <a:pt x="3797" y="7090"/>
                  </a:cubicBezTo>
                  <a:cubicBezTo>
                    <a:pt x="3726" y="7029"/>
                    <a:pt x="3603" y="6984"/>
                    <a:pt x="3514" y="6923"/>
                  </a:cubicBezTo>
                  <a:cubicBezTo>
                    <a:pt x="3453" y="6870"/>
                    <a:pt x="3461" y="6834"/>
                    <a:pt x="3400" y="6781"/>
                  </a:cubicBezTo>
                  <a:cubicBezTo>
                    <a:pt x="3161" y="6587"/>
                    <a:pt x="2843" y="6322"/>
                    <a:pt x="2596" y="6066"/>
                  </a:cubicBezTo>
                  <a:cubicBezTo>
                    <a:pt x="2543" y="6013"/>
                    <a:pt x="2561" y="5987"/>
                    <a:pt x="2525" y="5942"/>
                  </a:cubicBezTo>
                  <a:cubicBezTo>
                    <a:pt x="2411" y="5828"/>
                    <a:pt x="2305" y="5722"/>
                    <a:pt x="2208" y="5616"/>
                  </a:cubicBezTo>
                  <a:cubicBezTo>
                    <a:pt x="2102" y="5501"/>
                    <a:pt x="2013" y="5386"/>
                    <a:pt x="1951" y="5298"/>
                  </a:cubicBezTo>
                  <a:cubicBezTo>
                    <a:pt x="1890" y="5192"/>
                    <a:pt x="1934" y="5210"/>
                    <a:pt x="1907" y="5139"/>
                  </a:cubicBezTo>
                  <a:cubicBezTo>
                    <a:pt x="1740" y="4901"/>
                    <a:pt x="1581" y="4697"/>
                    <a:pt x="1439" y="4406"/>
                  </a:cubicBezTo>
                  <a:cubicBezTo>
                    <a:pt x="1457" y="4371"/>
                    <a:pt x="1422" y="4291"/>
                    <a:pt x="1484" y="4300"/>
                  </a:cubicBezTo>
                  <a:cubicBezTo>
                    <a:pt x="1448" y="4247"/>
                    <a:pt x="1413" y="4265"/>
                    <a:pt x="1378" y="4265"/>
                  </a:cubicBezTo>
                  <a:cubicBezTo>
                    <a:pt x="1342" y="4185"/>
                    <a:pt x="1307" y="4106"/>
                    <a:pt x="1272" y="4035"/>
                  </a:cubicBezTo>
                  <a:cubicBezTo>
                    <a:pt x="1236" y="3965"/>
                    <a:pt x="1201" y="3903"/>
                    <a:pt x="1166" y="3832"/>
                  </a:cubicBezTo>
                  <a:cubicBezTo>
                    <a:pt x="1113" y="3709"/>
                    <a:pt x="1069" y="3585"/>
                    <a:pt x="1104" y="3470"/>
                  </a:cubicBezTo>
                  <a:cubicBezTo>
                    <a:pt x="1042" y="3294"/>
                    <a:pt x="1051" y="3294"/>
                    <a:pt x="989" y="3064"/>
                  </a:cubicBezTo>
                  <a:cubicBezTo>
                    <a:pt x="1016" y="3020"/>
                    <a:pt x="1016" y="2931"/>
                    <a:pt x="1113" y="3002"/>
                  </a:cubicBezTo>
                  <a:cubicBezTo>
                    <a:pt x="1077" y="2790"/>
                    <a:pt x="1042" y="2923"/>
                    <a:pt x="980" y="2817"/>
                  </a:cubicBezTo>
                  <a:cubicBezTo>
                    <a:pt x="927" y="2578"/>
                    <a:pt x="1024" y="2605"/>
                    <a:pt x="1007" y="2393"/>
                  </a:cubicBezTo>
                  <a:cubicBezTo>
                    <a:pt x="998" y="2305"/>
                    <a:pt x="918" y="2322"/>
                    <a:pt x="901" y="2243"/>
                  </a:cubicBezTo>
                  <a:cubicBezTo>
                    <a:pt x="954" y="2022"/>
                    <a:pt x="910" y="1634"/>
                    <a:pt x="998" y="1280"/>
                  </a:cubicBezTo>
                  <a:lnTo>
                    <a:pt x="998" y="1263"/>
                  </a:lnTo>
                  <a:cubicBezTo>
                    <a:pt x="1007" y="1254"/>
                    <a:pt x="1007" y="1245"/>
                    <a:pt x="1016" y="1254"/>
                  </a:cubicBezTo>
                  <a:cubicBezTo>
                    <a:pt x="1024" y="1254"/>
                    <a:pt x="1042" y="1254"/>
                    <a:pt x="1060" y="1254"/>
                  </a:cubicBezTo>
                  <a:cubicBezTo>
                    <a:pt x="1095" y="1254"/>
                    <a:pt x="1121" y="1254"/>
                    <a:pt x="1157" y="1254"/>
                  </a:cubicBezTo>
                  <a:cubicBezTo>
                    <a:pt x="1227" y="1263"/>
                    <a:pt x="1298" y="1263"/>
                    <a:pt x="1360" y="1263"/>
                  </a:cubicBezTo>
                  <a:cubicBezTo>
                    <a:pt x="1510" y="1254"/>
                    <a:pt x="1695" y="1219"/>
                    <a:pt x="1890" y="1192"/>
                  </a:cubicBezTo>
                  <a:cubicBezTo>
                    <a:pt x="2075" y="1166"/>
                    <a:pt x="2261" y="1157"/>
                    <a:pt x="2393" y="1210"/>
                  </a:cubicBezTo>
                  <a:cubicBezTo>
                    <a:pt x="2428" y="1192"/>
                    <a:pt x="2437" y="1157"/>
                    <a:pt x="2437" y="1130"/>
                  </a:cubicBezTo>
                  <a:cubicBezTo>
                    <a:pt x="2614" y="1139"/>
                    <a:pt x="2755" y="1130"/>
                    <a:pt x="2896" y="1121"/>
                  </a:cubicBezTo>
                  <a:cubicBezTo>
                    <a:pt x="3038" y="1104"/>
                    <a:pt x="3188" y="1086"/>
                    <a:pt x="3408" y="1121"/>
                  </a:cubicBezTo>
                  <a:cubicBezTo>
                    <a:pt x="3461" y="1015"/>
                    <a:pt x="3603" y="1077"/>
                    <a:pt x="3832" y="1051"/>
                  </a:cubicBezTo>
                  <a:cubicBezTo>
                    <a:pt x="3850" y="1024"/>
                    <a:pt x="3726" y="971"/>
                    <a:pt x="3700" y="971"/>
                  </a:cubicBezTo>
                  <a:cubicBezTo>
                    <a:pt x="3638" y="962"/>
                    <a:pt x="3611" y="1015"/>
                    <a:pt x="3541" y="1024"/>
                  </a:cubicBezTo>
                  <a:cubicBezTo>
                    <a:pt x="3453" y="1024"/>
                    <a:pt x="3426" y="989"/>
                    <a:pt x="3364" y="989"/>
                  </a:cubicBezTo>
                  <a:cubicBezTo>
                    <a:pt x="3285" y="998"/>
                    <a:pt x="3223" y="1042"/>
                    <a:pt x="3152" y="1042"/>
                  </a:cubicBezTo>
                  <a:cubicBezTo>
                    <a:pt x="3029" y="1042"/>
                    <a:pt x="2940" y="1015"/>
                    <a:pt x="2799" y="1007"/>
                  </a:cubicBezTo>
                  <a:cubicBezTo>
                    <a:pt x="2737" y="1007"/>
                    <a:pt x="2658" y="1015"/>
                    <a:pt x="2561" y="1015"/>
                  </a:cubicBezTo>
                  <a:cubicBezTo>
                    <a:pt x="2481" y="1024"/>
                    <a:pt x="2393" y="1042"/>
                    <a:pt x="2269" y="1033"/>
                  </a:cubicBezTo>
                  <a:cubicBezTo>
                    <a:pt x="2199" y="1033"/>
                    <a:pt x="2093" y="998"/>
                    <a:pt x="2084" y="998"/>
                  </a:cubicBezTo>
                  <a:cubicBezTo>
                    <a:pt x="2031" y="1007"/>
                    <a:pt x="1890" y="1051"/>
                    <a:pt x="1748" y="1060"/>
                  </a:cubicBezTo>
                  <a:cubicBezTo>
                    <a:pt x="1581" y="1068"/>
                    <a:pt x="1563" y="1086"/>
                    <a:pt x="1351" y="1104"/>
                  </a:cubicBezTo>
                  <a:cubicBezTo>
                    <a:pt x="1263" y="1113"/>
                    <a:pt x="1157" y="1121"/>
                    <a:pt x="1033" y="1130"/>
                  </a:cubicBezTo>
                  <a:cubicBezTo>
                    <a:pt x="1007" y="1139"/>
                    <a:pt x="971" y="1139"/>
                    <a:pt x="945" y="1148"/>
                  </a:cubicBezTo>
                  <a:lnTo>
                    <a:pt x="892" y="1148"/>
                  </a:lnTo>
                  <a:cubicBezTo>
                    <a:pt x="892" y="1148"/>
                    <a:pt x="874" y="1148"/>
                    <a:pt x="874" y="1157"/>
                  </a:cubicBezTo>
                  <a:lnTo>
                    <a:pt x="874" y="1183"/>
                  </a:lnTo>
                  <a:cubicBezTo>
                    <a:pt x="857" y="1254"/>
                    <a:pt x="848" y="1324"/>
                    <a:pt x="839" y="1395"/>
                  </a:cubicBezTo>
                  <a:cubicBezTo>
                    <a:pt x="804" y="1386"/>
                    <a:pt x="804" y="1316"/>
                    <a:pt x="777" y="1289"/>
                  </a:cubicBezTo>
                  <a:cubicBezTo>
                    <a:pt x="751" y="1457"/>
                    <a:pt x="742" y="1651"/>
                    <a:pt x="662" y="1563"/>
                  </a:cubicBezTo>
                  <a:cubicBezTo>
                    <a:pt x="654" y="1625"/>
                    <a:pt x="698" y="1634"/>
                    <a:pt x="724" y="1660"/>
                  </a:cubicBezTo>
                  <a:cubicBezTo>
                    <a:pt x="777" y="1704"/>
                    <a:pt x="759" y="1483"/>
                    <a:pt x="786" y="1413"/>
                  </a:cubicBezTo>
                  <a:cubicBezTo>
                    <a:pt x="812" y="1528"/>
                    <a:pt x="821" y="1660"/>
                    <a:pt x="804" y="1810"/>
                  </a:cubicBezTo>
                  <a:cubicBezTo>
                    <a:pt x="786" y="1951"/>
                    <a:pt x="768" y="2093"/>
                    <a:pt x="742" y="2216"/>
                  </a:cubicBezTo>
                  <a:cubicBezTo>
                    <a:pt x="706" y="2331"/>
                    <a:pt x="839" y="2428"/>
                    <a:pt x="768" y="2437"/>
                  </a:cubicBezTo>
                  <a:cubicBezTo>
                    <a:pt x="715" y="2525"/>
                    <a:pt x="715" y="2393"/>
                    <a:pt x="689" y="2296"/>
                  </a:cubicBezTo>
                  <a:cubicBezTo>
                    <a:pt x="671" y="2234"/>
                    <a:pt x="627" y="2287"/>
                    <a:pt x="636" y="2163"/>
                  </a:cubicBezTo>
                  <a:cubicBezTo>
                    <a:pt x="636" y="2128"/>
                    <a:pt x="662" y="2128"/>
                    <a:pt x="662" y="2075"/>
                  </a:cubicBezTo>
                  <a:cubicBezTo>
                    <a:pt x="698" y="2102"/>
                    <a:pt x="680" y="2181"/>
                    <a:pt x="689" y="2243"/>
                  </a:cubicBezTo>
                  <a:cubicBezTo>
                    <a:pt x="715" y="2181"/>
                    <a:pt x="724" y="2093"/>
                    <a:pt x="724" y="1996"/>
                  </a:cubicBezTo>
                  <a:cubicBezTo>
                    <a:pt x="715" y="1907"/>
                    <a:pt x="715" y="1810"/>
                    <a:pt x="742" y="1731"/>
                  </a:cubicBezTo>
                  <a:cubicBezTo>
                    <a:pt x="680" y="1651"/>
                    <a:pt x="662" y="1748"/>
                    <a:pt x="654" y="1854"/>
                  </a:cubicBezTo>
                  <a:cubicBezTo>
                    <a:pt x="645" y="1951"/>
                    <a:pt x="636" y="2049"/>
                    <a:pt x="565" y="1960"/>
                  </a:cubicBezTo>
                  <a:cubicBezTo>
                    <a:pt x="574" y="2128"/>
                    <a:pt x="618" y="2243"/>
                    <a:pt x="645" y="2358"/>
                  </a:cubicBezTo>
                  <a:cubicBezTo>
                    <a:pt x="671" y="2481"/>
                    <a:pt x="698" y="2596"/>
                    <a:pt x="680" y="2764"/>
                  </a:cubicBezTo>
                  <a:cubicBezTo>
                    <a:pt x="804" y="2879"/>
                    <a:pt x="689" y="2525"/>
                    <a:pt x="795" y="2605"/>
                  </a:cubicBezTo>
                  <a:cubicBezTo>
                    <a:pt x="812" y="2728"/>
                    <a:pt x="812" y="2843"/>
                    <a:pt x="821" y="2940"/>
                  </a:cubicBezTo>
                  <a:cubicBezTo>
                    <a:pt x="830" y="3029"/>
                    <a:pt x="830" y="3108"/>
                    <a:pt x="812" y="3170"/>
                  </a:cubicBezTo>
                  <a:cubicBezTo>
                    <a:pt x="759" y="3064"/>
                    <a:pt x="706" y="2755"/>
                    <a:pt x="645" y="2914"/>
                  </a:cubicBezTo>
                  <a:cubicBezTo>
                    <a:pt x="671" y="3020"/>
                    <a:pt x="751" y="2984"/>
                    <a:pt x="759" y="3152"/>
                  </a:cubicBezTo>
                  <a:cubicBezTo>
                    <a:pt x="583" y="3064"/>
                    <a:pt x="724" y="3497"/>
                    <a:pt x="821" y="3585"/>
                  </a:cubicBezTo>
                  <a:cubicBezTo>
                    <a:pt x="857" y="3541"/>
                    <a:pt x="848" y="3426"/>
                    <a:pt x="804" y="3267"/>
                  </a:cubicBezTo>
                  <a:cubicBezTo>
                    <a:pt x="865" y="3302"/>
                    <a:pt x="883" y="3373"/>
                    <a:pt x="901" y="3452"/>
                  </a:cubicBezTo>
                  <a:cubicBezTo>
                    <a:pt x="901" y="3488"/>
                    <a:pt x="910" y="3532"/>
                    <a:pt x="910" y="3576"/>
                  </a:cubicBezTo>
                  <a:cubicBezTo>
                    <a:pt x="918" y="3620"/>
                    <a:pt x="927" y="3664"/>
                    <a:pt x="945" y="3700"/>
                  </a:cubicBezTo>
                  <a:cubicBezTo>
                    <a:pt x="795" y="3567"/>
                    <a:pt x="857" y="3788"/>
                    <a:pt x="839" y="3903"/>
                  </a:cubicBezTo>
                  <a:cubicBezTo>
                    <a:pt x="963" y="3965"/>
                    <a:pt x="883" y="3717"/>
                    <a:pt x="989" y="3859"/>
                  </a:cubicBezTo>
                  <a:cubicBezTo>
                    <a:pt x="1016" y="4000"/>
                    <a:pt x="918" y="3991"/>
                    <a:pt x="998" y="4176"/>
                  </a:cubicBezTo>
                  <a:cubicBezTo>
                    <a:pt x="1069" y="4335"/>
                    <a:pt x="1007" y="4088"/>
                    <a:pt x="1007" y="4071"/>
                  </a:cubicBezTo>
                  <a:cubicBezTo>
                    <a:pt x="1042" y="4132"/>
                    <a:pt x="1077" y="4203"/>
                    <a:pt x="1104" y="4274"/>
                  </a:cubicBezTo>
                  <a:cubicBezTo>
                    <a:pt x="1139" y="4344"/>
                    <a:pt x="1183" y="4415"/>
                    <a:pt x="1219" y="4494"/>
                  </a:cubicBezTo>
                  <a:cubicBezTo>
                    <a:pt x="1289" y="4644"/>
                    <a:pt x="1395" y="4803"/>
                    <a:pt x="1475" y="4962"/>
                  </a:cubicBezTo>
                  <a:cubicBezTo>
                    <a:pt x="1581" y="5121"/>
                    <a:pt x="1678" y="5289"/>
                    <a:pt x="1793" y="5448"/>
                  </a:cubicBezTo>
                  <a:cubicBezTo>
                    <a:pt x="1854" y="5527"/>
                    <a:pt x="1907" y="5607"/>
                    <a:pt x="1960" y="5686"/>
                  </a:cubicBezTo>
                  <a:cubicBezTo>
                    <a:pt x="2013" y="5748"/>
                    <a:pt x="2066" y="5819"/>
                    <a:pt x="2119" y="5889"/>
                  </a:cubicBezTo>
                  <a:cubicBezTo>
                    <a:pt x="2155" y="5934"/>
                    <a:pt x="2243" y="6137"/>
                    <a:pt x="2366" y="6128"/>
                  </a:cubicBezTo>
                  <a:cubicBezTo>
                    <a:pt x="2437" y="6243"/>
                    <a:pt x="2570" y="6402"/>
                    <a:pt x="2702" y="6534"/>
                  </a:cubicBezTo>
                  <a:cubicBezTo>
                    <a:pt x="2834" y="6675"/>
                    <a:pt x="2976" y="6799"/>
                    <a:pt x="3055" y="6870"/>
                  </a:cubicBezTo>
                  <a:cubicBezTo>
                    <a:pt x="2940" y="6878"/>
                    <a:pt x="2781" y="6684"/>
                    <a:pt x="2640" y="6534"/>
                  </a:cubicBezTo>
                  <a:cubicBezTo>
                    <a:pt x="2534" y="6437"/>
                    <a:pt x="2437" y="6331"/>
                    <a:pt x="2349" y="6234"/>
                  </a:cubicBezTo>
                  <a:cubicBezTo>
                    <a:pt x="2261" y="6128"/>
                    <a:pt x="2172" y="6040"/>
                    <a:pt x="2093" y="5969"/>
                  </a:cubicBezTo>
                  <a:cubicBezTo>
                    <a:pt x="2031" y="6040"/>
                    <a:pt x="2128" y="6119"/>
                    <a:pt x="1996" y="6110"/>
                  </a:cubicBezTo>
                  <a:cubicBezTo>
                    <a:pt x="2137" y="6234"/>
                    <a:pt x="2137" y="6349"/>
                    <a:pt x="2234" y="6375"/>
                  </a:cubicBezTo>
                  <a:cubicBezTo>
                    <a:pt x="2199" y="6322"/>
                    <a:pt x="2181" y="6278"/>
                    <a:pt x="2110" y="6154"/>
                  </a:cubicBezTo>
                  <a:cubicBezTo>
                    <a:pt x="2287" y="6154"/>
                    <a:pt x="2287" y="6393"/>
                    <a:pt x="2437" y="6525"/>
                  </a:cubicBezTo>
                  <a:cubicBezTo>
                    <a:pt x="2499" y="6499"/>
                    <a:pt x="2278" y="6366"/>
                    <a:pt x="2402" y="6366"/>
                  </a:cubicBezTo>
                  <a:cubicBezTo>
                    <a:pt x="2781" y="6781"/>
                    <a:pt x="3267" y="7223"/>
                    <a:pt x="3779" y="7629"/>
                  </a:cubicBezTo>
                  <a:cubicBezTo>
                    <a:pt x="4283" y="8044"/>
                    <a:pt x="4804" y="8415"/>
                    <a:pt x="5227" y="8733"/>
                  </a:cubicBezTo>
                  <a:cubicBezTo>
                    <a:pt x="5289" y="8777"/>
                    <a:pt x="5324" y="8839"/>
                    <a:pt x="5386" y="8883"/>
                  </a:cubicBezTo>
                  <a:cubicBezTo>
                    <a:pt x="5466" y="8945"/>
                    <a:pt x="5536" y="8962"/>
                    <a:pt x="5607" y="9024"/>
                  </a:cubicBezTo>
                  <a:cubicBezTo>
                    <a:pt x="5713" y="9121"/>
                    <a:pt x="5766" y="9315"/>
                    <a:pt x="5916" y="9307"/>
                  </a:cubicBezTo>
                  <a:cubicBezTo>
                    <a:pt x="5890" y="9360"/>
                    <a:pt x="6022" y="9439"/>
                    <a:pt x="6022" y="9501"/>
                  </a:cubicBezTo>
                  <a:cubicBezTo>
                    <a:pt x="6066" y="9527"/>
                    <a:pt x="6093" y="9492"/>
                    <a:pt x="6057" y="9457"/>
                  </a:cubicBezTo>
                  <a:cubicBezTo>
                    <a:pt x="6711" y="9828"/>
                    <a:pt x="7161" y="10534"/>
                    <a:pt x="7647" y="10905"/>
                  </a:cubicBezTo>
                  <a:cubicBezTo>
                    <a:pt x="7682" y="10958"/>
                    <a:pt x="7629" y="10914"/>
                    <a:pt x="7611" y="10940"/>
                  </a:cubicBezTo>
                  <a:cubicBezTo>
                    <a:pt x="7735" y="11028"/>
                    <a:pt x="7859" y="11126"/>
                    <a:pt x="8000" y="11284"/>
                  </a:cubicBezTo>
                  <a:cubicBezTo>
                    <a:pt x="7947" y="11329"/>
                    <a:pt x="7859" y="11187"/>
                    <a:pt x="7806" y="11223"/>
                  </a:cubicBezTo>
                  <a:cubicBezTo>
                    <a:pt x="7894" y="11329"/>
                    <a:pt x="8097" y="11408"/>
                    <a:pt x="8115" y="11532"/>
                  </a:cubicBezTo>
                  <a:cubicBezTo>
                    <a:pt x="8026" y="11602"/>
                    <a:pt x="8009" y="11373"/>
                    <a:pt x="7903" y="11426"/>
                  </a:cubicBezTo>
                  <a:cubicBezTo>
                    <a:pt x="7806" y="11329"/>
                    <a:pt x="7841" y="11276"/>
                    <a:pt x="7726" y="11178"/>
                  </a:cubicBezTo>
                  <a:cubicBezTo>
                    <a:pt x="7700" y="11161"/>
                    <a:pt x="7673" y="11170"/>
                    <a:pt x="7647" y="11134"/>
                  </a:cubicBezTo>
                  <a:cubicBezTo>
                    <a:pt x="7594" y="11161"/>
                    <a:pt x="7576" y="11205"/>
                    <a:pt x="7620" y="11267"/>
                  </a:cubicBezTo>
                  <a:cubicBezTo>
                    <a:pt x="7505" y="11187"/>
                    <a:pt x="7408" y="11249"/>
                    <a:pt x="7373" y="11267"/>
                  </a:cubicBezTo>
                  <a:cubicBezTo>
                    <a:pt x="7338" y="11382"/>
                    <a:pt x="7541" y="11443"/>
                    <a:pt x="7558" y="11549"/>
                  </a:cubicBezTo>
                  <a:cubicBezTo>
                    <a:pt x="7514" y="11620"/>
                    <a:pt x="7452" y="11470"/>
                    <a:pt x="7426" y="11443"/>
                  </a:cubicBezTo>
                  <a:cubicBezTo>
                    <a:pt x="7391" y="11417"/>
                    <a:pt x="7373" y="11461"/>
                    <a:pt x="7355" y="11443"/>
                  </a:cubicBezTo>
                  <a:cubicBezTo>
                    <a:pt x="7258" y="11364"/>
                    <a:pt x="7161" y="11240"/>
                    <a:pt x="7020" y="11126"/>
                  </a:cubicBezTo>
                  <a:cubicBezTo>
                    <a:pt x="7011" y="11037"/>
                    <a:pt x="7126" y="10949"/>
                    <a:pt x="7205" y="11011"/>
                  </a:cubicBezTo>
                  <a:cubicBezTo>
                    <a:pt x="7276" y="10993"/>
                    <a:pt x="7179" y="10825"/>
                    <a:pt x="7135" y="10852"/>
                  </a:cubicBezTo>
                  <a:cubicBezTo>
                    <a:pt x="7073" y="10728"/>
                    <a:pt x="7249" y="10861"/>
                    <a:pt x="7285" y="10825"/>
                  </a:cubicBezTo>
                  <a:cubicBezTo>
                    <a:pt x="7232" y="10755"/>
                    <a:pt x="7179" y="10746"/>
                    <a:pt x="7143" y="10790"/>
                  </a:cubicBezTo>
                  <a:cubicBezTo>
                    <a:pt x="7037" y="10702"/>
                    <a:pt x="7135" y="10666"/>
                    <a:pt x="7002" y="10569"/>
                  </a:cubicBezTo>
                  <a:cubicBezTo>
                    <a:pt x="7135" y="10552"/>
                    <a:pt x="7170" y="10790"/>
                    <a:pt x="7302" y="10763"/>
                  </a:cubicBezTo>
                  <a:cubicBezTo>
                    <a:pt x="7399" y="10861"/>
                    <a:pt x="7435" y="11073"/>
                    <a:pt x="7603" y="11126"/>
                  </a:cubicBezTo>
                  <a:cubicBezTo>
                    <a:pt x="7726" y="11090"/>
                    <a:pt x="7373" y="10869"/>
                    <a:pt x="7558" y="10922"/>
                  </a:cubicBezTo>
                  <a:cubicBezTo>
                    <a:pt x="7391" y="10843"/>
                    <a:pt x="7355" y="10711"/>
                    <a:pt x="7214" y="10666"/>
                  </a:cubicBezTo>
                  <a:cubicBezTo>
                    <a:pt x="7161" y="10605"/>
                    <a:pt x="7090" y="10534"/>
                    <a:pt x="7152" y="10490"/>
                  </a:cubicBezTo>
                  <a:cubicBezTo>
                    <a:pt x="6976" y="10419"/>
                    <a:pt x="6755" y="10137"/>
                    <a:pt x="6552" y="9907"/>
                  </a:cubicBezTo>
                  <a:cubicBezTo>
                    <a:pt x="6393" y="9845"/>
                    <a:pt x="6216" y="9722"/>
                    <a:pt x="6146" y="9607"/>
                  </a:cubicBezTo>
                  <a:cubicBezTo>
                    <a:pt x="6040" y="9563"/>
                    <a:pt x="5943" y="9527"/>
                    <a:pt x="5810" y="9430"/>
                  </a:cubicBezTo>
                  <a:cubicBezTo>
                    <a:pt x="5837" y="9386"/>
                    <a:pt x="5890" y="9421"/>
                    <a:pt x="5916" y="9377"/>
                  </a:cubicBezTo>
                  <a:cubicBezTo>
                    <a:pt x="5837" y="9307"/>
                    <a:pt x="5801" y="9360"/>
                    <a:pt x="5731" y="9333"/>
                  </a:cubicBezTo>
                  <a:cubicBezTo>
                    <a:pt x="5616" y="9245"/>
                    <a:pt x="5483" y="9103"/>
                    <a:pt x="5386" y="9086"/>
                  </a:cubicBezTo>
                  <a:cubicBezTo>
                    <a:pt x="5386" y="9130"/>
                    <a:pt x="5430" y="9183"/>
                    <a:pt x="5483" y="9236"/>
                  </a:cubicBezTo>
                  <a:cubicBezTo>
                    <a:pt x="5395" y="9218"/>
                    <a:pt x="5254" y="9086"/>
                    <a:pt x="5166" y="9086"/>
                  </a:cubicBezTo>
                  <a:cubicBezTo>
                    <a:pt x="5015" y="8962"/>
                    <a:pt x="5024" y="8865"/>
                    <a:pt x="4892" y="8741"/>
                  </a:cubicBezTo>
                  <a:cubicBezTo>
                    <a:pt x="4830" y="8715"/>
                    <a:pt x="4883" y="8777"/>
                    <a:pt x="4839" y="8803"/>
                  </a:cubicBezTo>
                  <a:cubicBezTo>
                    <a:pt x="4689" y="8697"/>
                    <a:pt x="4689" y="8609"/>
                    <a:pt x="4521" y="8494"/>
                  </a:cubicBezTo>
                  <a:cubicBezTo>
                    <a:pt x="4477" y="8485"/>
                    <a:pt x="4441" y="8521"/>
                    <a:pt x="4380" y="8459"/>
                  </a:cubicBezTo>
                  <a:cubicBezTo>
                    <a:pt x="4336" y="8485"/>
                    <a:pt x="4380" y="8521"/>
                    <a:pt x="4415" y="8556"/>
                  </a:cubicBezTo>
                  <a:cubicBezTo>
                    <a:pt x="4265" y="8503"/>
                    <a:pt x="4203" y="8415"/>
                    <a:pt x="4150" y="8318"/>
                  </a:cubicBezTo>
                  <a:cubicBezTo>
                    <a:pt x="4053" y="8265"/>
                    <a:pt x="4168" y="8379"/>
                    <a:pt x="4062" y="8344"/>
                  </a:cubicBezTo>
                  <a:cubicBezTo>
                    <a:pt x="3956" y="8238"/>
                    <a:pt x="4115" y="8176"/>
                    <a:pt x="3885" y="8053"/>
                  </a:cubicBezTo>
                  <a:cubicBezTo>
                    <a:pt x="3894" y="8088"/>
                    <a:pt x="3956" y="8132"/>
                    <a:pt x="3912" y="8168"/>
                  </a:cubicBezTo>
                  <a:cubicBezTo>
                    <a:pt x="3815" y="8035"/>
                    <a:pt x="3735" y="8115"/>
                    <a:pt x="3673" y="8017"/>
                  </a:cubicBezTo>
                  <a:cubicBezTo>
                    <a:pt x="3682" y="8026"/>
                    <a:pt x="3762" y="7991"/>
                    <a:pt x="3726" y="7956"/>
                  </a:cubicBezTo>
                  <a:cubicBezTo>
                    <a:pt x="3700" y="7920"/>
                    <a:pt x="3594" y="7920"/>
                    <a:pt x="3656" y="7964"/>
                  </a:cubicBezTo>
                  <a:cubicBezTo>
                    <a:pt x="3629" y="8035"/>
                    <a:pt x="3470" y="7788"/>
                    <a:pt x="3435" y="7859"/>
                  </a:cubicBezTo>
                  <a:cubicBezTo>
                    <a:pt x="3435" y="7956"/>
                    <a:pt x="3797" y="8106"/>
                    <a:pt x="3664" y="8176"/>
                  </a:cubicBezTo>
                  <a:cubicBezTo>
                    <a:pt x="3717" y="8212"/>
                    <a:pt x="3735" y="8150"/>
                    <a:pt x="3770" y="8123"/>
                  </a:cubicBezTo>
                  <a:close/>
                  <a:moveTo>
                    <a:pt x="7179" y="11249"/>
                  </a:moveTo>
                  <a:cubicBezTo>
                    <a:pt x="7241" y="11187"/>
                    <a:pt x="7276" y="11126"/>
                    <a:pt x="7188" y="11020"/>
                  </a:cubicBezTo>
                  <a:lnTo>
                    <a:pt x="7064" y="11126"/>
                  </a:lnTo>
                  <a:close/>
                  <a:moveTo>
                    <a:pt x="7408" y="10984"/>
                  </a:moveTo>
                  <a:lnTo>
                    <a:pt x="7320" y="10896"/>
                  </a:lnTo>
                  <a:cubicBezTo>
                    <a:pt x="7294" y="10975"/>
                    <a:pt x="7214" y="11046"/>
                    <a:pt x="7373" y="11187"/>
                  </a:cubicBezTo>
                  <a:cubicBezTo>
                    <a:pt x="7523" y="11152"/>
                    <a:pt x="7267" y="11020"/>
                    <a:pt x="7408" y="10984"/>
                  </a:cubicBezTo>
                  <a:close/>
                  <a:moveTo>
                    <a:pt x="5086" y="8821"/>
                  </a:moveTo>
                  <a:cubicBezTo>
                    <a:pt x="5183" y="8900"/>
                    <a:pt x="5024" y="8962"/>
                    <a:pt x="5227" y="9059"/>
                  </a:cubicBezTo>
                  <a:cubicBezTo>
                    <a:pt x="5316" y="9024"/>
                    <a:pt x="5219" y="8971"/>
                    <a:pt x="5227" y="8927"/>
                  </a:cubicBezTo>
                  <a:cubicBezTo>
                    <a:pt x="5280" y="8909"/>
                    <a:pt x="5095" y="8768"/>
                    <a:pt x="5086" y="8821"/>
                  </a:cubicBezTo>
                  <a:close/>
                  <a:moveTo>
                    <a:pt x="18163" y="22525"/>
                  </a:moveTo>
                  <a:cubicBezTo>
                    <a:pt x="18269" y="22525"/>
                    <a:pt x="18446" y="22595"/>
                    <a:pt x="18463" y="22489"/>
                  </a:cubicBezTo>
                  <a:cubicBezTo>
                    <a:pt x="18331" y="22419"/>
                    <a:pt x="18348" y="22525"/>
                    <a:pt x="18269" y="22498"/>
                  </a:cubicBezTo>
                  <a:cubicBezTo>
                    <a:pt x="18295" y="22445"/>
                    <a:pt x="18313" y="22383"/>
                    <a:pt x="18225" y="22348"/>
                  </a:cubicBezTo>
                  <a:cubicBezTo>
                    <a:pt x="18207" y="22410"/>
                    <a:pt x="18181" y="22472"/>
                    <a:pt x="18163" y="22525"/>
                  </a:cubicBezTo>
                  <a:close/>
                  <a:moveTo>
                    <a:pt x="16212" y="21810"/>
                  </a:moveTo>
                  <a:lnTo>
                    <a:pt x="16079" y="21765"/>
                  </a:lnTo>
                  <a:cubicBezTo>
                    <a:pt x="16088" y="21854"/>
                    <a:pt x="16009" y="21845"/>
                    <a:pt x="15982" y="21898"/>
                  </a:cubicBezTo>
                  <a:cubicBezTo>
                    <a:pt x="16141" y="21960"/>
                    <a:pt x="16150" y="21854"/>
                    <a:pt x="16212" y="21810"/>
                  </a:cubicBezTo>
                  <a:close/>
                  <a:moveTo>
                    <a:pt x="16212" y="22057"/>
                  </a:moveTo>
                  <a:cubicBezTo>
                    <a:pt x="16097" y="22101"/>
                    <a:pt x="16123" y="22163"/>
                    <a:pt x="15938" y="22163"/>
                  </a:cubicBezTo>
                  <a:cubicBezTo>
                    <a:pt x="16088" y="22207"/>
                    <a:pt x="16388" y="22180"/>
                    <a:pt x="16212" y="22057"/>
                  </a:cubicBezTo>
                  <a:close/>
                  <a:moveTo>
                    <a:pt x="17015" y="22189"/>
                  </a:moveTo>
                  <a:cubicBezTo>
                    <a:pt x="16980" y="22269"/>
                    <a:pt x="16786" y="22277"/>
                    <a:pt x="16997" y="22357"/>
                  </a:cubicBezTo>
                  <a:cubicBezTo>
                    <a:pt x="16989" y="22251"/>
                    <a:pt x="17112" y="22304"/>
                    <a:pt x="17174" y="22277"/>
                  </a:cubicBezTo>
                  <a:cubicBezTo>
                    <a:pt x="17086" y="22251"/>
                    <a:pt x="17086" y="22216"/>
                    <a:pt x="17015" y="22189"/>
                  </a:cubicBezTo>
                  <a:close/>
                  <a:moveTo>
                    <a:pt x="17024" y="22030"/>
                  </a:moveTo>
                  <a:cubicBezTo>
                    <a:pt x="17050" y="21995"/>
                    <a:pt x="17103" y="22013"/>
                    <a:pt x="17130" y="21977"/>
                  </a:cubicBezTo>
                  <a:cubicBezTo>
                    <a:pt x="17077" y="21951"/>
                    <a:pt x="17068" y="21915"/>
                    <a:pt x="16971" y="21898"/>
                  </a:cubicBezTo>
                  <a:cubicBezTo>
                    <a:pt x="16944" y="21951"/>
                    <a:pt x="16953" y="21995"/>
                    <a:pt x="17024" y="22030"/>
                  </a:cubicBezTo>
                  <a:close/>
                  <a:moveTo>
                    <a:pt x="16715" y="22233"/>
                  </a:moveTo>
                  <a:cubicBezTo>
                    <a:pt x="16688" y="22260"/>
                    <a:pt x="16635" y="22260"/>
                    <a:pt x="16635" y="22313"/>
                  </a:cubicBezTo>
                  <a:cubicBezTo>
                    <a:pt x="16706" y="22339"/>
                    <a:pt x="16768" y="22366"/>
                    <a:pt x="16794" y="22401"/>
                  </a:cubicBezTo>
                  <a:cubicBezTo>
                    <a:pt x="16830" y="22330"/>
                    <a:pt x="16847" y="22260"/>
                    <a:pt x="16715" y="22233"/>
                  </a:cubicBezTo>
                  <a:close/>
                  <a:moveTo>
                    <a:pt x="16035" y="21633"/>
                  </a:moveTo>
                  <a:cubicBezTo>
                    <a:pt x="16141" y="21748"/>
                    <a:pt x="16309" y="21704"/>
                    <a:pt x="16494" y="21792"/>
                  </a:cubicBezTo>
                  <a:cubicBezTo>
                    <a:pt x="16494" y="21836"/>
                    <a:pt x="16547" y="21862"/>
                    <a:pt x="16556" y="21898"/>
                  </a:cubicBezTo>
                  <a:cubicBezTo>
                    <a:pt x="16538" y="21924"/>
                    <a:pt x="16468" y="21889"/>
                    <a:pt x="16450" y="21915"/>
                  </a:cubicBezTo>
                  <a:cubicBezTo>
                    <a:pt x="16547" y="21977"/>
                    <a:pt x="16503" y="22057"/>
                    <a:pt x="16671" y="22101"/>
                  </a:cubicBezTo>
                  <a:cubicBezTo>
                    <a:pt x="16759" y="22127"/>
                    <a:pt x="16794" y="22092"/>
                    <a:pt x="16865" y="22083"/>
                  </a:cubicBezTo>
                  <a:cubicBezTo>
                    <a:pt x="16892" y="21960"/>
                    <a:pt x="16839" y="21845"/>
                    <a:pt x="16653" y="21757"/>
                  </a:cubicBezTo>
                  <a:cubicBezTo>
                    <a:pt x="16600" y="21801"/>
                    <a:pt x="16697" y="21810"/>
                    <a:pt x="16715" y="21836"/>
                  </a:cubicBezTo>
                  <a:cubicBezTo>
                    <a:pt x="16750" y="21880"/>
                    <a:pt x="16803" y="21986"/>
                    <a:pt x="16715" y="21977"/>
                  </a:cubicBezTo>
                  <a:cubicBezTo>
                    <a:pt x="16618" y="21924"/>
                    <a:pt x="16547" y="21854"/>
                    <a:pt x="16600" y="21774"/>
                  </a:cubicBezTo>
                  <a:cubicBezTo>
                    <a:pt x="16388" y="21695"/>
                    <a:pt x="16194" y="21642"/>
                    <a:pt x="16035" y="21633"/>
                  </a:cubicBezTo>
                  <a:close/>
                  <a:moveTo>
                    <a:pt x="16123" y="21138"/>
                  </a:moveTo>
                  <a:cubicBezTo>
                    <a:pt x="16238" y="21183"/>
                    <a:pt x="16335" y="21200"/>
                    <a:pt x="16388" y="21174"/>
                  </a:cubicBezTo>
                  <a:cubicBezTo>
                    <a:pt x="16220" y="21165"/>
                    <a:pt x="16265" y="21121"/>
                    <a:pt x="16150" y="21059"/>
                  </a:cubicBezTo>
                  <a:close/>
                  <a:moveTo>
                    <a:pt x="15346" y="20538"/>
                  </a:moveTo>
                  <a:cubicBezTo>
                    <a:pt x="15373" y="20565"/>
                    <a:pt x="15647" y="20715"/>
                    <a:pt x="15647" y="20609"/>
                  </a:cubicBezTo>
                  <a:cubicBezTo>
                    <a:pt x="15638" y="20556"/>
                    <a:pt x="15355" y="20467"/>
                    <a:pt x="15346" y="20538"/>
                  </a:cubicBezTo>
                  <a:close/>
                  <a:moveTo>
                    <a:pt x="14825" y="20670"/>
                  </a:moveTo>
                  <a:cubicBezTo>
                    <a:pt x="15046" y="20723"/>
                    <a:pt x="15152" y="20891"/>
                    <a:pt x="15364" y="20882"/>
                  </a:cubicBezTo>
                  <a:cubicBezTo>
                    <a:pt x="15452" y="20759"/>
                    <a:pt x="15214" y="20706"/>
                    <a:pt x="15134" y="20741"/>
                  </a:cubicBezTo>
                  <a:cubicBezTo>
                    <a:pt x="14958" y="20697"/>
                    <a:pt x="14931" y="20618"/>
                    <a:pt x="14825" y="20670"/>
                  </a:cubicBezTo>
                  <a:close/>
                  <a:moveTo>
                    <a:pt x="14243" y="20467"/>
                  </a:moveTo>
                  <a:cubicBezTo>
                    <a:pt x="14349" y="20600"/>
                    <a:pt x="14587" y="20494"/>
                    <a:pt x="14702" y="20626"/>
                  </a:cubicBezTo>
                  <a:cubicBezTo>
                    <a:pt x="14675" y="20467"/>
                    <a:pt x="14384" y="20476"/>
                    <a:pt x="14243" y="20467"/>
                  </a:cubicBezTo>
                  <a:close/>
                  <a:moveTo>
                    <a:pt x="14172" y="20141"/>
                  </a:moveTo>
                  <a:cubicBezTo>
                    <a:pt x="14357" y="20203"/>
                    <a:pt x="14543" y="20397"/>
                    <a:pt x="14719" y="20326"/>
                  </a:cubicBezTo>
                  <a:cubicBezTo>
                    <a:pt x="14490" y="20282"/>
                    <a:pt x="14322" y="20114"/>
                    <a:pt x="14172" y="20141"/>
                  </a:cubicBezTo>
                  <a:close/>
                  <a:moveTo>
                    <a:pt x="15373" y="21774"/>
                  </a:moveTo>
                  <a:cubicBezTo>
                    <a:pt x="15364" y="21792"/>
                    <a:pt x="15355" y="21801"/>
                    <a:pt x="15320" y="21783"/>
                  </a:cubicBezTo>
                  <a:cubicBezTo>
                    <a:pt x="15284" y="21845"/>
                    <a:pt x="15346" y="21889"/>
                    <a:pt x="15461" y="21915"/>
                  </a:cubicBezTo>
                  <a:cubicBezTo>
                    <a:pt x="15496" y="21854"/>
                    <a:pt x="15488" y="21810"/>
                    <a:pt x="15373" y="21774"/>
                  </a:cubicBezTo>
                  <a:close/>
                  <a:moveTo>
                    <a:pt x="15488" y="21315"/>
                  </a:moveTo>
                  <a:cubicBezTo>
                    <a:pt x="15426" y="21403"/>
                    <a:pt x="15708" y="21421"/>
                    <a:pt x="15805" y="21474"/>
                  </a:cubicBezTo>
                  <a:cubicBezTo>
                    <a:pt x="15708" y="21536"/>
                    <a:pt x="15788" y="21571"/>
                    <a:pt x="15938" y="21633"/>
                  </a:cubicBezTo>
                  <a:cubicBezTo>
                    <a:pt x="16035" y="21483"/>
                    <a:pt x="15629" y="21342"/>
                    <a:pt x="15488" y="21315"/>
                  </a:cubicBezTo>
                  <a:close/>
                  <a:moveTo>
                    <a:pt x="15426" y="21483"/>
                  </a:moveTo>
                  <a:cubicBezTo>
                    <a:pt x="15567" y="21509"/>
                    <a:pt x="15549" y="21571"/>
                    <a:pt x="15567" y="21615"/>
                  </a:cubicBezTo>
                  <a:cubicBezTo>
                    <a:pt x="15647" y="21642"/>
                    <a:pt x="15717" y="21651"/>
                    <a:pt x="15752" y="21624"/>
                  </a:cubicBezTo>
                  <a:cubicBezTo>
                    <a:pt x="15594" y="21562"/>
                    <a:pt x="15585" y="21518"/>
                    <a:pt x="15708" y="21500"/>
                  </a:cubicBezTo>
                  <a:cubicBezTo>
                    <a:pt x="15602" y="21456"/>
                    <a:pt x="15373" y="21456"/>
                    <a:pt x="15426" y="21483"/>
                  </a:cubicBezTo>
                  <a:close/>
                  <a:moveTo>
                    <a:pt x="15249" y="21845"/>
                  </a:moveTo>
                  <a:cubicBezTo>
                    <a:pt x="15143" y="21774"/>
                    <a:pt x="15232" y="21668"/>
                    <a:pt x="15002" y="21624"/>
                  </a:cubicBezTo>
                  <a:cubicBezTo>
                    <a:pt x="14940" y="21659"/>
                    <a:pt x="15064" y="21704"/>
                    <a:pt x="15055" y="21748"/>
                  </a:cubicBezTo>
                  <a:cubicBezTo>
                    <a:pt x="15046" y="21765"/>
                    <a:pt x="14940" y="21748"/>
                    <a:pt x="14940" y="21792"/>
                  </a:cubicBezTo>
                  <a:cubicBezTo>
                    <a:pt x="14940" y="21818"/>
                    <a:pt x="14931" y="21862"/>
                    <a:pt x="15090" y="21907"/>
                  </a:cubicBezTo>
                  <a:cubicBezTo>
                    <a:pt x="15099" y="21748"/>
                    <a:pt x="15170" y="21880"/>
                    <a:pt x="15249" y="21845"/>
                  </a:cubicBezTo>
                  <a:close/>
                  <a:moveTo>
                    <a:pt x="14340" y="21368"/>
                  </a:moveTo>
                  <a:cubicBezTo>
                    <a:pt x="14349" y="21200"/>
                    <a:pt x="14675" y="21527"/>
                    <a:pt x="14596" y="21315"/>
                  </a:cubicBezTo>
                  <a:cubicBezTo>
                    <a:pt x="14728" y="21386"/>
                    <a:pt x="14781" y="21350"/>
                    <a:pt x="14861" y="21350"/>
                  </a:cubicBezTo>
                  <a:cubicBezTo>
                    <a:pt x="14984" y="21448"/>
                    <a:pt x="15108" y="21545"/>
                    <a:pt x="15284" y="21633"/>
                  </a:cubicBezTo>
                  <a:lnTo>
                    <a:pt x="15320" y="21536"/>
                  </a:lnTo>
                  <a:cubicBezTo>
                    <a:pt x="15126" y="21483"/>
                    <a:pt x="15028" y="21421"/>
                    <a:pt x="15143" y="21359"/>
                  </a:cubicBezTo>
                  <a:cubicBezTo>
                    <a:pt x="14914" y="21297"/>
                    <a:pt x="14746" y="21297"/>
                    <a:pt x="14525" y="21236"/>
                  </a:cubicBezTo>
                  <a:cubicBezTo>
                    <a:pt x="14534" y="21368"/>
                    <a:pt x="14101" y="21191"/>
                    <a:pt x="14340" y="21368"/>
                  </a:cubicBezTo>
                  <a:close/>
                  <a:moveTo>
                    <a:pt x="13748" y="21562"/>
                  </a:moveTo>
                  <a:cubicBezTo>
                    <a:pt x="13925" y="21606"/>
                    <a:pt x="14057" y="21598"/>
                    <a:pt x="14207" y="21606"/>
                  </a:cubicBezTo>
                  <a:cubicBezTo>
                    <a:pt x="14349" y="21695"/>
                    <a:pt x="14552" y="21783"/>
                    <a:pt x="14781" y="21854"/>
                  </a:cubicBezTo>
                  <a:cubicBezTo>
                    <a:pt x="14808" y="21801"/>
                    <a:pt x="14808" y="21757"/>
                    <a:pt x="14781" y="21712"/>
                  </a:cubicBezTo>
                  <a:cubicBezTo>
                    <a:pt x="14693" y="21721"/>
                    <a:pt x="14534" y="21633"/>
                    <a:pt x="14472" y="21668"/>
                  </a:cubicBezTo>
                  <a:cubicBezTo>
                    <a:pt x="14560" y="21748"/>
                    <a:pt x="14622" y="21686"/>
                    <a:pt x="14666" y="21765"/>
                  </a:cubicBezTo>
                  <a:cubicBezTo>
                    <a:pt x="14534" y="21783"/>
                    <a:pt x="14393" y="21668"/>
                    <a:pt x="14349" y="21598"/>
                  </a:cubicBezTo>
                  <a:cubicBezTo>
                    <a:pt x="14587" y="21633"/>
                    <a:pt x="14454" y="21518"/>
                    <a:pt x="14613" y="21518"/>
                  </a:cubicBezTo>
                  <a:cubicBezTo>
                    <a:pt x="14693" y="21545"/>
                    <a:pt x="14702" y="21580"/>
                    <a:pt x="14772" y="21598"/>
                  </a:cubicBezTo>
                  <a:cubicBezTo>
                    <a:pt x="14808" y="21536"/>
                    <a:pt x="14666" y="21500"/>
                    <a:pt x="14693" y="21439"/>
                  </a:cubicBezTo>
                  <a:cubicBezTo>
                    <a:pt x="14711" y="21430"/>
                    <a:pt x="14914" y="21465"/>
                    <a:pt x="14799" y="21412"/>
                  </a:cubicBezTo>
                  <a:cubicBezTo>
                    <a:pt x="14649" y="21395"/>
                    <a:pt x="14613" y="21509"/>
                    <a:pt x="14410" y="21421"/>
                  </a:cubicBezTo>
                  <a:cubicBezTo>
                    <a:pt x="14490" y="21571"/>
                    <a:pt x="14313" y="21518"/>
                    <a:pt x="14243" y="21509"/>
                  </a:cubicBezTo>
                  <a:cubicBezTo>
                    <a:pt x="14322" y="21536"/>
                    <a:pt x="14181" y="21598"/>
                    <a:pt x="14119" y="21580"/>
                  </a:cubicBezTo>
                  <a:cubicBezTo>
                    <a:pt x="14181" y="21456"/>
                    <a:pt x="13845" y="21421"/>
                    <a:pt x="13836" y="21315"/>
                  </a:cubicBezTo>
                  <a:lnTo>
                    <a:pt x="13792" y="21439"/>
                  </a:lnTo>
                  <a:cubicBezTo>
                    <a:pt x="13907" y="21474"/>
                    <a:pt x="14048" y="21509"/>
                    <a:pt x="14031" y="21571"/>
                  </a:cubicBezTo>
                  <a:cubicBezTo>
                    <a:pt x="13916" y="21545"/>
                    <a:pt x="13730" y="21430"/>
                    <a:pt x="13748" y="21562"/>
                  </a:cubicBezTo>
                  <a:close/>
                  <a:moveTo>
                    <a:pt x="13704" y="21041"/>
                  </a:moveTo>
                  <a:cubicBezTo>
                    <a:pt x="13580" y="21024"/>
                    <a:pt x="13607" y="20971"/>
                    <a:pt x="13510" y="20944"/>
                  </a:cubicBezTo>
                  <a:cubicBezTo>
                    <a:pt x="13395" y="21024"/>
                    <a:pt x="13695" y="21112"/>
                    <a:pt x="13704" y="21041"/>
                  </a:cubicBezTo>
                  <a:close/>
                  <a:moveTo>
                    <a:pt x="13360" y="21200"/>
                  </a:moveTo>
                  <a:cubicBezTo>
                    <a:pt x="13536" y="21280"/>
                    <a:pt x="13439" y="21147"/>
                    <a:pt x="13510" y="21174"/>
                  </a:cubicBezTo>
                  <a:cubicBezTo>
                    <a:pt x="13624" y="21209"/>
                    <a:pt x="13757" y="21271"/>
                    <a:pt x="13783" y="21209"/>
                  </a:cubicBezTo>
                  <a:cubicBezTo>
                    <a:pt x="13633" y="21130"/>
                    <a:pt x="13501" y="21156"/>
                    <a:pt x="13448" y="21085"/>
                  </a:cubicBezTo>
                  <a:cubicBezTo>
                    <a:pt x="13457" y="21174"/>
                    <a:pt x="13368" y="21130"/>
                    <a:pt x="13360" y="21200"/>
                  </a:cubicBezTo>
                  <a:close/>
                  <a:moveTo>
                    <a:pt x="13051" y="21209"/>
                  </a:moveTo>
                  <a:cubicBezTo>
                    <a:pt x="13130" y="21236"/>
                    <a:pt x="13236" y="21368"/>
                    <a:pt x="13307" y="21315"/>
                  </a:cubicBezTo>
                  <a:cubicBezTo>
                    <a:pt x="13271" y="21297"/>
                    <a:pt x="13262" y="21280"/>
                    <a:pt x="13280" y="21253"/>
                  </a:cubicBezTo>
                  <a:cubicBezTo>
                    <a:pt x="13183" y="21209"/>
                    <a:pt x="13077" y="21165"/>
                    <a:pt x="13051" y="21209"/>
                  </a:cubicBezTo>
                  <a:close/>
                  <a:moveTo>
                    <a:pt x="12777" y="21024"/>
                  </a:moveTo>
                  <a:cubicBezTo>
                    <a:pt x="12627" y="20980"/>
                    <a:pt x="12786" y="20935"/>
                    <a:pt x="12636" y="20891"/>
                  </a:cubicBezTo>
                  <a:cubicBezTo>
                    <a:pt x="12565" y="20865"/>
                    <a:pt x="12556" y="20944"/>
                    <a:pt x="12441" y="20838"/>
                  </a:cubicBezTo>
                  <a:cubicBezTo>
                    <a:pt x="12344" y="20874"/>
                    <a:pt x="12565" y="20935"/>
                    <a:pt x="12468" y="20980"/>
                  </a:cubicBezTo>
                  <a:cubicBezTo>
                    <a:pt x="12335" y="20900"/>
                    <a:pt x="12327" y="20759"/>
                    <a:pt x="12221" y="20812"/>
                  </a:cubicBezTo>
                  <a:cubicBezTo>
                    <a:pt x="12344" y="20891"/>
                    <a:pt x="12309" y="20944"/>
                    <a:pt x="12441" y="21024"/>
                  </a:cubicBezTo>
                  <a:cubicBezTo>
                    <a:pt x="12618" y="21077"/>
                    <a:pt x="12759" y="21059"/>
                    <a:pt x="12971" y="21156"/>
                  </a:cubicBezTo>
                  <a:cubicBezTo>
                    <a:pt x="12998" y="21130"/>
                    <a:pt x="12998" y="21085"/>
                    <a:pt x="13051" y="21103"/>
                  </a:cubicBezTo>
                  <a:cubicBezTo>
                    <a:pt x="13271" y="21156"/>
                    <a:pt x="12945" y="21024"/>
                    <a:pt x="12909" y="21068"/>
                  </a:cubicBezTo>
                  <a:cubicBezTo>
                    <a:pt x="12856" y="21041"/>
                    <a:pt x="12839" y="20909"/>
                    <a:pt x="12759" y="20962"/>
                  </a:cubicBezTo>
                  <a:cubicBezTo>
                    <a:pt x="12803" y="20988"/>
                    <a:pt x="12839" y="21050"/>
                    <a:pt x="12777" y="21024"/>
                  </a:cubicBezTo>
                  <a:close/>
                  <a:moveTo>
                    <a:pt x="12397" y="20582"/>
                  </a:moveTo>
                  <a:cubicBezTo>
                    <a:pt x="12424" y="20635"/>
                    <a:pt x="12512" y="20697"/>
                    <a:pt x="12609" y="20750"/>
                  </a:cubicBezTo>
                  <a:cubicBezTo>
                    <a:pt x="12706" y="20706"/>
                    <a:pt x="12494" y="20662"/>
                    <a:pt x="12591" y="20618"/>
                  </a:cubicBezTo>
                  <a:cubicBezTo>
                    <a:pt x="12715" y="20670"/>
                    <a:pt x="12715" y="20723"/>
                    <a:pt x="12812" y="20776"/>
                  </a:cubicBezTo>
                  <a:cubicBezTo>
                    <a:pt x="12900" y="20759"/>
                    <a:pt x="12821" y="20741"/>
                    <a:pt x="12856" y="20679"/>
                  </a:cubicBezTo>
                  <a:cubicBezTo>
                    <a:pt x="12733" y="20644"/>
                    <a:pt x="12565" y="20503"/>
                    <a:pt x="12485" y="20538"/>
                  </a:cubicBezTo>
                  <a:cubicBezTo>
                    <a:pt x="12653" y="20662"/>
                    <a:pt x="12432" y="20565"/>
                    <a:pt x="12397" y="20582"/>
                  </a:cubicBezTo>
                  <a:close/>
                  <a:moveTo>
                    <a:pt x="12150" y="20582"/>
                  </a:moveTo>
                  <a:cubicBezTo>
                    <a:pt x="12150" y="20512"/>
                    <a:pt x="12247" y="20344"/>
                    <a:pt x="12088" y="20308"/>
                  </a:cubicBezTo>
                  <a:cubicBezTo>
                    <a:pt x="12141" y="20370"/>
                    <a:pt x="12132" y="20414"/>
                    <a:pt x="12079" y="20450"/>
                  </a:cubicBezTo>
                  <a:cubicBezTo>
                    <a:pt x="12044" y="20423"/>
                    <a:pt x="12009" y="20379"/>
                    <a:pt x="11973" y="20344"/>
                  </a:cubicBezTo>
                  <a:cubicBezTo>
                    <a:pt x="11947" y="20317"/>
                    <a:pt x="11920" y="20308"/>
                    <a:pt x="11903" y="20353"/>
                  </a:cubicBezTo>
                  <a:cubicBezTo>
                    <a:pt x="12026" y="20459"/>
                    <a:pt x="12088" y="20547"/>
                    <a:pt x="12168" y="20635"/>
                  </a:cubicBezTo>
                  <a:cubicBezTo>
                    <a:pt x="12212" y="20679"/>
                    <a:pt x="12450" y="20847"/>
                    <a:pt x="12344" y="20732"/>
                  </a:cubicBezTo>
                  <a:cubicBezTo>
                    <a:pt x="12274" y="20688"/>
                    <a:pt x="12212" y="20635"/>
                    <a:pt x="12150" y="20582"/>
                  </a:cubicBezTo>
                  <a:close/>
                  <a:moveTo>
                    <a:pt x="12477" y="20406"/>
                  </a:moveTo>
                  <a:cubicBezTo>
                    <a:pt x="12459" y="20379"/>
                    <a:pt x="12388" y="20308"/>
                    <a:pt x="12344" y="20247"/>
                  </a:cubicBezTo>
                  <a:cubicBezTo>
                    <a:pt x="12291" y="20185"/>
                    <a:pt x="12247" y="20141"/>
                    <a:pt x="12274" y="20194"/>
                  </a:cubicBezTo>
                  <a:cubicBezTo>
                    <a:pt x="12256" y="20211"/>
                    <a:pt x="12282" y="20273"/>
                    <a:pt x="12327" y="20326"/>
                  </a:cubicBezTo>
                  <a:cubicBezTo>
                    <a:pt x="12379" y="20379"/>
                    <a:pt x="12441" y="20414"/>
                    <a:pt x="12477" y="20406"/>
                  </a:cubicBezTo>
                  <a:close/>
                  <a:moveTo>
                    <a:pt x="12300" y="20105"/>
                  </a:moveTo>
                  <a:cubicBezTo>
                    <a:pt x="12371" y="20220"/>
                    <a:pt x="12379" y="20070"/>
                    <a:pt x="12450" y="20185"/>
                  </a:cubicBezTo>
                  <a:cubicBezTo>
                    <a:pt x="12494" y="20220"/>
                    <a:pt x="12432" y="20255"/>
                    <a:pt x="12512" y="20300"/>
                  </a:cubicBezTo>
                  <a:lnTo>
                    <a:pt x="12574" y="20211"/>
                  </a:lnTo>
                  <a:cubicBezTo>
                    <a:pt x="12450" y="20141"/>
                    <a:pt x="12459" y="20070"/>
                    <a:pt x="12371" y="19991"/>
                  </a:cubicBezTo>
                  <a:cubicBezTo>
                    <a:pt x="12291" y="20035"/>
                    <a:pt x="12415" y="20132"/>
                    <a:pt x="12300" y="20105"/>
                  </a:cubicBezTo>
                  <a:close/>
                  <a:moveTo>
                    <a:pt x="11876" y="20017"/>
                  </a:moveTo>
                  <a:cubicBezTo>
                    <a:pt x="11823" y="20017"/>
                    <a:pt x="11859" y="20114"/>
                    <a:pt x="11912" y="20194"/>
                  </a:cubicBezTo>
                  <a:cubicBezTo>
                    <a:pt x="11964" y="20264"/>
                    <a:pt x="12026" y="20326"/>
                    <a:pt x="12009" y="20264"/>
                  </a:cubicBezTo>
                  <a:cubicBezTo>
                    <a:pt x="11859" y="20141"/>
                    <a:pt x="12009" y="20141"/>
                    <a:pt x="11876" y="20017"/>
                  </a:cubicBezTo>
                  <a:close/>
                  <a:moveTo>
                    <a:pt x="11973" y="19743"/>
                  </a:moveTo>
                  <a:cubicBezTo>
                    <a:pt x="11991" y="19796"/>
                    <a:pt x="12000" y="19840"/>
                    <a:pt x="12017" y="19893"/>
                  </a:cubicBezTo>
                  <a:cubicBezTo>
                    <a:pt x="12017" y="19920"/>
                    <a:pt x="12026" y="19946"/>
                    <a:pt x="12044" y="19973"/>
                  </a:cubicBezTo>
                  <a:cubicBezTo>
                    <a:pt x="12062" y="19999"/>
                    <a:pt x="12079" y="20026"/>
                    <a:pt x="12106" y="20061"/>
                  </a:cubicBezTo>
                  <a:cubicBezTo>
                    <a:pt x="12150" y="20035"/>
                    <a:pt x="12141" y="19964"/>
                    <a:pt x="12106" y="19902"/>
                  </a:cubicBezTo>
                  <a:cubicBezTo>
                    <a:pt x="12079" y="19832"/>
                    <a:pt x="12017" y="19770"/>
                    <a:pt x="11973" y="19743"/>
                  </a:cubicBezTo>
                  <a:close/>
                  <a:moveTo>
                    <a:pt x="11682" y="19381"/>
                  </a:moveTo>
                  <a:cubicBezTo>
                    <a:pt x="11708" y="19478"/>
                    <a:pt x="11744" y="19735"/>
                    <a:pt x="11859" y="19717"/>
                  </a:cubicBezTo>
                  <a:cubicBezTo>
                    <a:pt x="11850" y="19690"/>
                    <a:pt x="11841" y="19655"/>
                    <a:pt x="11823" y="19620"/>
                  </a:cubicBezTo>
                  <a:cubicBezTo>
                    <a:pt x="11814" y="19584"/>
                    <a:pt x="11797" y="19540"/>
                    <a:pt x="11779" y="19505"/>
                  </a:cubicBezTo>
                  <a:cubicBezTo>
                    <a:pt x="11753" y="19425"/>
                    <a:pt x="11726" y="19364"/>
                    <a:pt x="11682" y="19381"/>
                  </a:cubicBezTo>
                  <a:close/>
                  <a:moveTo>
                    <a:pt x="11364" y="19311"/>
                  </a:moveTo>
                  <a:cubicBezTo>
                    <a:pt x="11417" y="19417"/>
                    <a:pt x="11338" y="19558"/>
                    <a:pt x="11426" y="19584"/>
                  </a:cubicBezTo>
                  <a:cubicBezTo>
                    <a:pt x="11444" y="19514"/>
                    <a:pt x="11488" y="19320"/>
                    <a:pt x="11364" y="19311"/>
                  </a:cubicBezTo>
                  <a:close/>
                  <a:moveTo>
                    <a:pt x="11143" y="19390"/>
                  </a:moveTo>
                  <a:cubicBezTo>
                    <a:pt x="11134" y="19452"/>
                    <a:pt x="11179" y="19549"/>
                    <a:pt x="11223" y="19646"/>
                  </a:cubicBezTo>
                  <a:cubicBezTo>
                    <a:pt x="11267" y="19743"/>
                    <a:pt x="11329" y="19849"/>
                    <a:pt x="11373" y="19938"/>
                  </a:cubicBezTo>
                  <a:cubicBezTo>
                    <a:pt x="11488" y="19929"/>
                    <a:pt x="11249" y="19690"/>
                    <a:pt x="11355" y="19673"/>
                  </a:cubicBezTo>
                  <a:cubicBezTo>
                    <a:pt x="11382" y="19735"/>
                    <a:pt x="11435" y="19690"/>
                    <a:pt x="11382" y="19611"/>
                  </a:cubicBezTo>
                  <a:cubicBezTo>
                    <a:pt x="11329" y="19602"/>
                    <a:pt x="11276" y="19717"/>
                    <a:pt x="11240" y="19620"/>
                  </a:cubicBezTo>
                  <a:cubicBezTo>
                    <a:pt x="11276" y="19549"/>
                    <a:pt x="11223" y="19434"/>
                    <a:pt x="11143" y="19390"/>
                  </a:cubicBezTo>
                  <a:close/>
                  <a:moveTo>
                    <a:pt x="10834" y="17677"/>
                  </a:moveTo>
                  <a:cubicBezTo>
                    <a:pt x="10825" y="17571"/>
                    <a:pt x="10870" y="17536"/>
                    <a:pt x="10852" y="17403"/>
                  </a:cubicBezTo>
                  <a:cubicBezTo>
                    <a:pt x="10764" y="17333"/>
                    <a:pt x="10790" y="17677"/>
                    <a:pt x="10834" y="17677"/>
                  </a:cubicBezTo>
                  <a:close/>
                  <a:moveTo>
                    <a:pt x="11620" y="19081"/>
                  </a:moveTo>
                  <a:cubicBezTo>
                    <a:pt x="11602" y="19055"/>
                    <a:pt x="11594" y="19002"/>
                    <a:pt x="11567" y="19010"/>
                  </a:cubicBezTo>
                  <a:cubicBezTo>
                    <a:pt x="11602" y="19178"/>
                    <a:pt x="11682" y="19108"/>
                    <a:pt x="11753" y="19125"/>
                  </a:cubicBezTo>
                  <a:cubicBezTo>
                    <a:pt x="11735" y="19072"/>
                    <a:pt x="11708" y="19028"/>
                    <a:pt x="11691" y="18975"/>
                  </a:cubicBezTo>
                  <a:cubicBezTo>
                    <a:pt x="11611" y="18966"/>
                    <a:pt x="11673" y="19063"/>
                    <a:pt x="11620" y="19081"/>
                  </a:cubicBezTo>
                  <a:close/>
                  <a:moveTo>
                    <a:pt x="11099" y="19099"/>
                  </a:moveTo>
                  <a:cubicBezTo>
                    <a:pt x="11029" y="19108"/>
                    <a:pt x="11037" y="19196"/>
                    <a:pt x="11037" y="19267"/>
                  </a:cubicBezTo>
                  <a:cubicBezTo>
                    <a:pt x="11082" y="19275"/>
                    <a:pt x="11108" y="19320"/>
                    <a:pt x="11161" y="19284"/>
                  </a:cubicBezTo>
                  <a:cubicBezTo>
                    <a:pt x="11134" y="19222"/>
                    <a:pt x="11117" y="19161"/>
                    <a:pt x="11099" y="19099"/>
                  </a:cubicBezTo>
                  <a:close/>
                  <a:moveTo>
                    <a:pt x="11444" y="18384"/>
                  </a:moveTo>
                  <a:cubicBezTo>
                    <a:pt x="11452" y="18604"/>
                    <a:pt x="11541" y="18640"/>
                    <a:pt x="11585" y="18790"/>
                  </a:cubicBezTo>
                  <a:cubicBezTo>
                    <a:pt x="11514" y="18799"/>
                    <a:pt x="11488" y="18684"/>
                    <a:pt x="11444" y="18648"/>
                  </a:cubicBezTo>
                  <a:cubicBezTo>
                    <a:pt x="11408" y="18790"/>
                    <a:pt x="11549" y="18860"/>
                    <a:pt x="11620" y="18905"/>
                  </a:cubicBezTo>
                  <a:cubicBezTo>
                    <a:pt x="11594" y="18684"/>
                    <a:pt x="11505" y="18560"/>
                    <a:pt x="11576" y="18401"/>
                  </a:cubicBezTo>
                  <a:cubicBezTo>
                    <a:pt x="11514" y="18445"/>
                    <a:pt x="11505" y="18357"/>
                    <a:pt x="11444" y="18384"/>
                  </a:cubicBezTo>
                  <a:close/>
                  <a:moveTo>
                    <a:pt x="11073" y="18578"/>
                  </a:moveTo>
                  <a:cubicBezTo>
                    <a:pt x="11020" y="18348"/>
                    <a:pt x="11011" y="18401"/>
                    <a:pt x="11029" y="18507"/>
                  </a:cubicBezTo>
                  <a:cubicBezTo>
                    <a:pt x="11046" y="18604"/>
                    <a:pt x="11090" y="18763"/>
                    <a:pt x="11134" y="18754"/>
                  </a:cubicBezTo>
                  <a:cubicBezTo>
                    <a:pt x="11117" y="18666"/>
                    <a:pt x="11099" y="18657"/>
                    <a:pt x="11073" y="18578"/>
                  </a:cubicBezTo>
                  <a:close/>
                  <a:moveTo>
                    <a:pt x="11011" y="17986"/>
                  </a:moveTo>
                  <a:lnTo>
                    <a:pt x="10878" y="17995"/>
                  </a:lnTo>
                  <a:cubicBezTo>
                    <a:pt x="10843" y="17995"/>
                    <a:pt x="10834" y="17668"/>
                    <a:pt x="10817" y="17818"/>
                  </a:cubicBezTo>
                  <a:cubicBezTo>
                    <a:pt x="10834" y="17995"/>
                    <a:pt x="10843" y="18154"/>
                    <a:pt x="10834" y="18286"/>
                  </a:cubicBezTo>
                  <a:cubicBezTo>
                    <a:pt x="10976" y="18339"/>
                    <a:pt x="10843" y="18039"/>
                    <a:pt x="10976" y="18083"/>
                  </a:cubicBezTo>
                  <a:cubicBezTo>
                    <a:pt x="10976" y="18172"/>
                    <a:pt x="11011" y="18180"/>
                    <a:pt x="11020" y="18260"/>
                  </a:cubicBezTo>
                  <a:cubicBezTo>
                    <a:pt x="10949" y="18251"/>
                    <a:pt x="10905" y="18375"/>
                    <a:pt x="10905" y="18498"/>
                  </a:cubicBezTo>
                  <a:cubicBezTo>
                    <a:pt x="10905" y="18622"/>
                    <a:pt x="10949" y="18754"/>
                    <a:pt x="11037" y="18772"/>
                  </a:cubicBezTo>
                  <a:cubicBezTo>
                    <a:pt x="10993" y="18587"/>
                    <a:pt x="10984" y="18419"/>
                    <a:pt x="10984" y="18357"/>
                  </a:cubicBezTo>
                  <a:cubicBezTo>
                    <a:pt x="11099" y="18251"/>
                    <a:pt x="11073" y="18498"/>
                    <a:pt x="11161" y="18472"/>
                  </a:cubicBezTo>
                  <a:cubicBezTo>
                    <a:pt x="11126" y="18269"/>
                    <a:pt x="11020" y="18233"/>
                    <a:pt x="11011" y="17986"/>
                  </a:cubicBezTo>
                  <a:close/>
                  <a:moveTo>
                    <a:pt x="11346" y="17306"/>
                  </a:moveTo>
                  <a:cubicBezTo>
                    <a:pt x="11373" y="17430"/>
                    <a:pt x="11302" y="17395"/>
                    <a:pt x="11302" y="17483"/>
                  </a:cubicBezTo>
                  <a:cubicBezTo>
                    <a:pt x="11338" y="17580"/>
                    <a:pt x="11364" y="17430"/>
                    <a:pt x="11382" y="17527"/>
                  </a:cubicBezTo>
                  <a:cubicBezTo>
                    <a:pt x="11338" y="17545"/>
                    <a:pt x="11391" y="17580"/>
                    <a:pt x="11391" y="17651"/>
                  </a:cubicBezTo>
                  <a:cubicBezTo>
                    <a:pt x="11302" y="17686"/>
                    <a:pt x="11302" y="17580"/>
                    <a:pt x="11258" y="17660"/>
                  </a:cubicBezTo>
                  <a:cubicBezTo>
                    <a:pt x="11258" y="17721"/>
                    <a:pt x="11258" y="17818"/>
                    <a:pt x="11293" y="17836"/>
                  </a:cubicBezTo>
                  <a:cubicBezTo>
                    <a:pt x="11293" y="17810"/>
                    <a:pt x="11311" y="17783"/>
                    <a:pt x="11320" y="17836"/>
                  </a:cubicBezTo>
                  <a:cubicBezTo>
                    <a:pt x="11373" y="18048"/>
                    <a:pt x="11258" y="18022"/>
                    <a:pt x="11249" y="18145"/>
                  </a:cubicBezTo>
                  <a:cubicBezTo>
                    <a:pt x="11346" y="18119"/>
                    <a:pt x="11399" y="18207"/>
                    <a:pt x="11514" y="18163"/>
                  </a:cubicBezTo>
                  <a:cubicBezTo>
                    <a:pt x="11461" y="17986"/>
                    <a:pt x="11488" y="17951"/>
                    <a:pt x="11505" y="17774"/>
                  </a:cubicBezTo>
                  <a:cubicBezTo>
                    <a:pt x="11470" y="17774"/>
                    <a:pt x="11435" y="17765"/>
                    <a:pt x="11444" y="17695"/>
                  </a:cubicBezTo>
                  <a:cubicBezTo>
                    <a:pt x="11435" y="17562"/>
                    <a:pt x="11523" y="17571"/>
                    <a:pt x="11488" y="17395"/>
                  </a:cubicBezTo>
                  <a:cubicBezTo>
                    <a:pt x="11435" y="17377"/>
                    <a:pt x="11435" y="17271"/>
                    <a:pt x="11346" y="17306"/>
                  </a:cubicBezTo>
                  <a:close/>
                  <a:moveTo>
                    <a:pt x="11187" y="17350"/>
                  </a:moveTo>
                  <a:cubicBezTo>
                    <a:pt x="11134" y="17527"/>
                    <a:pt x="11099" y="17439"/>
                    <a:pt x="11170" y="17571"/>
                  </a:cubicBezTo>
                  <a:cubicBezTo>
                    <a:pt x="11073" y="17527"/>
                    <a:pt x="11099" y="17686"/>
                    <a:pt x="11020" y="17668"/>
                  </a:cubicBezTo>
                  <a:cubicBezTo>
                    <a:pt x="11002" y="17765"/>
                    <a:pt x="11117" y="17836"/>
                    <a:pt x="11099" y="17757"/>
                  </a:cubicBezTo>
                  <a:cubicBezTo>
                    <a:pt x="11073" y="17757"/>
                    <a:pt x="11064" y="17677"/>
                    <a:pt x="11099" y="17668"/>
                  </a:cubicBezTo>
                  <a:lnTo>
                    <a:pt x="11152" y="17668"/>
                  </a:lnTo>
                  <a:cubicBezTo>
                    <a:pt x="11170" y="17757"/>
                    <a:pt x="11143" y="17960"/>
                    <a:pt x="11196" y="17969"/>
                  </a:cubicBezTo>
                  <a:cubicBezTo>
                    <a:pt x="11249" y="17889"/>
                    <a:pt x="11196" y="17765"/>
                    <a:pt x="11179" y="17660"/>
                  </a:cubicBezTo>
                  <a:cubicBezTo>
                    <a:pt x="11267" y="17545"/>
                    <a:pt x="11214" y="17403"/>
                    <a:pt x="11240" y="17218"/>
                  </a:cubicBezTo>
                  <a:cubicBezTo>
                    <a:pt x="11170" y="17192"/>
                    <a:pt x="11214" y="17298"/>
                    <a:pt x="11187" y="17350"/>
                  </a:cubicBezTo>
                  <a:close/>
                  <a:moveTo>
                    <a:pt x="10984" y="16856"/>
                  </a:moveTo>
                  <a:cubicBezTo>
                    <a:pt x="10967" y="16935"/>
                    <a:pt x="10967" y="17041"/>
                    <a:pt x="10923" y="17086"/>
                  </a:cubicBezTo>
                  <a:lnTo>
                    <a:pt x="10931" y="16768"/>
                  </a:lnTo>
                  <a:cubicBezTo>
                    <a:pt x="10896" y="16732"/>
                    <a:pt x="10861" y="16706"/>
                    <a:pt x="10799" y="16715"/>
                  </a:cubicBezTo>
                  <a:cubicBezTo>
                    <a:pt x="10755" y="16988"/>
                    <a:pt x="10878" y="16997"/>
                    <a:pt x="10870" y="17218"/>
                  </a:cubicBezTo>
                  <a:cubicBezTo>
                    <a:pt x="10923" y="17245"/>
                    <a:pt x="10923" y="17139"/>
                    <a:pt x="10949" y="17130"/>
                  </a:cubicBezTo>
                  <a:cubicBezTo>
                    <a:pt x="10949" y="17130"/>
                    <a:pt x="10984" y="17218"/>
                    <a:pt x="11002" y="17218"/>
                  </a:cubicBezTo>
                  <a:cubicBezTo>
                    <a:pt x="10993" y="17218"/>
                    <a:pt x="11029" y="17130"/>
                    <a:pt x="11029" y="17130"/>
                  </a:cubicBezTo>
                  <a:cubicBezTo>
                    <a:pt x="11055" y="17112"/>
                    <a:pt x="11090" y="17218"/>
                    <a:pt x="11082" y="17086"/>
                  </a:cubicBezTo>
                  <a:cubicBezTo>
                    <a:pt x="10949" y="17174"/>
                    <a:pt x="11046" y="16883"/>
                    <a:pt x="10984" y="16856"/>
                  </a:cubicBezTo>
                  <a:close/>
                  <a:moveTo>
                    <a:pt x="11205" y="16468"/>
                  </a:moveTo>
                  <a:cubicBezTo>
                    <a:pt x="11152" y="16547"/>
                    <a:pt x="11179" y="16759"/>
                    <a:pt x="11161" y="16909"/>
                  </a:cubicBezTo>
                  <a:cubicBezTo>
                    <a:pt x="11320" y="16883"/>
                    <a:pt x="11258" y="16600"/>
                    <a:pt x="11205" y="16468"/>
                  </a:cubicBezTo>
                  <a:close/>
                  <a:moveTo>
                    <a:pt x="11082" y="16317"/>
                  </a:moveTo>
                  <a:cubicBezTo>
                    <a:pt x="11090" y="16300"/>
                    <a:pt x="11090" y="16282"/>
                    <a:pt x="11099" y="16247"/>
                  </a:cubicBezTo>
                  <a:cubicBezTo>
                    <a:pt x="11117" y="16194"/>
                    <a:pt x="11161" y="16211"/>
                    <a:pt x="11161" y="16114"/>
                  </a:cubicBezTo>
                  <a:cubicBezTo>
                    <a:pt x="11161" y="16079"/>
                    <a:pt x="11179" y="15947"/>
                    <a:pt x="11108" y="15929"/>
                  </a:cubicBezTo>
                  <a:cubicBezTo>
                    <a:pt x="11090" y="16008"/>
                    <a:pt x="11134" y="16194"/>
                    <a:pt x="11082" y="16194"/>
                  </a:cubicBezTo>
                  <a:cubicBezTo>
                    <a:pt x="11108" y="15991"/>
                    <a:pt x="11020" y="16070"/>
                    <a:pt x="11002" y="16017"/>
                  </a:cubicBezTo>
                  <a:cubicBezTo>
                    <a:pt x="11037" y="15964"/>
                    <a:pt x="11037" y="15858"/>
                    <a:pt x="11037" y="15752"/>
                  </a:cubicBezTo>
                  <a:cubicBezTo>
                    <a:pt x="10914" y="15779"/>
                    <a:pt x="10976" y="16097"/>
                    <a:pt x="10914" y="16238"/>
                  </a:cubicBezTo>
                  <a:cubicBezTo>
                    <a:pt x="10887" y="16229"/>
                    <a:pt x="10887" y="16194"/>
                    <a:pt x="10861" y="16185"/>
                  </a:cubicBezTo>
                  <a:cubicBezTo>
                    <a:pt x="10843" y="16326"/>
                    <a:pt x="10843" y="16273"/>
                    <a:pt x="10861" y="16406"/>
                  </a:cubicBezTo>
                  <a:cubicBezTo>
                    <a:pt x="10958" y="16476"/>
                    <a:pt x="10870" y="16211"/>
                    <a:pt x="10967" y="16282"/>
                  </a:cubicBezTo>
                  <a:lnTo>
                    <a:pt x="10958" y="16503"/>
                  </a:lnTo>
                  <a:cubicBezTo>
                    <a:pt x="11073" y="16556"/>
                    <a:pt x="10976" y="16300"/>
                    <a:pt x="11046" y="16282"/>
                  </a:cubicBezTo>
                  <a:cubicBezTo>
                    <a:pt x="11082" y="16273"/>
                    <a:pt x="11082" y="16300"/>
                    <a:pt x="11082" y="16317"/>
                  </a:cubicBezTo>
                  <a:cubicBezTo>
                    <a:pt x="11073" y="16370"/>
                    <a:pt x="11082" y="16344"/>
                    <a:pt x="11082" y="16317"/>
                  </a:cubicBezTo>
                  <a:close/>
                  <a:moveTo>
                    <a:pt x="11196" y="15629"/>
                  </a:moveTo>
                  <a:cubicBezTo>
                    <a:pt x="11170" y="15858"/>
                    <a:pt x="11240" y="15735"/>
                    <a:pt x="11249" y="15805"/>
                  </a:cubicBezTo>
                  <a:cubicBezTo>
                    <a:pt x="11267" y="15991"/>
                    <a:pt x="11179" y="16194"/>
                    <a:pt x="11205" y="16335"/>
                  </a:cubicBezTo>
                  <a:cubicBezTo>
                    <a:pt x="11214" y="16273"/>
                    <a:pt x="11276" y="16300"/>
                    <a:pt x="11311" y="16300"/>
                  </a:cubicBezTo>
                  <a:cubicBezTo>
                    <a:pt x="11240" y="16088"/>
                    <a:pt x="11311" y="15938"/>
                    <a:pt x="11302" y="15629"/>
                  </a:cubicBezTo>
                  <a:close/>
                  <a:moveTo>
                    <a:pt x="11170" y="14419"/>
                  </a:moveTo>
                  <a:cubicBezTo>
                    <a:pt x="11134" y="14419"/>
                    <a:pt x="11117" y="14446"/>
                    <a:pt x="11099" y="14472"/>
                  </a:cubicBezTo>
                  <a:cubicBezTo>
                    <a:pt x="11108" y="14587"/>
                    <a:pt x="11161" y="14604"/>
                    <a:pt x="11205" y="14640"/>
                  </a:cubicBezTo>
                  <a:cubicBezTo>
                    <a:pt x="11232" y="14578"/>
                    <a:pt x="11214" y="14472"/>
                    <a:pt x="11170" y="14419"/>
                  </a:cubicBezTo>
                  <a:close/>
                  <a:moveTo>
                    <a:pt x="10843" y="13986"/>
                  </a:moveTo>
                  <a:cubicBezTo>
                    <a:pt x="10878" y="14057"/>
                    <a:pt x="10870" y="14234"/>
                    <a:pt x="10923" y="14234"/>
                  </a:cubicBezTo>
                  <a:cubicBezTo>
                    <a:pt x="10958" y="14172"/>
                    <a:pt x="10914" y="13969"/>
                    <a:pt x="10843" y="13986"/>
                  </a:cubicBezTo>
                  <a:close/>
                  <a:moveTo>
                    <a:pt x="10340" y="13192"/>
                  </a:moveTo>
                  <a:cubicBezTo>
                    <a:pt x="10340" y="13289"/>
                    <a:pt x="10366" y="13236"/>
                    <a:pt x="10410" y="13342"/>
                  </a:cubicBezTo>
                  <a:cubicBezTo>
                    <a:pt x="10516" y="13324"/>
                    <a:pt x="10410" y="13112"/>
                    <a:pt x="10340" y="13192"/>
                  </a:cubicBezTo>
                  <a:close/>
                  <a:moveTo>
                    <a:pt x="10552" y="13033"/>
                  </a:moveTo>
                  <a:cubicBezTo>
                    <a:pt x="10587" y="13130"/>
                    <a:pt x="10596" y="13359"/>
                    <a:pt x="10719" y="13439"/>
                  </a:cubicBezTo>
                  <a:cubicBezTo>
                    <a:pt x="10693" y="13333"/>
                    <a:pt x="10631" y="13068"/>
                    <a:pt x="10552" y="13033"/>
                  </a:cubicBezTo>
                  <a:close/>
                  <a:moveTo>
                    <a:pt x="10366" y="12132"/>
                  </a:moveTo>
                  <a:cubicBezTo>
                    <a:pt x="10402" y="12203"/>
                    <a:pt x="10322" y="12212"/>
                    <a:pt x="10437" y="12309"/>
                  </a:cubicBezTo>
                  <a:lnTo>
                    <a:pt x="10499" y="12265"/>
                  </a:lnTo>
                  <a:cubicBezTo>
                    <a:pt x="10455" y="12212"/>
                    <a:pt x="10402" y="12123"/>
                    <a:pt x="10366" y="12132"/>
                  </a:cubicBezTo>
                  <a:close/>
                  <a:moveTo>
                    <a:pt x="10057" y="11911"/>
                  </a:moveTo>
                  <a:cubicBezTo>
                    <a:pt x="10119" y="12053"/>
                    <a:pt x="10252" y="12194"/>
                    <a:pt x="10340" y="12097"/>
                  </a:cubicBezTo>
                  <a:cubicBezTo>
                    <a:pt x="10331" y="12070"/>
                    <a:pt x="10287" y="11911"/>
                    <a:pt x="10225" y="11956"/>
                  </a:cubicBezTo>
                  <a:cubicBezTo>
                    <a:pt x="10243" y="11973"/>
                    <a:pt x="10260" y="12000"/>
                    <a:pt x="10234" y="12000"/>
                  </a:cubicBezTo>
                  <a:cubicBezTo>
                    <a:pt x="10163" y="11876"/>
                    <a:pt x="10110" y="11920"/>
                    <a:pt x="10057" y="11911"/>
                  </a:cubicBezTo>
                  <a:close/>
                  <a:moveTo>
                    <a:pt x="9731" y="11364"/>
                  </a:moveTo>
                  <a:cubicBezTo>
                    <a:pt x="9625" y="11435"/>
                    <a:pt x="9845" y="11505"/>
                    <a:pt x="9907" y="11567"/>
                  </a:cubicBezTo>
                  <a:cubicBezTo>
                    <a:pt x="9987" y="11646"/>
                    <a:pt x="10048" y="11850"/>
                    <a:pt x="10163" y="11832"/>
                  </a:cubicBezTo>
                  <a:cubicBezTo>
                    <a:pt x="10022" y="11673"/>
                    <a:pt x="9863" y="11435"/>
                    <a:pt x="9731" y="11364"/>
                  </a:cubicBezTo>
                  <a:close/>
                  <a:moveTo>
                    <a:pt x="9271" y="11284"/>
                  </a:moveTo>
                  <a:cubicBezTo>
                    <a:pt x="9280" y="11355"/>
                    <a:pt x="9413" y="11514"/>
                    <a:pt x="9466" y="11470"/>
                  </a:cubicBezTo>
                  <a:cubicBezTo>
                    <a:pt x="9404" y="11417"/>
                    <a:pt x="9324" y="11249"/>
                    <a:pt x="9271" y="11284"/>
                  </a:cubicBezTo>
                  <a:close/>
                  <a:moveTo>
                    <a:pt x="11276" y="12997"/>
                  </a:moveTo>
                  <a:cubicBezTo>
                    <a:pt x="11311" y="13077"/>
                    <a:pt x="11311" y="13121"/>
                    <a:pt x="11320" y="13183"/>
                  </a:cubicBezTo>
                  <a:cubicBezTo>
                    <a:pt x="11329" y="13236"/>
                    <a:pt x="11338" y="13298"/>
                    <a:pt x="11382" y="13395"/>
                  </a:cubicBezTo>
                  <a:cubicBezTo>
                    <a:pt x="11514" y="13359"/>
                    <a:pt x="11382" y="13112"/>
                    <a:pt x="11276" y="12997"/>
                  </a:cubicBezTo>
                  <a:close/>
                  <a:moveTo>
                    <a:pt x="11037" y="12494"/>
                  </a:moveTo>
                  <a:cubicBezTo>
                    <a:pt x="11152" y="12627"/>
                    <a:pt x="11073" y="12777"/>
                    <a:pt x="11187" y="12812"/>
                  </a:cubicBezTo>
                  <a:cubicBezTo>
                    <a:pt x="11108" y="12627"/>
                    <a:pt x="11179" y="12680"/>
                    <a:pt x="11276" y="12768"/>
                  </a:cubicBezTo>
                  <a:cubicBezTo>
                    <a:pt x="11196" y="12635"/>
                    <a:pt x="11117" y="12503"/>
                    <a:pt x="11037" y="12494"/>
                  </a:cubicBezTo>
                  <a:close/>
                  <a:moveTo>
                    <a:pt x="10896" y="11867"/>
                  </a:moveTo>
                  <a:cubicBezTo>
                    <a:pt x="10878" y="11947"/>
                    <a:pt x="10772" y="11982"/>
                    <a:pt x="10878" y="12123"/>
                  </a:cubicBezTo>
                  <a:cubicBezTo>
                    <a:pt x="10976" y="12088"/>
                    <a:pt x="10923" y="11964"/>
                    <a:pt x="10896" y="11867"/>
                  </a:cubicBezTo>
                  <a:close/>
                  <a:moveTo>
                    <a:pt x="10702" y="11832"/>
                  </a:moveTo>
                  <a:cubicBezTo>
                    <a:pt x="10834" y="12061"/>
                    <a:pt x="10463" y="11779"/>
                    <a:pt x="10658" y="12035"/>
                  </a:cubicBezTo>
                  <a:cubicBezTo>
                    <a:pt x="10772" y="12053"/>
                    <a:pt x="10817" y="11894"/>
                    <a:pt x="10702" y="11832"/>
                  </a:cubicBezTo>
                  <a:close/>
                  <a:moveTo>
                    <a:pt x="9819" y="10940"/>
                  </a:moveTo>
                  <a:cubicBezTo>
                    <a:pt x="9792" y="10905"/>
                    <a:pt x="9819" y="10878"/>
                    <a:pt x="9854" y="10861"/>
                  </a:cubicBezTo>
                  <a:cubicBezTo>
                    <a:pt x="9801" y="10799"/>
                    <a:pt x="9757" y="10755"/>
                    <a:pt x="9713" y="10737"/>
                  </a:cubicBezTo>
                  <a:cubicBezTo>
                    <a:pt x="9642" y="10763"/>
                    <a:pt x="9757" y="10958"/>
                    <a:pt x="9819" y="10940"/>
                  </a:cubicBezTo>
                  <a:close/>
                  <a:moveTo>
                    <a:pt x="9845" y="10454"/>
                  </a:moveTo>
                  <a:cubicBezTo>
                    <a:pt x="9819" y="10481"/>
                    <a:pt x="9766" y="10507"/>
                    <a:pt x="9792" y="10552"/>
                  </a:cubicBezTo>
                  <a:cubicBezTo>
                    <a:pt x="9828" y="10507"/>
                    <a:pt x="9881" y="10658"/>
                    <a:pt x="9863" y="10675"/>
                  </a:cubicBezTo>
                  <a:cubicBezTo>
                    <a:pt x="9828" y="10693"/>
                    <a:pt x="9775" y="10605"/>
                    <a:pt x="9748" y="10658"/>
                  </a:cubicBezTo>
                  <a:cubicBezTo>
                    <a:pt x="9872" y="10808"/>
                    <a:pt x="10093" y="10975"/>
                    <a:pt x="10207" y="11143"/>
                  </a:cubicBezTo>
                  <a:cubicBezTo>
                    <a:pt x="10269" y="11240"/>
                    <a:pt x="10234" y="11329"/>
                    <a:pt x="10304" y="11417"/>
                  </a:cubicBezTo>
                  <a:cubicBezTo>
                    <a:pt x="10207" y="11311"/>
                    <a:pt x="9978" y="11170"/>
                    <a:pt x="9995" y="11258"/>
                  </a:cubicBezTo>
                  <a:cubicBezTo>
                    <a:pt x="10119" y="11276"/>
                    <a:pt x="10322" y="11514"/>
                    <a:pt x="10410" y="11514"/>
                  </a:cubicBezTo>
                  <a:cubicBezTo>
                    <a:pt x="10402" y="11514"/>
                    <a:pt x="10331" y="11382"/>
                    <a:pt x="10393" y="11408"/>
                  </a:cubicBezTo>
                  <a:cubicBezTo>
                    <a:pt x="10437" y="11479"/>
                    <a:pt x="10578" y="11505"/>
                    <a:pt x="10543" y="11585"/>
                  </a:cubicBezTo>
                  <a:cubicBezTo>
                    <a:pt x="10508" y="11549"/>
                    <a:pt x="10463" y="11479"/>
                    <a:pt x="10437" y="11496"/>
                  </a:cubicBezTo>
                  <a:cubicBezTo>
                    <a:pt x="10455" y="11567"/>
                    <a:pt x="10534" y="11664"/>
                    <a:pt x="10516" y="11726"/>
                  </a:cubicBezTo>
                  <a:cubicBezTo>
                    <a:pt x="10455" y="11708"/>
                    <a:pt x="10437" y="11726"/>
                    <a:pt x="10490" y="11814"/>
                  </a:cubicBezTo>
                  <a:cubicBezTo>
                    <a:pt x="10525" y="11735"/>
                    <a:pt x="10614" y="11920"/>
                    <a:pt x="10649" y="11805"/>
                  </a:cubicBezTo>
                  <a:cubicBezTo>
                    <a:pt x="10578" y="11717"/>
                    <a:pt x="10516" y="11717"/>
                    <a:pt x="10552" y="11638"/>
                  </a:cubicBezTo>
                  <a:cubicBezTo>
                    <a:pt x="10649" y="11629"/>
                    <a:pt x="10737" y="11620"/>
                    <a:pt x="10834" y="11611"/>
                  </a:cubicBezTo>
                  <a:lnTo>
                    <a:pt x="10711" y="11461"/>
                  </a:lnTo>
                  <a:cubicBezTo>
                    <a:pt x="10622" y="11452"/>
                    <a:pt x="10764" y="11655"/>
                    <a:pt x="10658" y="11558"/>
                  </a:cubicBezTo>
                  <a:cubicBezTo>
                    <a:pt x="10631" y="11523"/>
                    <a:pt x="10525" y="11399"/>
                    <a:pt x="10561" y="11399"/>
                  </a:cubicBezTo>
                  <a:cubicBezTo>
                    <a:pt x="10552" y="11399"/>
                    <a:pt x="10658" y="11488"/>
                    <a:pt x="10640" y="11452"/>
                  </a:cubicBezTo>
                  <a:cubicBezTo>
                    <a:pt x="10578" y="11329"/>
                    <a:pt x="10463" y="11240"/>
                    <a:pt x="10366" y="11126"/>
                  </a:cubicBezTo>
                  <a:cubicBezTo>
                    <a:pt x="10304" y="11055"/>
                    <a:pt x="10252" y="10887"/>
                    <a:pt x="10163" y="10940"/>
                  </a:cubicBezTo>
                  <a:cubicBezTo>
                    <a:pt x="10313" y="11099"/>
                    <a:pt x="10278" y="11205"/>
                    <a:pt x="10384" y="11355"/>
                  </a:cubicBezTo>
                  <a:cubicBezTo>
                    <a:pt x="10234" y="11302"/>
                    <a:pt x="10252" y="11117"/>
                    <a:pt x="10207" y="11020"/>
                  </a:cubicBezTo>
                  <a:cubicBezTo>
                    <a:pt x="10137" y="10958"/>
                    <a:pt x="9934" y="10816"/>
                    <a:pt x="9942" y="10719"/>
                  </a:cubicBezTo>
                  <a:cubicBezTo>
                    <a:pt x="9995" y="10666"/>
                    <a:pt x="10110" y="10958"/>
                    <a:pt x="10146" y="10834"/>
                  </a:cubicBezTo>
                  <a:cubicBezTo>
                    <a:pt x="9978" y="10711"/>
                    <a:pt x="9987" y="10622"/>
                    <a:pt x="9845" y="10454"/>
                  </a:cubicBezTo>
                  <a:close/>
                  <a:moveTo>
                    <a:pt x="8821" y="10216"/>
                  </a:moveTo>
                  <a:cubicBezTo>
                    <a:pt x="8777" y="10278"/>
                    <a:pt x="8759" y="10472"/>
                    <a:pt x="8927" y="10534"/>
                  </a:cubicBezTo>
                  <a:cubicBezTo>
                    <a:pt x="8901" y="10490"/>
                    <a:pt x="8901" y="10463"/>
                    <a:pt x="8909" y="10428"/>
                  </a:cubicBezTo>
                  <a:cubicBezTo>
                    <a:pt x="8971" y="10446"/>
                    <a:pt x="9059" y="10560"/>
                    <a:pt x="9139" y="10649"/>
                  </a:cubicBezTo>
                  <a:cubicBezTo>
                    <a:pt x="9042" y="10658"/>
                    <a:pt x="9130" y="10737"/>
                    <a:pt x="9112" y="10781"/>
                  </a:cubicBezTo>
                  <a:cubicBezTo>
                    <a:pt x="9201" y="10914"/>
                    <a:pt x="9254" y="10887"/>
                    <a:pt x="9342" y="11002"/>
                  </a:cubicBezTo>
                  <a:cubicBezTo>
                    <a:pt x="9386" y="10922"/>
                    <a:pt x="9360" y="10940"/>
                    <a:pt x="9439" y="10914"/>
                  </a:cubicBezTo>
                  <a:cubicBezTo>
                    <a:pt x="9236" y="10675"/>
                    <a:pt x="9024" y="10446"/>
                    <a:pt x="8821" y="10216"/>
                  </a:cubicBezTo>
                  <a:close/>
                  <a:moveTo>
                    <a:pt x="7876" y="9368"/>
                  </a:moveTo>
                  <a:cubicBezTo>
                    <a:pt x="7982" y="9492"/>
                    <a:pt x="8079" y="9571"/>
                    <a:pt x="8177" y="9642"/>
                  </a:cubicBezTo>
                  <a:cubicBezTo>
                    <a:pt x="8141" y="9695"/>
                    <a:pt x="8062" y="9563"/>
                    <a:pt x="8026" y="9598"/>
                  </a:cubicBezTo>
                  <a:cubicBezTo>
                    <a:pt x="8044" y="9624"/>
                    <a:pt x="8088" y="9660"/>
                    <a:pt x="8071" y="9677"/>
                  </a:cubicBezTo>
                  <a:lnTo>
                    <a:pt x="8132" y="9748"/>
                  </a:lnTo>
                  <a:cubicBezTo>
                    <a:pt x="8159" y="9722"/>
                    <a:pt x="8185" y="9669"/>
                    <a:pt x="8238" y="9704"/>
                  </a:cubicBezTo>
                  <a:cubicBezTo>
                    <a:pt x="8194" y="9828"/>
                    <a:pt x="8397" y="9872"/>
                    <a:pt x="8486" y="9969"/>
                  </a:cubicBezTo>
                  <a:lnTo>
                    <a:pt x="8424" y="10022"/>
                  </a:lnTo>
                  <a:cubicBezTo>
                    <a:pt x="8618" y="10101"/>
                    <a:pt x="8671" y="10428"/>
                    <a:pt x="8777" y="10366"/>
                  </a:cubicBezTo>
                  <a:cubicBezTo>
                    <a:pt x="8636" y="10243"/>
                    <a:pt x="8600" y="10084"/>
                    <a:pt x="8724" y="10110"/>
                  </a:cubicBezTo>
                  <a:cubicBezTo>
                    <a:pt x="8609" y="9986"/>
                    <a:pt x="8486" y="9881"/>
                    <a:pt x="8397" y="9872"/>
                  </a:cubicBezTo>
                  <a:cubicBezTo>
                    <a:pt x="8221" y="9713"/>
                    <a:pt x="8062" y="9298"/>
                    <a:pt x="7876" y="9368"/>
                  </a:cubicBezTo>
                  <a:close/>
                  <a:moveTo>
                    <a:pt x="7709" y="8150"/>
                  </a:moveTo>
                  <a:cubicBezTo>
                    <a:pt x="7841" y="8221"/>
                    <a:pt x="7823" y="8291"/>
                    <a:pt x="7920" y="8274"/>
                  </a:cubicBezTo>
                  <a:cubicBezTo>
                    <a:pt x="7867" y="8176"/>
                    <a:pt x="7859" y="8221"/>
                    <a:pt x="7762" y="8097"/>
                  </a:cubicBezTo>
                  <a:close/>
                  <a:moveTo>
                    <a:pt x="7161" y="8335"/>
                  </a:moveTo>
                  <a:cubicBezTo>
                    <a:pt x="7179" y="8397"/>
                    <a:pt x="7258" y="8468"/>
                    <a:pt x="7347" y="8538"/>
                  </a:cubicBezTo>
                  <a:cubicBezTo>
                    <a:pt x="7452" y="8521"/>
                    <a:pt x="7188" y="8309"/>
                    <a:pt x="7161" y="8335"/>
                  </a:cubicBezTo>
                  <a:close/>
                  <a:moveTo>
                    <a:pt x="6967" y="8485"/>
                  </a:moveTo>
                  <a:cubicBezTo>
                    <a:pt x="7205" y="8671"/>
                    <a:pt x="6870" y="8530"/>
                    <a:pt x="6940" y="8644"/>
                  </a:cubicBezTo>
                  <a:cubicBezTo>
                    <a:pt x="7090" y="8786"/>
                    <a:pt x="7205" y="8856"/>
                    <a:pt x="7329" y="8953"/>
                  </a:cubicBezTo>
                  <a:cubicBezTo>
                    <a:pt x="7435" y="9006"/>
                    <a:pt x="7329" y="8839"/>
                    <a:pt x="7435" y="8909"/>
                  </a:cubicBezTo>
                  <a:cubicBezTo>
                    <a:pt x="7479" y="9024"/>
                    <a:pt x="7505" y="9130"/>
                    <a:pt x="7603" y="9254"/>
                  </a:cubicBezTo>
                  <a:cubicBezTo>
                    <a:pt x="7682" y="9280"/>
                    <a:pt x="7753" y="9280"/>
                    <a:pt x="7814" y="9236"/>
                  </a:cubicBezTo>
                  <a:cubicBezTo>
                    <a:pt x="7700" y="9121"/>
                    <a:pt x="7558" y="8980"/>
                    <a:pt x="7647" y="9148"/>
                  </a:cubicBezTo>
                  <a:cubicBezTo>
                    <a:pt x="7550" y="9024"/>
                    <a:pt x="7523" y="8927"/>
                    <a:pt x="7408" y="8812"/>
                  </a:cubicBezTo>
                  <a:cubicBezTo>
                    <a:pt x="7249" y="8830"/>
                    <a:pt x="7126" y="8521"/>
                    <a:pt x="6967" y="8485"/>
                  </a:cubicBezTo>
                  <a:close/>
                  <a:moveTo>
                    <a:pt x="6843" y="8556"/>
                  </a:moveTo>
                  <a:cubicBezTo>
                    <a:pt x="6808" y="8521"/>
                    <a:pt x="6843" y="8521"/>
                    <a:pt x="6879" y="8521"/>
                  </a:cubicBezTo>
                  <a:cubicBezTo>
                    <a:pt x="6781" y="8441"/>
                    <a:pt x="6861" y="8388"/>
                    <a:pt x="6755" y="8309"/>
                  </a:cubicBezTo>
                  <a:cubicBezTo>
                    <a:pt x="6667" y="8282"/>
                    <a:pt x="6720" y="8547"/>
                    <a:pt x="6843" y="8556"/>
                  </a:cubicBezTo>
                  <a:close/>
                  <a:moveTo>
                    <a:pt x="11938" y="3046"/>
                  </a:moveTo>
                  <a:cubicBezTo>
                    <a:pt x="11991" y="3046"/>
                    <a:pt x="12070" y="3055"/>
                    <a:pt x="12079" y="3020"/>
                  </a:cubicBezTo>
                  <a:cubicBezTo>
                    <a:pt x="11912" y="3002"/>
                    <a:pt x="12203" y="2896"/>
                    <a:pt x="11991" y="2914"/>
                  </a:cubicBezTo>
                  <a:cubicBezTo>
                    <a:pt x="11938" y="2940"/>
                    <a:pt x="11973" y="2967"/>
                    <a:pt x="11938" y="3046"/>
                  </a:cubicBezTo>
                  <a:close/>
                  <a:moveTo>
                    <a:pt x="9748" y="2349"/>
                  </a:moveTo>
                  <a:cubicBezTo>
                    <a:pt x="9942" y="2358"/>
                    <a:pt x="10048" y="2393"/>
                    <a:pt x="10190" y="2331"/>
                  </a:cubicBezTo>
                  <a:cubicBezTo>
                    <a:pt x="10146" y="2313"/>
                    <a:pt x="9845" y="2313"/>
                    <a:pt x="9748" y="2349"/>
                  </a:cubicBezTo>
                  <a:close/>
                  <a:moveTo>
                    <a:pt x="7638" y="3002"/>
                  </a:moveTo>
                  <a:cubicBezTo>
                    <a:pt x="7779" y="2993"/>
                    <a:pt x="7806" y="3037"/>
                    <a:pt x="7903" y="3037"/>
                  </a:cubicBezTo>
                  <a:cubicBezTo>
                    <a:pt x="7912" y="2958"/>
                    <a:pt x="7647" y="2923"/>
                    <a:pt x="7638" y="3002"/>
                  </a:cubicBezTo>
                  <a:close/>
                  <a:moveTo>
                    <a:pt x="6976" y="3020"/>
                  </a:moveTo>
                  <a:cubicBezTo>
                    <a:pt x="7099" y="2958"/>
                    <a:pt x="7223" y="3073"/>
                    <a:pt x="7329" y="3002"/>
                  </a:cubicBezTo>
                  <a:cubicBezTo>
                    <a:pt x="7285" y="2976"/>
                    <a:pt x="6949" y="2923"/>
                    <a:pt x="6976" y="3020"/>
                  </a:cubicBezTo>
                  <a:close/>
                  <a:moveTo>
                    <a:pt x="3700" y="2958"/>
                  </a:moveTo>
                  <a:cubicBezTo>
                    <a:pt x="3691" y="2923"/>
                    <a:pt x="3647" y="2861"/>
                    <a:pt x="3647" y="2826"/>
                  </a:cubicBezTo>
                  <a:lnTo>
                    <a:pt x="3559" y="2826"/>
                  </a:lnTo>
                  <a:cubicBezTo>
                    <a:pt x="3603" y="2887"/>
                    <a:pt x="3656" y="2949"/>
                    <a:pt x="3700" y="2958"/>
                  </a:cubicBezTo>
                  <a:close/>
                  <a:moveTo>
                    <a:pt x="2402" y="2887"/>
                  </a:moveTo>
                  <a:cubicBezTo>
                    <a:pt x="2393" y="2773"/>
                    <a:pt x="2561" y="2923"/>
                    <a:pt x="2517" y="2755"/>
                  </a:cubicBezTo>
                  <a:cubicBezTo>
                    <a:pt x="2411" y="2667"/>
                    <a:pt x="2411" y="2799"/>
                    <a:pt x="2340" y="2675"/>
                  </a:cubicBezTo>
                  <a:cubicBezTo>
                    <a:pt x="2322" y="2755"/>
                    <a:pt x="2349" y="2834"/>
                    <a:pt x="2402" y="2887"/>
                  </a:cubicBezTo>
                  <a:close/>
                  <a:moveTo>
                    <a:pt x="3294" y="3603"/>
                  </a:moveTo>
                  <a:cubicBezTo>
                    <a:pt x="3249" y="3532"/>
                    <a:pt x="3338" y="3576"/>
                    <a:pt x="3355" y="3558"/>
                  </a:cubicBezTo>
                  <a:cubicBezTo>
                    <a:pt x="3249" y="3523"/>
                    <a:pt x="3241" y="3550"/>
                    <a:pt x="3188" y="3550"/>
                  </a:cubicBezTo>
                  <a:cubicBezTo>
                    <a:pt x="3126" y="3532"/>
                    <a:pt x="3135" y="3488"/>
                    <a:pt x="3046" y="3470"/>
                  </a:cubicBezTo>
                  <a:cubicBezTo>
                    <a:pt x="3055" y="3585"/>
                    <a:pt x="3144" y="3541"/>
                    <a:pt x="3294" y="3603"/>
                  </a:cubicBezTo>
                  <a:close/>
                  <a:moveTo>
                    <a:pt x="3656" y="4530"/>
                  </a:moveTo>
                  <a:cubicBezTo>
                    <a:pt x="3620" y="4486"/>
                    <a:pt x="3611" y="4468"/>
                    <a:pt x="3594" y="4459"/>
                  </a:cubicBezTo>
                  <a:cubicBezTo>
                    <a:pt x="3576" y="4450"/>
                    <a:pt x="3550" y="4441"/>
                    <a:pt x="3532" y="4450"/>
                  </a:cubicBezTo>
                  <a:cubicBezTo>
                    <a:pt x="3559" y="4477"/>
                    <a:pt x="3559" y="4503"/>
                    <a:pt x="3567" y="4530"/>
                  </a:cubicBezTo>
                  <a:cubicBezTo>
                    <a:pt x="3585" y="4556"/>
                    <a:pt x="3611" y="4574"/>
                    <a:pt x="3656" y="4530"/>
                  </a:cubicBezTo>
                  <a:close/>
                  <a:moveTo>
                    <a:pt x="3938" y="5625"/>
                  </a:moveTo>
                  <a:cubicBezTo>
                    <a:pt x="3894" y="5572"/>
                    <a:pt x="3841" y="5527"/>
                    <a:pt x="3797" y="5474"/>
                  </a:cubicBezTo>
                  <a:cubicBezTo>
                    <a:pt x="3691" y="5527"/>
                    <a:pt x="3894" y="5722"/>
                    <a:pt x="3938" y="5625"/>
                  </a:cubicBezTo>
                  <a:close/>
                  <a:moveTo>
                    <a:pt x="4450" y="5554"/>
                  </a:moveTo>
                  <a:cubicBezTo>
                    <a:pt x="4371" y="5483"/>
                    <a:pt x="4291" y="5386"/>
                    <a:pt x="4238" y="5430"/>
                  </a:cubicBezTo>
                  <a:cubicBezTo>
                    <a:pt x="4309" y="5474"/>
                    <a:pt x="4415" y="5651"/>
                    <a:pt x="4450" y="5554"/>
                  </a:cubicBezTo>
                  <a:close/>
                  <a:moveTo>
                    <a:pt x="4901" y="6040"/>
                  </a:moveTo>
                  <a:cubicBezTo>
                    <a:pt x="4804" y="5934"/>
                    <a:pt x="4600" y="5863"/>
                    <a:pt x="4645" y="5960"/>
                  </a:cubicBezTo>
                  <a:cubicBezTo>
                    <a:pt x="4671" y="5942"/>
                    <a:pt x="4856" y="6207"/>
                    <a:pt x="4901" y="6040"/>
                  </a:cubicBezTo>
                  <a:close/>
                  <a:moveTo>
                    <a:pt x="5430" y="6958"/>
                  </a:moveTo>
                  <a:cubicBezTo>
                    <a:pt x="5457" y="6878"/>
                    <a:pt x="5395" y="6781"/>
                    <a:pt x="5254" y="6684"/>
                  </a:cubicBezTo>
                  <a:cubicBezTo>
                    <a:pt x="5113" y="6755"/>
                    <a:pt x="5307" y="6861"/>
                    <a:pt x="5430" y="6958"/>
                  </a:cubicBezTo>
                  <a:close/>
                  <a:moveTo>
                    <a:pt x="6437" y="7046"/>
                  </a:moveTo>
                  <a:cubicBezTo>
                    <a:pt x="6366" y="6905"/>
                    <a:pt x="6199" y="6870"/>
                    <a:pt x="6128" y="6719"/>
                  </a:cubicBezTo>
                  <a:cubicBezTo>
                    <a:pt x="6057" y="6755"/>
                    <a:pt x="6163" y="6781"/>
                    <a:pt x="6199" y="6834"/>
                  </a:cubicBezTo>
                  <a:cubicBezTo>
                    <a:pt x="6260" y="6931"/>
                    <a:pt x="6331" y="7099"/>
                    <a:pt x="6437" y="7046"/>
                  </a:cubicBezTo>
                  <a:close/>
                  <a:moveTo>
                    <a:pt x="6525" y="8088"/>
                  </a:moveTo>
                  <a:cubicBezTo>
                    <a:pt x="6366" y="7982"/>
                    <a:pt x="6234" y="7964"/>
                    <a:pt x="6110" y="7964"/>
                  </a:cubicBezTo>
                  <a:cubicBezTo>
                    <a:pt x="6216" y="8035"/>
                    <a:pt x="6305" y="8212"/>
                    <a:pt x="6428" y="8212"/>
                  </a:cubicBezTo>
                  <a:cubicBezTo>
                    <a:pt x="6358" y="8141"/>
                    <a:pt x="6490" y="8088"/>
                    <a:pt x="6525" y="8088"/>
                  </a:cubicBezTo>
                  <a:close/>
                  <a:moveTo>
                    <a:pt x="5572" y="7488"/>
                  </a:moveTo>
                  <a:cubicBezTo>
                    <a:pt x="5483" y="7558"/>
                    <a:pt x="5748" y="7664"/>
                    <a:pt x="5828" y="7744"/>
                  </a:cubicBezTo>
                  <a:cubicBezTo>
                    <a:pt x="5881" y="7779"/>
                    <a:pt x="5916" y="7770"/>
                    <a:pt x="5987" y="7832"/>
                  </a:cubicBezTo>
                  <a:cubicBezTo>
                    <a:pt x="5916" y="7876"/>
                    <a:pt x="5934" y="7920"/>
                    <a:pt x="6040" y="7982"/>
                  </a:cubicBezTo>
                  <a:cubicBezTo>
                    <a:pt x="6119" y="7938"/>
                    <a:pt x="5978" y="7867"/>
                    <a:pt x="6049" y="7823"/>
                  </a:cubicBezTo>
                  <a:cubicBezTo>
                    <a:pt x="6172" y="7947"/>
                    <a:pt x="6234" y="7903"/>
                    <a:pt x="6313" y="7920"/>
                  </a:cubicBezTo>
                  <a:cubicBezTo>
                    <a:pt x="6084" y="7779"/>
                    <a:pt x="5739" y="7664"/>
                    <a:pt x="5572" y="7488"/>
                  </a:cubicBezTo>
                  <a:close/>
                  <a:moveTo>
                    <a:pt x="3788" y="6022"/>
                  </a:moveTo>
                  <a:cubicBezTo>
                    <a:pt x="3806" y="6048"/>
                    <a:pt x="3806" y="6075"/>
                    <a:pt x="3779" y="6093"/>
                  </a:cubicBezTo>
                  <a:cubicBezTo>
                    <a:pt x="3894" y="6163"/>
                    <a:pt x="3859" y="6128"/>
                    <a:pt x="3938" y="6234"/>
                  </a:cubicBezTo>
                  <a:cubicBezTo>
                    <a:pt x="4026" y="6199"/>
                    <a:pt x="3779" y="5995"/>
                    <a:pt x="3788" y="6022"/>
                  </a:cubicBezTo>
                  <a:close/>
                  <a:moveTo>
                    <a:pt x="3179" y="5483"/>
                  </a:moveTo>
                  <a:cubicBezTo>
                    <a:pt x="3241" y="5563"/>
                    <a:pt x="3294" y="5598"/>
                    <a:pt x="3329" y="5572"/>
                  </a:cubicBezTo>
                  <a:cubicBezTo>
                    <a:pt x="3302" y="5527"/>
                    <a:pt x="3302" y="5483"/>
                    <a:pt x="3241" y="5430"/>
                  </a:cubicBezTo>
                  <a:close/>
                  <a:moveTo>
                    <a:pt x="3002" y="5245"/>
                  </a:moveTo>
                  <a:cubicBezTo>
                    <a:pt x="2976" y="5324"/>
                    <a:pt x="2914" y="5404"/>
                    <a:pt x="3046" y="5536"/>
                  </a:cubicBezTo>
                  <a:cubicBezTo>
                    <a:pt x="3152" y="5510"/>
                    <a:pt x="3055" y="5466"/>
                    <a:pt x="3073" y="5404"/>
                  </a:cubicBezTo>
                  <a:cubicBezTo>
                    <a:pt x="3073" y="5413"/>
                    <a:pt x="3144" y="5430"/>
                    <a:pt x="3117" y="5369"/>
                  </a:cubicBezTo>
                  <a:close/>
                  <a:moveTo>
                    <a:pt x="1740" y="2923"/>
                  </a:moveTo>
                  <a:cubicBezTo>
                    <a:pt x="1748" y="3029"/>
                    <a:pt x="1775" y="3126"/>
                    <a:pt x="1846" y="3179"/>
                  </a:cubicBezTo>
                  <a:cubicBezTo>
                    <a:pt x="1819" y="3064"/>
                    <a:pt x="1899" y="3082"/>
                    <a:pt x="1872" y="2976"/>
                  </a:cubicBezTo>
                  <a:close/>
                  <a:moveTo>
                    <a:pt x="17024" y="2384"/>
                  </a:moveTo>
                  <a:cubicBezTo>
                    <a:pt x="17033" y="2437"/>
                    <a:pt x="16918" y="2455"/>
                    <a:pt x="16794" y="2490"/>
                  </a:cubicBezTo>
                  <a:cubicBezTo>
                    <a:pt x="16883" y="2490"/>
                    <a:pt x="16847" y="2561"/>
                    <a:pt x="16971" y="2543"/>
                  </a:cubicBezTo>
                  <a:cubicBezTo>
                    <a:pt x="16997" y="2508"/>
                    <a:pt x="17201" y="2384"/>
                    <a:pt x="17024" y="2384"/>
                  </a:cubicBezTo>
                  <a:close/>
                  <a:moveTo>
                    <a:pt x="17995" y="2349"/>
                  </a:moveTo>
                  <a:cubicBezTo>
                    <a:pt x="17960" y="2340"/>
                    <a:pt x="17951" y="2322"/>
                    <a:pt x="17951" y="2296"/>
                  </a:cubicBezTo>
                  <a:cubicBezTo>
                    <a:pt x="17810" y="2278"/>
                    <a:pt x="17810" y="2349"/>
                    <a:pt x="17730" y="2375"/>
                  </a:cubicBezTo>
                  <a:cubicBezTo>
                    <a:pt x="17810" y="2358"/>
                    <a:pt x="17986" y="2411"/>
                    <a:pt x="17995" y="2349"/>
                  </a:cubicBezTo>
                  <a:close/>
                  <a:moveTo>
                    <a:pt x="27523" y="13925"/>
                  </a:moveTo>
                  <a:cubicBezTo>
                    <a:pt x="27505" y="13810"/>
                    <a:pt x="27637" y="13739"/>
                    <a:pt x="27549" y="13660"/>
                  </a:cubicBezTo>
                  <a:cubicBezTo>
                    <a:pt x="27531" y="13704"/>
                    <a:pt x="27443" y="13854"/>
                    <a:pt x="27523" y="13925"/>
                  </a:cubicBezTo>
                  <a:close/>
                  <a:moveTo>
                    <a:pt x="27328" y="14578"/>
                  </a:moveTo>
                  <a:cubicBezTo>
                    <a:pt x="27328" y="14498"/>
                    <a:pt x="27355" y="14481"/>
                    <a:pt x="27408" y="14498"/>
                  </a:cubicBezTo>
                  <a:cubicBezTo>
                    <a:pt x="27425" y="14357"/>
                    <a:pt x="27364" y="14340"/>
                    <a:pt x="27390" y="14181"/>
                  </a:cubicBezTo>
                  <a:cubicBezTo>
                    <a:pt x="27337" y="14172"/>
                    <a:pt x="27267" y="14393"/>
                    <a:pt x="27275" y="14446"/>
                  </a:cubicBezTo>
                  <a:cubicBezTo>
                    <a:pt x="27284" y="14463"/>
                    <a:pt x="27346" y="14446"/>
                    <a:pt x="27328" y="14490"/>
                  </a:cubicBezTo>
                  <a:cubicBezTo>
                    <a:pt x="27293" y="14490"/>
                    <a:pt x="27240" y="14613"/>
                    <a:pt x="27328" y="14578"/>
                  </a:cubicBezTo>
                  <a:close/>
                  <a:moveTo>
                    <a:pt x="27487" y="15337"/>
                  </a:moveTo>
                  <a:cubicBezTo>
                    <a:pt x="27549" y="15364"/>
                    <a:pt x="27593" y="15108"/>
                    <a:pt x="27540" y="15072"/>
                  </a:cubicBezTo>
                  <a:cubicBezTo>
                    <a:pt x="27514" y="15161"/>
                    <a:pt x="27496" y="15240"/>
                    <a:pt x="27487" y="15337"/>
                  </a:cubicBezTo>
                  <a:close/>
                  <a:moveTo>
                    <a:pt x="27637" y="28423"/>
                  </a:moveTo>
                  <a:cubicBezTo>
                    <a:pt x="27611" y="28591"/>
                    <a:pt x="27761" y="28600"/>
                    <a:pt x="27743" y="28423"/>
                  </a:cubicBezTo>
                  <a:close/>
                  <a:moveTo>
                    <a:pt x="27593" y="27222"/>
                  </a:moveTo>
                  <a:cubicBezTo>
                    <a:pt x="27514" y="27222"/>
                    <a:pt x="27514" y="27355"/>
                    <a:pt x="27514" y="27487"/>
                  </a:cubicBezTo>
                  <a:cubicBezTo>
                    <a:pt x="27602" y="27514"/>
                    <a:pt x="27593" y="27363"/>
                    <a:pt x="27593" y="27222"/>
                  </a:cubicBezTo>
                  <a:close/>
                  <a:moveTo>
                    <a:pt x="29606" y="26745"/>
                  </a:moveTo>
                  <a:cubicBezTo>
                    <a:pt x="29562" y="26807"/>
                    <a:pt x="29439" y="26728"/>
                    <a:pt x="29447" y="26878"/>
                  </a:cubicBezTo>
                  <a:cubicBezTo>
                    <a:pt x="29483" y="26913"/>
                    <a:pt x="29518" y="26931"/>
                    <a:pt x="29580" y="26922"/>
                  </a:cubicBezTo>
                  <a:cubicBezTo>
                    <a:pt x="29571" y="26842"/>
                    <a:pt x="29615" y="26825"/>
                    <a:pt x="29606" y="26745"/>
                  </a:cubicBezTo>
                  <a:close/>
                  <a:moveTo>
                    <a:pt x="29668" y="25597"/>
                  </a:moveTo>
                  <a:cubicBezTo>
                    <a:pt x="29615" y="25580"/>
                    <a:pt x="29615" y="25650"/>
                    <a:pt x="29589" y="25677"/>
                  </a:cubicBezTo>
                  <a:cubicBezTo>
                    <a:pt x="29527" y="25650"/>
                    <a:pt x="29456" y="25589"/>
                    <a:pt x="29456" y="25765"/>
                  </a:cubicBezTo>
                  <a:cubicBezTo>
                    <a:pt x="29492" y="25765"/>
                    <a:pt x="29509" y="25748"/>
                    <a:pt x="29536" y="25721"/>
                  </a:cubicBezTo>
                  <a:cubicBezTo>
                    <a:pt x="29527" y="25818"/>
                    <a:pt x="29553" y="25862"/>
                    <a:pt x="29615" y="25862"/>
                  </a:cubicBezTo>
                  <a:cubicBezTo>
                    <a:pt x="29598" y="25703"/>
                    <a:pt x="29642" y="25677"/>
                    <a:pt x="29668" y="25597"/>
                  </a:cubicBezTo>
                  <a:close/>
                  <a:moveTo>
                    <a:pt x="27205" y="25394"/>
                  </a:moveTo>
                  <a:cubicBezTo>
                    <a:pt x="27231" y="25518"/>
                    <a:pt x="27152" y="25809"/>
                    <a:pt x="27258" y="25801"/>
                  </a:cubicBezTo>
                  <a:cubicBezTo>
                    <a:pt x="27337" y="25765"/>
                    <a:pt x="27196" y="25730"/>
                    <a:pt x="27231" y="25624"/>
                  </a:cubicBezTo>
                  <a:cubicBezTo>
                    <a:pt x="27267" y="25615"/>
                    <a:pt x="27293" y="25606"/>
                    <a:pt x="27284" y="25536"/>
                  </a:cubicBezTo>
                  <a:cubicBezTo>
                    <a:pt x="27187" y="25597"/>
                    <a:pt x="27267" y="25386"/>
                    <a:pt x="27205" y="25394"/>
                  </a:cubicBezTo>
                  <a:close/>
                  <a:moveTo>
                    <a:pt x="29456" y="25191"/>
                  </a:moveTo>
                  <a:cubicBezTo>
                    <a:pt x="29465" y="25297"/>
                    <a:pt x="29518" y="25474"/>
                    <a:pt x="29589" y="25412"/>
                  </a:cubicBezTo>
                  <a:cubicBezTo>
                    <a:pt x="29580" y="25244"/>
                    <a:pt x="29430" y="25156"/>
                    <a:pt x="29518" y="24971"/>
                  </a:cubicBezTo>
                  <a:cubicBezTo>
                    <a:pt x="29439" y="24926"/>
                    <a:pt x="29456" y="25112"/>
                    <a:pt x="29456" y="25191"/>
                  </a:cubicBezTo>
                  <a:close/>
                  <a:moveTo>
                    <a:pt x="29333" y="24653"/>
                  </a:moveTo>
                  <a:cubicBezTo>
                    <a:pt x="29386" y="24723"/>
                    <a:pt x="29395" y="24882"/>
                    <a:pt x="29492" y="24882"/>
                  </a:cubicBezTo>
                  <a:cubicBezTo>
                    <a:pt x="29518" y="24679"/>
                    <a:pt x="29377" y="24467"/>
                    <a:pt x="29333" y="24653"/>
                  </a:cubicBezTo>
                  <a:close/>
                  <a:moveTo>
                    <a:pt x="27231" y="21942"/>
                  </a:moveTo>
                  <a:cubicBezTo>
                    <a:pt x="27240" y="21836"/>
                    <a:pt x="27320" y="21862"/>
                    <a:pt x="27311" y="21721"/>
                  </a:cubicBezTo>
                  <a:cubicBezTo>
                    <a:pt x="27240" y="21695"/>
                    <a:pt x="27178" y="21898"/>
                    <a:pt x="27231" y="21942"/>
                  </a:cubicBezTo>
                  <a:close/>
                  <a:moveTo>
                    <a:pt x="27964" y="18631"/>
                  </a:moveTo>
                  <a:lnTo>
                    <a:pt x="28070" y="18631"/>
                  </a:lnTo>
                  <a:lnTo>
                    <a:pt x="28070" y="18498"/>
                  </a:lnTo>
                  <a:cubicBezTo>
                    <a:pt x="28008" y="18490"/>
                    <a:pt x="27955" y="18516"/>
                    <a:pt x="27964" y="18631"/>
                  </a:cubicBezTo>
                  <a:close/>
                  <a:moveTo>
                    <a:pt x="27867" y="13042"/>
                  </a:moveTo>
                  <a:cubicBezTo>
                    <a:pt x="27867" y="13174"/>
                    <a:pt x="27893" y="13474"/>
                    <a:pt x="27920" y="13404"/>
                  </a:cubicBezTo>
                  <a:cubicBezTo>
                    <a:pt x="27902" y="13315"/>
                    <a:pt x="27911" y="12962"/>
                    <a:pt x="27867" y="13042"/>
                  </a:cubicBezTo>
                  <a:close/>
                  <a:moveTo>
                    <a:pt x="28061" y="12476"/>
                  </a:moveTo>
                  <a:cubicBezTo>
                    <a:pt x="28044" y="12582"/>
                    <a:pt x="27955" y="12565"/>
                    <a:pt x="27982" y="12733"/>
                  </a:cubicBezTo>
                  <a:cubicBezTo>
                    <a:pt x="28044" y="12733"/>
                    <a:pt x="28123" y="12547"/>
                    <a:pt x="28061" y="12476"/>
                  </a:cubicBezTo>
                  <a:close/>
                  <a:moveTo>
                    <a:pt x="27690" y="12061"/>
                  </a:moveTo>
                  <a:cubicBezTo>
                    <a:pt x="27805" y="12079"/>
                    <a:pt x="27708" y="11805"/>
                    <a:pt x="27690" y="11752"/>
                  </a:cubicBezTo>
                  <a:cubicBezTo>
                    <a:pt x="27682" y="11858"/>
                    <a:pt x="27637" y="11982"/>
                    <a:pt x="27690" y="12061"/>
                  </a:cubicBezTo>
                  <a:close/>
                  <a:moveTo>
                    <a:pt x="27964" y="10428"/>
                  </a:moveTo>
                  <a:cubicBezTo>
                    <a:pt x="27982" y="10552"/>
                    <a:pt x="27911" y="10516"/>
                    <a:pt x="27885" y="10560"/>
                  </a:cubicBezTo>
                  <a:cubicBezTo>
                    <a:pt x="27876" y="10737"/>
                    <a:pt x="27885" y="10887"/>
                    <a:pt x="27938" y="10967"/>
                  </a:cubicBezTo>
                  <a:cubicBezTo>
                    <a:pt x="27902" y="10975"/>
                    <a:pt x="27911" y="11055"/>
                    <a:pt x="27885" y="11090"/>
                  </a:cubicBezTo>
                  <a:cubicBezTo>
                    <a:pt x="27973" y="11337"/>
                    <a:pt x="27929" y="11682"/>
                    <a:pt x="27902" y="11938"/>
                  </a:cubicBezTo>
                  <a:cubicBezTo>
                    <a:pt x="27955" y="11894"/>
                    <a:pt x="27920" y="12194"/>
                    <a:pt x="27955" y="12026"/>
                  </a:cubicBezTo>
                  <a:cubicBezTo>
                    <a:pt x="27964" y="11947"/>
                    <a:pt x="27929" y="11929"/>
                    <a:pt x="27929" y="11850"/>
                  </a:cubicBezTo>
                  <a:cubicBezTo>
                    <a:pt x="27999" y="11832"/>
                    <a:pt x="28026" y="11682"/>
                    <a:pt x="28044" y="11585"/>
                  </a:cubicBezTo>
                  <a:cubicBezTo>
                    <a:pt x="28052" y="11505"/>
                    <a:pt x="28017" y="11479"/>
                    <a:pt x="28017" y="11364"/>
                  </a:cubicBezTo>
                  <a:cubicBezTo>
                    <a:pt x="28017" y="11258"/>
                    <a:pt x="28070" y="11117"/>
                    <a:pt x="28070" y="11011"/>
                  </a:cubicBezTo>
                  <a:cubicBezTo>
                    <a:pt x="28070" y="10958"/>
                    <a:pt x="28035" y="10949"/>
                    <a:pt x="28044" y="10878"/>
                  </a:cubicBezTo>
                  <a:cubicBezTo>
                    <a:pt x="28052" y="10755"/>
                    <a:pt x="28079" y="10437"/>
                    <a:pt x="27964" y="10428"/>
                  </a:cubicBezTo>
                  <a:close/>
                  <a:moveTo>
                    <a:pt x="27893" y="5068"/>
                  </a:moveTo>
                  <a:cubicBezTo>
                    <a:pt x="27885" y="5165"/>
                    <a:pt x="27823" y="5271"/>
                    <a:pt x="27814" y="5369"/>
                  </a:cubicBezTo>
                  <a:cubicBezTo>
                    <a:pt x="27805" y="5492"/>
                    <a:pt x="27858" y="5510"/>
                    <a:pt x="27867" y="5598"/>
                  </a:cubicBezTo>
                  <a:cubicBezTo>
                    <a:pt x="27867" y="5642"/>
                    <a:pt x="27840" y="5625"/>
                    <a:pt x="27840" y="5633"/>
                  </a:cubicBezTo>
                  <a:cubicBezTo>
                    <a:pt x="27832" y="5678"/>
                    <a:pt x="27867" y="5678"/>
                    <a:pt x="27867" y="5686"/>
                  </a:cubicBezTo>
                  <a:cubicBezTo>
                    <a:pt x="27876" y="5907"/>
                    <a:pt x="27893" y="6031"/>
                    <a:pt x="27973" y="6084"/>
                  </a:cubicBezTo>
                  <a:cubicBezTo>
                    <a:pt x="27999" y="5925"/>
                    <a:pt x="27929" y="5669"/>
                    <a:pt x="27920" y="5421"/>
                  </a:cubicBezTo>
                  <a:cubicBezTo>
                    <a:pt x="27920" y="5289"/>
                    <a:pt x="28008" y="5112"/>
                    <a:pt x="27893" y="5068"/>
                  </a:cubicBezTo>
                  <a:close/>
                  <a:moveTo>
                    <a:pt x="24909" y="2675"/>
                  </a:moveTo>
                  <a:cubicBezTo>
                    <a:pt x="25006" y="2684"/>
                    <a:pt x="25086" y="2728"/>
                    <a:pt x="25174" y="2675"/>
                  </a:cubicBezTo>
                  <a:cubicBezTo>
                    <a:pt x="25218" y="2578"/>
                    <a:pt x="24882" y="2614"/>
                    <a:pt x="24909" y="2675"/>
                  </a:cubicBezTo>
                  <a:close/>
                  <a:moveTo>
                    <a:pt x="25660" y="2499"/>
                  </a:moveTo>
                  <a:cubicBezTo>
                    <a:pt x="25545" y="2446"/>
                    <a:pt x="25536" y="2614"/>
                    <a:pt x="25589" y="2631"/>
                  </a:cubicBezTo>
                  <a:cubicBezTo>
                    <a:pt x="25571" y="2552"/>
                    <a:pt x="25686" y="2596"/>
                    <a:pt x="25660" y="2499"/>
                  </a:cubicBezTo>
                  <a:close/>
                  <a:moveTo>
                    <a:pt x="25492" y="2366"/>
                  </a:moveTo>
                  <a:cubicBezTo>
                    <a:pt x="25518" y="2366"/>
                    <a:pt x="25536" y="2375"/>
                    <a:pt x="25554" y="2384"/>
                  </a:cubicBezTo>
                  <a:cubicBezTo>
                    <a:pt x="25562" y="2393"/>
                    <a:pt x="25571" y="2402"/>
                    <a:pt x="25580" y="2411"/>
                  </a:cubicBezTo>
                  <a:cubicBezTo>
                    <a:pt x="25598" y="2437"/>
                    <a:pt x="25615" y="2455"/>
                    <a:pt x="25660" y="2446"/>
                  </a:cubicBezTo>
                  <a:cubicBezTo>
                    <a:pt x="25836" y="2384"/>
                    <a:pt x="25589" y="2234"/>
                    <a:pt x="25492" y="2366"/>
                  </a:cubicBezTo>
                  <a:close/>
                  <a:moveTo>
                    <a:pt x="27787" y="4971"/>
                  </a:moveTo>
                  <a:cubicBezTo>
                    <a:pt x="27867" y="4989"/>
                    <a:pt x="27876" y="4874"/>
                    <a:pt x="27955" y="4892"/>
                  </a:cubicBezTo>
                  <a:cubicBezTo>
                    <a:pt x="27955" y="4918"/>
                    <a:pt x="27955" y="4971"/>
                    <a:pt x="27973" y="4980"/>
                  </a:cubicBezTo>
                  <a:cubicBezTo>
                    <a:pt x="27973" y="4742"/>
                    <a:pt x="27796" y="4697"/>
                    <a:pt x="27787" y="4971"/>
                  </a:cubicBezTo>
                  <a:close/>
                  <a:moveTo>
                    <a:pt x="29050" y="1642"/>
                  </a:moveTo>
                  <a:cubicBezTo>
                    <a:pt x="28997" y="1801"/>
                    <a:pt x="29041" y="2066"/>
                    <a:pt x="29077" y="2181"/>
                  </a:cubicBezTo>
                  <a:cubicBezTo>
                    <a:pt x="29068" y="1916"/>
                    <a:pt x="29138" y="1713"/>
                    <a:pt x="29050" y="1642"/>
                  </a:cubicBezTo>
                  <a:close/>
                  <a:moveTo>
                    <a:pt x="28282" y="539"/>
                  </a:moveTo>
                  <a:cubicBezTo>
                    <a:pt x="28591" y="486"/>
                    <a:pt x="28503" y="583"/>
                    <a:pt x="28706" y="600"/>
                  </a:cubicBezTo>
                  <a:cubicBezTo>
                    <a:pt x="28776" y="539"/>
                    <a:pt x="28918" y="521"/>
                    <a:pt x="28838" y="468"/>
                  </a:cubicBezTo>
                  <a:cubicBezTo>
                    <a:pt x="28679" y="512"/>
                    <a:pt x="28344" y="450"/>
                    <a:pt x="28282" y="539"/>
                  </a:cubicBezTo>
                  <a:close/>
                  <a:moveTo>
                    <a:pt x="24803" y="574"/>
                  </a:moveTo>
                  <a:cubicBezTo>
                    <a:pt x="24856" y="618"/>
                    <a:pt x="25015" y="618"/>
                    <a:pt x="25024" y="556"/>
                  </a:cubicBezTo>
                  <a:cubicBezTo>
                    <a:pt x="24971" y="521"/>
                    <a:pt x="24812" y="512"/>
                    <a:pt x="24803" y="574"/>
                  </a:cubicBezTo>
                  <a:close/>
                  <a:moveTo>
                    <a:pt x="24971" y="1987"/>
                  </a:moveTo>
                  <a:cubicBezTo>
                    <a:pt x="25130" y="2040"/>
                    <a:pt x="25174" y="1978"/>
                    <a:pt x="25333" y="1960"/>
                  </a:cubicBezTo>
                  <a:cubicBezTo>
                    <a:pt x="25280" y="2066"/>
                    <a:pt x="25492" y="1996"/>
                    <a:pt x="25509" y="1996"/>
                  </a:cubicBezTo>
                  <a:cubicBezTo>
                    <a:pt x="25598" y="2004"/>
                    <a:pt x="25607" y="2066"/>
                    <a:pt x="25704" y="2075"/>
                  </a:cubicBezTo>
                  <a:cubicBezTo>
                    <a:pt x="25686" y="1960"/>
                    <a:pt x="25916" y="2031"/>
                    <a:pt x="25960" y="1943"/>
                  </a:cubicBezTo>
                  <a:cubicBezTo>
                    <a:pt x="26022" y="1951"/>
                    <a:pt x="26163" y="1925"/>
                    <a:pt x="26101" y="2004"/>
                  </a:cubicBezTo>
                  <a:cubicBezTo>
                    <a:pt x="25977" y="2013"/>
                    <a:pt x="25951" y="1934"/>
                    <a:pt x="25898" y="2022"/>
                  </a:cubicBezTo>
                  <a:cubicBezTo>
                    <a:pt x="25960" y="2049"/>
                    <a:pt x="26013" y="2066"/>
                    <a:pt x="26083" y="2057"/>
                  </a:cubicBezTo>
                  <a:cubicBezTo>
                    <a:pt x="26119" y="2049"/>
                    <a:pt x="26216" y="2004"/>
                    <a:pt x="26304" y="1978"/>
                  </a:cubicBezTo>
                  <a:cubicBezTo>
                    <a:pt x="26392" y="1951"/>
                    <a:pt x="26472" y="1943"/>
                    <a:pt x="26454" y="2004"/>
                  </a:cubicBezTo>
                  <a:cubicBezTo>
                    <a:pt x="26428" y="2004"/>
                    <a:pt x="26401" y="2031"/>
                    <a:pt x="26437" y="2031"/>
                  </a:cubicBezTo>
                  <a:cubicBezTo>
                    <a:pt x="26481" y="1996"/>
                    <a:pt x="26525" y="2031"/>
                    <a:pt x="26569" y="2049"/>
                  </a:cubicBezTo>
                  <a:cubicBezTo>
                    <a:pt x="26613" y="2075"/>
                    <a:pt x="26657" y="2084"/>
                    <a:pt x="26728" y="2013"/>
                  </a:cubicBezTo>
                  <a:cubicBezTo>
                    <a:pt x="26719" y="1978"/>
                    <a:pt x="26578" y="2004"/>
                    <a:pt x="26595" y="1960"/>
                  </a:cubicBezTo>
                  <a:cubicBezTo>
                    <a:pt x="26799" y="1951"/>
                    <a:pt x="26887" y="2031"/>
                    <a:pt x="27055" y="1943"/>
                  </a:cubicBezTo>
                  <a:cubicBezTo>
                    <a:pt x="27090" y="1943"/>
                    <a:pt x="27063" y="2013"/>
                    <a:pt x="27072" y="2022"/>
                  </a:cubicBezTo>
                  <a:cubicBezTo>
                    <a:pt x="27099" y="2031"/>
                    <a:pt x="27328" y="2013"/>
                    <a:pt x="27346" y="2022"/>
                  </a:cubicBezTo>
                  <a:cubicBezTo>
                    <a:pt x="27346" y="2031"/>
                    <a:pt x="27293" y="2075"/>
                    <a:pt x="27293" y="2075"/>
                  </a:cubicBezTo>
                  <a:cubicBezTo>
                    <a:pt x="27346" y="2084"/>
                    <a:pt x="27443" y="2049"/>
                    <a:pt x="27505" y="2049"/>
                  </a:cubicBezTo>
                  <a:cubicBezTo>
                    <a:pt x="27505" y="2066"/>
                    <a:pt x="27505" y="2084"/>
                    <a:pt x="27496" y="2110"/>
                  </a:cubicBezTo>
                  <a:cubicBezTo>
                    <a:pt x="27470" y="2146"/>
                    <a:pt x="27425" y="2172"/>
                    <a:pt x="27417" y="2216"/>
                  </a:cubicBezTo>
                  <a:cubicBezTo>
                    <a:pt x="27470" y="2252"/>
                    <a:pt x="27505" y="2137"/>
                    <a:pt x="27549" y="2057"/>
                  </a:cubicBezTo>
                  <a:cubicBezTo>
                    <a:pt x="27576" y="2199"/>
                    <a:pt x="27655" y="2004"/>
                    <a:pt x="27682" y="2190"/>
                  </a:cubicBezTo>
                  <a:cubicBezTo>
                    <a:pt x="27682" y="2269"/>
                    <a:pt x="27611" y="2296"/>
                    <a:pt x="27629" y="2393"/>
                  </a:cubicBezTo>
                  <a:cubicBezTo>
                    <a:pt x="27673" y="2393"/>
                    <a:pt x="27673" y="2472"/>
                    <a:pt x="27682" y="2525"/>
                  </a:cubicBezTo>
                  <a:cubicBezTo>
                    <a:pt x="27708" y="2755"/>
                    <a:pt x="27708" y="3073"/>
                    <a:pt x="27673" y="3364"/>
                  </a:cubicBezTo>
                  <a:cubicBezTo>
                    <a:pt x="27708" y="3391"/>
                    <a:pt x="27752" y="3408"/>
                    <a:pt x="27752" y="3523"/>
                  </a:cubicBezTo>
                  <a:cubicBezTo>
                    <a:pt x="27770" y="3982"/>
                    <a:pt x="27787" y="4212"/>
                    <a:pt x="27796" y="4706"/>
                  </a:cubicBezTo>
                  <a:cubicBezTo>
                    <a:pt x="27982" y="4742"/>
                    <a:pt x="27849" y="4380"/>
                    <a:pt x="27849" y="4221"/>
                  </a:cubicBezTo>
                  <a:cubicBezTo>
                    <a:pt x="27858" y="3956"/>
                    <a:pt x="27902" y="3691"/>
                    <a:pt x="27911" y="3444"/>
                  </a:cubicBezTo>
                  <a:cubicBezTo>
                    <a:pt x="27867" y="3452"/>
                    <a:pt x="27840" y="3417"/>
                    <a:pt x="27832" y="3373"/>
                  </a:cubicBezTo>
                  <a:cubicBezTo>
                    <a:pt x="27885" y="2967"/>
                    <a:pt x="27814" y="2781"/>
                    <a:pt x="27787" y="2455"/>
                  </a:cubicBezTo>
                  <a:cubicBezTo>
                    <a:pt x="27840" y="2384"/>
                    <a:pt x="27867" y="2534"/>
                    <a:pt x="27867" y="2358"/>
                  </a:cubicBezTo>
                  <a:cubicBezTo>
                    <a:pt x="27814" y="2340"/>
                    <a:pt x="27805" y="2225"/>
                    <a:pt x="27761" y="2207"/>
                  </a:cubicBezTo>
                  <a:cubicBezTo>
                    <a:pt x="27770" y="2057"/>
                    <a:pt x="27761" y="1916"/>
                    <a:pt x="27761" y="1792"/>
                  </a:cubicBezTo>
                  <a:cubicBezTo>
                    <a:pt x="27602" y="1792"/>
                    <a:pt x="27470" y="1792"/>
                    <a:pt x="27417" y="1757"/>
                  </a:cubicBezTo>
                  <a:cubicBezTo>
                    <a:pt x="27205" y="1801"/>
                    <a:pt x="27037" y="1801"/>
                    <a:pt x="26940" y="1748"/>
                  </a:cubicBezTo>
                  <a:cubicBezTo>
                    <a:pt x="26905" y="1881"/>
                    <a:pt x="26684" y="1801"/>
                    <a:pt x="26578" y="1845"/>
                  </a:cubicBezTo>
                  <a:cubicBezTo>
                    <a:pt x="26613" y="1792"/>
                    <a:pt x="26719" y="1801"/>
                    <a:pt x="26763" y="1748"/>
                  </a:cubicBezTo>
                  <a:cubicBezTo>
                    <a:pt x="26587" y="1792"/>
                    <a:pt x="26551" y="1739"/>
                    <a:pt x="26366" y="1739"/>
                  </a:cubicBezTo>
                  <a:cubicBezTo>
                    <a:pt x="26251" y="1845"/>
                    <a:pt x="26551" y="1748"/>
                    <a:pt x="26507" y="1819"/>
                  </a:cubicBezTo>
                  <a:cubicBezTo>
                    <a:pt x="26437" y="1916"/>
                    <a:pt x="26304" y="1810"/>
                    <a:pt x="26110" y="1837"/>
                  </a:cubicBezTo>
                  <a:cubicBezTo>
                    <a:pt x="26101" y="1872"/>
                    <a:pt x="26083" y="1907"/>
                    <a:pt x="26013" y="1890"/>
                  </a:cubicBezTo>
                  <a:cubicBezTo>
                    <a:pt x="26119" y="1810"/>
                    <a:pt x="26004" y="1872"/>
                    <a:pt x="25898" y="1863"/>
                  </a:cubicBezTo>
                  <a:cubicBezTo>
                    <a:pt x="25721" y="1845"/>
                    <a:pt x="25580" y="1837"/>
                    <a:pt x="25509" y="1907"/>
                  </a:cubicBezTo>
                  <a:cubicBezTo>
                    <a:pt x="25509" y="1863"/>
                    <a:pt x="25527" y="1828"/>
                    <a:pt x="25562" y="1801"/>
                  </a:cubicBezTo>
                  <a:cubicBezTo>
                    <a:pt x="25395" y="1775"/>
                    <a:pt x="25412" y="1854"/>
                    <a:pt x="25333" y="1881"/>
                  </a:cubicBezTo>
                  <a:cubicBezTo>
                    <a:pt x="25050" y="1854"/>
                    <a:pt x="24785" y="1863"/>
                    <a:pt x="24715" y="1792"/>
                  </a:cubicBezTo>
                  <a:cubicBezTo>
                    <a:pt x="24724" y="1757"/>
                    <a:pt x="24803" y="1731"/>
                    <a:pt x="24724" y="1713"/>
                  </a:cubicBezTo>
                  <a:cubicBezTo>
                    <a:pt x="24653" y="1739"/>
                    <a:pt x="24653" y="1810"/>
                    <a:pt x="24582" y="1845"/>
                  </a:cubicBezTo>
                  <a:cubicBezTo>
                    <a:pt x="24467" y="1837"/>
                    <a:pt x="24379" y="1731"/>
                    <a:pt x="24317" y="1837"/>
                  </a:cubicBezTo>
                  <a:cubicBezTo>
                    <a:pt x="24512" y="1881"/>
                    <a:pt x="24662" y="1819"/>
                    <a:pt x="24715" y="1898"/>
                  </a:cubicBezTo>
                  <a:cubicBezTo>
                    <a:pt x="24644" y="1925"/>
                    <a:pt x="24512" y="1934"/>
                    <a:pt x="24406" y="1943"/>
                  </a:cubicBezTo>
                  <a:cubicBezTo>
                    <a:pt x="24211" y="1969"/>
                    <a:pt x="24335" y="1934"/>
                    <a:pt x="24185" y="1916"/>
                  </a:cubicBezTo>
                  <a:cubicBezTo>
                    <a:pt x="23955" y="2093"/>
                    <a:pt x="24988" y="2057"/>
                    <a:pt x="24971" y="1987"/>
                  </a:cubicBezTo>
                  <a:close/>
                  <a:moveTo>
                    <a:pt x="22887" y="2084"/>
                  </a:moveTo>
                  <a:cubicBezTo>
                    <a:pt x="22922" y="1996"/>
                    <a:pt x="22728" y="1987"/>
                    <a:pt x="22666" y="2031"/>
                  </a:cubicBezTo>
                  <a:cubicBezTo>
                    <a:pt x="22631" y="2119"/>
                    <a:pt x="22816" y="2128"/>
                    <a:pt x="22887" y="2084"/>
                  </a:cubicBezTo>
                  <a:close/>
                  <a:moveTo>
                    <a:pt x="21536" y="2622"/>
                  </a:moveTo>
                  <a:cubicBezTo>
                    <a:pt x="21668" y="2622"/>
                    <a:pt x="21827" y="2605"/>
                    <a:pt x="21889" y="2649"/>
                  </a:cubicBezTo>
                  <a:cubicBezTo>
                    <a:pt x="21863" y="2605"/>
                    <a:pt x="21730" y="2481"/>
                    <a:pt x="21668" y="2543"/>
                  </a:cubicBezTo>
                  <a:cubicBezTo>
                    <a:pt x="21695" y="2543"/>
                    <a:pt x="21721" y="2543"/>
                    <a:pt x="21713" y="2569"/>
                  </a:cubicBezTo>
                  <a:cubicBezTo>
                    <a:pt x="21633" y="2569"/>
                    <a:pt x="21562" y="2587"/>
                    <a:pt x="21536" y="2622"/>
                  </a:cubicBezTo>
                  <a:close/>
                  <a:moveTo>
                    <a:pt x="21236" y="2349"/>
                  </a:moveTo>
                  <a:cubicBezTo>
                    <a:pt x="21306" y="2393"/>
                    <a:pt x="21465" y="2375"/>
                    <a:pt x="21501" y="2322"/>
                  </a:cubicBezTo>
                  <a:cubicBezTo>
                    <a:pt x="21430" y="2278"/>
                    <a:pt x="21271" y="2296"/>
                    <a:pt x="21236" y="2349"/>
                  </a:cubicBezTo>
                  <a:close/>
                  <a:moveTo>
                    <a:pt x="21103" y="2216"/>
                  </a:moveTo>
                  <a:cubicBezTo>
                    <a:pt x="21094" y="2322"/>
                    <a:pt x="21218" y="2287"/>
                    <a:pt x="21324" y="2269"/>
                  </a:cubicBezTo>
                  <a:cubicBezTo>
                    <a:pt x="21377" y="2181"/>
                    <a:pt x="21192" y="2225"/>
                    <a:pt x="21103" y="2216"/>
                  </a:cubicBezTo>
                  <a:close/>
                  <a:moveTo>
                    <a:pt x="21024" y="706"/>
                  </a:moveTo>
                  <a:cubicBezTo>
                    <a:pt x="21156" y="777"/>
                    <a:pt x="21245" y="653"/>
                    <a:pt x="21342" y="627"/>
                  </a:cubicBezTo>
                  <a:cubicBezTo>
                    <a:pt x="21183" y="618"/>
                    <a:pt x="21077" y="645"/>
                    <a:pt x="21024" y="706"/>
                  </a:cubicBezTo>
                  <a:close/>
                  <a:moveTo>
                    <a:pt x="20944" y="539"/>
                  </a:moveTo>
                  <a:cubicBezTo>
                    <a:pt x="20971" y="459"/>
                    <a:pt x="20856" y="459"/>
                    <a:pt x="20724" y="459"/>
                  </a:cubicBezTo>
                  <a:cubicBezTo>
                    <a:pt x="20706" y="539"/>
                    <a:pt x="20821" y="547"/>
                    <a:pt x="20944" y="539"/>
                  </a:cubicBezTo>
                  <a:close/>
                  <a:moveTo>
                    <a:pt x="20317" y="689"/>
                  </a:moveTo>
                  <a:cubicBezTo>
                    <a:pt x="20432" y="698"/>
                    <a:pt x="20529" y="698"/>
                    <a:pt x="20538" y="645"/>
                  </a:cubicBezTo>
                  <a:cubicBezTo>
                    <a:pt x="20476" y="600"/>
                    <a:pt x="20291" y="600"/>
                    <a:pt x="20317" y="689"/>
                  </a:cubicBezTo>
                  <a:close/>
                  <a:moveTo>
                    <a:pt x="19788" y="1978"/>
                  </a:moveTo>
                  <a:cubicBezTo>
                    <a:pt x="19955" y="2022"/>
                    <a:pt x="19876" y="1907"/>
                    <a:pt x="20008" y="1934"/>
                  </a:cubicBezTo>
                  <a:cubicBezTo>
                    <a:pt x="20097" y="1951"/>
                    <a:pt x="20450" y="2057"/>
                    <a:pt x="20494" y="1943"/>
                  </a:cubicBezTo>
                  <a:cubicBezTo>
                    <a:pt x="20335" y="1916"/>
                    <a:pt x="20159" y="1978"/>
                    <a:pt x="20097" y="1907"/>
                  </a:cubicBezTo>
                  <a:cubicBezTo>
                    <a:pt x="20106" y="1916"/>
                    <a:pt x="20238" y="1890"/>
                    <a:pt x="20141" y="1881"/>
                  </a:cubicBezTo>
                  <a:cubicBezTo>
                    <a:pt x="20070" y="1943"/>
                    <a:pt x="19744" y="1845"/>
                    <a:pt x="19788" y="1978"/>
                  </a:cubicBezTo>
                  <a:close/>
                  <a:moveTo>
                    <a:pt x="19744" y="680"/>
                  </a:moveTo>
                  <a:cubicBezTo>
                    <a:pt x="19867" y="662"/>
                    <a:pt x="19858" y="724"/>
                    <a:pt x="19964" y="706"/>
                  </a:cubicBezTo>
                  <a:cubicBezTo>
                    <a:pt x="19964" y="662"/>
                    <a:pt x="19955" y="627"/>
                    <a:pt x="19920" y="600"/>
                  </a:cubicBezTo>
                  <a:cubicBezTo>
                    <a:pt x="19814" y="600"/>
                    <a:pt x="19779" y="645"/>
                    <a:pt x="19744" y="680"/>
                  </a:cubicBezTo>
                  <a:close/>
                  <a:moveTo>
                    <a:pt x="18410" y="2040"/>
                  </a:moveTo>
                  <a:cubicBezTo>
                    <a:pt x="18631" y="1978"/>
                    <a:pt x="18763" y="2110"/>
                    <a:pt x="18852" y="2022"/>
                  </a:cubicBezTo>
                  <a:cubicBezTo>
                    <a:pt x="18719" y="1987"/>
                    <a:pt x="18719" y="1890"/>
                    <a:pt x="18543" y="1881"/>
                  </a:cubicBezTo>
                  <a:cubicBezTo>
                    <a:pt x="18490" y="1916"/>
                    <a:pt x="18490" y="1951"/>
                    <a:pt x="18543" y="1987"/>
                  </a:cubicBezTo>
                  <a:cubicBezTo>
                    <a:pt x="18463" y="1987"/>
                    <a:pt x="18428" y="2004"/>
                    <a:pt x="18410" y="2040"/>
                  </a:cubicBezTo>
                  <a:close/>
                  <a:moveTo>
                    <a:pt x="17969" y="1845"/>
                  </a:moveTo>
                  <a:cubicBezTo>
                    <a:pt x="18092" y="1854"/>
                    <a:pt x="18119" y="1810"/>
                    <a:pt x="18110" y="1739"/>
                  </a:cubicBezTo>
                  <a:cubicBezTo>
                    <a:pt x="17986" y="1739"/>
                    <a:pt x="17889" y="1801"/>
                    <a:pt x="17969" y="1845"/>
                  </a:cubicBezTo>
                  <a:close/>
                  <a:moveTo>
                    <a:pt x="15532" y="1784"/>
                  </a:moveTo>
                  <a:cubicBezTo>
                    <a:pt x="15567" y="1784"/>
                    <a:pt x="15585" y="1801"/>
                    <a:pt x="15576" y="1837"/>
                  </a:cubicBezTo>
                  <a:cubicBezTo>
                    <a:pt x="15699" y="1863"/>
                    <a:pt x="15885" y="1792"/>
                    <a:pt x="15885" y="1837"/>
                  </a:cubicBezTo>
                  <a:cubicBezTo>
                    <a:pt x="15876" y="1898"/>
                    <a:pt x="15691" y="1845"/>
                    <a:pt x="15708" y="1916"/>
                  </a:cubicBezTo>
                  <a:cubicBezTo>
                    <a:pt x="15867" y="1969"/>
                    <a:pt x="15867" y="1907"/>
                    <a:pt x="16017" y="1898"/>
                  </a:cubicBezTo>
                  <a:cubicBezTo>
                    <a:pt x="15956" y="1810"/>
                    <a:pt x="16035" y="1792"/>
                    <a:pt x="15982" y="1739"/>
                  </a:cubicBezTo>
                  <a:cubicBezTo>
                    <a:pt x="15814" y="1775"/>
                    <a:pt x="15647" y="1775"/>
                    <a:pt x="15532" y="1784"/>
                  </a:cubicBezTo>
                  <a:close/>
                  <a:moveTo>
                    <a:pt x="12865" y="1951"/>
                  </a:moveTo>
                  <a:cubicBezTo>
                    <a:pt x="12953" y="1943"/>
                    <a:pt x="12962" y="1978"/>
                    <a:pt x="13042" y="1978"/>
                  </a:cubicBezTo>
                  <a:cubicBezTo>
                    <a:pt x="13006" y="1907"/>
                    <a:pt x="13104" y="1907"/>
                    <a:pt x="13095" y="1845"/>
                  </a:cubicBezTo>
                  <a:cubicBezTo>
                    <a:pt x="12962" y="1845"/>
                    <a:pt x="12927" y="1907"/>
                    <a:pt x="12865" y="1951"/>
                  </a:cubicBezTo>
                  <a:close/>
                  <a:moveTo>
                    <a:pt x="12247" y="1943"/>
                  </a:moveTo>
                  <a:cubicBezTo>
                    <a:pt x="12344" y="1960"/>
                    <a:pt x="12415" y="2031"/>
                    <a:pt x="12512" y="1996"/>
                  </a:cubicBezTo>
                  <a:cubicBezTo>
                    <a:pt x="12512" y="1960"/>
                    <a:pt x="12494" y="1943"/>
                    <a:pt x="12468" y="1916"/>
                  </a:cubicBezTo>
                  <a:cubicBezTo>
                    <a:pt x="12627" y="1837"/>
                    <a:pt x="12742" y="1978"/>
                    <a:pt x="12821" y="1925"/>
                  </a:cubicBezTo>
                  <a:cubicBezTo>
                    <a:pt x="12777" y="1845"/>
                    <a:pt x="12538" y="1872"/>
                    <a:pt x="12424" y="1837"/>
                  </a:cubicBezTo>
                  <a:cubicBezTo>
                    <a:pt x="12415" y="1872"/>
                    <a:pt x="12441" y="1934"/>
                    <a:pt x="12379" y="1943"/>
                  </a:cubicBezTo>
                  <a:cubicBezTo>
                    <a:pt x="12371" y="1890"/>
                    <a:pt x="12229" y="1925"/>
                    <a:pt x="12203" y="1881"/>
                  </a:cubicBezTo>
                  <a:cubicBezTo>
                    <a:pt x="11920" y="1960"/>
                    <a:pt x="12097" y="1907"/>
                    <a:pt x="12247" y="1943"/>
                  </a:cubicBezTo>
                  <a:close/>
                  <a:moveTo>
                    <a:pt x="6455" y="177"/>
                  </a:moveTo>
                  <a:cubicBezTo>
                    <a:pt x="6640" y="177"/>
                    <a:pt x="6693" y="230"/>
                    <a:pt x="6808" y="159"/>
                  </a:cubicBezTo>
                  <a:cubicBezTo>
                    <a:pt x="6755" y="150"/>
                    <a:pt x="6781" y="124"/>
                    <a:pt x="6808" y="106"/>
                  </a:cubicBezTo>
                  <a:cubicBezTo>
                    <a:pt x="6658" y="141"/>
                    <a:pt x="6516" y="18"/>
                    <a:pt x="6455" y="177"/>
                  </a:cubicBezTo>
                  <a:close/>
                  <a:moveTo>
                    <a:pt x="6366" y="230"/>
                  </a:moveTo>
                  <a:cubicBezTo>
                    <a:pt x="6366" y="256"/>
                    <a:pt x="6437" y="265"/>
                    <a:pt x="6455" y="230"/>
                  </a:cubicBezTo>
                  <a:cubicBezTo>
                    <a:pt x="6358" y="203"/>
                    <a:pt x="6366" y="124"/>
                    <a:pt x="6234" y="124"/>
                  </a:cubicBezTo>
                  <a:cubicBezTo>
                    <a:pt x="6190" y="203"/>
                    <a:pt x="6349" y="177"/>
                    <a:pt x="6366" y="230"/>
                  </a:cubicBezTo>
                  <a:close/>
                  <a:moveTo>
                    <a:pt x="5748" y="168"/>
                  </a:moveTo>
                  <a:cubicBezTo>
                    <a:pt x="5801" y="203"/>
                    <a:pt x="6013" y="194"/>
                    <a:pt x="6013" y="115"/>
                  </a:cubicBezTo>
                  <a:cubicBezTo>
                    <a:pt x="5890" y="159"/>
                    <a:pt x="5810" y="71"/>
                    <a:pt x="5748" y="168"/>
                  </a:cubicBezTo>
                  <a:close/>
                  <a:moveTo>
                    <a:pt x="4874" y="1077"/>
                  </a:moveTo>
                  <a:cubicBezTo>
                    <a:pt x="4980" y="1060"/>
                    <a:pt x="5121" y="1060"/>
                    <a:pt x="5183" y="1007"/>
                  </a:cubicBezTo>
                  <a:cubicBezTo>
                    <a:pt x="4998" y="971"/>
                    <a:pt x="4954" y="998"/>
                    <a:pt x="4874" y="1077"/>
                  </a:cubicBezTo>
                  <a:close/>
                  <a:moveTo>
                    <a:pt x="4680" y="177"/>
                  </a:moveTo>
                  <a:cubicBezTo>
                    <a:pt x="4848" y="194"/>
                    <a:pt x="4883" y="212"/>
                    <a:pt x="4945" y="124"/>
                  </a:cubicBezTo>
                  <a:cubicBezTo>
                    <a:pt x="4856" y="71"/>
                    <a:pt x="4706" y="115"/>
                    <a:pt x="4680" y="177"/>
                  </a:cubicBezTo>
                  <a:close/>
                  <a:moveTo>
                    <a:pt x="998" y="1086"/>
                  </a:moveTo>
                  <a:cubicBezTo>
                    <a:pt x="1130" y="1068"/>
                    <a:pt x="1245" y="1060"/>
                    <a:pt x="1280" y="1024"/>
                  </a:cubicBezTo>
                  <a:cubicBezTo>
                    <a:pt x="1236" y="989"/>
                    <a:pt x="1183" y="962"/>
                    <a:pt x="1095" y="954"/>
                  </a:cubicBezTo>
                  <a:cubicBezTo>
                    <a:pt x="1254" y="1042"/>
                    <a:pt x="1016" y="1042"/>
                    <a:pt x="998" y="1086"/>
                  </a:cubicBezTo>
                  <a:close/>
                  <a:moveTo>
                    <a:pt x="759" y="1201"/>
                  </a:moveTo>
                  <a:cubicBezTo>
                    <a:pt x="768" y="1192"/>
                    <a:pt x="795" y="1166"/>
                    <a:pt x="821" y="1139"/>
                  </a:cubicBezTo>
                  <a:cubicBezTo>
                    <a:pt x="821" y="1130"/>
                    <a:pt x="830" y="1121"/>
                    <a:pt x="830" y="1113"/>
                  </a:cubicBezTo>
                  <a:cubicBezTo>
                    <a:pt x="830" y="1104"/>
                    <a:pt x="848" y="1113"/>
                    <a:pt x="857" y="1104"/>
                  </a:cubicBezTo>
                  <a:cubicBezTo>
                    <a:pt x="874" y="1104"/>
                    <a:pt x="883" y="1095"/>
                    <a:pt x="874" y="1077"/>
                  </a:cubicBezTo>
                  <a:cubicBezTo>
                    <a:pt x="645" y="1007"/>
                    <a:pt x="989" y="1051"/>
                    <a:pt x="1042" y="1015"/>
                  </a:cubicBezTo>
                  <a:cubicBezTo>
                    <a:pt x="963" y="954"/>
                    <a:pt x="865" y="962"/>
                    <a:pt x="786" y="989"/>
                  </a:cubicBezTo>
                  <a:cubicBezTo>
                    <a:pt x="671" y="971"/>
                    <a:pt x="742" y="1166"/>
                    <a:pt x="759" y="1201"/>
                  </a:cubicBezTo>
                  <a:close/>
                  <a:moveTo>
                    <a:pt x="344" y="3391"/>
                  </a:moveTo>
                  <a:cubicBezTo>
                    <a:pt x="353" y="3355"/>
                    <a:pt x="344" y="3249"/>
                    <a:pt x="327" y="3152"/>
                  </a:cubicBezTo>
                  <a:cubicBezTo>
                    <a:pt x="309" y="3064"/>
                    <a:pt x="283" y="2976"/>
                    <a:pt x="247" y="2958"/>
                  </a:cubicBezTo>
                  <a:cubicBezTo>
                    <a:pt x="318" y="3135"/>
                    <a:pt x="256" y="3258"/>
                    <a:pt x="344" y="3391"/>
                  </a:cubicBezTo>
                  <a:close/>
                  <a:moveTo>
                    <a:pt x="1369" y="5651"/>
                  </a:moveTo>
                  <a:cubicBezTo>
                    <a:pt x="1316" y="5651"/>
                    <a:pt x="1263" y="5607"/>
                    <a:pt x="1201" y="5510"/>
                  </a:cubicBezTo>
                  <a:cubicBezTo>
                    <a:pt x="1157" y="5510"/>
                    <a:pt x="1139" y="5536"/>
                    <a:pt x="1148" y="5580"/>
                  </a:cubicBezTo>
                  <a:cubicBezTo>
                    <a:pt x="1148" y="5625"/>
                    <a:pt x="1174" y="5686"/>
                    <a:pt x="1201" y="5739"/>
                  </a:cubicBezTo>
                  <a:cubicBezTo>
                    <a:pt x="1236" y="5713"/>
                    <a:pt x="1289" y="5766"/>
                    <a:pt x="1369" y="5889"/>
                  </a:cubicBezTo>
                  <a:cubicBezTo>
                    <a:pt x="1457" y="5872"/>
                    <a:pt x="1413" y="5766"/>
                    <a:pt x="1369" y="5651"/>
                  </a:cubicBezTo>
                  <a:close/>
                  <a:moveTo>
                    <a:pt x="1598" y="6207"/>
                  </a:moveTo>
                  <a:cubicBezTo>
                    <a:pt x="1625" y="6172"/>
                    <a:pt x="1625" y="6137"/>
                    <a:pt x="1634" y="6101"/>
                  </a:cubicBezTo>
                  <a:cubicBezTo>
                    <a:pt x="1634" y="6066"/>
                    <a:pt x="1625" y="6013"/>
                    <a:pt x="1625" y="5969"/>
                  </a:cubicBezTo>
                  <a:cubicBezTo>
                    <a:pt x="1598" y="6004"/>
                    <a:pt x="1545" y="6013"/>
                    <a:pt x="1519" y="6040"/>
                  </a:cubicBezTo>
                  <a:cubicBezTo>
                    <a:pt x="1510" y="6048"/>
                    <a:pt x="1510" y="6075"/>
                    <a:pt x="1519" y="6101"/>
                  </a:cubicBezTo>
                  <a:cubicBezTo>
                    <a:pt x="1528" y="6110"/>
                    <a:pt x="1536" y="6137"/>
                    <a:pt x="1554" y="6154"/>
                  </a:cubicBezTo>
                  <a:cubicBezTo>
                    <a:pt x="1563" y="6163"/>
                    <a:pt x="1581" y="6181"/>
                    <a:pt x="1598" y="6207"/>
                  </a:cubicBezTo>
                  <a:close/>
                  <a:moveTo>
                    <a:pt x="2022" y="5881"/>
                  </a:moveTo>
                  <a:cubicBezTo>
                    <a:pt x="1960" y="5828"/>
                    <a:pt x="1846" y="5695"/>
                    <a:pt x="1766" y="5580"/>
                  </a:cubicBezTo>
                  <a:cubicBezTo>
                    <a:pt x="1678" y="5466"/>
                    <a:pt x="1589" y="5369"/>
                    <a:pt x="1519" y="5360"/>
                  </a:cubicBezTo>
                  <a:cubicBezTo>
                    <a:pt x="1545" y="5466"/>
                    <a:pt x="1572" y="5413"/>
                    <a:pt x="1642" y="5501"/>
                  </a:cubicBezTo>
                  <a:cubicBezTo>
                    <a:pt x="1704" y="5572"/>
                    <a:pt x="1784" y="5704"/>
                    <a:pt x="1854" y="5792"/>
                  </a:cubicBezTo>
                  <a:cubicBezTo>
                    <a:pt x="1872" y="5819"/>
                    <a:pt x="1890" y="5836"/>
                    <a:pt x="1907" y="5854"/>
                  </a:cubicBezTo>
                  <a:cubicBezTo>
                    <a:pt x="1925" y="5863"/>
                    <a:pt x="1943" y="5881"/>
                    <a:pt x="1951" y="5889"/>
                  </a:cubicBezTo>
                  <a:cubicBezTo>
                    <a:pt x="1978" y="5907"/>
                    <a:pt x="2004" y="5907"/>
                    <a:pt x="2022" y="5881"/>
                  </a:cubicBezTo>
                  <a:close/>
                  <a:moveTo>
                    <a:pt x="3029" y="7223"/>
                  </a:moveTo>
                  <a:cubicBezTo>
                    <a:pt x="3117" y="7267"/>
                    <a:pt x="3214" y="7346"/>
                    <a:pt x="3276" y="7302"/>
                  </a:cubicBezTo>
                  <a:cubicBezTo>
                    <a:pt x="3161" y="7232"/>
                    <a:pt x="3214" y="7196"/>
                    <a:pt x="3117" y="7126"/>
                  </a:cubicBezTo>
                  <a:close/>
                  <a:moveTo>
                    <a:pt x="2737" y="7179"/>
                  </a:moveTo>
                  <a:cubicBezTo>
                    <a:pt x="2658" y="7099"/>
                    <a:pt x="2596" y="7055"/>
                    <a:pt x="2534" y="7029"/>
                  </a:cubicBezTo>
                  <a:cubicBezTo>
                    <a:pt x="2464" y="7046"/>
                    <a:pt x="2455" y="7196"/>
                    <a:pt x="2534" y="7170"/>
                  </a:cubicBezTo>
                  <a:cubicBezTo>
                    <a:pt x="2472" y="7073"/>
                    <a:pt x="2684" y="7161"/>
                    <a:pt x="2737" y="7179"/>
                  </a:cubicBezTo>
                  <a:close/>
                  <a:moveTo>
                    <a:pt x="3267" y="7744"/>
                  </a:moveTo>
                  <a:cubicBezTo>
                    <a:pt x="3161" y="7691"/>
                    <a:pt x="2985" y="7444"/>
                    <a:pt x="2940" y="7541"/>
                  </a:cubicBezTo>
                  <a:cubicBezTo>
                    <a:pt x="3046" y="7602"/>
                    <a:pt x="3223" y="7850"/>
                    <a:pt x="3267" y="7744"/>
                  </a:cubicBezTo>
                  <a:close/>
                  <a:moveTo>
                    <a:pt x="3285" y="7726"/>
                  </a:moveTo>
                  <a:cubicBezTo>
                    <a:pt x="3347" y="7629"/>
                    <a:pt x="2993" y="7452"/>
                    <a:pt x="2879" y="7311"/>
                  </a:cubicBezTo>
                  <a:cubicBezTo>
                    <a:pt x="2843" y="7346"/>
                    <a:pt x="2746" y="7214"/>
                    <a:pt x="2720" y="7267"/>
                  </a:cubicBezTo>
                  <a:cubicBezTo>
                    <a:pt x="2976" y="7488"/>
                    <a:pt x="3064" y="7479"/>
                    <a:pt x="3285" y="7726"/>
                  </a:cubicBezTo>
                  <a:close/>
                  <a:moveTo>
                    <a:pt x="27372" y="1996"/>
                  </a:moveTo>
                  <a:cubicBezTo>
                    <a:pt x="27443" y="1943"/>
                    <a:pt x="27540" y="1907"/>
                    <a:pt x="27655" y="1898"/>
                  </a:cubicBezTo>
                  <a:cubicBezTo>
                    <a:pt x="27655" y="1916"/>
                    <a:pt x="27655" y="1934"/>
                    <a:pt x="27655" y="1960"/>
                  </a:cubicBezTo>
                  <a:cubicBezTo>
                    <a:pt x="27637" y="1969"/>
                    <a:pt x="27620" y="1960"/>
                    <a:pt x="27611" y="1943"/>
                  </a:cubicBezTo>
                  <a:cubicBezTo>
                    <a:pt x="27584" y="1943"/>
                    <a:pt x="27567" y="1951"/>
                    <a:pt x="27540" y="1951"/>
                  </a:cubicBezTo>
                  <a:cubicBezTo>
                    <a:pt x="27505" y="1969"/>
                    <a:pt x="27531" y="1969"/>
                    <a:pt x="27549" y="1978"/>
                  </a:cubicBezTo>
                  <a:cubicBezTo>
                    <a:pt x="27505" y="2013"/>
                    <a:pt x="27434" y="1996"/>
                    <a:pt x="27372" y="1996"/>
                  </a:cubicBezTo>
                  <a:close/>
                  <a:moveTo>
                    <a:pt x="16750" y="21598"/>
                  </a:moveTo>
                  <a:cubicBezTo>
                    <a:pt x="16697" y="21677"/>
                    <a:pt x="16582" y="21580"/>
                    <a:pt x="16494" y="21536"/>
                  </a:cubicBezTo>
                  <a:cubicBezTo>
                    <a:pt x="16556" y="21483"/>
                    <a:pt x="16671" y="21562"/>
                    <a:pt x="16750" y="21598"/>
                  </a:cubicBezTo>
                  <a:close/>
                  <a:moveTo>
                    <a:pt x="11488" y="2031"/>
                  </a:moveTo>
                  <a:cubicBezTo>
                    <a:pt x="11382" y="2084"/>
                    <a:pt x="11011" y="2110"/>
                    <a:pt x="10870" y="2049"/>
                  </a:cubicBezTo>
                  <a:cubicBezTo>
                    <a:pt x="10861" y="1943"/>
                    <a:pt x="10931" y="2049"/>
                    <a:pt x="11002" y="2049"/>
                  </a:cubicBezTo>
                  <a:cubicBezTo>
                    <a:pt x="11126" y="1996"/>
                    <a:pt x="11355" y="2031"/>
                    <a:pt x="11488" y="2031"/>
                  </a:cubicBezTo>
                  <a:close/>
                  <a:moveTo>
                    <a:pt x="5236" y="1934"/>
                  </a:moveTo>
                  <a:cubicBezTo>
                    <a:pt x="5104" y="1960"/>
                    <a:pt x="4927" y="1943"/>
                    <a:pt x="4662" y="1951"/>
                  </a:cubicBezTo>
                  <a:cubicBezTo>
                    <a:pt x="4821" y="1916"/>
                    <a:pt x="5095" y="1898"/>
                    <a:pt x="5236" y="1934"/>
                  </a:cubicBezTo>
                  <a:close/>
                  <a:moveTo>
                    <a:pt x="12441" y="21633"/>
                  </a:moveTo>
                  <a:cubicBezTo>
                    <a:pt x="12371" y="21677"/>
                    <a:pt x="12256" y="21633"/>
                    <a:pt x="12123" y="21553"/>
                  </a:cubicBezTo>
                  <a:cubicBezTo>
                    <a:pt x="12000" y="21465"/>
                    <a:pt x="11867" y="21350"/>
                    <a:pt x="11779" y="21271"/>
                  </a:cubicBezTo>
                  <a:cubicBezTo>
                    <a:pt x="11647" y="21165"/>
                    <a:pt x="11399" y="20997"/>
                    <a:pt x="11452" y="20909"/>
                  </a:cubicBezTo>
                  <a:cubicBezTo>
                    <a:pt x="11576" y="21077"/>
                    <a:pt x="11761" y="21244"/>
                    <a:pt x="11947" y="21359"/>
                  </a:cubicBezTo>
                  <a:cubicBezTo>
                    <a:pt x="12132" y="21483"/>
                    <a:pt x="12309" y="21571"/>
                    <a:pt x="12441" y="21633"/>
                  </a:cubicBezTo>
                  <a:close/>
                  <a:moveTo>
                    <a:pt x="17845" y="22613"/>
                  </a:moveTo>
                  <a:cubicBezTo>
                    <a:pt x="17774" y="22587"/>
                    <a:pt x="17748" y="22613"/>
                    <a:pt x="17669" y="22587"/>
                  </a:cubicBezTo>
                  <a:cubicBezTo>
                    <a:pt x="17651" y="22507"/>
                    <a:pt x="17642" y="22436"/>
                    <a:pt x="17660" y="22357"/>
                  </a:cubicBezTo>
                  <a:cubicBezTo>
                    <a:pt x="17774" y="22428"/>
                    <a:pt x="17872" y="22507"/>
                    <a:pt x="17845" y="22613"/>
                  </a:cubicBezTo>
                  <a:close/>
                  <a:moveTo>
                    <a:pt x="13360" y="22101"/>
                  </a:moveTo>
                  <a:cubicBezTo>
                    <a:pt x="13227" y="22119"/>
                    <a:pt x="12945" y="21960"/>
                    <a:pt x="12733" y="21889"/>
                  </a:cubicBezTo>
                  <a:cubicBezTo>
                    <a:pt x="12909" y="21889"/>
                    <a:pt x="13183" y="22048"/>
                    <a:pt x="13360" y="22101"/>
                  </a:cubicBezTo>
                  <a:close/>
                  <a:moveTo>
                    <a:pt x="10357" y="18490"/>
                  </a:moveTo>
                  <a:cubicBezTo>
                    <a:pt x="10402" y="18781"/>
                    <a:pt x="10490" y="19125"/>
                    <a:pt x="10569" y="19364"/>
                  </a:cubicBezTo>
                  <a:cubicBezTo>
                    <a:pt x="10428" y="19134"/>
                    <a:pt x="10375" y="18905"/>
                    <a:pt x="10340" y="18648"/>
                  </a:cubicBezTo>
                  <a:cubicBezTo>
                    <a:pt x="10313" y="18392"/>
                    <a:pt x="10296" y="18119"/>
                    <a:pt x="10252" y="17792"/>
                  </a:cubicBezTo>
                  <a:cubicBezTo>
                    <a:pt x="10269" y="17739"/>
                    <a:pt x="10287" y="17863"/>
                    <a:pt x="10304" y="18022"/>
                  </a:cubicBezTo>
                  <a:cubicBezTo>
                    <a:pt x="10322" y="18180"/>
                    <a:pt x="10340" y="18384"/>
                    <a:pt x="10357" y="18490"/>
                  </a:cubicBezTo>
                  <a:close/>
                  <a:moveTo>
                    <a:pt x="18057" y="22825"/>
                  </a:moveTo>
                  <a:lnTo>
                    <a:pt x="17633" y="22684"/>
                  </a:lnTo>
                  <a:cubicBezTo>
                    <a:pt x="17722" y="22692"/>
                    <a:pt x="18075" y="22710"/>
                    <a:pt x="18057" y="22825"/>
                  </a:cubicBezTo>
                  <a:close/>
                  <a:moveTo>
                    <a:pt x="19258" y="23152"/>
                  </a:moveTo>
                  <a:cubicBezTo>
                    <a:pt x="19178" y="23187"/>
                    <a:pt x="19099" y="23143"/>
                    <a:pt x="18993" y="23090"/>
                  </a:cubicBezTo>
                  <a:cubicBezTo>
                    <a:pt x="19081" y="23046"/>
                    <a:pt x="19161" y="23090"/>
                    <a:pt x="19258" y="23152"/>
                  </a:cubicBezTo>
                  <a:close/>
                  <a:moveTo>
                    <a:pt x="18569" y="22975"/>
                  </a:moveTo>
                  <a:cubicBezTo>
                    <a:pt x="18384" y="22966"/>
                    <a:pt x="18304" y="22887"/>
                    <a:pt x="18154" y="22807"/>
                  </a:cubicBezTo>
                  <a:cubicBezTo>
                    <a:pt x="18242" y="22781"/>
                    <a:pt x="18366" y="22816"/>
                    <a:pt x="18516" y="22869"/>
                  </a:cubicBezTo>
                  <a:cubicBezTo>
                    <a:pt x="18490" y="22913"/>
                    <a:pt x="18516" y="22940"/>
                    <a:pt x="18569" y="22975"/>
                  </a:cubicBezTo>
                  <a:close/>
                  <a:moveTo>
                    <a:pt x="14781" y="21068"/>
                  </a:moveTo>
                  <a:cubicBezTo>
                    <a:pt x="14613" y="20980"/>
                    <a:pt x="14596" y="21068"/>
                    <a:pt x="14463" y="21024"/>
                  </a:cubicBezTo>
                  <a:cubicBezTo>
                    <a:pt x="14419" y="20838"/>
                    <a:pt x="14190" y="20944"/>
                    <a:pt x="14092" y="20865"/>
                  </a:cubicBezTo>
                  <a:cubicBezTo>
                    <a:pt x="14128" y="20856"/>
                    <a:pt x="14154" y="20838"/>
                    <a:pt x="14163" y="20803"/>
                  </a:cubicBezTo>
                  <a:cubicBezTo>
                    <a:pt x="14243" y="20847"/>
                    <a:pt x="14454" y="20874"/>
                    <a:pt x="14446" y="20935"/>
                  </a:cubicBezTo>
                  <a:cubicBezTo>
                    <a:pt x="14552" y="20944"/>
                    <a:pt x="14834" y="20944"/>
                    <a:pt x="14781" y="21068"/>
                  </a:cubicBezTo>
                  <a:close/>
                  <a:moveTo>
                    <a:pt x="26887" y="9209"/>
                  </a:moveTo>
                  <a:cubicBezTo>
                    <a:pt x="26860" y="8918"/>
                    <a:pt x="26878" y="8627"/>
                    <a:pt x="26896" y="8274"/>
                  </a:cubicBezTo>
                  <a:cubicBezTo>
                    <a:pt x="26940" y="8512"/>
                    <a:pt x="26949" y="8803"/>
                    <a:pt x="26940" y="9112"/>
                  </a:cubicBezTo>
                  <a:cubicBezTo>
                    <a:pt x="26949" y="9192"/>
                    <a:pt x="26922" y="9201"/>
                    <a:pt x="26887" y="9209"/>
                  </a:cubicBezTo>
                  <a:close/>
                  <a:moveTo>
                    <a:pt x="16750" y="106"/>
                  </a:moveTo>
                  <a:lnTo>
                    <a:pt x="17059" y="106"/>
                  </a:lnTo>
                  <a:cubicBezTo>
                    <a:pt x="17050" y="150"/>
                    <a:pt x="16724" y="212"/>
                    <a:pt x="16750" y="106"/>
                  </a:cubicBezTo>
                  <a:close/>
                  <a:moveTo>
                    <a:pt x="29509" y="17209"/>
                  </a:moveTo>
                  <a:cubicBezTo>
                    <a:pt x="29553" y="17218"/>
                    <a:pt x="29589" y="17395"/>
                    <a:pt x="29589" y="17474"/>
                  </a:cubicBezTo>
                  <a:cubicBezTo>
                    <a:pt x="29589" y="17545"/>
                    <a:pt x="29571" y="17721"/>
                    <a:pt x="29509" y="17695"/>
                  </a:cubicBezTo>
                  <a:cubicBezTo>
                    <a:pt x="29545" y="17509"/>
                    <a:pt x="29500" y="17448"/>
                    <a:pt x="29509" y="17209"/>
                  </a:cubicBezTo>
                  <a:close/>
                  <a:moveTo>
                    <a:pt x="18922" y="115"/>
                  </a:moveTo>
                  <a:cubicBezTo>
                    <a:pt x="19011" y="159"/>
                    <a:pt x="19223" y="141"/>
                    <a:pt x="19408" y="150"/>
                  </a:cubicBezTo>
                  <a:cubicBezTo>
                    <a:pt x="19585" y="150"/>
                    <a:pt x="19832" y="106"/>
                    <a:pt x="19849" y="203"/>
                  </a:cubicBezTo>
                  <a:cubicBezTo>
                    <a:pt x="19558" y="168"/>
                    <a:pt x="18993" y="274"/>
                    <a:pt x="18922" y="115"/>
                  </a:cubicBezTo>
                  <a:close/>
                  <a:moveTo>
                    <a:pt x="29253" y="3920"/>
                  </a:moveTo>
                  <a:cubicBezTo>
                    <a:pt x="29280" y="3859"/>
                    <a:pt x="29289" y="3867"/>
                    <a:pt x="29297" y="3903"/>
                  </a:cubicBezTo>
                  <a:cubicBezTo>
                    <a:pt x="29306" y="3929"/>
                    <a:pt x="29306" y="3965"/>
                    <a:pt x="29306" y="3991"/>
                  </a:cubicBezTo>
                  <a:cubicBezTo>
                    <a:pt x="29306" y="4009"/>
                    <a:pt x="29306" y="4035"/>
                    <a:pt x="29306" y="4071"/>
                  </a:cubicBezTo>
                  <a:cubicBezTo>
                    <a:pt x="29315" y="4176"/>
                    <a:pt x="29306" y="4318"/>
                    <a:pt x="29333" y="4344"/>
                  </a:cubicBezTo>
                  <a:cubicBezTo>
                    <a:pt x="29297" y="4353"/>
                    <a:pt x="29306" y="4433"/>
                    <a:pt x="29306" y="4477"/>
                  </a:cubicBezTo>
                  <a:cubicBezTo>
                    <a:pt x="29253" y="4450"/>
                    <a:pt x="29244" y="4327"/>
                    <a:pt x="29253" y="4212"/>
                  </a:cubicBezTo>
                  <a:cubicBezTo>
                    <a:pt x="29262" y="4159"/>
                    <a:pt x="29262" y="4097"/>
                    <a:pt x="29262" y="4053"/>
                  </a:cubicBezTo>
                  <a:cubicBezTo>
                    <a:pt x="29271" y="4026"/>
                    <a:pt x="29271" y="4000"/>
                    <a:pt x="29262" y="3982"/>
                  </a:cubicBezTo>
                  <a:cubicBezTo>
                    <a:pt x="29262" y="3956"/>
                    <a:pt x="29262" y="3938"/>
                    <a:pt x="29253" y="3920"/>
                  </a:cubicBezTo>
                  <a:close/>
                  <a:moveTo>
                    <a:pt x="21660" y="424"/>
                  </a:moveTo>
                  <a:cubicBezTo>
                    <a:pt x="21774" y="424"/>
                    <a:pt x="21889" y="433"/>
                    <a:pt x="21880" y="503"/>
                  </a:cubicBezTo>
                  <a:cubicBezTo>
                    <a:pt x="21748" y="503"/>
                    <a:pt x="21633" y="503"/>
                    <a:pt x="21660" y="424"/>
                  </a:cubicBezTo>
                  <a:close/>
                  <a:moveTo>
                    <a:pt x="18604" y="344"/>
                  </a:moveTo>
                  <a:cubicBezTo>
                    <a:pt x="18587" y="274"/>
                    <a:pt x="18843" y="371"/>
                    <a:pt x="18825" y="300"/>
                  </a:cubicBezTo>
                  <a:cubicBezTo>
                    <a:pt x="18861" y="362"/>
                    <a:pt x="19170" y="274"/>
                    <a:pt x="19134" y="380"/>
                  </a:cubicBezTo>
                  <a:cubicBezTo>
                    <a:pt x="18940" y="380"/>
                    <a:pt x="18825" y="336"/>
                    <a:pt x="18604" y="344"/>
                  </a:cubicBezTo>
                  <a:close/>
                  <a:moveTo>
                    <a:pt x="17183" y="327"/>
                  </a:moveTo>
                  <a:cubicBezTo>
                    <a:pt x="17386" y="309"/>
                    <a:pt x="17430" y="389"/>
                    <a:pt x="17580" y="406"/>
                  </a:cubicBezTo>
                  <a:cubicBezTo>
                    <a:pt x="17571" y="415"/>
                    <a:pt x="17130" y="442"/>
                    <a:pt x="17183" y="327"/>
                  </a:cubicBezTo>
                  <a:close/>
                  <a:moveTo>
                    <a:pt x="18728" y="450"/>
                  </a:moveTo>
                  <a:cubicBezTo>
                    <a:pt x="18878" y="459"/>
                    <a:pt x="19046" y="450"/>
                    <a:pt x="19037" y="539"/>
                  </a:cubicBezTo>
                  <a:cubicBezTo>
                    <a:pt x="18967" y="494"/>
                    <a:pt x="18710" y="547"/>
                    <a:pt x="18728" y="450"/>
                  </a:cubicBezTo>
                  <a:close/>
                  <a:moveTo>
                    <a:pt x="19302" y="539"/>
                  </a:moveTo>
                  <a:cubicBezTo>
                    <a:pt x="19337" y="450"/>
                    <a:pt x="19125" y="503"/>
                    <a:pt x="19178" y="406"/>
                  </a:cubicBezTo>
                  <a:cubicBezTo>
                    <a:pt x="19320" y="406"/>
                    <a:pt x="19320" y="494"/>
                    <a:pt x="19479" y="494"/>
                  </a:cubicBezTo>
                  <a:cubicBezTo>
                    <a:pt x="19470" y="539"/>
                    <a:pt x="19408" y="547"/>
                    <a:pt x="19302" y="539"/>
                  </a:cubicBezTo>
                  <a:close/>
                  <a:moveTo>
                    <a:pt x="26957" y="11382"/>
                  </a:moveTo>
                  <a:cubicBezTo>
                    <a:pt x="26860" y="11293"/>
                    <a:pt x="26905" y="11037"/>
                    <a:pt x="26905" y="10887"/>
                  </a:cubicBezTo>
                  <a:cubicBezTo>
                    <a:pt x="26905" y="10481"/>
                    <a:pt x="26905" y="10145"/>
                    <a:pt x="26913" y="9783"/>
                  </a:cubicBezTo>
                  <a:cubicBezTo>
                    <a:pt x="26913" y="9598"/>
                    <a:pt x="26816" y="9360"/>
                    <a:pt x="26940" y="9298"/>
                  </a:cubicBezTo>
                  <a:cubicBezTo>
                    <a:pt x="26878" y="9651"/>
                    <a:pt x="26966" y="10031"/>
                    <a:pt x="26957" y="10401"/>
                  </a:cubicBezTo>
                  <a:cubicBezTo>
                    <a:pt x="26957" y="10693"/>
                    <a:pt x="26940" y="11020"/>
                    <a:pt x="26957" y="11382"/>
                  </a:cubicBezTo>
                  <a:close/>
                  <a:moveTo>
                    <a:pt x="26905" y="7523"/>
                  </a:moveTo>
                  <a:cubicBezTo>
                    <a:pt x="26896" y="7435"/>
                    <a:pt x="26869" y="7196"/>
                    <a:pt x="26905" y="7081"/>
                  </a:cubicBezTo>
                  <a:cubicBezTo>
                    <a:pt x="26984" y="7187"/>
                    <a:pt x="26940" y="7382"/>
                    <a:pt x="26905" y="7523"/>
                  </a:cubicBezTo>
                  <a:close/>
                  <a:moveTo>
                    <a:pt x="26949" y="4954"/>
                  </a:moveTo>
                  <a:cubicBezTo>
                    <a:pt x="26905" y="4883"/>
                    <a:pt x="26905" y="4759"/>
                    <a:pt x="26896" y="4636"/>
                  </a:cubicBezTo>
                  <a:cubicBezTo>
                    <a:pt x="26993" y="4609"/>
                    <a:pt x="26922" y="4848"/>
                    <a:pt x="26949" y="4954"/>
                  </a:cubicBezTo>
                  <a:close/>
                  <a:moveTo>
                    <a:pt x="26931" y="6993"/>
                  </a:moveTo>
                  <a:cubicBezTo>
                    <a:pt x="26825" y="7002"/>
                    <a:pt x="26887" y="6508"/>
                    <a:pt x="26905" y="6410"/>
                  </a:cubicBezTo>
                  <a:cubicBezTo>
                    <a:pt x="26966" y="6516"/>
                    <a:pt x="26913" y="6808"/>
                    <a:pt x="26931" y="6993"/>
                  </a:cubicBezTo>
                  <a:close/>
                  <a:moveTo>
                    <a:pt x="27010" y="14710"/>
                  </a:moveTo>
                  <a:cubicBezTo>
                    <a:pt x="26949" y="14569"/>
                    <a:pt x="26984" y="14454"/>
                    <a:pt x="26993" y="14260"/>
                  </a:cubicBezTo>
                  <a:cubicBezTo>
                    <a:pt x="27046" y="14322"/>
                    <a:pt x="26993" y="14569"/>
                    <a:pt x="27010" y="14710"/>
                  </a:cubicBezTo>
                  <a:close/>
                  <a:moveTo>
                    <a:pt x="27125" y="18260"/>
                  </a:moveTo>
                  <a:cubicBezTo>
                    <a:pt x="27037" y="18207"/>
                    <a:pt x="27099" y="18101"/>
                    <a:pt x="27099" y="17986"/>
                  </a:cubicBezTo>
                  <a:cubicBezTo>
                    <a:pt x="27081" y="17607"/>
                    <a:pt x="27055" y="17077"/>
                    <a:pt x="27055" y="16706"/>
                  </a:cubicBezTo>
                  <a:cubicBezTo>
                    <a:pt x="27196" y="16768"/>
                    <a:pt x="27099" y="16988"/>
                    <a:pt x="27108" y="17103"/>
                  </a:cubicBezTo>
                  <a:cubicBezTo>
                    <a:pt x="27108" y="17421"/>
                    <a:pt x="27125" y="17748"/>
                    <a:pt x="27125" y="18260"/>
                  </a:cubicBezTo>
                  <a:close/>
                  <a:moveTo>
                    <a:pt x="26949" y="11956"/>
                  </a:moveTo>
                  <a:cubicBezTo>
                    <a:pt x="26860" y="11903"/>
                    <a:pt x="26887" y="11417"/>
                    <a:pt x="26957" y="11470"/>
                  </a:cubicBezTo>
                  <a:cubicBezTo>
                    <a:pt x="26922" y="11593"/>
                    <a:pt x="26966" y="11735"/>
                    <a:pt x="26949" y="11956"/>
                  </a:cubicBezTo>
                  <a:close/>
                  <a:moveTo>
                    <a:pt x="27019" y="14172"/>
                  </a:moveTo>
                  <a:cubicBezTo>
                    <a:pt x="26940" y="14172"/>
                    <a:pt x="26957" y="13960"/>
                    <a:pt x="26993" y="13907"/>
                  </a:cubicBezTo>
                  <a:cubicBezTo>
                    <a:pt x="27046" y="13916"/>
                    <a:pt x="27002" y="14092"/>
                    <a:pt x="27019" y="14172"/>
                  </a:cubicBezTo>
                  <a:close/>
                  <a:moveTo>
                    <a:pt x="12706" y="115"/>
                  </a:moveTo>
                  <a:cubicBezTo>
                    <a:pt x="12803" y="62"/>
                    <a:pt x="13077" y="115"/>
                    <a:pt x="13245" y="97"/>
                  </a:cubicBezTo>
                  <a:cubicBezTo>
                    <a:pt x="13148" y="159"/>
                    <a:pt x="12874" y="106"/>
                    <a:pt x="12706" y="115"/>
                  </a:cubicBezTo>
                  <a:close/>
                  <a:moveTo>
                    <a:pt x="8309" y="12159"/>
                  </a:moveTo>
                  <a:cubicBezTo>
                    <a:pt x="8238" y="12141"/>
                    <a:pt x="8150" y="12035"/>
                    <a:pt x="8079" y="12008"/>
                  </a:cubicBezTo>
                  <a:cubicBezTo>
                    <a:pt x="8071" y="12035"/>
                    <a:pt x="8062" y="12070"/>
                    <a:pt x="8097" y="12106"/>
                  </a:cubicBezTo>
                  <a:cubicBezTo>
                    <a:pt x="7973" y="12123"/>
                    <a:pt x="8097" y="12017"/>
                    <a:pt x="8000" y="11956"/>
                  </a:cubicBezTo>
                  <a:cubicBezTo>
                    <a:pt x="8088" y="11982"/>
                    <a:pt x="8274" y="12061"/>
                    <a:pt x="8309" y="12159"/>
                  </a:cubicBezTo>
                  <a:close/>
                  <a:moveTo>
                    <a:pt x="8927" y="12953"/>
                  </a:moveTo>
                  <a:cubicBezTo>
                    <a:pt x="8795" y="13015"/>
                    <a:pt x="8768" y="12838"/>
                    <a:pt x="8697" y="12724"/>
                  </a:cubicBezTo>
                  <a:cubicBezTo>
                    <a:pt x="8768" y="12715"/>
                    <a:pt x="8856" y="12891"/>
                    <a:pt x="8927" y="12953"/>
                  </a:cubicBezTo>
                  <a:close/>
                  <a:moveTo>
                    <a:pt x="7770" y="12097"/>
                  </a:moveTo>
                  <a:cubicBezTo>
                    <a:pt x="7682" y="12000"/>
                    <a:pt x="7594" y="11903"/>
                    <a:pt x="7656" y="11850"/>
                  </a:cubicBezTo>
                  <a:cubicBezTo>
                    <a:pt x="7629" y="11911"/>
                    <a:pt x="7876" y="12061"/>
                    <a:pt x="7770" y="12097"/>
                  </a:cubicBezTo>
                  <a:close/>
                  <a:moveTo>
                    <a:pt x="8486" y="12794"/>
                  </a:moveTo>
                  <a:cubicBezTo>
                    <a:pt x="8388" y="12794"/>
                    <a:pt x="8318" y="12609"/>
                    <a:pt x="8309" y="12556"/>
                  </a:cubicBezTo>
                  <a:cubicBezTo>
                    <a:pt x="8238" y="12476"/>
                    <a:pt x="8185" y="12485"/>
                    <a:pt x="8168" y="12388"/>
                  </a:cubicBezTo>
                  <a:cubicBezTo>
                    <a:pt x="8318" y="12450"/>
                    <a:pt x="8424" y="12697"/>
                    <a:pt x="8486" y="12794"/>
                  </a:cubicBezTo>
                  <a:close/>
                  <a:moveTo>
                    <a:pt x="7956" y="11991"/>
                  </a:moveTo>
                  <a:cubicBezTo>
                    <a:pt x="7885" y="12000"/>
                    <a:pt x="7859" y="11894"/>
                    <a:pt x="7797" y="11850"/>
                  </a:cubicBezTo>
                  <a:cubicBezTo>
                    <a:pt x="7770" y="11832"/>
                    <a:pt x="7735" y="11858"/>
                    <a:pt x="7726" y="11850"/>
                  </a:cubicBezTo>
                  <a:cubicBezTo>
                    <a:pt x="7673" y="11805"/>
                    <a:pt x="7700" y="11770"/>
                    <a:pt x="7656" y="11735"/>
                  </a:cubicBezTo>
                  <a:cubicBezTo>
                    <a:pt x="7629" y="11708"/>
                    <a:pt x="7497" y="11717"/>
                    <a:pt x="7426" y="11593"/>
                  </a:cubicBezTo>
                  <a:cubicBezTo>
                    <a:pt x="7461" y="11514"/>
                    <a:pt x="7523" y="11638"/>
                    <a:pt x="7585" y="11691"/>
                  </a:cubicBezTo>
                  <a:cubicBezTo>
                    <a:pt x="7629" y="11620"/>
                    <a:pt x="7735" y="11691"/>
                    <a:pt x="7656" y="11567"/>
                  </a:cubicBezTo>
                  <a:cubicBezTo>
                    <a:pt x="7762" y="11549"/>
                    <a:pt x="7691" y="11655"/>
                    <a:pt x="7717" y="11682"/>
                  </a:cubicBezTo>
                  <a:cubicBezTo>
                    <a:pt x="7753" y="11726"/>
                    <a:pt x="7762" y="11664"/>
                    <a:pt x="7788" y="11682"/>
                  </a:cubicBezTo>
                  <a:cubicBezTo>
                    <a:pt x="7850" y="11717"/>
                    <a:pt x="7859" y="11858"/>
                    <a:pt x="7965" y="11929"/>
                  </a:cubicBezTo>
                  <a:cubicBezTo>
                    <a:pt x="7938" y="11938"/>
                    <a:pt x="7938" y="11964"/>
                    <a:pt x="7956" y="11991"/>
                  </a:cubicBezTo>
                  <a:close/>
                  <a:moveTo>
                    <a:pt x="6322" y="10296"/>
                  </a:moveTo>
                  <a:cubicBezTo>
                    <a:pt x="6181" y="10154"/>
                    <a:pt x="6084" y="10198"/>
                    <a:pt x="5934" y="10013"/>
                  </a:cubicBezTo>
                  <a:cubicBezTo>
                    <a:pt x="5987" y="9978"/>
                    <a:pt x="5925" y="9933"/>
                    <a:pt x="5881" y="9889"/>
                  </a:cubicBezTo>
                  <a:cubicBezTo>
                    <a:pt x="6031" y="9872"/>
                    <a:pt x="6207" y="10031"/>
                    <a:pt x="6252" y="10198"/>
                  </a:cubicBezTo>
                  <a:cubicBezTo>
                    <a:pt x="6296" y="10145"/>
                    <a:pt x="6252" y="10084"/>
                    <a:pt x="6349" y="10101"/>
                  </a:cubicBezTo>
                  <a:cubicBezTo>
                    <a:pt x="6207" y="9986"/>
                    <a:pt x="5854" y="9686"/>
                    <a:pt x="5916" y="9545"/>
                  </a:cubicBezTo>
                  <a:cubicBezTo>
                    <a:pt x="6049" y="9660"/>
                    <a:pt x="6057" y="9757"/>
                    <a:pt x="6172" y="9872"/>
                  </a:cubicBezTo>
                  <a:cubicBezTo>
                    <a:pt x="6199" y="9907"/>
                    <a:pt x="6331" y="9907"/>
                    <a:pt x="6260" y="9836"/>
                  </a:cubicBezTo>
                  <a:cubicBezTo>
                    <a:pt x="6508" y="9951"/>
                    <a:pt x="6764" y="10357"/>
                    <a:pt x="6967" y="10481"/>
                  </a:cubicBezTo>
                  <a:cubicBezTo>
                    <a:pt x="6843" y="10499"/>
                    <a:pt x="6702" y="10331"/>
                    <a:pt x="6622" y="10287"/>
                  </a:cubicBezTo>
                  <a:cubicBezTo>
                    <a:pt x="6561" y="10304"/>
                    <a:pt x="6649" y="10472"/>
                    <a:pt x="6702" y="10446"/>
                  </a:cubicBezTo>
                  <a:cubicBezTo>
                    <a:pt x="6764" y="10596"/>
                    <a:pt x="6552" y="10366"/>
                    <a:pt x="6490" y="10304"/>
                  </a:cubicBezTo>
                  <a:cubicBezTo>
                    <a:pt x="6464" y="10216"/>
                    <a:pt x="6552" y="10260"/>
                    <a:pt x="6614" y="10243"/>
                  </a:cubicBezTo>
                  <a:cubicBezTo>
                    <a:pt x="6481" y="10137"/>
                    <a:pt x="6455" y="10057"/>
                    <a:pt x="6358" y="9969"/>
                  </a:cubicBezTo>
                  <a:cubicBezTo>
                    <a:pt x="6269" y="10022"/>
                    <a:pt x="6419" y="10101"/>
                    <a:pt x="6419" y="10137"/>
                  </a:cubicBezTo>
                  <a:cubicBezTo>
                    <a:pt x="6428" y="10145"/>
                    <a:pt x="6349" y="10128"/>
                    <a:pt x="6358" y="10145"/>
                  </a:cubicBezTo>
                  <a:cubicBezTo>
                    <a:pt x="6366" y="10181"/>
                    <a:pt x="6472" y="10243"/>
                    <a:pt x="6393" y="10287"/>
                  </a:cubicBezTo>
                  <a:cubicBezTo>
                    <a:pt x="6358" y="10260"/>
                    <a:pt x="6349" y="10287"/>
                    <a:pt x="6322" y="10296"/>
                  </a:cubicBezTo>
                  <a:close/>
                  <a:moveTo>
                    <a:pt x="7656" y="12247"/>
                  </a:moveTo>
                  <a:cubicBezTo>
                    <a:pt x="7523" y="12132"/>
                    <a:pt x="7364" y="12070"/>
                    <a:pt x="7241" y="11982"/>
                  </a:cubicBezTo>
                  <a:cubicBezTo>
                    <a:pt x="7143" y="11920"/>
                    <a:pt x="7232" y="11911"/>
                    <a:pt x="7126" y="11858"/>
                  </a:cubicBezTo>
                  <a:cubicBezTo>
                    <a:pt x="6914" y="11752"/>
                    <a:pt x="6649" y="11496"/>
                    <a:pt x="6331" y="11196"/>
                  </a:cubicBezTo>
                  <a:cubicBezTo>
                    <a:pt x="6322" y="11143"/>
                    <a:pt x="6260" y="11073"/>
                    <a:pt x="6269" y="11028"/>
                  </a:cubicBezTo>
                  <a:cubicBezTo>
                    <a:pt x="6349" y="10931"/>
                    <a:pt x="6481" y="11143"/>
                    <a:pt x="6490" y="10984"/>
                  </a:cubicBezTo>
                  <a:cubicBezTo>
                    <a:pt x="6622" y="11055"/>
                    <a:pt x="6605" y="11126"/>
                    <a:pt x="6737" y="11205"/>
                  </a:cubicBezTo>
                  <a:cubicBezTo>
                    <a:pt x="6817" y="11126"/>
                    <a:pt x="6622" y="10975"/>
                    <a:pt x="6508" y="10852"/>
                  </a:cubicBezTo>
                  <a:cubicBezTo>
                    <a:pt x="6543" y="10816"/>
                    <a:pt x="6587" y="10852"/>
                    <a:pt x="6614" y="10808"/>
                  </a:cubicBezTo>
                  <a:cubicBezTo>
                    <a:pt x="6693" y="11028"/>
                    <a:pt x="6940" y="11161"/>
                    <a:pt x="7135" y="11399"/>
                  </a:cubicBezTo>
                  <a:cubicBezTo>
                    <a:pt x="7108" y="11452"/>
                    <a:pt x="7064" y="11390"/>
                    <a:pt x="7011" y="11337"/>
                  </a:cubicBezTo>
                  <a:cubicBezTo>
                    <a:pt x="6931" y="11284"/>
                    <a:pt x="6870" y="11302"/>
                    <a:pt x="6799" y="11311"/>
                  </a:cubicBezTo>
                  <a:cubicBezTo>
                    <a:pt x="6843" y="11470"/>
                    <a:pt x="6905" y="11390"/>
                    <a:pt x="6984" y="11426"/>
                  </a:cubicBezTo>
                  <a:cubicBezTo>
                    <a:pt x="7205" y="11673"/>
                    <a:pt x="7338" y="11947"/>
                    <a:pt x="7576" y="12088"/>
                  </a:cubicBezTo>
                  <a:cubicBezTo>
                    <a:pt x="7576" y="12132"/>
                    <a:pt x="7603" y="12185"/>
                    <a:pt x="7656" y="12247"/>
                  </a:cubicBezTo>
                  <a:close/>
                  <a:moveTo>
                    <a:pt x="7073" y="11682"/>
                  </a:moveTo>
                  <a:cubicBezTo>
                    <a:pt x="7090" y="11646"/>
                    <a:pt x="7037" y="11593"/>
                    <a:pt x="7029" y="11549"/>
                  </a:cubicBezTo>
                  <a:cubicBezTo>
                    <a:pt x="6931" y="11602"/>
                    <a:pt x="7082" y="11717"/>
                    <a:pt x="7161" y="11823"/>
                  </a:cubicBezTo>
                  <a:cubicBezTo>
                    <a:pt x="7364" y="12035"/>
                    <a:pt x="7170" y="11761"/>
                    <a:pt x="7073" y="11682"/>
                  </a:cubicBezTo>
                  <a:close/>
                  <a:moveTo>
                    <a:pt x="6552" y="10587"/>
                  </a:moveTo>
                  <a:cubicBezTo>
                    <a:pt x="6578" y="10578"/>
                    <a:pt x="6622" y="10631"/>
                    <a:pt x="6640" y="10613"/>
                  </a:cubicBezTo>
                  <a:cubicBezTo>
                    <a:pt x="6684" y="10569"/>
                    <a:pt x="6525" y="10481"/>
                    <a:pt x="6490" y="10419"/>
                  </a:cubicBezTo>
                  <a:cubicBezTo>
                    <a:pt x="6472" y="10437"/>
                    <a:pt x="6508" y="10472"/>
                    <a:pt x="6525" y="10499"/>
                  </a:cubicBezTo>
                  <a:cubicBezTo>
                    <a:pt x="6481" y="10569"/>
                    <a:pt x="6366" y="10499"/>
                    <a:pt x="6508" y="10631"/>
                  </a:cubicBezTo>
                  <a:cubicBezTo>
                    <a:pt x="6393" y="10613"/>
                    <a:pt x="6393" y="10578"/>
                    <a:pt x="6313" y="10481"/>
                  </a:cubicBezTo>
                  <a:cubicBezTo>
                    <a:pt x="6296" y="10454"/>
                    <a:pt x="6402" y="10516"/>
                    <a:pt x="6393" y="10516"/>
                  </a:cubicBezTo>
                  <a:cubicBezTo>
                    <a:pt x="6419" y="10507"/>
                    <a:pt x="6225" y="10357"/>
                    <a:pt x="6190" y="10322"/>
                  </a:cubicBezTo>
                  <a:cubicBezTo>
                    <a:pt x="6216" y="10269"/>
                    <a:pt x="6269" y="10322"/>
                    <a:pt x="6313" y="10366"/>
                  </a:cubicBezTo>
                  <a:cubicBezTo>
                    <a:pt x="6472" y="10366"/>
                    <a:pt x="6640" y="10446"/>
                    <a:pt x="6834" y="10658"/>
                  </a:cubicBezTo>
                  <a:cubicBezTo>
                    <a:pt x="6808" y="10658"/>
                    <a:pt x="6773" y="10658"/>
                    <a:pt x="6755" y="10684"/>
                  </a:cubicBezTo>
                  <a:cubicBezTo>
                    <a:pt x="6834" y="10719"/>
                    <a:pt x="6896" y="10649"/>
                    <a:pt x="7002" y="10790"/>
                  </a:cubicBezTo>
                  <a:cubicBezTo>
                    <a:pt x="6940" y="10825"/>
                    <a:pt x="6931" y="10878"/>
                    <a:pt x="7011" y="10949"/>
                  </a:cubicBezTo>
                  <a:cubicBezTo>
                    <a:pt x="6870" y="11028"/>
                    <a:pt x="6764" y="10825"/>
                    <a:pt x="6622" y="10746"/>
                  </a:cubicBezTo>
                  <a:cubicBezTo>
                    <a:pt x="6675" y="10693"/>
                    <a:pt x="6711" y="10755"/>
                    <a:pt x="6702" y="10666"/>
                  </a:cubicBezTo>
                  <a:cubicBezTo>
                    <a:pt x="6649" y="10631"/>
                    <a:pt x="6614" y="10702"/>
                    <a:pt x="6552" y="10587"/>
                  </a:cubicBezTo>
                  <a:close/>
                  <a:moveTo>
                    <a:pt x="9148" y="12936"/>
                  </a:moveTo>
                  <a:cubicBezTo>
                    <a:pt x="9112" y="12953"/>
                    <a:pt x="9068" y="12847"/>
                    <a:pt x="9033" y="12874"/>
                  </a:cubicBezTo>
                  <a:cubicBezTo>
                    <a:pt x="8971" y="12794"/>
                    <a:pt x="8883" y="12697"/>
                    <a:pt x="8821" y="12627"/>
                  </a:cubicBezTo>
                  <a:cubicBezTo>
                    <a:pt x="8733" y="12512"/>
                    <a:pt x="8609" y="12379"/>
                    <a:pt x="8662" y="12318"/>
                  </a:cubicBezTo>
                  <a:cubicBezTo>
                    <a:pt x="8742" y="12388"/>
                    <a:pt x="8689" y="12423"/>
                    <a:pt x="8786" y="12494"/>
                  </a:cubicBezTo>
                  <a:lnTo>
                    <a:pt x="8848" y="12441"/>
                  </a:lnTo>
                  <a:cubicBezTo>
                    <a:pt x="8830" y="12300"/>
                    <a:pt x="8689" y="12247"/>
                    <a:pt x="8547" y="12070"/>
                  </a:cubicBezTo>
                  <a:cubicBezTo>
                    <a:pt x="8592" y="11964"/>
                    <a:pt x="8671" y="12141"/>
                    <a:pt x="8733" y="12203"/>
                  </a:cubicBezTo>
                  <a:cubicBezTo>
                    <a:pt x="8786" y="12247"/>
                    <a:pt x="8874" y="12282"/>
                    <a:pt x="8918" y="12326"/>
                  </a:cubicBezTo>
                  <a:cubicBezTo>
                    <a:pt x="9077" y="12476"/>
                    <a:pt x="9192" y="12662"/>
                    <a:pt x="9307" y="12759"/>
                  </a:cubicBezTo>
                  <a:cubicBezTo>
                    <a:pt x="9316" y="12874"/>
                    <a:pt x="9236" y="12741"/>
                    <a:pt x="9174" y="12812"/>
                  </a:cubicBezTo>
                  <a:cubicBezTo>
                    <a:pt x="9245" y="12715"/>
                    <a:pt x="9033" y="12485"/>
                    <a:pt x="8901" y="12397"/>
                  </a:cubicBezTo>
                  <a:cubicBezTo>
                    <a:pt x="8865" y="12468"/>
                    <a:pt x="8883" y="12565"/>
                    <a:pt x="8962" y="12671"/>
                  </a:cubicBezTo>
                  <a:cubicBezTo>
                    <a:pt x="9033" y="12644"/>
                    <a:pt x="9024" y="12600"/>
                    <a:pt x="8945" y="12529"/>
                  </a:cubicBezTo>
                  <a:cubicBezTo>
                    <a:pt x="9104" y="12600"/>
                    <a:pt x="9059" y="12812"/>
                    <a:pt x="9148" y="12936"/>
                  </a:cubicBezTo>
                  <a:close/>
                  <a:moveTo>
                    <a:pt x="5845" y="9933"/>
                  </a:moveTo>
                  <a:cubicBezTo>
                    <a:pt x="5642" y="9916"/>
                    <a:pt x="5731" y="9766"/>
                    <a:pt x="5519" y="9624"/>
                  </a:cubicBezTo>
                  <a:cubicBezTo>
                    <a:pt x="5634" y="9766"/>
                    <a:pt x="5528" y="9748"/>
                    <a:pt x="5386" y="9660"/>
                  </a:cubicBezTo>
                  <a:cubicBezTo>
                    <a:pt x="5492" y="9571"/>
                    <a:pt x="5289" y="9527"/>
                    <a:pt x="5280" y="9404"/>
                  </a:cubicBezTo>
                  <a:cubicBezTo>
                    <a:pt x="5316" y="9404"/>
                    <a:pt x="5475" y="9448"/>
                    <a:pt x="5333" y="9342"/>
                  </a:cubicBezTo>
                  <a:cubicBezTo>
                    <a:pt x="5422" y="9280"/>
                    <a:pt x="5510" y="9457"/>
                    <a:pt x="5607" y="9527"/>
                  </a:cubicBezTo>
                  <a:cubicBezTo>
                    <a:pt x="5545" y="9554"/>
                    <a:pt x="5422" y="9404"/>
                    <a:pt x="5395" y="9527"/>
                  </a:cubicBezTo>
                  <a:cubicBezTo>
                    <a:pt x="5422" y="9545"/>
                    <a:pt x="5439" y="9518"/>
                    <a:pt x="5457" y="9510"/>
                  </a:cubicBezTo>
                  <a:lnTo>
                    <a:pt x="5678" y="9686"/>
                  </a:lnTo>
                  <a:cubicBezTo>
                    <a:pt x="5731" y="9730"/>
                    <a:pt x="5713" y="9554"/>
                    <a:pt x="5845" y="9686"/>
                  </a:cubicBezTo>
                  <a:cubicBezTo>
                    <a:pt x="5854" y="9801"/>
                    <a:pt x="5598" y="9730"/>
                    <a:pt x="5845" y="9933"/>
                  </a:cubicBezTo>
                  <a:close/>
                  <a:moveTo>
                    <a:pt x="9483" y="13916"/>
                  </a:moveTo>
                  <a:cubicBezTo>
                    <a:pt x="9510" y="14013"/>
                    <a:pt x="9439" y="14004"/>
                    <a:pt x="9519" y="14083"/>
                  </a:cubicBezTo>
                  <a:cubicBezTo>
                    <a:pt x="9430" y="14128"/>
                    <a:pt x="9422" y="13925"/>
                    <a:pt x="9483" y="13916"/>
                  </a:cubicBezTo>
                  <a:close/>
                  <a:moveTo>
                    <a:pt x="26207" y="31240"/>
                  </a:moveTo>
                  <a:cubicBezTo>
                    <a:pt x="26322" y="31196"/>
                    <a:pt x="26595" y="31293"/>
                    <a:pt x="26781" y="31284"/>
                  </a:cubicBezTo>
                  <a:cubicBezTo>
                    <a:pt x="26728" y="31310"/>
                    <a:pt x="26622" y="31310"/>
                    <a:pt x="26516" y="31293"/>
                  </a:cubicBezTo>
                  <a:cubicBezTo>
                    <a:pt x="26410" y="31275"/>
                    <a:pt x="26295" y="31249"/>
                    <a:pt x="26207" y="31240"/>
                  </a:cubicBezTo>
                  <a:close/>
                  <a:moveTo>
                    <a:pt x="9545" y="13925"/>
                  </a:moveTo>
                  <a:cubicBezTo>
                    <a:pt x="9483" y="13880"/>
                    <a:pt x="9439" y="13819"/>
                    <a:pt x="9360" y="13845"/>
                  </a:cubicBezTo>
                  <a:cubicBezTo>
                    <a:pt x="9324" y="13757"/>
                    <a:pt x="9245" y="13651"/>
                    <a:pt x="9316" y="13598"/>
                  </a:cubicBezTo>
                  <a:cubicBezTo>
                    <a:pt x="9307" y="13677"/>
                    <a:pt x="9395" y="13783"/>
                    <a:pt x="9448" y="13836"/>
                  </a:cubicBezTo>
                  <a:cubicBezTo>
                    <a:pt x="9466" y="13827"/>
                    <a:pt x="9448" y="13792"/>
                    <a:pt x="9439" y="13774"/>
                  </a:cubicBezTo>
                  <a:cubicBezTo>
                    <a:pt x="9501" y="13774"/>
                    <a:pt x="9563" y="13863"/>
                    <a:pt x="9545" y="13925"/>
                  </a:cubicBezTo>
                  <a:close/>
                  <a:moveTo>
                    <a:pt x="26843" y="32635"/>
                  </a:moveTo>
                  <a:cubicBezTo>
                    <a:pt x="26825" y="32679"/>
                    <a:pt x="26737" y="32697"/>
                    <a:pt x="26604" y="32679"/>
                  </a:cubicBezTo>
                  <a:cubicBezTo>
                    <a:pt x="26587" y="32750"/>
                    <a:pt x="26701" y="32741"/>
                    <a:pt x="26595" y="32785"/>
                  </a:cubicBezTo>
                  <a:cubicBezTo>
                    <a:pt x="26534" y="32794"/>
                    <a:pt x="26481" y="32794"/>
                    <a:pt x="26419" y="32794"/>
                  </a:cubicBezTo>
                  <a:cubicBezTo>
                    <a:pt x="26357" y="32794"/>
                    <a:pt x="26304" y="32794"/>
                    <a:pt x="26242" y="32785"/>
                  </a:cubicBezTo>
                  <a:cubicBezTo>
                    <a:pt x="26119" y="32767"/>
                    <a:pt x="25995" y="32758"/>
                    <a:pt x="25871" y="32741"/>
                  </a:cubicBezTo>
                  <a:cubicBezTo>
                    <a:pt x="25686" y="32714"/>
                    <a:pt x="25492" y="32688"/>
                    <a:pt x="25297" y="32644"/>
                  </a:cubicBezTo>
                  <a:cubicBezTo>
                    <a:pt x="25209" y="32626"/>
                    <a:pt x="25103" y="32608"/>
                    <a:pt x="25015" y="32573"/>
                  </a:cubicBezTo>
                  <a:cubicBezTo>
                    <a:pt x="24918" y="32547"/>
                    <a:pt x="24821" y="32520"/>
                    <a:pt x="24724" y="32485"/>
                  </a:cubicBezTo>
                  <a:cubicBezTo>
                    <a:pt x="24644" y="32449"/>
                    <a:pt x="24591" y="32396"/>
                    <a:pt x="24573" y="32388"/>
                  </a:cubicBezTo>
                  <a:cubicBezTo>
                    <a:pt x="24044" y="32158"/>
                    <a:pt x="23505" y="31946"/>
                    <a:pt x="23037" y="31619"/>
                  </a:cubicBezTo>
                  <a:cubicBezTo>
                    <a:pt x="22958" y="31566"/>
                    <a:pt x="22878" y="31452"/>
                    <a:pt x="22790" y="31390"/>
                  </a:cubicBezTo>
                  <a:cubicBezTo>
                    <a:pt x="22737" y="31354"/>
                    <a:pt x="22631" y="31328"/>
                    <a:pt x="22587" y="31284"/>
                  </a:cubicBezTo>
                  <a:cubicBezTo>
                    <a:pt x="22516" y="31222"/>
                    <a:pt x="22454" y="31125"/>
                    <a:pt x="22392" y="31072"/>
                  </a:cubicBezTo>
                  <a:cubicBezTo>
                    <a:pt x="22313" y="31010"/>
                    <a:pt x="22242" y="30931"/>
                    <a:pt x="22163" y="30860"/>
                  </a:cubicBezTo>
                  <a:cubicBezTo>
                    <a:pt x="22083" y="30789"/>
                    <a:pt x="22004" y="30710"/>
                    <a:pt x="21925" y="30622"/>
                  </a:cubicBezTo>
                  <a:cubicBezTo>
                    <a:pt x="21845" y="30542"/>
                    <a:pt x="21766" y="30463"/>
                    <a:pt x="21695" y="30374"/>
                  </a:cubicBezTo>
                  <a:cubicBezTo>
                    <a:pt x="21633" y="30286"/>
                    <a:pt x="21571" y="30207"/>
                    <a:pt x="21509" y="30118"/>
                  </a:cubicBezTo>
                  <a:cubicBezTo>
                    <a:pt x="21598" y="30109"/>
                    <a:pt x="21518" y="30021"/>
                    <a:pt x="21580" y="29995"/>
                  </a:cubicBezTo>
                  <a:cubicBezTo>
                    <a:pt x="21430" y="29845"/>
                    <a:pt x="21545" y="30039"/>
                    <a:pt x="21474" y="30074"/>
                  </a:cubicBezTo>
                  <a:cubicBezTo>
                    <a:pt x="21351" y="29915"/>
                    <a:pt x="21262" y="29792"/>
                    <a:pt x="21192" y="29703"/>
                  </a:cubicBezTo>
                  <a:cubicBezTo>
                    <a:pt x="21121" y="29606"/>
                    <a:pt x="21059" y="29536"/>
                    <a:pt x="20980" y="29483"/>
                  </a:cubicBezTo>
                  <a:cubicBezTo>
                    <a:pt x="20865" y="29412"/>
                    <a:pt x="20927" y="29341"/>
                    <a:pt x="20891" y="29288"/>
                  </a:cubicBezTo>
                  <a:cubicBezTo>
                    <a:pt x="20838" y="29182"/>
                    <a:pt x="20706" y="29129"/>
                    <a:pt x="20706" y="28953"/>
                  </a:cubicBezTo>
                  <a:cubicBezTo>
                    <a:pt x="20582" y="29085"/>
                    <a:pt x="20591" y="28838"/>
                    <a:pt x="20494" y="28767"/>
                  </a:cubicBezTo>
                  <a:cubicBezTo>
                    <a:pt x="20521" y="28873"/>
                    <a:pt x="20485" y="28935"/>
                    <a:pt x="20468" y="29015"/>
                  </a:cubicBezTo>
                  <a:cubicBezTo>
                    <a:pt x="20547" y="29076"/>
                    <a:pt x="20547" y="28953"/>
                    <a:pt x="20662" y="29041"/>
                  </a:cubicBezTo>
                  <a:cubicBezTo>
                    <a:pt x="20759" y="29182"/>
                    <a:pt x="20715" y="29227"/>
                    <a:pt x="20830" y="29385"/>
                  </a:cubicBezTo>
                  <a:lnTo>
                    <a:pt x="20732" y="29438"/>
                  </a:lnTo>
                  <a:cubicBezTo>
                    <a:pt x="20821" y="29597"/>
                    <a:pt x="20874" y="29394"/>
                    <a:pt x="21015" y="29589"/>
                  </a:cubicBezTo>
                  <a:cubicBezTo>
                    <a:pt x="20980" y="29624"/>
                    <a:pt x="20936" y="29562"/>
                    <a:pt x="20891" y="29597"/>
                  </a:cubicBezTo>
                  <a:cubicBezTo>
                    <a:pt x="20989" y="29792"/>
                    <a:pt x="21130" y="29792"/>
                    <a:pt x="21165" y="29951"/>
                  </a:cubicBezTo>
                  <a:cubicBezTo>
                    <a:pt x="21227" y="30004"/>
                    <a:pt x="21298" y="30048"/>
                    <a:pt x="21368" y="30109"/>
                  </a:cubicBezTo>
                  <a:cubicBezTo>
                    <a:pt x="21448" y="30171"/>
                    <a:pt x="21527" y="30260"/>
                    <a:pt x="21615" y="30383"/>
                  </a:cubicBezTo>
                  <a:cubicBezTo>
                    <a:pt x="21527" y="30348"/>
                    <a:pt x="21439" y="30277"/>
                    <a:pt x="21342" y="30162"/>
                  </a:cubicBezTo>
                  <a:cubicBezTo>
                    <a:pt x="21351" y="30233"/>
                    <a:pt x="21395" y="30313"/>
                    <a:pt x="21412" y="30392"/>
                  </a:cubicBezTo>
                  <a:cubicBezTo>
                    <a:pt x="21492" y="30489"/>
                    <a:pt x="21430" y="30313"/>
                    <a:pt x="21421" y="30313"/>
                  </a:cubicBezTo>
                  <a:cubicBezTo>
                    <a:pt x="21474" y="30313"/>
                    <a:pt x="21492" y="30392"/>
                    <a:pt x="21554" y="30427"/>
                  </a:cubicBezTo>
                  <a:cubicBezTo>
                    <a:pt x="21624" y="30480"/>
                    <a:pt x="21713" y="30419"/>
                    <a:pt x="21774" y="30622"/>
                  </a:cubicBezTo>
                  <a:cubicBezTo>
                    <a:pt x="21757" y="30710"/>
                    <a:pt x="21668" y="30542"/>
                    <a:pt x="21624" y="30516"/>
                  </a:cubicBezTo>
                  <a:cubicBezTo>
                    <a:pt x="21571" y="30498"/>
                    <a:pt x="21554" y="30586"/>
                    <a:pt x="21465" y="30489"/>
                  </a:cubicBezTo>
                  <a:cubicBezTo>
                    <a:pt x="21483" y="30613"/>
                    <a:pt x="21545" y="30683"/>
                    <a:pt x="21607" y="30754"/>
                  </a:cubicBezTo>
                  <a:cubicBezTo>
                    <a:pt x="21668" y="30816"/>
                    <a:pt x="21739" y="30878"/>
                    <a:pt x="21810" y="30975"/>
                  </a:cubicBezTo>
                  <a:cubicBezTo>
                    <a:pt x="21907" y="30895"/>
                    <a:pt x="21668" y="30781"/>
                    <a:pt x="21677" y="30701"/>
                  </a:cubicBezTo>
                  <a:cubicBezTo>
                    <a:pt x="21713" y="30577"/>
                    <a:pt x="21854" y="30807"/>
                    <a:pt x="21933" y="30789"/>
                  </a:cubicBezTo>
                  <a:cubicBezTo>
                    <a:pt x="22048" y="30948"/>
                    <a:pt x="21916" y="30842"/>
                    <a:pt x="21872" y="30922"/>
                  </a:cubicBezTo>
                  <a:cubicBezTo>
                    <a:pt x="21907" y="31028"/>
                    <a:pt x="21889" y="31116"/>
                    <a:pt x="22083" y="31293"/>
                  </a:cubicBezTo>
                  <a:cubicBezTo>
                    <a:pt x="22022" y="31354"/>
                    <a:pt x="21801" y="31249"/>
                    <a:pt x="21819" y="31134"/>
                  </a:cubicBezTo>
                  <a:cubicBezTo>
                    <a:pt x="21686" y="31028"/>
                    <a:pt x="21889" y="31275"/>
                    <a:pt x="21757" y="31266"/>
                  </a:cubicBezTo>
                  <a:cubicBezTo>
                    <a:pt x="21695" y="31240"/>
                    <a:pt x="21642" y="31187"/>
                    <a:pt x="21598" y="31125"/>
                  </a:cubicBezTo>
                  <a:cubicBezTo>
                    <a:pt x="21554" y="31072"/>
                    <a:pt x="21518" y="31001"/>
                    <a:pt x="21465" y="30948"/>
                  </a:cubicBezTo>
                  <a:cubicBezTo>
                    <a:pt x="21430" y="30904"/>
                    <a:pt x="21359" y="30860"/>
                    <a:pt x="21289" y="30781"/>
                  </a:cubicBezTo>
                  <a:cubicBezTo>
                    <a:pt x="21200" y="30666"/>
                    <a:pt x="21121" y="30542"/>
                    <a:pt x="21042" y="30419"/>
                  </a:cubicBezTo>
                  <a:cubicBezTo>
                    <a:pt x="20962" y="30295"/>
                    <a:pt x="20891" y="30162"/>
                    <a:pt x="20803" y="30048"/>
                  </a:cubicBezTo>
                  <a:cubicBezTo>
                    <a:pt x="20741" y="29951"/>
                    <a:pt x="20697" y="29924"/>
                    <a:pt x="20662" y="29862"/>
                  </a:cubicBezTo>
                  <a:cubicBezTo>
                    <a:pt x="20441" y="29518"/>
                    <a:pt x="20238" y="29059"/>
                    <a:pt x="20061" y="28723"/>
                  </a:cubicBezTo>
                  <a:cubicBezTo>
                    <a:pt x="19982" y="28573"/>
                    <a:pt x="19955" y="28458"/>
                    <a:pt x="19902" y="28308"/>
                  </a:cubicBezTo>
                  <a:cubicBezTo>
                    <a:pt x="19585" y="27452"/>
                    <a:pt x="19337" y="26569"/>
                    <a:pt x="19231" y="25765"/>
                  </a:cubicBezTo>
                  <a:cubicBezTo>
                    <a:pt x="19223" y="25686"/>
                    <a:pt x="19249" y="25633"/>
                    <a:pt x="19240" y="25562"/>
                  </a:cubicBezTo>
                  <a:cubicBezTo>
                    <a:pt x="19240" y="25474"/>
                    <a:pt x="19223" y="25394"/>
                    <a:pt x="19196" y="25306"/>
                  </a:cubicBezTo>
                  <a:cubicBezTo>
                    <a:pt x="19187" y="25235"/>
                    <a:pt x="19170" y="25165"/>
                    <a:pt x="19152" y="25094"/>
                  </a:cubicBezTo>
                  <a:cubicBezTo>
                    <a:pt x="19143" y="25068"/>
                    <a:pt x="19187" y="25050"/>
                    <a:pt x="19143" y="25041"/>
                  </a:cubicBezTo>
                  <a:cubicBezTo>
                    <a:pt x="19125" y="25024"/>
                    <a:pt x="19205" y="24988"/>
                    <a:pt x="19214" y="24971"/>
                  </a:cubicBezTo>
                  <a:cubicBezTo>
                    <a:pt x="19187" y="24962"/>
                    <a:pt x="19187" y="24935"/>
                    <a:pt x="19187" y="24909"/>
                  </a:cubicBezTo>
                  <a:cubicBezTo>
                    <a:pt x="19187" y="24882"/>
                    <a:pt x="19187" y="24856"/>
                    <a:pt x="19143" y="24865"/>
                  </a:cubicBezTo>
                  <a:cubicBezTo>
                    <a:pt x="19143" y="24865"/>
                    <a:pt x="19143" y="24865"/>
                    <a:pt x="19143" y="24865"/>
                  </a:cubicBezTo>
                  <a:cubicBezTo>
                    <a:pt x="19143" y="24856"/>
                    <a:pt x="19161" y="24847"/>
                    <a:pt x="19170" y="24838"/>
                  </a:cubicBezTo>
                  <a:cubicBezTo>
                    <a:pt x="19196" y="24820"/>
                    <a:pt x="19223" y="24803"/>
                    <a:pt x="19223" y="24820"/>
                  </a:cubicBezTo>
                  <a:cubicBezTo>
                    <a:pt x="19231" y="24803"/>
                    <a:pt x="19231" y="24785"/>
                    <a:pt x="19231" y="24776"/>
                  </a:cubicBezTo>
                  <a:cubicBezTo>
                    <a:pt x="19214" y="24750"/>
                    <a:pt x="19125" y="24812"/>
                    <a:pt x="19108" y="24838"/>
                  </a:cubicBezTo>
                  <a:cubicBezTo>
                    <a:pt x="19099" y="24803"/>
                    <a:pt x="19064" y="24794"/>
                    <a:pt x="19117" y="24697"/>
                  </a:cubicBezTo>
                  <a:cubicBezTo>
                    <a:pt x="19064" y="24741"/>
                    <a:pt x="19046" y="24715"/>
                    <a:pt x="19019" y="24679"/>
                  </a:cubicBezTo>
                  <a:cubicBezTo>
                    <a:pt x="19019" y="24670"/>
                    <a:pt x="19011" y="24670"/>
                    <a:pt x="19002" y="24662"/>
                  </a:cubicBezTo>
                  <a:lnTo>
                    <a:pt x="19002" y="24653"/>
                  </a:lnTo>
                  <a:cubicBezTo>
                    <a:pt x="19002" y="24653"/>
                    <a:pt x="19002" y="24653"/>
                    <a:pt x="18993" y="24653"/>
                  </a:cubicBezTo>
                  <a:cubicBezTo>
                    <a:pt x="18975" y="24644"/>
                    <a:pt x="18958" y="24644"/>
                    <a:pt x="18940" y="24635"/>
                  </a:cubicBezTo>
                  <a:cubicBezTo>
                    <a:pt x="18887" y="24617"/>
                    <a:pt x="18825" y="24609"/>
                    <a:pt x="18772" y="24626"/>
                  </a:cubicBezTo>
                  <a:cubicBezTo>
                    <a:pt x="18684" y="24626"/>
                    <a:pt x="18684" y="24547"/>
                    <a:pt x="18666" y="24538"/>
                  </a:cubicBezTo>
                  <a:cubicBezTo>
                    <a:pt x="18631" y="24520"/>
                    <a:pt x="18578" y="24547"/>
                    <a:pt x="18525" y="24520"/>
                  </a:cubicBezTo>
                  <a:cubicBezTo>
                    <a:pt x="18348" y="24441"/>
                    <a:pt x="18048" y="24273"/>
                    <a:pt x="17801" y="24185"/>
                  </a:cubicBezTo>
                  <a:cubicBezTo>
                    <a:pt x="17739" y="24167"/>
                    <a:pt x="17589" y="24123"/>
                    <a:pt x="17571" y="24167"/>
                  </a:cubicBezTo>
                  <a:cubicBezTo>
                    <a:pt x="17527" y="24149"/>
                    <a:pt x="17554" y="24114"/>
                    <a:pt x="17554" y="24079"/>
                  </a:cubicBezTo>
                  <a:cubicBezTo>
                    <a:pt x="17315" y="24026"/>
                    <a:pt x="17130" y="23964"/>
                    <a:pt x="16971" y="23876"/>
                  </a:cubicBezTo>
                  <a:cubicBezTo>
                    <a:pt x="16927" y="23867"/>
                    <a:pt x="16927" y="23902"/>
                    <a:pt x="16909" y="23911"/>
                  </a:cubicBezTo>
                  <a:cubicBezTo>
                    <a:pt x="16768" y="23814"/>
                    <a:pt x="16662" y="23858"/>
                    <a:pt x="16591" y="23752"/>
                  </a:cubicBezTo>
                  <a:cubicBezTo>
                    <a:pt x="16503" y="23708"/>
                    <a:pt x="16512" y="23779"/>
                    <a:pt x="16450" y="23761"/>
                  </a:cubicBezTo>
                  <a:cubicBezTo>
                    <a:pt x="16362" y="23699"/>
                    <a:pt x="16185" y="23620"/>
                    <a:pt x="16000" y="23549"/>
                  </a:cubicBezTo>
                  <a:cubicBezTo>
                    <a:pt x="15894" y="23514"/>
                    <a:pt x="15682" y="23470"/>
                    <a:pt x="15620" y="23452"/>
                  </a:cubicBezTo>
                  <a:cubicBezTo>
                    <a:pt x="15523" y="23425"/>
                    <a:pt x="15426" y="23434"/>
                    <a:pt x="15346" y="23417"/>
                  </a:cubicBezTo>
                  <a:cubicBezTo>
                    <a:pt x="15037" y="23328"/>
                    <a:pt x="14728" y="23213"/>
                    <a:pt x="14463" y="23116"/>
                  </a:cubicBezTo>
                  <a:cubicBezTo>
                    <a:pt x="14216" y="23028"/>
                    <a:pt x="13925" y="23037"/>
                    <a:pt x="13792" y="22887"/>
                  </a:cubicBezTo>
                  <a:cubicBezTo>
                    <a:pt x="13722" y="22869"/>
                    <a:pt x="13686" y="22904"/>
                    <a:pt x="13607" y="22878"/>
                  </a:cubicBezTo>
                  <a:cubicBezTo>
                    <a:pt x="13536" y="22860"/>
                    <a:pt x="13545" y="22825"/>
                    <a:pt x="13492" y="22816"/>
                  </a:cubicBezTo>
                  <a:cubicBezTo>
                    <a:pt x="13395" y="22790"/>
                    <a:pt x="13236" y="22781"/>
                    <a:pt x="13112" y="22737"/>
                  </a:cubicBezTo>
                  <a:cubicBezTo>
                    <a:pt x="12847" y="22648"/>
                    <a:pt x="12583" y="22498"/>
                    <a:pt x="12247" y="22357"/>
                  </a:cubicBezTo>
                  <a:cubicBezTo>
                    <a:pt x="12159" y="22322"/>
                    <a:pt x="12141" y="22330"/>
                    <a:pt x="12070" y="22295"/>
                  </a:cubicBezTo>
                  <a:cubicBezTo>
                    <a:pt x="11964" y="22251"/>
                    <a:pt x="11894" y="22172"/>
                    <a:pt x="11797" y="22110"/>
                  </a:cubicBezTo>
                  <a:cubicBezTo>
                    <a:pt x="11717" y="22066"/>
                    <a:pt x="11602" y="22048"/>
                    <a:pt x="11532" y="22004"/>
                  </a:cubicBezTo>
                  <a:cubicBezTo>
                    <a:pt x="11497" y="21986"/>
                    <a:pt x="11444" y="21915"/>
                    <a:pt x="11373" y="21862"/>
                  </a:cubicBezTo>
                  <a:cubicBezTo>
                    <a:pt x="11276" y="21783"/>
                    <a:pt x="11232" y="21783"/>
                    <a:pt x="11126" y="21695"/>
                  </a:cubicBezTo>
                  <a:cubicBezTo>
                    <a:pt x="11020" y="21598"/>
                    <a:pt x="10914" y="21492"/>
                    <a:pt x="10817" y="21386"/>
                  </a:cubicBezTo>
                  <a:cubicBezTo>
                    <a:pt x="10719" y="21271"/>
                    <a:pt x="10622" y="21156"/>
                    <a:pt x="10543" y="21041"/>
                  </a:cubicBezTo>
                  <a:cubicBezTo>
                    <a:pt x="10499" y="20988"/>
                    <a:pt x="10455" y="20927"/>
                    <a:pt x="10419" y="20874"/>
                  </a:cubicBezTo>
                  <a:cubicBezTo>
                    <a:pt x="10375" y="20812"/>
                    <a:pt x="10340" y="20759"/>
                    <a:pt x="10304" y="20697"/>
                  </a:cubicBezTo>
                  <a:cubicBezTo>
                    <a:pt x="10269" y="20644"/>
                    <a:pt x="10234" y="20591"/>
                    <a:pt x="10207" y="20538"/>
                  </a:cubicBezTo>
                  <a:cubicBezTo>
                    <a:pt x="10172" y="20485"/>
                    <a:pt x="10146" y="20432"/>
                    <a:pt x="10110" y="20379"/>
                  </a:cubicBezTo>
                  <a:cubicBezTo>
                    <a:pt x="10057" y="20282"/>
                    <a:pt x="10084" y="20264"/>
                    <a:pt x="10048" y="20185"/>
                  </a:cubicBezTo>
                  <a:cubicBezTo>
                    <a:pt x="9995" y="20079"/>
                    <a:pt x="9907" y="19964"/>
                    <a:pt x="9845" y="19823"/>
                  </a:cubicBezTo>
                  <a:cubicBezTo>
                    <a:pt x="9775" y="19690"/>
                    <a:pt x="9722" y="19531"/>
                    <a:pt x="9713" y="19355"/>
                  </a:cubicBezTo>
                  <a:cubicBezTo>
                    <a:pt x="9572" y="19134"/>
                    <a:pt x="9563" y="18772"/>
                    <a:pt x="9492" y="18375"/>
                  </a:cubicBezTo>
                  <a:cubicBezTo>
                    <a:pt x="9536" y="18375"/>
                    <a:pt x="9536" y="18560"/>
                    <a:pt x="9598" y="18534"/>
                  </a:cubicBezTo>
                  <a:cubicBezTo>
                    <a:pt x="9572" y="18392"/>
                    <a:pt x="9527" y="18366"/>
                    <a:pt x="9483" y="18322"/>
                  </a:cubicBezTo>
                  <a:cubicBezTo>
                    <a:pt x="9519" y="18207"/>
                    <a:pt x="9466" y="17951"/>
                    <a:pt x="9466" y="17765"/>
                  </a:cubicBezTo>
                  <a:cubicBezTo>
                    <a:pt x="9466" y="17642"/>
                    <a:pt x="9386" y="17713"/>
                    <a:pt x="9377" y="17607"/>
                  </a:cubicBezTo>
                  <a:cubicBezTo>
                    <a:pt x="9351" y="17342"/>
                    <a:pt x="9360" y="17077"/>
                    <a:pt x="9369" y="16856"/>
                  </a:cubicBezTo>
                  <a:cubicBezTo>
                    <a:pt x="9386" y="16635"/>
                    <a:pt x="9395" y="16432"/>
                    <a:pt x="9386" y="16247"/>
                  </a:cubicBezTo>
                  <a:cubicBezTo>
                    <a:pt x="9377" y="16141"/>
                    <a:pt x="9342" y="16079"/>
                    <a:pt x="9342" y="15991"/>
                  </a:cubicBezTo>
                  <a:cubicBezTo>
                    <a:pt x="9333" y="15726"/>
                    <a:pt x="9369" y="15479"/>
                    <a:pt x="9369" y="15258"/>
                  </a:cubicBezTo>
                  <a:cubicBezTo>
                    <a:pt x="9360" y="15187"/>
                    <a:pt x="9324" y="15108"/>
                    <a:pt x="9324" y="15046"/>
                  </a:cubicBezTo>
                  <a:cubicBezTo>
                    <a:pt x="9333" y="14984"/>
                    <a:pt x="9369" y="14949"/>
                    <a:pt x="9369" y="14878"/>
                  </a:cubicBezTo>
                  <a:cubicBezTo>
                    <a:pt x="9369" y="14825"/>
                    <a:pt x="9333" y="14790"/>
                    <a:pt x="9324" y="14728"/>
                  </a:cubicBezTo>
                  <a:cubicBezTo>
                    <a:pt x="9298" y="14507"/>
                    <a:pt x="9271" y="14287"/>
                    <a:pt x="9218" y="14110"/>
                  </a:cubicBezTo>
                  <a:cubicBezTo>
                    <a:pt x="9289" y="14066"/>
                    <a:pt x="9263" y="14189"/>
                    <a:pt x="9307" y="14260"/>
                  </a:cubicBezTo>
                  <a:cubicBezTo>
                    <a:pt x="9316" y="14278"/>
                    <a:pt x="9360" y="14313"/>
                    <a:pt x="9377" y="14348"/>
                  </a:cubicBezTo>
                  <a:cubicBezTo>
                    <a:pt x="9404" y="14384"/>
                    <a:pt x="9413" y="14419"/>
                    <a:pt x="9351" y="14437"/>
                  </a:cubicBezTo>
                  <a:cubicBezTo>
                    <a:pt x="9360" y="14534"/>
                    <a:pt x="9457" y="14481"/>
                    <a:pt x="9466" y="14587"/>
                  </a:cubicBezTo>
                  <a:cubicBezTo>
                    <a:pt x="9413" y="14596"/>
                    <a:pt x="9404" y="14622"/>
                    <a:pt x="9395" y="14657"/>
                  </a:cubicBezTo>
                  <a:cubicBezTo>
                    <a:pt x="9448" y="14640"/>
                    <a:pt x="9527" y="14746"/>
                    <a:pt x="9448" y="14843"/>
                  </a:cubicBezTo>
                  <a:cubicBezTo>
                    <a:pt x="9492" y="14852"/>
                    <a:pt x="9501" y="14825"/>
                    <a:pt x="9510" y="14790"/>
                  </a:cubicBezTo>
                  <a:cubicBezTo>
                    <a:pt x="9510" y="14755"/>
                    <a:pt x="9519" y="14728"/>
                    <a:pt x="9563" y="14728"/>
                  </a:cubicBezTo>
                  <a:cubicBezTo>
                    <a:pt x="9607" y="14949"/>
                    <a:pt x="9607" y="15046"/>
                    <a:pt x="9633" y="15249"/>
                  </a:cubicBezTo>
                  <a:cubicBezTo>
                    <a:pt x="9731" y="15275"/>
                    <a:pt x="9669" y="15081"/>
                    <a:pt x="9784" y="15134"/>
                  </a:cubicBezTo>
                  <a:cubicBezTo>
                    <a:pt x="9739" y="15390"/>
                    <a:pt x="9898" y="15585"/>
                    <a:pt x="9766" y="15796"/>
                  </a:cubicBezTo>
                  <a:cubicBezTo>
                    <a:pt x="9775" y="15885"/>
                    <a:pt x="9801" y="15885"/>
                    <a:pt x="9845" y="15841"/>
                  </a:cubicBezTo>
                  <a:cubicBezTo>
                    <a:pt x="9881" y="15938"/>
                    <a:pt x="9775" y="15991"/>
                    <a:pt x="9845" y="16008"/>
                  </a:cubicBezTo>
                  <a:cubicBezTo>
                    <a:pt x="9828" y="16105"/>
                    <a:pt x="9775" y="15955"/>
                    <a:pt x="9739" y="15964"/>
                  </a:cubicBezTo>
                  <a:cubicBezTo>
                    <a:pt x="9792" y="16264"/>
                    <a:pt x="9819" y="16459"/>
                    <a:pt x="9766" y="16803"/>
                  </a:cubicBezTo>
                  <a:cubicBezTo>
                    <a:pt x="9792" y="16803"/>
                    <a:pt x="9792" y="16750"/>
                    <a:pt x="9792" y="16715"/>
                  </a:cubicBezTo>
                  <a:cubicBezTo>
                    <a:pt x="9792" y="16794"/>
                    <a:pt x="9801" y="16944"/>
                    <a:pt x="9810" y="17112"/>
                  </a:cubicBezTo>
                  <a:cubicBezTo>
                    <a:pt x="9819" y="17280"/>
                    <a:pt x="9828" y="17465"/>
                    <a:pt x="9801" y="17598"/>
                  </a:cubicBezTo>
                  <a:cubicBezTo>
                    <a:pt x="9792" y="17783"/>
                    <a:pt x="9898" y="17721"/>
                    <a:pt x="9898" y="17907"/>
                  </a:cubicBezTo>
                  <a:cubicBezTo>
                    <a:pt x="9863" y="17977"/>
                    <a:pt x="9863" y="18092"/>
                    <a:pt x="9872" y="18225"/>
                  </a:cubicBezTo>
                  <a:cubicBezTo>
                    <a:pt x="9872" y="18313"/>
                    <a:pt x="9907" y="18322"/>
                    <a:pt x="9942" y="18322"/>
                  </a:cubicBezTo>
                  <a:cubicBezTo>
                    <a:pt x="9942" y="18445"/>
                    <a:pt x="9925" y="18622"/>
                    <a:pt x="10013" y="18640"/>
                  </a:cubicBezTo>
                  <a:cubicBezTo>
                    <a:pt x="10066" y="18595"/>
                    <a:pt x="9978" y="18339"/>
                    <a:pt x="9978" y="18216"/>
                  </a:cubicBezTo>
                  <a:cubicBezTo>
                    <a:pt x="10048" y="18225"/>
                    <a:pt x="10093" y="18189"/>
                    <a:pt x="10066" y="18048"/>
                  </a:cubicBezTo>
                  <a:cubicBezTo>
                    <a:pt x="10057" y="18013"/>
                    <a:pt x="10040" y="18004"/>
                    <a:pt x="10031" y="17951"/>
                  </a:cubicBezTo>
                  <a:cubicBezTo>
                    <a:pt x="10004" y="17986"/>
                    <a:pt x="10013" y="18075"/>
                    <a:pt x="9960" y="18057"/>
                  </a:cubicBezTo>
                  <a:cubicBezTo>
                    <a:pt x="9934" y="17412"/>
                    <a:pt x="9942" y="16971"/>
                    <a:pt x="9942" y="16582"/>
                  </a:cubicBezTo>
                  <a:cubicBezTo>
                    <a:pt x="9951" y="16194"/>
                    <a:pt x="9960" y="15814"/>
                    <a:pt x="9978" y="15355"/>
                  </a:cubicBezTo>
                  <a:cubicBezTo>
                    <a:pt x="10013" y="15311"/>
                    <a:pt x="10013" y="15337"/>
                    <a:pt x="10057" y="15355"/>
                  </a:cubicBezTo>
                  <a:cubicBezTo>
                    <a:pt x="10048" y="15108"/>
                    <a:pt x="10004" y="14905"/>
                    <a:pt x="10013" y="14710"/>
                  </a:cubicBezTo>
                  <a:cubicBezTo>
                    <a:pt x="10004" y="14675"/>
                    <a:pt x="9960" y="14693"/>
                    <a:pt x="9951" y="14649"/>
                  </a:cubicBezTo>
                  <a:cubicBezTo>
                    <a:pt x="9951" y="14551"/>
                    <a:pt x="9951" y="14454"/>
                    <a:pt x="10057" y="14454"/>
                  </a:cubicBezTo>
                  <a:cubicBezTo>
                    <a:pt x="10004" y="14375"/>
                    <a:pt x="10013" y="14357"/>
                    <a:pt x="9942" y="14410"/>
                  </a:cubicBezTo>
                  <a:cubicBezTo>
                    <a:pt x="9951" y="14366"/>
                    <a:pt x="9995" y="14366"/>
                    <a:pt x="9969" y="14295"/>
                  </a:cubicBezTo>
                  <a:cubicBezTo>
                    <a:pt x="10066" y="14287"/>
                    <a:pt x="10101" y="14419"/>
                    <a:pt x="10163" y="14472"/>
                  </a:cubicBezTo>
                  <a:cubicBezTo>
                    <a:pt x="10154" y="14543"/>
                    <a:pt x="10146" y="14578"/>
                    <a:pt x="10154" y="14622"/>
                  </a:cubicBezTo>
                  <a:cubicBezTo>
                    <a:pt x="10154" y="14657"/>
                    <a:pt x="10172" y="14710"/>
                    <a:pt x="10181" y="14808"/>
                  </a:cubicBezTo>
                  <a:cubicBezTo>
                    <a:pt x="10093" y="14878"/>
                    <a:pt x="10154" y="14684"/>
                    <a:pt x="10093" y="14702"/>
                  </a:cubicBezTo>
                  <a:cubicBezTo>
                    <a:pt x="10040" y="14781"/>
                    <a:pt x="10119" y="15002"/>
                    <a:pt x="10190" y="14887"/>
                  </a:cubicBezTo>
                  <a:cubicBezTo>
                    <a:pt x="10172" y="15037"/>
                    <a:pt x="10269" y="15108"/>
                    <a:pt x="10207" y="15196"/>
                  </a:cubicBezTo>
                  <a:cubicBezTo>
                    <a:pt x="10154" y="15214"/>
                    <a:pt x="10154" y="15143"/>
                    <a:pt x="10154" y="15081"/>
                  </a:cubicBezTo>
                  <a:cubicBezTo>
                    <a:pt x="10084" y="15143"/>
                    <a:pt x="10146" y="15328"/>
                    <a:pt x="10216" y="15320"/>
                  </a:cubicBezTo>
                  <a:cubicBezTo>
                    <a:pt x="10190" y="15523"/>
                    <a:pt x="10190" y="15761"/>
                    <a:pt x="10207" y="16026"/>
                  </a:cubicBezTo>
                  <a:cubicBezTo>
                    <a:pt x="10190" y="16141"/>
                    <a:pt x="10146" y="16203"/>
                    <a:pt x="10119" y="16326"/>
                  </a:cubicBezTo>
                  <a:cubicBezTo>
                    <a:pt x="10128" y="16370"/>
                    <a:pt x="10172" y="16353"/>
                    <a:pt x="10172" y="16415"/>
                  </a:cubicBezTo>
                  <a:cubicBezTo>
                    <a:pt x="10154" y="16626"/>
                    <a:pt x="10163" y="16865"/>
                    <a:pt x="10163" y="17112"/>
                  </a:cubicBezTo>
                  <a:cubicBezTo>
                    <a:pt x="10163" y="17359"/>
                    <a:pt x="10172" y="17598"/>
                    <a:pt x="10154" y="17792"/>
                  </a:cubicBezTo>
                  <a:cubicBezTo>
                    <a:pt x="10066" y="17845"/>
                    <a:pt x="10101" y="17642"/>
                    <a:pt x="10084" y="17545"/>
                  </a:cubicBezTo>
                  <a:cubicBezTo>
                    <a:pt x="10004" y="17721"/>
                    <a:pt x="10137" y="17916"/>
                    <a:pt x="10190" y="17995"/>
                  </a:cubicBezTo>
                  <a:cubicBezTo>
                    <a:pt x="10199" y="18631"/>
                    <a:pt x="10304" y="19134"/>
                    <a:pt x="10587" y="19770"/>
                  </a:cubicBezTo>
                  <a:cubicBezTo>
                    <a:pt x="10552" y="19823"/>
                    <a:pt x="10640" y="19929"/>
                    <a:pt x="10534" y="19849"/>
                  </a:cubicBezTo>
                  <a:cubicBezTo>
                    <a:pt x="10578" y="20035"/>
                    <a:pt x="10631" y="19964"/>
                    <a:pt x="10684" y="20044"/>
                  </a:cubicBezTo>
                  <a:cubicBezTo>
                    <a:pt x="10728" y="20150"/>
                    <a:pt x="10772" y="20264"/>
                    <a:pt x="10843" y="20370"/>
                  </a:cubicBezTo>
                  <a:cubicBezTo>
                    <a:pt x="10896" y="20485"/>
                    <a:pt x="10976" y="20591"/>
                    <a:pt x="11046" y="20697"/>
                  </a:cubicBezTo>
                  <a:cubicBezTo>
                    <a:pt x="11126" y="20803"/>
                    <a:pt x="11214" y="20891"/>
                    <a:pt x="11293" y="20988"/>
                  </a:cubicBezTo>
                  <a:cubicBezTo>
                    <a:pt x="11382" y="21077"/>
                    <a:pt x="11470" y="21156"/>
                    <a:pt x="11558" y="21227"/>
                  </a:cubicBezTo>
                  <a:cubicBezTo>
                    <a:pt x="11753" y="21377"/>
                    <a:pt x="12000" y="21527"/>
                    <a:pt x="12176" y="21633"/>
                  </a:cubicBezTo>
                  <a:cubicBezTo>
                    <a:pt x="12335" y="21721"/>
                    <a:pt x="12424" y="21801"/>
                    <a:pt x="12565" y="21862"/>
                  </a:cubicBezTo>
                  <a:cubicBezTo>
                    <a:pt x="12644" y="21898"/>
                    <a:pt x="12750" y="21915"/>
                    <a:pt x="12821" y="21951"/>
                  </a:cubicBezTo>
                  <a:cubicBezTo>
                    <a:pt x="12900" y="21977"/>
                    <a:pt x="12918" y="22039"/>
                    <a:pt x="12998" y="22074"/>
                  </a:cubicBezTo>
                  <a:cubicBezTo>
                    <a:pt x="13024" y="22092"/>
                    <a:pt x="13139" y="22127"/>
                    <a:pt x="13262" y="22154"/>
                  </a:cubicBezTo>
                  <a:cubicBezTo>
                    <a:pt x="13377" y="22189"/>
                    <a:pt x="13501" y="22216"/>
                    <a:pt x="13563" y="22225"/>
                  </a:cubicBezTo>
                  <a:cubicBezTo>
                    <a:pt x="13607" y="22225"/>
                    <a:pt x="13607" y="22180"/>
                    <a:pt x="13660" y="22198"/>
                  </a:cubicBezTo>
                  <a:cubicBezTo>
                    <a:pt x="13757" y="22269"/>
                    <a:pt x="13792" y="22277"/>
                    <a:pt x="13951" y="22322"/>
                  </a:cubicBezTo>
                  <a:cubicBezTo>
                    <a:pt x="14092" y="22366"/>
                    <a:pt x="14110" y="22445"/>
                    <a:pt x="14207" y="22383"/>
                  </a:cubicBezTo>
                  <a:cubicBezTo>
                    <a:pt x="14340" y="22428"/>
                    <a:pt x="14322" y="22498"/>
                    <a:pt x="14481" y="22534"/>
                  </a:cubicBezTo>
                  <a:cubicBezTo>
                    <a:pt x="14490" y="22507"/>
                    <a:pt x="14419" y="22489"/>
                    <a:pt x="14366" y="22463"/>
                  </a:cubicBezTo>
                  <a:cubicBezTo>
                    <a:pt x="14446" y="22383"/>
                    <a:pt x="14534" y="22498"/>
                    <a:pt x="14631" y="22525"/>
                  </a:cubicBezTo>
                  <a:cubicBezTo>
                    <a:pt x="15152" y="22701"/>
                    <a:pt x="15638" y="22834"/>
                    <a:pt x="16265" y="23081"/>
                  </a:cubicBezTo>
                  <a:cubicBezTo>
                    <a:pt x="16459" y="23160"/>
                    <a:pt x="16821" y="23275"/>
                    <a:pt x="17103" y="23364"/>
                  </a:cubicBezTo>
                  <a:cubicBezTo>
                    <a:pt x="17183" y="23390"/>
                    <a:pt x="17183" y="23425"/>
                    <a:pt x="17262" y="23452"/>
                  </a:cubicBezTo>
                  <a:cubicBezTo>
                    <a:pt x="17439" y="23496"/>
                    <a:pt x="17669" y="23505"/>
                    <a:pt x="17722" y="23628"/>
                  </a:cubicBezTo>
                  <a:cubicBezTo>
                    <a:pt x="17774" y="23584"/>
                    <a:pt x="18172" y="23690"/>
                    <a:pt x="18242" y="23752"/>
                  </a:cubicBezTo>
                  <a:cubicBezTo>
                    <a:pt x="18251" y="23770"/>
                    <a:pt x="18128" y="23752"/>
                    <a:pt x="18101" y="23734"/>
                  </a:cubicBezTo>
                  <a:cubicBezTo>
                    <a:pt x="18075" y="23770"/>
                    <a:pt x="18322" y="23858"/>
                    <a:pt x="18278" y="23770"/>
                  </a:cubicBezTo>
                  <a:cubicBezTo>
                    <a:pt x="18331" y="23832"/>
                    <a:pt x="18437" y="23885"/>
                    <a:pt x="18596" y="23929"/>
                  </a:cubicBezTo>
                  <a:cubicBezTo>
                    <a:pt x="18604" y="23902"/>
                    <a:pt x="18552" y="23893"/>
                    <a:pt x="18525" y="23876"/>
                  </a:cubicBezTo>
                  <a:cubicBezTo>
                    <a:pt x="18622" y="23876"/>
                    <a:pt x="18746" y="23920"/>
                    <a:pt x="18887" y="23964"/>
                  </a:cubicBezTo>
                  <a:cubicBezTo>
                    <a:pt x="18958" y="23990"/>
                    <a:pt x="19028" y="24017"/>
                    <a:pt x="19090" y="24043"/>
                  </a:cubicBezTo>
                  <a:cubicBezTo>
                    <a:pt x="19125" y="24052"/>
                    <a:pt x="19161" y="24070"/>
                    <a:pt x="19196" y="24079"/>
                  </a:cubicBezTo>
                  <a:cubicBezTo>
                    <a:pt x="19205" y="24088"/>
                    <a:pt x="19223" y="24088"/>
                    <a:pt x="19240" y="24088"/>
                  </a:cubicBezTo>
                  <a:cubicBezTo>
                    <a:pt x="19293" y="24185"/>
                    <a:pt x="19346" y="24264"/>
                    <a:pt x="19487" y="24291"/>
                  </a:cubicBezTo>
                  <a:cubicBezTo>
                    <a:pt x="19514" y="24238"/>
                    <a:pt x="19399" y="24247"/>
                    <a:pt x="19470" y="24176"/>
                  </a:cubicBezTo>
                  <a:cubicBezTo>
                    <a:pt x="19523" y="24202"/>
                    <a:pt x="19567" y="24202"/>
                    <a:pt x="19620" y="24202"/>
                  </a:cubicBezTo>
                  <a:cubicBezTo>
                    <a:pt x="19664" y="24202"/>
                    <a:pt x="19717" y="24202"/>
                    <a:pt x="19770" y="24255"/>
                  </a:cubicBezTo>
                  <a:lnTo>
                    <a:pt x="19770" y="24264"/>
                  </a:lnTo>
                  <a:cubicBezTo>
                    <a:pt x="19832" y="24326"/>
                    <a:pt x="19832" y="24441"/>
                    <a:pt x="19858" y="24529"/>
                  </a:cubicBezTo>
                  <a:cubicBezTo>
                    <a:pt x="19832" y="24547"/>
                    <a:pt x="19823" y="24503"/>
                    <a:pt x="19814" y="24485"/>
                  </a:cubicBezTo>
                  <a:cubicBezTo>
                    <a:pt x="19770" y="24564"/>
                    <a:pt x="19849" y="24626"/>
                    <a:pt x="19911" y="24529"/>
                  </a:cubicBezTo>
                  <a:cubicBezTo>
                    <a:pt x="19929" y="24573"/>
                    <a:pt x="19920" y="24617"/>
                    <a:pt x="19876" y="24644"/>
                  </a:cubicBezTo>
                  <a:cubicBezTo>
                    <a:pt x="19929" y="24688"/>
                    <a:pt x="19947" y="24776"/>
                    <a:pt x="19955" y="24873"/>
                  </a:cubicBezTo>
                  <a:cubicBezTo>
                    <a:pt x="19964" y="24891"/>
                    <a:pt x="19964" y="24918"/>
                    <a:pt x="19973" y="24944"/>
                  </a:cubicBezTo>
                  <a:lnTo>
                    <a:pt x="20000" y="25085"/>
                  </a:lnTo>
                  <a:cubicBezTo>
                    <a:pt x="20017" y="25182"/>
                    <a:pt x="20035" y="25271"/>
                    <a:pt x="20070" y="25359"/>
                  </a:cubicBezTo>
                  <a:cubicBezTo>
                    <a:pt x="19955" y="25218"/>
                    <a:pt x="20000" y="25571"/>
                    <a:pt x="20079" y="25642"/>
                  </a:cubicBezTo>
                  <a:cubicBezTo>
                    <a:pt x="20159" y="25589"/>
                    <a:pt x="19955" y="25421"/>
                    <a:pt x="20088" y="25447"/>
                  </a:cubicBezTo>
                  <a:cubicBezTo>
                    <a:pt x="20185" y="25889"/>
                    <a:pt x="20309" y="26427"/>
                    <a:pt x="20423" y="26737"/>
                  </a:cubicBezTo>
                  <a:cubicBezTo>
                    <a:pt x="20379" y="26737"/>
                    <a:pt x="20397" y="26790"/>
                    <a:pt x="20362" y="26807"/>
                  </a:cubicBezTo>
                  <a:cubicBezTo>
                    <a:pt x="20397" y="26842"/>
                    <a:pt x="20441" y="26887"/>
                    <a:pt x="20476" y="26922"/>
                  </a:cubicBezTo>
                  <a:cubicBezTo>
                    <a:pt x="20547" y="27116"/>
                    <a:pt x="20609" y="27328"/>
                    <a:pt x="20697" y="27522"/>
                  </a:cubicBezTo>
                  <a:cubicBezTo>
                    <a:pt x="20759" y="27681"/>
                    <a:pt x="20830" y="27849"/>
                    <a:pt x="20900" y="28035"/>
                  </a:cubicBezTo>
                  <a:cubicBezTo>
                    <a:pt x="20971" y="28211"/>
                    <a:pt x="21042" y="28397"/>
                    <a:pt x="21139" y="28573"/>
                  </a:cubicBezTo>
                  <a:cubicBezTo>
                    <a:pt x="21174" y="28653"/>
                    <a:pt x="21253" y="28741"/>
                    <a:pt x="21298" y="28829"/>
                  </a:cubicBezTo>
                  <a:cubicBezTo>
                    <a:pt x="21404" y="29006"/>
                    <a:pt x="21554" y="29271"/>
                    <a:pt x="21730" y="29527"/>
                  </a:cubicBezTo>
                  <a:cubicBezTo>
                    <a:pt x="21774" y="29589"/>
                    <a:pt x="21819" y="29659"/>
                    <a:pt x="21863" y="29721"/>
                  </a:cubicBezTo>
                  <a:cubicBezTo>
                    <a:pt x="21907" y="29783"/>
                    <a:pt x="21960" y="29853"/>
                    <a:pt x="22004" y="29915"/>
                  </a:cubicBezTo>
                  <a:cubicBezTo>
                    <a:pt x="22101" y="30039"/>
                    <a:pt x="22207" y="30154"/>
                    <a:pt x="22304" y="30260"/>
                  </a:cubicBezTo>
                  <a:cubicBezTo>
                    <a:pt x="22419" y="30383"/>
                    <a:pt x="22551" y="30463"/>
                    <a:pt x="22675" y="30569"/>
                  </a:cubicBezTo>
                  <a:cubicBezTo>
                    <a:pt x="22799" y="30683"/>
                    <a:pt x="22922" y="30789"/>
                    <a:pt x="23046" y="30904"/>
                  </a:cubicBezTo>
                  <a:cubicBezTo>
                    <a:pt x="23170" y="31010"/>
                    <a:pt x="23293" y="31116"/>
                    <a:pt x="23434" y="31213"/>
                  </a:cubicBezTo>
                  <a:cubicBezTo>
                    <a:pt x="23770" y="31460"/>
                    <a:pt x="24150" y="31628"/>
                    <a:pt x="24494" y="31796"/>
                  </a:cubicBezTo>
                  <a:cubicBezTo>
                    <a:pt x="24582" y="31840"/>
                    <a:pt x="24582" y="31875"/>
                    <a:pt x="24679" y="31911"/>
                  </a:cubicBezTo>
                  <a:cubicBezTo>
                    <a:pt x="24777" y="31955"/>
                    <a:pt x="24821" y="31946"/>
                    <a:pt x="24882" y="31973"/>
                  </a:cubicBezTo>
                  <a:cubicBezTo>
                    <a:pt x="25015" y="32026"/>
                    <a:pt x="25139" y="32140"/>
                    <a:pt x="25297" y="32096"/>
                  </a:cubicBezTo>
                  <a:cubicBezTo>
                    <a:pt x="25456" y="32140"/>
                    <a:pt x="25580" y="32184"/>
                    <a:pt x="25686" y="32211"/>
                  </a:cubicBezTo>
                  <a:cubicBezTo>
                    <a:pt x="25792" y="32237"/>
                    <a:pt x="25889" y="32255"/>
                    <a:pt x="25977" y="32273"/>
                  </a:cubicBezTo>
                  <a:cubicBezTo>
                    <a:pt x="26075" y="32290"/>
                    <a:pt x="26172" y="32299"/>
                    <a:pt x="26278" y="32317"/>
                  </a:cubicBezTo>
                  <a:cubicBezTo>
                    <a:pt x="26339" y="32326"/>
                    <a:pt x="26392" y="32335"/>
                    <a:pt x="26463" y="32343"/>
                  </a:cubicBezTo>
                  <a:cubicBezTo>
                    <a:pt x="26534" y="32352"/>
                    <a:pt x="26604" y="32352"/>
                    <a:pt x="26693" y="32361"/>
                  </a:cubicBezTo>
                  <a:cubicBezTo>
                    <a:pt x="26693" y="32405"/>
                    <a:pt x="26622" y="32414"/>
                    <a:pt x="26622" y="32467"/>
                  </a:cubicBezTo>
                  <a:cubicBezTo>
                    <a:pt x="26472" y="32458"/>
                    <a:pt x="26331" y="32432"/>
                    <a:pt x="26180" y="32414"/>
                  </a:cubicBezTo>
                  <a:cubicBezTo>
                    <a:pt x="26057" y="32388"/>
                    <a:pt x="26136" y="32502"/>
                    <a:pt x="26092" y="32538"/>
                  </a:cubicBezTo>
                  <a:cubicBezTo>
                    <a:pt x="26216" y="32564"/>
                    <a:pt x="26189" y="32502"/>
                    <a:pt x="26278" y="32511"/>
                  </a:cubicBezTo>
                  <a:cubicBezTo>
                    <a:pt x="26419" y="32520"/>
                    <a:pt x="26322" y="32555"/>
                    <a:pt x="26384" y="32573"/>
                  </a:cubicBezTo>
                  <a:cubicBezTo>
                    <a:pt x="26472" y="32608"/>
                    <a:pt x="26534" y="32564"/>
                    <a:pt x="26551" y="32564"/>
                  </a:cubicBezTo>
                  <a:cubicBezTo>
                    <a:pt x="26701" y="32582"/>
                    <a:pt x="26719" y="32679"/>
                    <a:pt x="26843" y="32635"/>
                  </a:cubicBezTo>
                  <a:close/>
                  <a:moveTo>
                    <a:pt x="10057" y="17448"/>
                  </a:moveTo>
                  <a:cubicBezTo>
                    <a:pt x="10048" y="17350"/>
                    <a:pt x="10172" y="17253"/>
                    <a:pt x="10075" y="17156"/>
                  </a:cubicBezTo>
                  <a:cubicBezTo>
                    <a:pt x="10084" y="17253"/>
                    <a:pt x="9960" y="17350"/>
                    <a:pt x="10057" y="17448"/>
                  </a:cubicBezTo>
                  <a:close/>
                  <a:moveTo>
                    <a:pt x="9686" y="15558"/>
                  </a:moveTo>
                  <a:cubicBezTo>
                    <a:pt x="9713" y="15479"/>
                    <a:pt x="9713" y="15373"/>
                    <a:pt x="9731" y="15284"/>
                  </a:cubicBezTo>
                  <a:cubicBezTo>
                    <a:pt x="9633" y="15267"/>
                    <a:pt x="9580" y="15487"/>
                    <a:pt x="9607" y="15514"/>
                  </a:cubicBezTo>
                  <a:cubicBezTo>
                    <a:pt x="9616" y="15408"/>
                    <a:pt x="9642" y="15576"/>
                    <a:pt x="9686" y="15558"/>
                  </a:cubicBezTo>
                  <a:close/>
                  <a:moveTo>
                    <a:pt x="9386" y="15955"/>
                  </a:moveTo>
                  <a:cubicBezTo>
                    <a:pt x="9457" y="15955"/>
                    <a:pt x="9492" y="15682"/>
                    <a:pt x="9448" y="15629"/>
                  </a:cubicBezTo>
                  <a:cubicBezTo>
                    <a:pt x="9413" y="15717"/>
                    <a:pt x="9377" y="15788"/>
                    <a:pt x="9386" y="15955"/>
                  </a:cubicBezTo>
                  <a:close/>
                  <a:moveTo>
                    <a:pt x="9448" y="17554"/>
                  </a:moveTo>
                  <a:cubicBezTo>
                    <a:pt x="9457" y="17430"/>
                    <a:pt x="9510" y="17121"/>
                    <a:pt x="9413" y="17086"/>
                  </a:cubicBezTo>
                  <a:cubicBezTo>
                    <a:pt x="9457" y="17262"/>
                    <a:pt x="9377" y="17403"/>
                    <a:pt x="9448" y="17554"/>
                  </a:cubicBezTo>
                  <a:close/>
                  <a:moveTo>
                    <a:pt x="10181" y="18843"/>
                  </a:moveTo>
                  <a:cubicBezTo>
                    <a:pt x="10207" y="18799"/>
                    <a:pt x="10172" y="18684"/>
                    <a:pt x="10137" y="18587"/>
                  </a:cubicBezTo>
                  <a:cubicBezTo>
                    <a:pt x="10110" y="18498"/>
                    <a:pt x="10066" y="18428"/>
                    <a:pt x="10066" y="18481"/>
                  </a:cubicBezTo>
                  <a:cubicBezTo>
                    <a:pt x="10093" y="18498"/>
                    <a:pt x="10101" y="18578"/>
                    <a:pt x="10119" y="18666"/>
                  </a:cubicBezTo>
                  <a:cubicBezTo>
                    <a:pt x="10137" y="18746"/>
                    <a:pt x="10146" y="18834"/>
                    <a:pt x="10181" y="18843"/>
                  </a:cubicBezTo>
                  <a:close/>
                  <a:moveTo>
                    <a:pt x="12388" y="22339"/>
                  </a:moveTo>
                  <a:cubicBezTo>
                    <a:pt x="12265" y="22251"/>
                    <a:pt x="12132" y="22180"/>
                    <a:pt x="11991" y="22172"/>
                  </a:cubicBezTo>
                  <a:cubicBezTo>
                    <a:pt x="12106" y="22251"/>
                    <a:pt x="12327" y="22410"/>
                    <a:pt x="12388" y="22339"/>
                  </a:cubicBezTo>
                  <a:close/>
                  <a:moveTo>
                    <a:pt x="13819" y="22816"/>
                  </a:moveTo>
                  <a:cubicBezTo>
                    <a:pt x="13828" y="22754"/>
                    <a:pt x="13695" y="22807"/>
                    <a:pt x="13677" y="22825"/>
                  </a:cubicBezTo>
                  <a:lnTo>
                    <a:pt x="14048" y="22949"/>
                  </a:lnTo>
                  <a:cubicBezTo>
                    <a:pt x="14128" y="22878"/>
                    <a:pt x="13898" y="22860"/>
                    <a:pt x="13819" y="22816"/>
                  </a:cubicBezTo>
                  <a:close/>
                  <a:moveTo>
                    <a:pt x="18975" y="24317"/>
                  </a:moveTo>
                  <a:cubicBezTo>
                    <a:pt x="18852" y="24255"/>
                    <a:pt x="18799" y="24291"/>
                    <a:pt x="18746" y="24317"/>
                  </a:cubicBezTo>
                  <a:cubicBezTo>
                    <a:pt x="18852" y="24352"/>
                    <a:pt x="18958" y="24388"/>
                    <a:pt x="18975" y="24317"/>
                  </a:cubicBezTo>
                  <a:close/>
                  <a:moveTo>
                    <a:pt x="19223" y="24141"/>
                  </a:moveTo>
                  <a:cubicBezTo>
                    <a:pt x="19205" y="24141"/>
                    <a:pt x="19196" y="24141"/>
                    <a:pt x="19187" y="24132"/>
                  </a:cubicBezTo>
                  <a:cubicBezTo>
                    <a:pt x="19170" y="24123"/>
                    <a:pt x="19152" y="24114"/>
                    <a:pt x="19125" y="24105"/>
                  </a:cubicBezTo>
                  <a:cubicBezTo>
                    <a:pt x="19072" y="24079"/>
                    <a:pt x="19019" y="24052"/>
                    <a:pt x="18967" y="24026"/>
                  </a:cubicBezTo>
                  <a:cubicBezTo>
                    <a:pt x="18861" y="23973"/>
                    <a:pt x="18763" y="23946"/>
                    <a:pt x="18710" y="23999"/>
                  </a:cubicBezTo>
                  <a:cubicBezTo>
                    <a:pt x="18861" y="24088"/>
                    <a:pt x="18772" y="24035"/>
                    <a:pt x="18852" y="24017"/>
                  </a:cubicBezTo>
                  <a:cubicBezTo>
                    <a:pt x="18931" y="23999"/>
                    <a:pt x="19019" y="24079"/>
                    <a:pt x="19090" y="24132"/>
                  </a:cubicBezTo>
                  <a:cubicBezTo>
                    <a:pt x="19108" y="24149"/>
                    <a:pt x="19125" y="24167"/>
                    <a:pt x="19143" y="24176"/>
                  </a:cubicBezTo>
                  <a:cubicBezTo>
                    <a:pt x="19161" y="24185"/>
                    <a:pt x="19161" y="24194"/>
                    <a:pt x="19170" y="24194"/>
                  </a:cubicBezTo>
                  <a:cubicBezTo>
                    <a:pt x="19187" y="24194"/>
                    <a:pt x="19205" y="24185"/>
                    <a:pt x="19223" y="24141"/>
                  </a:cubicBezTo>
                  <a:close/>
                  <a:moveTo>
                    <a:pt x="19691" y="24273"/>
                  </a:moveTo>
                  <a:cubicBezTo>
                    <a:pt x="19699" y="24211"/>
                    <a:pt x="19576" y="24202"/>
                    <a:pt x="19523" y="24282"/>
                  </a:cubicBezTo>
                  <a:cubicBezTo>
                    <a:pt x="19576" y="24326"/>
                    <a:pt x="19638" y="24282"/>
                    <a:pt x="19691" y="24273"/>
                  </a:cubicBezTo>
                  <a:close/>
                  <a:moveTo>
                    <a:pt x="19691" y="24344"/>
                  </a:moveTo>
                  <a:cubicBezTo>
                    <a:pt x="19735" y="24379"/>
                    <a:pt x="19682" y="24432"/>
                    <a:pt x="19717" y="24476"/>
                  </a:cubicBezTo>
                  <a:cubicBezTo>
                    <a:pt x="19761" y="24458"/>
                    <a:pt x="19779" y="24414"/>
                    <a:pt x="19761" y="24388"/>
                  </a:cubicBezTo>
                  <a:cubicBezTo>
                    <a:pt x="19752" y="24352"/>
                    <a:pt x="19717" y="24326"/>
                    <a:pt x="19691" y="24344"/>
                  </a:cubicBezTo>
                  <a:close/>
                  <a:moveTo>
                    <a:pt x="19399" y="25633"/>
                  </a:moveTo>
                  <a:cubicBezTo>
                    <a:pt x="19382" y="25571"/>
                    <a:pt x="19364" y="25509"/>
                    <a:pt x="19355" y="25439"/>
                  </a:cubicBezTo>
                  <a:cubicBezTo>
                    <a:pt x="19214" y="25386"/>
                    <a:pt x="19320" y="25703"/>
                    <a:pt x="19399" y="25633"/>
                  </a:cubicBezTo>
                  <a:close/>
                  <a:moveTo>
                    <a:pt x="19593" y="26348"/>
                  </a:moveTo>
                  <a:cubicBezTo>
                    <a:pt x="19496" y="26101"/>
                    <a:pt x="19682" y="26171"/>
                    <a:pt x="19602" y="25942"/>
                  </a:cubicBezTo>
                  <a:cubicBezTo>
                    <a:pt x="19523" y="25960"/>
                    <a:pt x="19558" y="26118"/>
                    <a:pt x="19532" y="26207"/>
                  </a:cubicBezTo>
                  <a:cubicBezTo>
                    <a:pt x="19461" y="26286"/>
                    <a:pt x="19470" y="26057"/>
                    <a:pt x="19408" y="26136"/>
                  </a:cubicBezTo>
                  <a:cubicBezTo>
                    <a:pt x="19443" y="26304"/>
                    <a:pt x="19532" y="26295"/>
                    <a:pt x="19593" y="26348"/>
                  </a:cubicBezTo>
                  <a:close/>
                  <a:moveTo>
                    <a:pt x="19858" y="27990"/>
                  </a:moveTo>
                  <a:cubicBezTo>
                    <a:pt x="19876" y="28052"/>
                    <a:pt x="19911" y="28123"/>
                    <a:pt x="19938" y="28185"/>
                  </a:cubicBezTo>
                  <a:cubicBezTo>
                    <a:pt x="20044" y="28185"/>
                    <a:pt x="19929" y="27911"/>
                    <a:pt x="19858" y="27990"/>
                  </a:cubicBezTo>
                  <a:close/>
                  <a:moveTo>
                    <a:pt x="20220" y="28185"/>
                  </a:moveTo>
                  <a:cubicBezTo>
                    <a:pt x="20167" y="28043"/>
                    <a:pt x="20114" y="27946"/>
                    <a:pt x="20053" y="27911"/>
                  </a:cubicBezTo>
                  <a:cubicBezTo>
                    <a:pt x="20070" y="27973"/>
                    <a:pt x="20053" y="27999"/>
                    <a:pt x="20044" y="28026"/>
                  </a:cubicBezTo>
                  <a:cubicBezTo>
                    <a:pt x="20097" y="28158"/>
                    <a:pt x="20159" y="28202"/>
                    <a:pt x="20220" y="28185"/>
                  </a:cubicBezTo>
                  <a:close/>
                  <a:moveTo>
                    <a:pt x="21536" y="30745"/>
                  </a:moveTo>
                  <a:cubicBezTo>
                    <a:pt x="21571" y="30869"/>
                    <a:pt x="21545" y="30957"/>
                    <a:pt x="21651" y="31116"/>
                  </a:cubicBezTo>
                  <a:cubicBezTo>
                    <a:pt x="21721" y="31116"/>
                    <a:pt x="21704" y="31081"/>
                    <a:pt x="21668" y="31019"/>
                  </a:cubicBezTo>
                  <a:cubicBezTo>
                    <a:pt x="21642" y="30966"/>
                    <a:pt x="21589" y="30904"/>
                    <a:pt x="21571" y="30869"/>
                  </a:cubicBezTo>
                  <a:cubicBezTo>
                    <a:pt x="21562" y="30851"/>
                    <a:pt x="21615" y="30851"/>
                    <a:pt x="21615" y="30834"/>
                  </a:cubicBezTo>
                  <a:cubicBezTo>
                    <a:pt x="21615" y="30842"/>
                    <a:pt x="21545" y="30710"/>
                    <a:pt x="21554" y="30728"/>
                  </a:cubicBezTo>
                  <a:cubicBezTo>
                    <a:pt x="21518" y="30657"/>
                    <a:pt x="21457" y="30595"/>
                    <a:pt x="21421" y="30524"/>
                  </a:cubicBezTo>
                  <a:cubicBezTo>
                    <a:pt x="21324" y="30533"/>
                    <a:pt x="21465" y="30657"/>
                    <a:pt x="21536" y="30745"/>
                  </a:cubicBezTo>
                  <a:close/>
                  <a:moveTo>
                    <a:pt x="21209" y="30472"/>
                  </a:moveTo>
                  <a:cubicBezTo>
                    <a:pt x="21156" y="30392"/>
                    <a:pt x="21094" y="30321"/>
                    <a:pt x="21042" y="30242"/>
                  </a:cubicBezTo>
                  <a:cubicBezTo>
                    <a:pt x="20980" y="30224"/>
                    <a:pt x="21015" y="30313"/>
                    <a:pt x="21077" y="30392"/>
                  </a:cubicBezTo>
                  <a:cubicBezTo>
                    <a:pt x="21130" y="30463"/>
                    <a:pt x="21209" y="30533"/>
                    <a:pt x="21209" y="30472"/>
                  </a:cubicBezTo>
                  <a:close/>
                  <a:moveTo>
                    <a:pt x="21068" y="29951"/>
                  </a:moveTo>
                  <a:cubicBezTo>
                    <a:pt x="20980" y="30065"/>
                    <a:pt x="21209" y="30198"/>
                    <a:pt x="21209" y="30330"/>
                  </a:cubicBezTo>
                  <a:cubicBezTo>
                    <a:pt x="21245" y="30286"/>
                    <a:pt x="21333" y="30445"/>
                    <a:pt x="21377" y="30419"/>
                  </a:cubicBezTo>
                  <a:cubicBezTo>
                    <a:pt x="21271" y="30233"/>
                    <a:pt x="21174" y="30180"/>
                    <a:pt x="21068" y="29951"/>
                  </a:cubicBezTo>
                  <a:close/>
                  <a:moveTo>
                    <a:pt x="20618" y="29694"/>
                  </a:moveTo>
                  <a:cubicBezTo>
                    <a:pt x="20662" y="29836"/>
                    <a:pt x="20732" y="29809"/>
                    <a:pt x="20812" y="29906"/>
                  </a:cubicBezTo>
                  <a:cubicBezTo>
                    <a:pt x="20847" y="29959"/>
                    <a:pt x="20909" y="30215"/>
                    <a:pt x="20997" y="30127"/>
                  </a:cubicBezTo>
                  <a:cubicBezTo>
                    <a:pt x="20962" y="30021"/>
                    <a:pt x="20697" y="29633"/>
                    <a:pt x="20618" y="29694"/>
                  </a:cubicBezTo>
                  <a:close/>
                  <a:moveTo>
                    <a:pt x="20229" y="28891"/>
                  </a:moveTo>
                  <a:cubicBezTo>
                    <a:pt x="20300" y="29006"/>
                    <a:pt x="20379" y="29129"/>
                    <a:pt x="20450" y="29085"/>
                  </a:cubicBezTo>
                  <a:cubicBezTo>
                    <a:pt x="20370" y="28979"/>
                    <a:pt x="20300" y="28847"/>
                    <a:pt x="20229" y="28891"/>
                  </a:cubicBezTo>
                  <a:close/>
                  <a:moveTo>
                    <a:pt x="24830" y="32237"/>
                  </a:moveTo>
                  <a:cubicBezTo>
                    <a:pt x="24830" y="32184"/>
                    <a:pt x="24856" y="32132"/>
                    <a:pt x="24724" y="32079"/>
                  </a:cubicBezTo>
                  <a:cubicBezTo>
                    <a:pt x="24609" y="32087"/>
                    <a:pt x="24573" y="32096"/>
                    <a:pt x="24609" y="32202"/>
                  </a:cubicBezTo>
                  <a:cubicBezTo>
                    <a:pt x="24732" y="32282"/>
                    <a:pt x="24732" y="32202"/>
                    <a:pt x="24830" y="32237"/>
                  </a:cubicBezTo>
                  <a:close/>
                  <a:moveTo>
                    <a:pt x="25624" y="32335"/>
                  </a:moveTo>
                  <a:cubicBezTo>
                    <a:pt x="25562" y="32308"/>
                    <a:pt x="25554" y="32282"/>
                    <a:pt x="25536" y="32255"/>
                  </a:cubicBezTo>
                  <a:cubicBezTo>
                    <a:pt x="25589" y="32264"/>
                    <a:pt x="25668" y="32282"/>
                    <a:pt x="25598" y="32237"/>
                  </a:cubicBezTo>
                  <a:cubicBezTo>
                    <a:pt x="25465" y="32264"/>
                    <a:pt x="25421" y="32167"/>
                    <a:pt x="25227" y="32132"/>
                  </a:cubicBezTo>
                  <a:cubicBezTo>
                    <a:pt x="25174" y="32229"/>
                    <a:pt x="25395" y="32255"/>
                    <a:pt x="25527" y="32273"/>
                  </a:cubicBezTo>
                  <a:cubicBezTo>
                    <a:pt x="25501" y="32317"/>
                    <a:pt x="25580" y="32370"/>
                    <a:pt x="25624" y="32335"/>
                  </a:cubicBezTo>
                  <a:close/>
                  <a:moveTo>
                    <a:pt x="9510" y="13404"/>
                  </a:moveTo>
                  <a:cubicBezTo>
                    <a:pt x="9413" y="13262"/>
                    <a:pt x="9342" y="13262"/>
                    <a:pt x="9218" y="13165"/>
                  </a:cubicBezTo>
                  <a:cubicBezTo>
                    <a:pt x="9192" y="13059"/>
                    <a:pt x="9192" y="12953"/>
                    <a:pt x="9183" y="12856"/>
                  </a:cubicBezTo>
                  <a:cubicBezTo>
                    <a:pt x="9307" y="12856"/>
                    <a:pt x="9439" y="12997"/>
                    <a:pt x="9563" y="13103"/>
                  </a:cubicBezTo>
                  <a:cubicBezTo>
                    <a:pt x="9483" y="13086"/>
                    <a:pt x="9404" y="13059"/>
                    <a:pt x="9324" y="12944"/>
                  </a:cubicBezTo>
                  <a:cubicBezTo>
                    <a:pt x="9254" y="12980"/>
                    <a:pt x="9280" y="13042"/>
                    <a:pt x="9342" y="13112"/>
                  </a:cubicBezTo>
                  <a:cubicBezTo>
                    <a:pt x="9404" y="13086"/>
                    <a:pt x="9536" y="13148"/>
                    <a:pt x="9625" y="13227"/>
                  </a:cubicBezTo>
                  <a:cubicBezTo>
                    <a:pt x="9713" y="13315"/>
                    <a:pt x="9766" y="13421"/>
                    <a:pt x="9686" y="13501"/>
                  </a:cubicBezTo>
                  <a:cubicBezTo>
                    <a:pt x="9642" y="13421"/>
                    <a:pt x="9669" y="13377"/>
                    <a:pt x="9598" y="13342"/>
                  </a:cubicBezTo>
                  <a:cubicBezTo>
                    <a:pt x="9580" y="13439"/>
                    <a:pt x="9642" y="13518"/>
                    <a:pt x="9704" y="13598"/>
                  </a:cubicBezTo>
                  <a:cubicBezTo>
                    <a:pt x="9757" y="13677"/>
                    <a:pt x="9810" y="13757"/>
                    <a:pt x="9784" y="13819"/>
                  </a:cubicBezTo>
                  <a:lnTo>
                    <a:pt x="9881" y="13774"/>
                  </a:lnTo>
                  <a:cubicBezTo>
                    <a:pt x="9854" y="13651"/>
                    <a:pt x="9784" y="13642"/>
                    <a:pt x="9739" y="13545"/>
                  </a:cubicBezTo>
                  <a:cubicBezTo>
                    <a:pt x="9792" y="13474"/>
                    <a:pt x="9863" y="13536"/>
                    <a:pt x="9907" y="13616"/>
                  </a:cubicBezTo>
                  <a:cubicBezTo>
                    <a:pt x="9951" y="13704"/>
                    <a:pt x="9969" y="13801"/>
                    <a:pt x="9934" y="13827"/>
                  </a:cubicBezTo>
                  <a:cubicBezTo>
                    <a:pt x="9969" y="13863"/>
                    <a:pt x="9987" y="13907"/>
                    <a:pt x="9995" y="13942"/>
                  </a:cubicBezTo>
                  <a:cubicBezTo>
                    <a:pt x="10013" y="13986"/>
                    <a:pt x="10022" y="14031"/>
                    <a:pt x="10022" y="14083"/>
                  </a:cubicBezTo>
                  <a:cubicBezTo>
                    <a:pt x="9969" y="14066"/>
                    <a:pt x="9942" y="13978"/>
                    <a:pt x="9881" y="13986"/>
                  </a:cubicBezTo>
                  <a:cubicBezTo>
                    <a:pt x="9863" y="13925"/>
                    <a:pt x="9951" y="13933"/>
                    <a:pt x="9916" y="13863"/>
                  </a:cubicBezTo>
                  <a:cubicBezTo>
                    <a:pt x="9898" y="13827"/>
                    <a:pt x="9845" y="13880"/>
                    <a:pt x="9819" y="13836"/>
                  </a:cubicBezTo>
                  <a:cubicBezTo>
                    <a:pt x="9792" y="13863"/>
                    <a:pt x="9828" y="13916"/>
                    <a:pt x="9845" y="13960"/>
                  </a:cubicBezTo>
                  <a:cubicBezTo>
                    <a:pt x="9722" y="13969"/>
                    <a:pt x="9660" y="13854"/>
                    <a:pt x="9616" y="13757"/>
                  </a:cubicBezTo>
                  <a:cubicBezTo>
                    <a:pt x="9563" y="13668"/>
                    <a:pt x="9580" y="13510"/>
                    <a:pt x="9510" y="13404"/>
                  </a:cubicBezTo>
                  <a:close/>
                  <a:moveTo>
                    <a:pt x="9227" y="13607"/>
                  </a:moveTo>
                  <a:lnTo>
                    <a:pt x="9174" y="13527"/>
                  </a:lnTo>
                  <a:cubicBezTo>
                    <a:pt x="9271" y="13563"/>
                    <a:pt x="9192" y="13457"/>
                    <a:pt x="9271" y="13430"/>
                  </a:cubicBezTo>
                  <a:cubicBezTo>
                    <a:pt x="9333" y="13510"/>
                    <a:pt x="9271" y="13563"/>
                    <a:pt x="9227" y="13607"/>
                  </a:cubicBezTo>
                  <a:close/>
                  <a:moveTo>
                    <a:pt x="9598" y="13986"/>
                  </a:moveTo>
                  <a:cubicBezTo>
                    <a:pt x="9616" y="14101"/>
                    <a:pt x="9633" y="14083"/>
                    <a:pt x="9633" y="14163"/>
                  </a:cubicBezTo>
                  <a:cubicBezTo>
                    <a:pt x="9589" y="14172"/>
                    <a:pt x="9510" y="13986"/>
                    <a:pt x="9598" y="1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29"/>
          <p:cNvGrpSpPr/>
          <p:nvPr/>
        </p:nvGrpSpPr>
        <p:grpSpPr>
          <a:xfrm>
            <a:off x="-165037" y="-122300"/>
            <a:ext cx="1643697" cy="1200776"/>
            <a:chOff x="-165037" y="-122300"/>
            <a:chExt cx="1643697" cy="1200776"/>
          </a:xfrm>
        </p:grpSpPr>
        <p:sp>
          <p:nvSpPr>
            <p:cNvPr id="7339" name="Google Shape;7339;p29"/>
            <p:cNvSpPr/>
            <p:nvPr/>
          </p:nvSpPr>
          <p:spPr>
            <a:xfrm>
              <a:off x="46708" y="-78871"/>
              <a:ext cx="305084" cy="302004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9"/>
            <p:cNvSpPr/>
            <p:nvPr/>
          </p:nvSpPr>
          <p:spPr>
            <a:xfrm>
              <a:off x="219165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197354" y="190330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185432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9"/>
            <p:cNvSpPr/>
            <p:nvPr/>
          </p:nvSpPr>
          <p:spPr>
            <a:xfrm>
              <a:off x="196270" y="150904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9"/>
            <p:cNvSpPr/>
            <p:nvPr/>
          </p:nvSpPr>
          <p:spPr>
            <a:xfrm>
              <a:off x="198573" y="15275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192613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9"/>
            <p:cNvSpPr/>
            <p:nvPr/>
          </p:nvSpPr>
          <p:spPr>
            <a:xfrm>
              <a:off x="186652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9"/>
            <p:cNvSpPr/>
            <p:nvPr/>
          </p:nvSpPr>
          <p:spPr>
            <a:xfrm>
              <a:off x="186787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187871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181910" y="173851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181910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9"/>
            <p:cNvSpPr/>
            <p:nvPr/>
          </p:nvSpPr>
          <p:spPr>
            <a:xfrm>
              <a:off x="178252" y="126418"/>
              <a:ext cx="3793" cy="3080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9"/>
            <p:cNvSpPr/>
            <p:nvPr/>
          </p:nvSpPr>
          <p:spPr>
            <a:xfrm>
              <a:off x="178252" y="146900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178252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9"/>
            <p:cNvSpPr/>
            <p:nvPr/>
          </p:nvSpPr>
          <p:spPr>
            <a:xfrm>
              <a:off x="174730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9"/>
            <p:cNvSpPr/>
            <p:nvPr/>
          </p:nvSpPr>
          <p:spPr>
            <a:xfrm>
              <a:off x="169853" y="96541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175814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174730" y="117023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175814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169853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172292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169853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165111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171072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155493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166331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165111" y="92537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17229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168634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129211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156712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151970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160370" y="141356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161454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154274" y="114251"/>
              <a:ext cx="6232" cy="585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154274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153190" y="72054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277554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265633" y="-1061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90872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167550" y="-81643"/>
              <a:ext cx="2439" cy="5698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172292" y="-100585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381598" y="-115524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11309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272813" y="-5577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112412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263194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192613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141133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126772" y="62506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1389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139913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142352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139913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315758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77731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7731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1188" y="-122300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17229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380379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50230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148313" y="5711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138830" y="102701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135172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138830" y="77598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133004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126772" y="77444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122031" y="60966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124469" y="65278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123250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96968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93310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3963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65809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6743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20426" y="-100585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178252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179472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239215" y="-11829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281077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336214" y="-121068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582641" y="-78871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755099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733287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721366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732068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734507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728546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722585" y="144128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722720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723669" y="149518"/>
              <a:ext cx="6367" cy="6006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717708" y="173851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717708" y="123800"/>
              <a:ext cx="5012" cy="5544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14186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715405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714186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710528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705786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11747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710528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711747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705786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708225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705786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701045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07005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91426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702264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701045" y="9253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708225" y="110093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04567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665144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692645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687904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696168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697387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90207" y="114251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90207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688987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813488" y="-10736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801430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626805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703348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708225" y="-100585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917531" y="-115524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649023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808611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648345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799127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728546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77066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663925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617322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75847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678285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75847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851691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613664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613664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38341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708225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916312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6163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684246" y="57116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674627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671105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74627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68937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662706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657964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60267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659183" y="72054"/>
              <a:ext cx="1219" cy="5544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32766" y="19076"/>
              <a:ext cx="6232" cy="3850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629244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19896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601743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42676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56223" y="-100585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714186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15405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75149" y="-118296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817010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872012" y="-121068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118438" y="-78871"/>
              <a:ext cx="306439" cy="302004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291032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269220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257299" y="170001"/>
              <a:ext cx="14360" cy="13706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268001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270440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264479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258383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258518" y="14551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259602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254860" y="173851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253641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250119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251202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250119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246461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241719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247680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246461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247680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241719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244022" y="126418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241719" y="125186"/>
              <a:ext cx="2439" cy="1386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236842" y="100699"/>
              <a:ext cx="6232" cy="6930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242939" y="111479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227359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1238062" y="107475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1236842" y="92537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124402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1240500" y="110093"/>
              <a:ext cx="3658" cy="154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1201077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1228578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1223701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1232101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1233320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1226140" y="114251"/>
              <a:ext cx="7316" cy="5852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1226140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1224921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1349285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1337364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1162738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1239281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1244022" y="-100585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1454548" y="-115524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118482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1344544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1184279" y="-8182"/>
              <a:ext cx="3658" cy="5698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1334925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1264479" y="1903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1212999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1199858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1153120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1211780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1214218" y="4756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1211780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1387624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1149597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1149597" y="-104743"/>
              <a:ext cx="9619" cy="17865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1074274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124402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1452245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1122096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1220179" y="57116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1210560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1207038" y="72054"/>
              <a:ext cx="8399" cy="5544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1210560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1204871" y="39559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1198639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1193897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1196200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1194981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1168699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1165177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1155694" y="30473"/>
              <a:ext cx="6503" cy="3234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1137676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1078609" y="-109210"/>
              <a:ext cx="18424" cy="8778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1092157" y="-100585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1251202" y="201264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1251202" y="208040"/>
              <a:ext cx="6232" cy="4312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1311082" y="-118296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1352943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1407945" y="-121068"/>
              <a:ext cx="9754" cy="2002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-119654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53617" y="659274"/>
              <a:ext cx="3929" cy="215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29909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17987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29773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32347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2638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20426" y="596902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20019" y="598288"/>
              <a:ext cx="5283" cy="1540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21510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15549" y="626625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15549" y="576574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12026" y="580578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12026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12026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8369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3627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8369" y="569797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8369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9588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3627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606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3627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-1115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4846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-10733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-1115" y="560249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-1115" y="545311"/>
              <a:ext cx="1219" cy="4158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606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2408" y="563021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-38234" y="537148"/>
              <a:ext cx="27636" cy="15246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-10733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-14391" y="545311"/>
              <a:ext cx="13412" cy="11550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-7211" y="594284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-599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-11952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-11952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-13172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111328" y="3454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99271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-75354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1188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6066" y="353575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15372" y="337250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-53272" y="450136"/>
              <a:ext cx="3251" cy="723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106451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-53814" y="444745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96968" y="605064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26387" y="643258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-25093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-39454" y="515434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-86056" y="445978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-26313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-25093" y="500495"/>
              <a:ext cx="2032" cy="1386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-26313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148313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-88495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-88495" y="348184"/>
              <a:ext cx="9754" cy="17711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-165037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846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14153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-117215" y="424263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-19133" y="509889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-27532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-32273" y="524828"/>
              <a:ext cx="9754" cy="5698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-27532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-32951" y="492795"/>
              <a:ext cx="8535" cy="3234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-39454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-45414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-41892" y="51805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-42976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-6939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-72916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-82128" y="483555"/>
              <a:ext cx="5690" cy="2926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-100417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-160025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-145936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12026" y="65403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13246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72989" y="334478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113631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169853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416279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589550" y="659274"/>
              <a:ext cx="5148" cy="215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565842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553920" y="624161"/>
              <a:ext cx="15579" cy="13706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565707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568281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562184" y="593668"/>
              <a:ext cx="5012" cy="4774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556223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556359" y="59828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557443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551482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551482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547824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547824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547824" y="564407"/>
              <a:ext cx="6232" cy="15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544302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539560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545521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544302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545521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539560" y="589664"/>
              <a:ext cx="8399" cy="4774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541863" y="579346"/>
              <a:ext cx="5012" cy="4158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539560" y="577960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534683" y="553473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540644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525200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534683" y="560249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534683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541863" y="563329"/>
              <a:ext cx="813" cy="123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538341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498783" y="537148"/>
              <a:ext cx="26553" cy="15246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525200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521542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529942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52994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523981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523981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522761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647126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635204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60579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537122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541863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751305" y="337250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82661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642385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482119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632766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562184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510840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496480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50961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509621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512059" y="500495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509621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684246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47438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447438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370896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540644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750086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418718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516801" y="509889"/>
              <a:ext cx="3658" cy="4312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508401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503660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508401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502982" y="492795"/>
              <a:ext cx="9212" cy="3234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496480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490519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494041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492822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66540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63018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53670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35381" y="418873"/>
              <a:ext cx="12193" cy="1540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375908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389997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547824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549043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608923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649565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705786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665144" y="776472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837602" y="1061072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815791" y="1044286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803869" y="1025343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814707" y="1006247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818229" y="1006863"/>
              <a:ext cx="1084" cy="1694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811049" y="995312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805088" y="999471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805359" y="1000857"/>
              <a:ext cx="5825" cy="154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806308" y="1004861"/>
              <a:ext cx="7180" cy="5544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801430" y="1029193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801430" y="979142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796689" y="981760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797908" y="1002243"/>
              <a:ext cx="7316" cy="2772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796689" y="966822"/>
              <a:ext cx="7316" cy="154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793167" y="951883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788290" y="951883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794250" y="97098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793167" y="9722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794250" y="97637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788290" y="991924"/>
              <a:ext cx="9754" cy="3696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790728" y="981760"/>
              <a:ext cx="4877" cy="2926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789509" y="979142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783548" y="956041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790728" y="96682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773929" y="938331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784767" y="962817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783548" y="947879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790728" y="96543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788290" y="965436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747647" y="939717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775149" y="937715"/>
              <a:ext cx="4877" cy="8932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770407" y="946493"/>
              <a:ext cx="13276" cy="12320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778806" y="996698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779890" y="984532"/>
              <a:ext cx="7316" cy="12628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772710" y="969594"/>
              <a:ext cx="7316" cy="508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773929" y="934173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772710" y="927396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895991" y="747981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884069" y="749213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710528" y="804963"/>
              <a:ext cx="11380" cy="7700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787070" y="773700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790728" y="754757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1001254" y="739819"/>
              <a:ext cx="9754" cy="4158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731526" y="852550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891249" y="799572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730849" y="84716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882850" y="1006247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811049" y="1044440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759569" y="900138"/>
              <a:ext cx="1219" cy="77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746428" y="917848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699825" y="847160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59569" y="901524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760788" y="90291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58485" y="898905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934194" y="878423"/>
              <a:ext cx="1219" cy="1694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696168" y="7533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697387" y="750599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620844" y="732888"/>
              <a:ext cx="405605" cy="340197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790728" y="757375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998815" y="743823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668666" y="82683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766749" y="91245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757266" y="957735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753608" y="927396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758485" y="932787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752118" y="894901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746428" y="932787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740467" y="916154"/>
              <a:ext cx="2574" cy="462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742906" y="920620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741687" y="927396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16489" y="874419"/>
              <a:ext cx="5012" cy="338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712966" y="893361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703077" y="885661"/>
              <a:ext cx="5690" cy="338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684246" y="821287"/>
              <a:ext cx="13276" cy="1540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624773" y="744747"/>
              <a:ext cx="18966" cy="10164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638862" y="75475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797908" y="1055220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799127" y="1061996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858871" y="73704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899513" y="742437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955735" y="733658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952212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1125348" y="659274"/>
              <a:ext cx="5283" cy="215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1102859" y="643258"/>
              <a:ext cx="5012" cy="1386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089718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1101640" y="603832"/>
              <a:ext cx="2574" cy="2772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1104078" y="605526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09811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1092157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1092292" y="598288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1093376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087415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1087415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083757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083757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083757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1080235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1075358" y="549315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081454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080235" y="56979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1081454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075358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07779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1075358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070616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1076577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060998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071836" y="560249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070616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7779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074274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1034716" y="537148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1060998" y="536070"/>
              <a:ext cx="6232" cy="8008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1057475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065875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1065875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1059914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59914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058695" y="524828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183059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171138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996512" y="403934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073055" y="372671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077796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287103" y="337250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1018594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178318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1018053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1168699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098117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046638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032413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986894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045554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046638" y="500495"/>
              <a:ext cx="2168" cy="1386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1045554" y="496337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0179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983371" y="352189"/>
              <a:ext cx="0" cy="15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983371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906693" y="330474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1076577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1285884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954651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1053818" y="509889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044334" y="555475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039593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1044334" y="530372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1038780" y="492795"/>
              <a:ext cx="9348" cy="3234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032413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027536" y="514048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029974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028755" y="526214"/>
              <a:ext cx="1355" cy="4312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00247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998815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989603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971314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911841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925931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1083757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1084977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1144856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185498" y="340022"/>
              <a:ext cx="2439" cy="6930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1241719" y="331860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ue Ellen Francisco"/>
              <a:buNone/>
              <a:defRPr sz="35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sarmiento_fmsnor_org/EfYqrCCsQbVEjFJfGuNTilUBNqIzlUezQ2SO8TGi5s2tfQ?e=JnUFn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4A57C3-D691-413B-B34E-F23E13087A5A}"/>
              </a:ext>
            </a:extLst>
          </p:cNvPr>
          <p:cNvSpPr/>
          <p:nvPr/>
        </p:nvSpPr>
        <p:spPr>
          <a:xfrm>
            <a:off x="1" y="442051"/>
            <a:ext cx="9218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Century Gothic" panose="020B0502020202020204" pitchFamily="34" charset="0"/>
              </a:rPr>
              <a:t>ENVIRONMENT AND SOCIETY (Constitucional </a:t>
            </a:r>
            <a:r>
              <a:rPr lang="es-ES" sz="2400" b="1" dirty="0" err="1">
                <a:latin typeface="Century Gothic" panose="020B0502020202020204" pitchFamily="34" charset="0"/>
              </a:rPr>
              <a:t>Law</a:t>
            </a:r>
            <a:r>
              <a:rPr lang="es-ES" sz="2400" b="1" dirty="0">
                <a:latin typeface="Century Gothic" panose="020B0502020202020204" pitchFamily="34" charset="0"/>
              </a:rPr>
              <a:t>)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/>
            <a:r>
              <a:rPr lang="es-CO" sz="2400" dirty="0">
                <a:latin typeface="Century Gothic" panose="020B0502020202020204" pitchFamily="34" charset="0"/>
              </a:rPr>
              <a:t>SEMANA 5 periodo 2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Mayo 12 al 16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fontAlgn="base"/>
            <a:r>
              <a:rPr lang="es-ES" sz="2400" b="1" dirty="0"/>
              <a:t>AXIS: ACTIVE ENVIRONMENTAL CITIZEN</a:t>
            </a:r>
            <a:r>
              <a:rPr lang="es-ES" sz="2400" dirty="0"/>
              <a:t> </a:t>
            </a:r>
          </a:p>
          <a:p>
            <a:pPr fontAlgn="base"/>
            <a:r>
              <a:rPr lang="es-ES" sz="2400" dirty="0"/>
              <a:t>Reconozco la importancia de la participación y el diálogo en el hogar y en el aula, a través de la socialización de una consulta sobre el cuidado del agua para cuidar los recursos naturales.</a:t>
            </a:r>
          </a:p>
          <a:p>
            <a:pPr algn="just" fontAlgn="base"/>
            <a:endParaRPr lang="es-CO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1" name="Google Shape;7921;p32"/>
          <p:cNvSpPr/>
          <p:nvPr/>
        </p:nvSpPr>
        <p:spPr>
          <a:xfrm>
            <a:off x="2721725" y="3660150"/>
            <a:ext cx="3712500" cy="2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3DA037-709C-49CE-A48B-606937D4F7D4}"/>
              </a:ext>
            </a:extLst>
          </p:cNvPr>
          <p:cNvSpPr/>
          <p:nvPr/>
        </p:nvSpPr>
        <p:spPr>
          <a:xfrm>
            <a:off x="1" y="586591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800" b="1" dirty="0">
                <a:solidFill>
                  <a:srgbClr val="333333"/>
                </a:solidFill>
                <a:latin typeface="Lucida Sans" panose="020B0602030504020204" pitchFamily="34" charset="0"/>
              </a:rPr>
              <a:t>ACTIVADOR COGNITIVO: </a:t>
            </a:r>
            <a:r>
              <a:rPr lang="es-ES" sz="1800" b="1" dirty="0">
                <a:solidFill>
                  <a:srgbClr val="000000"/>
                </a:solidFill>
                <a:latin typeface="Lucida Sans" panose="020B0602030504020204" pitchFamily="34" charset="0"/>
              </a:rPr>
              <a:t>Tiempo 5 minutes : </a:t>
            </a:r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Se inicia preguntando:</a:t>
            </a:r>
            <a:r>
              <a:rPr lang="es-ES" sz="1800" dirty="0">
                <a:solidFill>
                  <a:srgbClr val="000000"/>
                </a:solidFill>
                <a:latin typeface="WordVisiCarriageReturn_MSFontService"/>
              </a:rPr>
              <a:t> </a:t>
            </a:r>
            <a:br>
              <a:rPr lang="es-ES" sz="1800" dirty="0">
                <a:solidFill>
                  <a:srgbClr val="000000"/>
                </a:solidFill>
                <a:latin typeface="WordVisiCarriageReturn_MSFontService"/>
              </a:rPr>
            </a:br>
            <a:r>
              <a:rPr lang="es-ES" sz="1800" b="1" dirty="0">
                <a:solidFill>
                  <a:srgbClr val="000000"/>
                </a:solidFill>
                <a:latin typeface="Lucida Sans" panose="020B0602030504020204" pitchFamily="34" charset="0"/>
              </a:rPr>
              <a:t>“¿Qué cosas hacemos en casa para no desperdiciar el agua?”</a:t>
            </a:r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Se recuerda a los niños el compromiso de una consulta en familia sobre este tema.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b="1" dirty="0">
                <a:solidFill>
                  <a:srgbClr val="000000"/>
                </a:solidFill>
                <a:latin typeface="Lucida Sans" panose="020B0602030504020204" pitchFamily="34" charset="0"/>
              </a:rPr>
              <a:t>Desarrollo: Tiempo 30 minutos</a:t>
            </a:r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La docente explica que cada niño podrá compartir lo que preguntó o conversó en casa y lo que le respondieron.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Se les motiva a escuchar con atención a sus compañeros para aprender nuevas ideas.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b="1" dirty="0">
                <a:solidFill>
                  <a:srgbClr val="000000"/>
                </a:solidFill>
                <a:latin typeface="Lucida Sans" panose="020B0602030504020204" pitchFamily="34" charset="0"/>
              </a:rPr>
              <a:t>Orientación de la atención: </a:t>
            </a:r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Los estudiantes, de manera voluntaria u organizada por </a:t>
            </a:r>
            <a:r>
              <a:rPr lang="es-ES" sz="1800" dirty="0" err="1">
                <a:solidFill>
                  <a:srgbClr val="000000"/>
                </a:solidFill>
                <a:latin typeface="Lucida Sans" panose="020B0602030504020204" pitchFamily="34" charset="0"/>
              </a:rPr>
              <a:t>teams</a:t>
            </a:r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 cooperativos comparten brevemente: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¿Qué preguntaron en casa?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¿Qué les respondieron? </a:t>
            </a:r>
            <a:endParaRPr lang="es-ES" sz="1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s-ES" sz="1800" dirty="0">
                <a:solidFill>
                  <a:srgbClr val="000000"/>
                </a:solidFill>
                <a:latin typeface="Lucida Sans" panose="020B0602030504020204" pitchFamily="34" charset="0"/>
              </a:rPr>
              <a:t>¿Qué aprendieron? </a:t>
            </a:r>
          </a:p>
          <a:p>
            <a:pPr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1" name="Google Shape;7921;p32"/>
          <p:cNvSpPr/>
          <p:nvPr/>
        </p:nvSpPr>
        <p:spPr>
          <a:xfrm>
            <a:off x="2721725" y="3660150"/>
            <a:ext cx="3712500" cy="2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AB3936C-7C8E-4F54-B38D-389A301D748E}"/>
              </a:ext>
            </a:extLst>
          </p:cNvPr>
          <p:cNvSpPr/>
          <p:nvPr/>
        </p:nvSpPr>
        <p:spPr>
          <a:xfrm>
            <a:off x="0" y="667117"/>
            <a:ext cx="9144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/>
              <a:t>“¿Qué cosas hacemos en casa para no desperdiciar el agua?”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Se recuerda a los niños el compromiso de una consulta en familia sobre este tema. </a:t>
            </a:r>
          </a:p>
          <a:p>
            <a:pPr fontAlgn="base"/>
            <a:r>
              <a:rPr lang="es-ES" b="1" dirty="0"/>
              <a:t>Desarrollo: Tiempo 30 minutos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La docente explica que cada niño podrá compartir lo que preguntó o conversó en casa y lo que le respondieron. </a:t>
            </a:r>
          </a:p>
          <a:p>
            <a:pPr fontAlgn="base"/>
            <a:r>
              <a:rPr lang="es-ES" dirty="0"/>
              <a:t>Se les motiva a escuchar con atención a sus compañeros para aprender nuevas ideas. </a:t>
            </a:r>
          </a:p>
          <a:p>
            <a:pPr fontAlgn="base"/>
            <a:r>
              <a:rPr lang="es-ES" b="1" dirty="0"/>
              <a:t>Orientación de la atención: 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Los estudiantes, de manera voluntaria u organizada por </a:t>
            </a:r>
            <a:r>
              <a:rPr lang="es-ES" dirty="0" err="1"/>
              <a:t>teams</a:t>
            </a:r>
            <a:r>
              <a:rPr lang="es-ES" dirty="0"/>
              <a:t> cooperativos comparten brevemente: </a:t>
            </a:r>
          </a:p>
          <a:p>
            <a:pPr fontAlgn="base"/>
            <a:r>
              <a:rPr lang="es-ES" dirty="0"/>
              <a:t>¿Qué preguntaron en casa? </a:t>
            </a:r>
          </a:p>
          <a:p>
            <a:pPr fontAlgn="base"/>
            <a:r>
              <a:rPr lang="es-ES" dirty="0"/>
              <a:t>¿Qué les respondieron? </a:t>
            </a:r>
          </a:p>
          <a:p>
            <a:pPr fontAlgn="base"/>
            <a:r>
              <a:rPr lang="es-ES" dirty="0"/>
              <a:t>¿Qué aprendieron? </a:t>
            </a:r>
          </a:p>
          <a:p>
            <a:pPr fontAlgn="base"/>
            <a:r>
              <a:rPr lang="es-ES" dirty="0"/>
              <a:t>La docente guía y complementa las participaciones, destacando la importancia de la participación familiar. </a:t>
            </a:r>
          </a:p>
          <a:p>
            <a:pPr fontAlgn="base"/>
            <a:r>
              <a:rPr lang="es-ES" b="1" dirty="0"/>
              <a:t>Procesamiento de la información: 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Se identifican entre todos las ideas más repetidas o interesantes. </a:t>
            </a:r>
          </a:p>
          <a:p>
            <a:pPr fontAlgn="base"/>
            <a:r>
              <a:rPr lang="es-ES" dirty="0"/>
              <a:t>Se anotan en un cartel o en el tablero algunas acciones concretas para cuidar el agua desde casa. </a:t>
            </a:r>
          </a:p>
          <a:p>
            <a:pPr fontAlgn="base"/>
            <a:r>
              <a:rPr lang="es-ES" b="1" dirty="0"/>
              <a:t>Cierre: 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Se realiza una reflexión final: </a:t>
            </a:r>
            <a:br>
              <a:rPr lang="es-ES" dirty="0"/>
            </a:br>
            <a:r>
              <a:rPr lang="es-ES" b="1" dirty="0"/>
              <a:t>“¿Por qué es importante hablar en casa sobre el cuidado del agua?”</a:t>
            </a:r>
            <a:r>
              <a:rPr lang="es-ES" dirty="0"/>
              <a:t> </a:t>
            </a:r>
          </a:p>
          <a:p>
            <a:pPr fontAlgn="base"/>
            <a:r>
              <a:rPr lang="es-ES" dirty="0"/>
              <a:t>Se motiva a seguir participando y preguntando en familia sobre temas importantes.  </a:t>
            </a:r>
          </a:p>
          <a:p>
            <a:pPr fontAlgn="base"/>
            <a:r>
              <a:rPr lang="es-ES" dirty="0"/>
              <a:t>Se aplicará lista de chequeo parcial de segundo periodo.  </a:t>
            </a:r>
          </a:p>
          <a:p>
            <a:pPr fontAlgn="base"/>
            <a:r>
              <a:rPr lang="es-ES" u="sng" dirty="0">
                <a:hlinkClick r:id="rId3"/>
              </a:rPr>
              <a:t>CHECKLIST.docx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0120080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Science Lesson by Slidesgo">
  <a:themeElements>
    <a:clrScheme name="Simple Light">
      <a:dk1>
        <a:srgbClr val="96AFED"/>
      </a:dk1>
      <a:lt1>
        <a:srgbClr val="FFB24D"/>
      </a:lt1>
      <a:dk2>
        <a:srgbClr val="B7E26D"/>
      </a:dk2>
      <a:lt2>
        <a:srgbClr val="96AFED"/>
      </a:lt2>
      <a:accent1>
        <a:srgbClr val="FF4040"/>
      </a:accent1>
      <a:accent2>
        <a:srgbClr val="CAA1FF"/>
      </a:accent2>
      <a:accent3>
        <a:srgbClr val="748AB5"/>
      </a:accent3>
      <a:accent4>
        <a:srgbClr val="BF3232"/>
      </a:accent4>
      <a:accent5>
        <a:srgbClr val="9B7FC6"/>
      </a:accent5>
      <a:accent6>
        <a:srgbClr val="D18F42"/>
      </a:accent6>
      <a:hlink>
        <a:srgbClr val="F9F6F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Presentación en pantalla (16:9)</PresentationFormat>
  <Paragraphs>36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Nunito</vt:lpstr>
      <vt:lpstr>Century Gothic</vt:lpstr>
      <vt:lpstr>Comfortaa</vt:lpstr>
      <vt:lpstr>Segoe UI</vt:lpstr>
      <vt:lpstr>Sue Ellen Francisco</vt:lpstr>
      <vt:lpstr>Nunito SemiBold</vt:lpstr>
      <vt:lpstr>WordVisiCarriageReturn_MSFontService</vt:lpstr>
      <vt:lpstr>Lucida Sans</vt:lpstr>
      <vt:lpstr>Roboto Condensed Light</vt:lpstr>
      <vt:lpstr>Social Science Lesson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modified xsi:type="dcterms:W3CDTF">2025-05-12T16:21:00Z</dcterms:modified>
</cp:coreProperties>
</file>