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4"/>
  </p:notesMasterIdLst>
  <p:sldIdLst>
    <p:sldId id="256" r:id="rId5"/>
    <p:sldId id="257" r:id="rId6"/>
    <p:sldId id="306" r:id="rId7"/>
    <p:sldId id="335" r:id="rId8"/>
    <p:sldId id="261" r:id="rId9"/>
    <p:sldId id="327" r:id="rId10"/>
    <p:sldId id="328" r:id="rId11"/>
    <p:sldId id="259" r:id="rId12"/>
    <p:sldId id="345" r:id="rId13"/>
    <p:sldId id="326" r:id="rId14"/>
    <p:sldId id="333" r:id="rId15"/>
    <p:sldId id="336" r:id="rId16"/>
    <p:sldId id="346" r:id="rId17"/>
    <p:sldId id="338" r:id="rId18"/>
    <p:sldId id="339" r:id="rId19"/>
    <p:sldId id="343" r:id="rId20"/>
    <p:sldId id="347" r:id="rId21"/>
    <p:sldId id="344" r:id="rId22"/>
    <p:sldId id="341" r:id="rId23"/>
  </p:sldIdLst>
  <p:sldSz cx="9144000" cy="5143500" type="screen16x9"/>
  <p:notesSz cx="6858000" cy="9144000"/>
  <p:embeddedFontLst>
    <p:embeddedFont>
      <p:font typeface="Atma" panose="020B0604020202020204" charset="0"/>
      <p:regular r:id="rId25"/>
      <p:bold r:id="rId26"/>
    </p:embeddedFont>
    <p:embeddedFont>
      <p:font typeface="Century Gothic" panose="020B050202020202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Dawning of a New Day" panose="020B0604020202020204" charset="0"/>
      <p:regular r:id="rId35"/>
    </p:embeddedFont>
    <p:embeddedFont>
      <p:font typeface="Lexend Light" panose="020B0604020202020204" charset="0"/>
      <p:regular r:id="rId36"/>
      <p:bold r:id="rId37"/>
    </p:embeddedFont>
    <p:embeddedFont>
      <p:font typeface="Montserrat" panose="00000500000000000000" pitchFamily="2" charset="0"/>
      <p:regular r:id="rId38"/>
      <p:bold r:id="rId39"/>
      <p:italic r:id="rId40"/>
      <p:boldItalic r:id="rId41"/>
    </p:embeddedFont>
    <p:embeddedFont>
      <p:font typeface="Nunito" pitchFamily="2" charset="0"/>
      <p:regular r:id="rId42"/>
      <p:bold r:id="rId43"/>
      <p:italic r:id="rId44"/>
      <p:boldItalic r:id="rId45"/>
    </p:embeddedFont>
    <p:embeddedFont>
      <p:font typeface="Nunito Bold" charset="0"/>
      <p:bold r:id="rId46"/>
    </p:embeddedFont>
    <p:embeddedFont>
      <p:font typeface="Nunito Light" pitchFamily="2" charset="0"/>
      <p:regular r:id="rId47"/>
      <p:bold r:id="rId48"/>
      <p:italic r:id="rId49"/>
      <p:boldItalic r:id="rId50"/>
    </p:embeddedFont>
    <p:embeddedFont>
      <p:font typeface="Quicksand" panose="020B0604020202020204" charset="0"/>
      <p:regular r:id="rId51"/>
      <p:bold r:id="rId52"/>
    </p:embeddedFont>
    <p:embeddedFont>
      <p:font typeface="Quicksand Light" panose="020B0604020202020204" charset="0"/>
      <p:regular r:id="rId53"/>
      <p:bold r:id="rId54"/>
    </p:embeddedFont>
    <p:embeddedFont>
      <p:font typeface="Roboto" panose="02000000000000000000" pitchFamily="2"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51">
          <p15:clr>
            <a:srgbClr val="9AA0A6"/>
          </p15:clr>
        </p15:guide>
        <p15:guide id="2" orient="horz" pos="1305">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9FFE06-9F6B-4BCB-8B10-BCEB7777CA9A}" v="4" dt="2023-04-17T12:25:31.275"/>
  </p1510:revLst>
</p1510:revInfo>
</file>

<file path=ppt/tableStyles.xml><?xml version="1.0" encoding="utf-8"?>
<a:tblStyleLst xmlns:a="http://schemas.openxmlformats.org/drawingml/2006/main" def="{69CAABE7-9B6F-4CD4-8C6F-5A3D99585172}">
  <a:tblStyle styleId="{69CAABE7-9B6F-4CD4-8C6F-5A3D995851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84"/>
      </p:cViewPr>
      <p:guideLst>
        <p:guide orient="horz" pos="2651"/>
        <p:guide orient="horz" pos="130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font" Target="fonts/font17.fntdata"/><Relationship Id="rId54" Type="http://schemas.openxmlformats.org/officeDocument/2006/relationships/font" Target="fonts/font30.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font" Target="fonts/font3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font" Target="fonts/font33.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2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KATHERINE VILLANUEVA PAVA" userId="a889605b-f0c1-4e1c-bae6-363fd860af6f" providerId="ADAL" clId="{BE9FFE06-9F6B-4BCB-8B10-BCEB7777CA9A}"/>
    <pc:docChg chg="addSld delSld modSld">
      <pc:chgData name="DIANA KATHERINE VILLANUEVA PAVA" userId="a889605b-f0c1-4e1c-bae6-363fd860af6f" providerId="ADAL" clId="{BE9FFE06-9F6B-4BCB-8B10-BCEB7777CA9A}" dt="2023-04-17T12:26:46.254" v="52" actId="47"/>
      <pc:docMkLst>
        <pc:docMk/>
      </pc:docMkLst>
      <pc:sldChg chg="addSp modSp mod">
        <pc:chgData name="DIANA KATHERINE VILLANUEVA PAVA" userId="a889605b-f0c1-4e1c-bae6-363fd860af6f" providerId="ADAL" clId="{BE9FFE06-9F6B-4BCB-8B10-BCEB7777CA9A}" dt="2023-04-17T12:22:43.760" v="1" actId="1076"/>
        <pc:sldMkLst>
          <pc:docMk/>
          <pc:sldMk cId="0" sldId="257"/>
        </pc:sldMkLst>
        <pc:spChg chg="add mod">
          <ac:chgData name="DIANA KATHERINE VILLANUEVA PAVA" userId="a889605b-f0c1-4e1c-bae6-363fd860af6f" providerId="ADAL" clId="{BE9FFE06-9F6B-4BCB-8B10-BCEB7777CA9A}" dt="2023-04-17T12:22:43.760" v="1" actId="1076"/>
          <ac:spMkLst>
            <pc:docMk/>
            <pc:sldMk cId="0" sldId="257"/>
            <ac:spMk id="7" creationId="{D29E0166-F467-5456-2BDD-4E760DA01A9C}"/>
          </ac:spMkLst>
        </pc:spChg>
      </pc:sldChg>
      <pc:sldChg chg="modSp mod">
        <pc:chgData name="DIANA KATHERINE VILLANUEVA PAVA" userId="a889605b-f0c1-4e1c-bae6-363fd860af6f" providerId="ADAL" clId="{BE9FFE06-9F6B-4BCB-8B10-BCEB7777CA9A}" dt="2023-04-17T12:23:00.753" v="6" actId="1076"/>
        <pc:sldMkLst>
          <pc:docMk/>
          <pc:sldMk cId="1255330850" sldId="306"/>
        </pc:sldMkLst>
        <pc:spChg chg="mod">
          <ac:chgData name="DIANA KATHERINE VILLANUEVA PAVA" userId="a889605b-f0c1-4e1c-bae6-363fd860af6f" providerId="ADAL" clId="{BE9FFE06-9F6B-4BCB-8B10-BCEB7777CA9A}" dt="2023-04-17T12:22:48.547" v="5" actId="20577"/>
          <ac:spMkLst>
            <pc:docMk/>
            <pc:sldMk cId="1255330850" sldId="306"/>
            <ac:spMk id="2" creationId="{00000000-0000-0000-0000-000000000000}"/>
          </ac:spMkLst>
        </pc:spChg>
        <pc:spChg chg="mod">
          <ac:chgData name="DIANA KATHERINE VILLANUEVA PAVA" userId="a889605b-f0c1-4e1c-bae6-363fd860af6f" providerId="ADAL" clId="{BE9FFE06-9F6B-4BCB-8B10-BCEB7777CA9A}" dt="2023-04-17T12:23:00.753" v="6" actId="1076"/>
          <ac:spMkLst>
            <pc:docMk/>
            <pc:sldMk cId="1255330850" sldId="306"/>
            <ac:spMk id="3" creationId="{00000000-0000-0000-0000-000000000000}"/>
          </ac:spMkLst>
        </pc:spChg>
      </pc:sldChg>
      <pc:sldChg chg="del">
        <pc:chgData name="DIANA KATHERINE VILLANUEVA PAVA" userId="a889605b-f0c1-4e1c-bae6-363fd860af6f" providerId="ADAL" clId="{BE9FFE06-9F6B-4BCB-8B10-BCEB7777CA9A}" dt="2023-04-17T12:26:46.254" v="52" actId="47"/>
        <pc:sldMkLst>
          <pc:docMk/>
          <pc:sldMk cId="3209436431" sldId="318"/>
        </pc:sldMkLst>
      </pc:sldChg>
      <pc:sldChg chg="del">
        <pc:chgData name="DIANA KATHERINE VILLANUEVA PAVA" userId="a889605b-f0c1-4e1c-bae6-363fd860af6f" providerId="ADAL" clId="{BE9FFE06-9F6B-4BCB-8B10-BCEB7777CA9A}" dt="2023-04-17T12:26:46.254" v="52" actId="47"/>
        <pc:sldMkLst>
          <pc:docMk/>
          <pc:sldMk cId="1975163240" sldId="324"/>
        </pc:sldMkLst>
      </pc:sldChg>
      <pc:sldChg chg="addSp modSp new mod modAnim">
        <pc:chgData name="DIANA KATHERINE VILLANUEVA PAVA" userId="a889605b-f0c1-4e1c-bae6-363fd860af6f" providerId="ADAL" clId="{BE9FFE06-9F6B-4BCB-8B10-BCEB7777CA9A}" dt="2023-04-17T12:25:25.684" v="18" actId="1076"/>
        <pc:sldMkLst>
          <pc:docMk/>
          <pc:sldMk cId="98224593" sldId="325"/>
        </pc:sldMkLst>
        <pc:spChg chg="add mod">
          <ac:chgData name="DIANA KATHERINE VILLANUEVA PAVA" userId="a889605b-f0c1-4e1c-bae6-363fd860af6f" providerId="ADAL" clId="{BE9FFE06-9F6B-4BCB-8B10-BCEB7777CA9A}" dt="2023-04-17T12:24:19.683" v="11" actId="1076"/>
          <ac:spMkLst>
            <pc:docMk/>
            <pc:sldMk cId="98224593" sldId="325"/>
            <ac:spMk id="3" creationId="{6D9EE007-11CE-E1DB-DB12-E8CA89DBEE36}"/>
          </ac:spMkLst>
        </pc:spChg>
        <pc:picChg chg="add mod">
          <ac:chgData name="DIANA KATHERINE VILLANUEVA PAVA" userId="a889605b-f0c1-4e1c-bae6-363fd860af6f" providerId="ADAL" clId="{BE9FFE06-9F6B-4BCB-8B10-BCEB7777CA9A}" dt="2023-04-17T12:25:25.684" v="18" actId="1076"/>
          <ac:picMkLst>
            <pc:docMk/>
            <pc:sldMk cId="98224593" sldId="325"/>
            <ac:picMk id="4" creationId="{ECAA1973-26E2-097C-884B-00FC798CDB91}"/>
          </ac:picMkLst>
        </pc:picChg>
      </pc:sldChg>
      <pc:sldChg chg="modSp add mod">
        <pc:chgData name="DIANA KATHERINE VILLANUEVA PAVA" userId="a889605b-f0c1-4e1c-bae6-363fd860af6f" providerId="ADAL" clId="{BE9FFE06-9F6B-4BCB-8B10-BCEB7777CA9A}" dt="2023-04-17T12:25:44.563" v="51" actId="20577"/>
        <pc:sldMkLst>
          <pc:docMk/>
          <pc:sldMk cId="3510577657" sldId="326"/>
        </pc:sldMkLst>
        <pc:spChg chg="mod">
          <ac:chgData name="DIANA KATHERINE VILLANUEVA PAVA" userId="a889605b-f0c1-4e1c-bae6-363fd860af6f" providerId="ADAL" clId="{BE9FFE06-9F6B-4BCB-8B10-BCEB7777CA9A}" dt="2023-04-17T12:25:44.563" v="51" actId="20577"/>
          <ac:spMkLst>
            <pc:docMk/>
            <pc:sldMk cId="3510577657" sldId="326"/>
            <ac:spMk id="9" creationId="{00000000-0000-0000-0000-000000000000}"/>
          </ac:spMkLst>
        </pc:spChg>
      </pc:sldChg>
      <pc:sldMasterChg chg="delSldLayout">
        <pc:chgData name="DIANA KATHERINE VILLANUEVA PAVA" userId="a889605b-f0c1-4e1c-bae6-363fd860af6f" providerId="ADAL" clId="{BE9FFE06-9F6B-4BCB-8B10-BCEB7777CA9A}" dt="2023-04-17T12:26:46.254" v="52" actId="47"/>
        <pc:sldMasterMkLst>
          <pc:docMk/>
          <pc:sldMasterMk cId="0" sldId="2147483678"/>
        </pc:sldMasterMkLst>
        <pc:sldLayoutChg chg="del">
          <pc:chgData name="DIANA KATHERINE VILLANUEVA PAVA" userId="a889605b-f0c1-4e1c-bae6-363fd860af6f" providerId="ADAL" clId="{BE9FFE06-9F6B-4BCB-8B10-BCEB7777CA9A}" dt="2023-04-17T12:26:46.254" v="52" actId="47"/>
          <pc:sldLayoutMkLst>
            <pc:docMk/>
            <pc:sldMasterMk cId="0" sldId="2147483678"/>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95ad780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95ad780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b916cb96d6_0_1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b916cb96d6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e65fc24e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65fc24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75857357-C809-9823-6AAF-CA83B6912B2B}"/>
            </a:ext>
          </a:extLst>
        </p:cNvPr>
        <p:cNvGrpSpPr/>
        <p:nvPr/>
      </p:nvGrpSpPr>
      <p:grpSpPr>
        <a:xfrm>
          <a:off x="0" y="0"/>
          <a:ext cx="0" cy="0"/>
          <a:chOff x="0" y="0"/>
          <a:chExt cx="0" cy="0"/>
        </a:xfrm>
      </p:grpSpPr>
      <p:sp>
        <p:nvSpPr>
          <p:cNvPr id="192" name="Google Shape;192;gbe65fc24ed_0_0:notes">
            <a:extLst>
              <a:ext uri="{FF2B5EF4-FFF2-40B4-BE49-F238E27FC236}">
                <a16:creationId xmlns:a16="http://schemas.microsoft.com/office/drawing/2014/main" id="{F1B6F63D-FF94-DE6F-844A-530CA564297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e65fc24ed_0_0:notes">
            <a:extLst>
              <a:ext uri="{FF2B5EF4-FFF2-40B4-BE49-F238E27FC236}">
                <a16:creationId xmlns:a16="http://schemas.microsoft.com/office/drawing/2014/main" id="{4ACA102D-B985-FC7C-FFB9-C74EDAC498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9185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93c3abaff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93c3abaff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1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a:extLst>
            <a:ext uri="{FF2B5EF4-FFF2-40B4-BE49-F238E27FC236}">
              <a16:creationId xmlns:a16="http://schemas.microsoft.com/office/drawing/2014/main" id="{0BB0E6B7-E109-E5DF-35F1-49A898CD7B0E}"/>
            </a:ext>
          </a:extLst>
        </p:cNvPr>
        <p:cNvGrpSpPr/>
        <p:nvPr/>
      </p:nvGrpSpPr>
      <p:grpSpPr>
        <a:xfrm>
          <a:off x="0" y="0"/>
          <a:ext cx="0" cy="0"/>
          <a:chOff x="0" y="0"/>
          <a:chExt cx="0" cy="0"/>
        </a:xfrm>
      </p:grpSpPr>
      <p:sp>
        <p:nvSpPr>
          <p:cNvPr id="205" name="Google Shape;205;g57d11bbb88_0_16:notes">
            <a:extLst>
              <a:ext uri="{FF2B5EF4-FFF2-40B4-BE49-F238E27FC236}">
                <a16:creationId xmlns:a16="http://schemas.microsoft.com/office/drawing/2014/main" id="{EBAE4C5C-BB14-45BA-0F34-25CF89802F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7d11bbb88_0_16:notes">
            <a:extLst>
              <a:ext uri="{FF2B5EF4-FFF2-40B4-BE49-F238E27FC236}">
                <a16:creationId xmlns:a16="http://schemas.microsoft.com/office/drawing/2014/main" id="{8F3A881B-6EFC-07B4-7E44-5A790DDAE3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60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24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81927" y="1638850"/>
            <a:ext cx="40737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5800"/>
              <a:buNone/>
              <a:defRPr sz="5800" b="1"/>
            </a:lvl1pPr>
            <a:lvl2pPr lvl="1" algn="r" rtl="0">
              <a:spcBef>
                <a:spcPts val="0"/>
              </a:spcBef>
              <a:spcAft>
                <a:spcPts val="0"/>
              </a:spcAft>
              <a:buSzPts val="5800"/>
              <a:buNone/>
              <a:defRPr sz="5800" b="1"/>
            </a:lvl2pPr>
            <a:lvl3pPr lvl="2" algn="r" rtl="0">
              <a:spcBef>
                <a:spcPts val="0"/>
              </a:spcBef>
              <a:spcAft>
                <a:spcPts val="0"/>
              </a:spcAft>
              <a:buSzPts val="5800"/>
              <a:buNone/>
              <a:defRPr sz="5800" b="1"/>
            </a:lvl3pPr>
            <a:lvl4pPr lvl="3" algn="r" rtl="0">
              <a:spcBef>
                <a:spcPts val="0"/>
              </a:spcBef>
              <a:spcAft>
                <a:spcPts val="0"/>
              </a:spcAft>
              <a:buSzPts val="5800"/>
              <a:buNone/>
              <a:defRPr sz="5800" b="1"/>
            </a:lvl4pPr>
            <a:lvl5pPr lvl="4" algn="r" rtl="0">
              <a:spcBef>
                <a:spcPts val="0"/>
              </a:spcBef>
              <a:spcAft>
                <a:spcPts val="0"/>
              </a:spcAft>
              <a:buSzPts val="5800"/>
              <a:buNone/>
              <a:defRPr sz="5800" b="1"/>
            </a:lvl5pPr>
            <a:lvl6pPr lvl="5" algn="r" rtl="0">
              <a:spcBef>
                <a:spcPts val="0"/>
              </a:spcBef>
              <a:spcAft>
                <a:spcPts val="0"/>
              </a:spcAft>
              <a:buSzPts val="5800"/>
              <a:buNone/>
              <a:defRPr sz="5800" b="1"/>
            </a:lvl6pPr>
            <a:lvl7pPr lvl="6" algn="r" rtl="0">
              <a:spcBef>
                <a:spcPts val="0"/>
              </a:spcBef>
              <a:spcAft>
                <a:spcPts val="0"/>
              </a:spcAft>
              <a:buSzPts val="5800"/>
              <a:buNone/>
              <a:defRPr sz="5800" b="1"/>
            </a:lvl7pPr>
            <a:lvl8pPr lvl="7" algn="r" rtl="0">
              <a:spcBef>
                <a:spcPts val="0"/>
              </a:spcBef>
              <a:spcAft>
                <a:spcPts val="0"/>
              </a:spcAft>
              <a:buSzPts val="5800"/>
              <a:buNone/>
              <a:defRPr sz="5800" b="1"/>
            </a:lvl8pPr>
            <a:lvl9pPr lvl="8" algn="r" rtl="0">
              <a:spcBef>
                <a:spcPts val="0"/>
              </a:spcBef>
              <a:spcAft>
                <a:spcPts val="0"/>
              </a:spcAft>
              <a:buSzPts val="5800"/>
              <a:buNone/>
              <a:defRPr sz="5800" b="1"/>
            </a:lvl9pPr>
          </a:lstStyle>
          <a:p>
            <a:endParaRPr/>
          </a:p>
        </p:txBody>
      </p:sp>
      <p:sp>
        <p:nvSpPr>
          <p:cNvPr id="10" name="Google Shape;10;p2"/>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1_Quote">
    <p:bg>
      <p:bgPr>
        <a:gradFill>
          <a:gsLst>
            <a:gs pos="0">
              <a:schemeClr val="accent5"/>
            </a:gs>
            <a:gs pos="100000">
              <a:srgbClr val="FF4D82"/>
            </a:gs>
          </a:gsLst>
          <a:lin ang="0" scaled="0"/>
        </a:gra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236300" y="1018800"/>
            <a:ext cx="4504500" cy="3369900"/>
          </a:xfrm>
          <a:prstGeom prst="rect">
            <a:avLst/>
          </a:prstGeom>
          <a:effectLst>
            <a:outerShdw blurRad="28575" dist="9525" dir="5400000" algn="bl" rotWithShape="0">
              <a:schemeClr val="dk1">
                <a:alpha val="40000"/>
              </a:schemeClr>
            </a:outerShdw>
          </a:effectLst>
        </p:spPr>
        <p:txBody>
          <a:bodyPr spcFirstLastPara="1" wrap="square" lIns="0" tIns="0" rIns="0" bIns="0" anchor="t" anchorCtr="0">
            <a:noAutofit/>
          </a:bodyPr>
          <a:lstStyle>
            <a:lvl1pPr marL="457200" marR="0" lvl="0" indent="-431800" algn="l" rtl="0">
              <a:lnSpc>
                <a:spcPct val="90000"/>
              </a:lnSpc>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1pPr>
            <a:lvl2pPr marL="914400" lvl="1"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2pPr>
            <a:lvl3pPr marL="1371600" lvl="2"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3pPr>
            <a:lvl4pPr marL="1828800" lvl="3"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4pPr>
            <a:lvl5pPr marL="2286000" lvl="4"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5pPr>
            <a:lvl6pPr marL="2743200" lvl="5"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6pPr>
            <a:lvl7pPr marL="3200400" lvl="6"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7pPr>
            <a:lvl8pPr marL="3657600" lvl="7"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8pPr>
            <a:lvl9pPr marL="4114800" lvl="8" indent="-431800" rtl="0">
              <a:spcBef>
                <a:spcPts val="0"/>
              </a:spcBef>
              <a:spcAft>
                <a:spcPts val="0"/>
              </a:spcAft>
              <a:buClr>
                <a:schemeClr val="lt1"/>
              </a:buClr>
              <a:buSzPts val="3200"/>
              <a:buFont typeface="Quicksand Light"/>
              <a:buChar char="■"/>
              <a:defRPr sz="3200">
                <a:solidFill>
                  <a:schemeClr val="lt1"/>
                </a:solidFill>
                <a:latin typeface="Quicksand Light"/>
                <a:ea typeface="Quicksand Light"/>
                <a:cs typeface="Quicksand Light"/>
                <a:sym typeface="Quicksand Light"/>
              </a:defRPr>
            </a:lvl9pPr>
          </a:lstStyle>
          <a:p>
            <a:endParaRPr/>
          </a:p>
        </p:txBody>
      </p:sp>
      <p:sp>
        <p:nvSpPr>
          <p:cNvPr id="17" name="Google Shape;17;p4"/>
          <p:cNvSpPr txBox="1"/>
          <p:nvPr/>
        </p:nvSpPr>
        <p:spPr>
          <a:xfrm>
            <a:off x="715275" y="901000"/>
            <a:ext cx="616500" cy="653700"/>
          </a:xfrm>
          <a:prstGeom prst="rect">
            <a:avLst/>
          </a:prstGeom>
          <a:noFill/>
          <a:ln>
            <a:noFill/>
          </a:ln>
          <a:effectLst>
            <a:outerShdw blurRad="28575" dist="9525" dir="5400000" algn="bl" rotWithShape="0">
              <a:schemeClr val="dk1">
                <a:alpha val="50000"/>
              </a:schemeClr>
            </a:outerShdw>
          </a:effectLst>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6500"/>
              <a:buFont typeface="Atma"/>
              <a:buNone/>
            </a:pPr>
            <a:r>
              <a:rPr lang="en" sz="6500" b="1">
                <a:solidFill>
                  <a:schemeClr val="lt1"/>
                </a:solidFill>
                <a:latin typeface="Atma"/>
                <a:ea typeface="Atma"/>
                <a:cs typeface="Atma"/>
                <a:sym typeface="Atma"/>
              </a:rPr>
              <a:t>“</a:t>
            </a:r>
            <a:endParaRPr sz="6500" b="1">
              <a:solidFill>
                <a:schemeClr val="lt1"/>
              </a:solidFill>
              <a:latin typeface="Atma"/>
              <a:ea typeface="Atma"/>
              <a:cs typeface="Atma"/>
              <a:sym typeface="Atma"/>
            </a:endParaRPr>
          </a:p>
        </p:txBody>
      </p:sp>
      <p:sp>
        <p:nvSpPr>
          <p:cNvPr id="18" name="Google Shape;18;p4"/>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88223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70775" y="2819017"/>
            <a:ext cx="3423600" cy="6291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13" name="Google Shape;13;p3"/>
          <p:cNvSpPr txBox="1">
            <a:spLocks noGrp="1"/>
          </p:cNvSpPr>
          <p:nvPr>
            <p:ph type="title" idx="2" hasCustomPrompt="1"/>
          </p:nvPr>
        </p:nvSpPr>
        <p:spPr>
          <a:xfrm>
            <a:off x="1075575" y="750825"/>
            <a:ext cx="3057300" cy="1382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8000"/>
              <a:buNone/>
              <a:defRPr sz="8000">
                <a:solidFill>
                  <a:schemeClr val="dk1"/>
                </a:solidFill>
              </a:defRPr>
            </a:lvl1pPr>
            <a:lvl2pPr lvl="1" rtl="0">
              <a:spcBef>
                <a:spcPts val="0"/>
              </a:spcBef>
              <a:spcAft>
                <a:spcPts val="0"/>
              </a:spcAft>
              <a:buClr>
                <a:schemeClr val="dk1"/>
              </a:buClr>
              <a:buSzPts val="8000"/>
              <a:buNone/>
              <a:defRPr sz="8000">
                <a:solidFill>
                  <a:schemeClr val="dk1"/>
                </a:solidFill>
              </a:defRPr>
            </a:lvl2pPr>
            <a:lvl3pPr lvl="2" rtl="0">
              <a:spcBef>
                <a:spcPts val="0"/>
              </a:spcBef>
              <a:spcAft>
                <a:spcPts val="0"/>
              </a:spcAft>
              <a:buClr>
                <a:schemeClr val="dk1"/>
              </a:buClr>
              <a:buSzPts val="8000"/>
              <a:buNone/>
              <a:defRPr sz="8000">
                <a:solidFill>
                  <a:schemeClr val="dk1"/>
                </a:solidFill>
              </a:defRPr>
            </a:lvl3pPr>
            <a:lvl4pPr lvl="3" rtl="0">
              <a:spcBef>
                <a:spcPts val="0"/>
              </a:spcBef>
              <a:spcAft>
                <a:spcPts val="0"/>
              </a:spcAft>
              <a:buClr>
                <a:schemeClr val="dk1"/>
              </a:buClr>
              <a:buSzPts val="8000"/>
              <a:buNone/>
              <a:defRPr sz="8000">
                <a:solidFill>
                  <a:schemeClr val="dk1"/>
                </a:solidFill>
              </a:defRPr>
            </a:lvl4pPr>
            <a:lvl5pPr lvl="4" rtl="0">
              <a:spcBef>
                <a:spcPts val="0"/>
              </a:spcBef>
              <a:spcAft>
                <a:spcPts val="0"/>
              </a:spcAft>
              <a:buClr>
                <a:schemeClr val="dk1"/>
              </a:buClr>
              <a:buSzPts val="8000"/>
              <a:buNone/>
              <a:defRPr sz="8000">
                <a:solidFill>
                  <a:schemeClr val="dk1"/>
                </a:solidFill>
              </a:defRPr>
            </a:lvl5pPr>
            <a:lvl6pPr lvl="5" rtl="0">
              <a:spcBef>
                <a:spcPts val="0"/>
              </a:spcBef>
              <a:spcAft>
                <a:spcPts val="0"/>
              </a:spcAft>
              <a:buClr>
                <a:schemeClr val="dk1"/>
              </a:buClr>
              <a:buSzPts val="8000"/>
              <a:buNone/>
              <a:defRPr sz="8000">
                <a:solidFill>
                  <a:schemeClr val="dk1"/>
                </a:solidFill>
              </a:defRPr>
            </a:lvl6pPr>
            <a:lvl7pPr lvl="6" rtl="0">
              <a:spcBef>
                <a:spcPts val="0"/>
              </a:spcBef>
              <a:spcAft>
                <a:spcPts val="0"/>
              </a:spcAft>
              <a:buClr>
                <a:schemeClr val="dk1"/>
              </a:buClr>
              <a:buSzPts val="8000"/>
              <a:buNone/>
              <a:defRPr sz="8000">
                <a:solidFill>
                  <a:schemeClr val="dk1"/>
                </a:solidFill>
              </a:defRPr>
            </a:lvl7pPr>
            <a:lvl8pPr lvl="7" rtl="0">
              <a:spcBef>
                <a:spcPts val="0"/>
              </a:spcBef>
              <a:spcAft>
                <a:spcPts val="0"/>
              </a:spcAft>
              <a:buClr>
                <a:schemeClr val="dk1"/>
              </a:buClr>
              <a:buSzPts val="8000"/>
              <a:buNone/>
              <a:defRPr sz="8000">
                <a:solidFill>
                  <a:schemeClr val="dk1"/>
                </a:solidFill>
              </a:defRPr>
            </a:lvl8pPr>
            <a:lvl9pPr lvl="8" rtl="0">
              <a:spcBef>
                <a:spcPts val="0"/>
              </a:spcBef>
              <a:spcAft>
                <a:spcPts val="0"/>
              </a:spcAft>
              <a:buClr>
                <a:schemeClr val="dk1"/>
              </a:buClr>
              <a:buSzPts val="8000"/>
              <a:buNone/>
              <a:defRPr sz="8000">
                <a:solidFill>
                  <a:schemeClr val="dk1"/>
                </a:solidFill>
              </a:defRPr>
            </a:lvl9pPr>
          </a:lstStyle>
          <a:p>
            <a:r>
              <a:t>xx%</a:t>
            </a:r>
          </a:p>
        </p:txBody>
      </p:sp>
      <p:sp>
        <p:nvSpPr>
          <p:cNvPr id="14" name="Google Shape;14;p3"/>
          <p:cNvSpPr txBox="1">
            <a:spLocks noGrp="1"/>
          </p:cNvSpPr>
          <p:nvPr>
            <p:ph type="subTitle" idx="1"/>
          </p:nvPr>
        </p:nvSpPr>
        <p:spPr>
          <a:xfrm>
            <a:off x="770775" y="3468325"/>
            <a:ext cx="2421600" cy="40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nSpc>
                <a:spcPct val="100000"/>
              </a:lnSpc>
              <a:spcBef>
                <a:spcPts val="0"/>
              </a:spcBef>
              <a:spcAft>
                <a:spcPts val="0"/>
              </a:spcAft>
              <a:buClr>
                <a:schemeClr val="dk1"/>
              </a:buClr>
              <a:buSzPts val="1400"/>
              <a:buNone/>
              <a:defRPr sz="1400">
                <a:solidFill>
                  <a:schemeClr val="dk1"/>
                </a:solidFill>
              </a:defRPr>
            </a:lvl2pPr>
            <a:lvl3pPr lvl="2" rtl="0">
              <a:lnSpc>
                <a:spcPct val="100000"/>
              </a:lnSpc>
              <a:spcBef>
                <a:spcPts val="0"/>
              </a:spcBef>
              <a:spcAft>
                <a:spcPts val="0"/>
              </a:spcAft>
              <a:buClr>
                <a:schemeClr val="dk1"/>
              </a:buClr>
              <a:buSzPts val="1400"/>
              <a:buNone/>
              <a:defRPr sz="1400">
                <a:solidFill>
                  <a:schemeClr val="dk1"/>
                </a:solidFill>
              </a:defRPr>
            </a:lvl3pPr>
            <a:lvl4pPr lvl="3" rtl="0">
              <a:lnSpc>
                <a:spcPct val="100000"/>
              </a:lnSpc>
              <a:spcBef>
                <a:spcPts val="0"/>
              </a:spcBef>
              <a:spcAft>
                <a:spcPts val="0"/>
              </a:spcAft>
              <a:buClr>
                <a:schemeClr val="dk1"/>
              </a:buClr>
              <a:buSzPts val="1400"/>
              <a:buNone/>
              <a:defRPr sz="1400">
                <a:solidFill>
                  <a:schemeClr val="dk1"/>
                </a:solidFill>
              </a:defRPr>
            </a:lvl4pPr>
            <a:lvl5pPr lvl="4" rtl="0">
              <a:lnSpc>
                <a:spcPct val="100000"/>
              </a:lnSpc>
              <a:spcBef>
                <a:spcPts val="0"/>
              </a:spcBef>
              <a:spcAft>
                <a:spcPts val="0"/>
              </a:spcAft>
              <a:buClr>
                <a:schemeClr val="dk1"/>
              </a:buClr>
              <a:buSzPts val="1400"/>
              <a:buNone/>
              <a:defRPr sz="1400">
                <a:solidFill>
                  <a:schemeClr val="dk1"/>
                </a:solidFill>
              </a:defRPr>
            </a:lvl5pPr>
            <a:lvl6pPr lvl="5" rtl="0">
              <a:lnSpc>
                <a:spcPct val="100000"/>
              </a:lnSpc>
              <a:spcBef>
                <a:spcPts val="0"/>
              </a:spcBef>
              <a:spcAft>
                <a:spcPts val="0"/>
              </a:spcAft>
              <a:buClr>
                <a:schemeClr val="dk1"/>
              </a:buClr>
              <a:buSzPts val="1400"/>
              <a:buNone/>
              <a:defRPr sz="1400">
                <a:solidFill>
                  <a:schemeClr val="dk1"/>
                </a:solidFill>
              </a:defRPr>
            </a:lvl6pPr>
            <a:lvl7pPr lvl="6" rtl="0">
              <a:lnSpc>
                <a:spcPct val="100000"/>
              </a:lnSpc>
              <a:spcBef>
                <a:spcPts val="0"/>
              </a:spcBef>
              <a:spcAft>
                <a:spcPts val="0"/>
              </a:spcAft>
              <a:buClr>
                <a:schemeClr val="dk1"/>
              </a:buClr>
              <a:buSzPts val="1400"/>
              <a:buNone/>
              <a:defRPr sz="1400">
                <a:solidFill>
                  <a:schemeClr val="dk1"/>
                </a:solidFill>
              </a:defRPr>
            </a:lvl7pPr>
            <a:lvl8pPr lvl="7" rtl="0">
              <a:lnSpc>
                <a:spcPct val="100000"/>
              </a:lnSpc>
              <a:spcBef>
                <a:spcPts val="0"/>
              </a:spcBef>
              <a:spcAft>
                <a:spcPts val="0"/>
              </a:spcAft>
              <a:buClr>
                <a:schemeClr val="dk1"/>
              </a:buClr>
              <a:buSzPts val="1400"/>
              <a:buNone/>
              <a:defRPr sz="1400">
                <a:solidFill>
                  <a:schemeClr val="dk1"/>
                </a:solidFill>
              </a:defRPr>
            </a:lvl8pPr>
            <a:lvl9pPr lvl="8" rtl="0">
              <a:lnSpc>
                <a:spcPct val="100000"/>
              </a:lnSpc>
              <a:spcBef>
                <a:spcPts val="0"/>
              </a:spcBef>
              <a:spcAft>
                <a:spcPts val="0"/>
              </a:spcAft>
              <a:buClr>
                <a:schemeClr val="dk1"/>
              </a:buClr>
              <a:buSzPts val="1400"/>
              <a:buNone/>
              <a:defRPr sz="14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1"/>
              </a:buClr>
              <a:buSzPts val="1200"/>
              <a:buAutoNum type="arabicPeriod"/>
              <a:defRPr>
                <a:solidFill>
                  <a:schemeClr val="dk1"/>
                </a:solidFill>
              </a:defRPr>
            </a:lvl1pPr>
            <a:lvl2pPr marL="914400" lvl="1" indent="-304800" rtl="0">
              <a:lnSpc>
                <a:spcPct val="100000"/>
              </a:lnSpc>
              <a:spcBef>
                <a:spcPts val="1600"/>
              </a:spcBef>
              <a:spcAft>
                <a:spcPts val="0"/>
              </a:spcAft>
              <a:buClr>
                <a:schemeClr val="dk1"/>
              </a:buClr>
              <a:buSzPts val="1200"/>
              <a:buChar char="○"/>
              <a:defRPr>
                <a:solidFill>
                  <a:schemeClr val="dk1"/>
                </a:solidFill>
              </a:defRPr>
            </a:lvl2pPr>
            <a:lvl3pPr marL="1371600" lvl="2" indent="-304800" rtl="0">
              <a:spcBef>
                <a:spcPts val="1600"/>
              </a:spcBef>
              <a:spcAft>
                <a:spcPts val="0"/>
              </a:spcAft>
              <a:buClr>
                <a:schemeClr val="dk1"/>
              </a:buClr>
              <a:buSzPts val="1200"/>
              <a:buChar char="■"/>
              <a:defRPr>
                <a:solidFill>
                  <a:schemeClr val="dk1"/>
                </a:solidFill>
              </a:defRPr>
            </a:lvl3pPr>
            <a:lvl4pPr marL="1828800" lvl="3" indent="-304800" rtl="0">
              <a:spcBef>
                <a:spcPts val="1600"/>
              </a:spcBef>
              <a:spcAft>
                <a:spcPts val="0"/>
              </a:spcAft>
              <a:buClr>
                <a:schemeClr val="dk1"/>
              </a:buClr>
              <a:buSzPts val="1200"/>
              <a:buChar char="●"/>
              <a:defRPr>
                <a:solidFill>
                  <a:schemeClr val="dk1"/>
                </a:solidFill>
              </a:defRPr>
            </a:lvl4pPr>
            <a:lvl5pPr marL="2286000" lvl="4" indent="-304800" rtl="0">
              <a:spcBef>
                <a:spcPts val="1600"/>
              </a:spcBef>
              <a:spcAft>
                <a:spcPts val="0"/>
              </a:spcAft>
              <a:buClr>
                <a:schemeClr val="dk1"/>
              </a:buClr>
              <a:buSzPts val="1200"/>
              <a:buChar char="○"/>
              <a:defRPr>
                <a:solidFill>
                  <a:schemeClr val="dk1"/>
                </a:solidFill>
              </a:defRPr>
            </a:lvl5pPr>
            <a:lvl6pPr marL="2743200" lvl="5" indent="-304800" rtl="0">
              <a:spcBef>
                <a:spcPts val="1600"/>
              </a:spcBef>
              <a:spcAft>
                <a:spcPts val="0"/>
              </a:spcAft>
              <a:buClr>
                <a:schemeClr val="dk1"/>
              </a:buClr>
              <a:buSzPts val="1200"/>
              <a:buChar char="■"/>
              <a:defRPr>
                <a:solidFill>
                  <a:schemeClr val="dk1"/>
                </a:solidFill>
              </a:defRPr>
            </a:lvl6pPr>
            <a:lvl7pPr marL="3200400" lvl="6" indent="-304800" rtl="0">
              <a:spcBef>
                <a:spcPts val="1600"/>
              </a:spcBef>
              <a:spcAft>
                <a:spcPts val="0"/>
              </a:spcAft>
              <a:buClr>
                <a:schemeClr val="dk1"/>
              </a:buClr>
              <a:buSzPts val="1200"/>
              <a:buChar char="●"/>
              <a:defRPr>
                <a:solidFill>
                  <a:schemeClr val="dk1"/>
                </a:solidFill>
              </a:defRPr>
            </a:lvl7pPr>
            <a:lvl8pPr marL="3657600" lvl="7" indent="-304800" rtl="0">
              <a:spcBef>
                <a:spcPts val="1600"/>
              </a:spcBef>
              <a:spcAft>
                <a:spcPts val="0"/>
              </a:spcAft>
              <a:buClr>
                <a:schemeClr val="dk1"/>
              </a:buClr>
              <a:buSzPts val="1200"/>
              <a:buChar char="○"/>
              <a:defRPr>
                <a:solidFill>
                  <a:schemeClr val="dk1"/>
                </a:solidFill>
              </a:defRPr>
            </a:lvl8pPr>
            <a:lvl9pPr marL="4114800" lvl="8" indent="-304800" rtl="0">
              <a:spcBef>
                <a:spcPts val="1600"/>
              </a:spcBef>
              <a:spcAft>
                <a:spcPts val="1600"/>
              </a:spcAft>
              <a:buClr>
                <a:schemeClr val="dk1"/>
              </a:buClr>
              <a:buSzPts val="1200"/>
              <a:buChar char="■"/>
              <a:defRPr>
                <a:solidFill>
                  <a:schemeClr val="dk1"/>
                </a:solidFill>
              </a:defRPr>
            </a:lvl9pPr>
          </a:lstStyle>
          <a:p>
            <a:endParaRPr/>
          </a:p>
        </p:txBody>
      </p:sp>
      <p:sp>
        <p:nvSpPr>
          <p:cNvPr id="17" name="Google Shape;17;p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b="1"/>
            </a:lvl2pPr>
            <a:lvl3pPr lvl="2" algn="ctr" rtl="0">
              <a:spcBef>
                <a:spcPts val="0"/>
              </a:spcBef>
              <a:spcAft>
                <a:spcPts val="0"/>
              </a:spcAft>
              <a:buSzPts val="3600"/>
              <a:buNone/>
              <a:defRPr sz="3600" b="1"/>
            </a:lvl3pPr>
            <a:lvl4pPr lvl="3" algn="ctr" rtl="0">
              <a:spcBef>
                <a:spcPts val="0"/>
              </a:spcBef>
              <a:spcAft>
                <a:spcPts val="0"/>
              </a:spcAft>
              <a:buSzPts val="3600"/>
              <a:buNone/>
              <a:defRPr sz="3600" b="1"/>
            </a:lvl4pPr>
            <a:lvl5pPr lvl="4" algn="ctr" rtl="0">
              <a:spcBef>
                <a:spcPts val="0"/>
              </a:spcBef>
              <a:spcAft>
                <a:spcPts val="0"/>
              </a:spcAft>
              <a:buSzPts val="3600"/>
              <a:buNone/>
              <a:defRPr sz="3600" b="1"/>
            </a:lvl5pPr>
            <a:lvl6pPr lvl="5" algn="ctr" rtl="0">
              <a:spcBef>
                <a:spcPts val="0"/>
              </a:spcBef>
              <a:spcAft>
                <a:spcPts val="0"/>
              </a:spcAft>
              <a:buSzPts val="3600"/>
              <a:buNone/>
              <a:defRPr sz="3600" b="1"/>
            </a:lvl6pPr>
            <a:lvl7pPr lvl="6" algn="ctr" rtl="0">
              <a:spcBef>
                <a:spcPts val="0"/>
              </a:spcBef>
              <a:spcAft>
                <a:spcPts val="0"/>
              </a:spcAft>
              <a:buSzPts val="3600"/>
              <a:buNone/>
              <a:defRPr sz="3600" b="1"/>
            </a:lvl7pPr>
            <a:lvl8pPr lvl="7" algn="ctr" rtl="0">
              <a:spcBef>
                <a:spcPts val="0"/>
              </a:spcBef>
              <a:spcAft>
                <a:spcPts val="0"/>
              </a:spcAft>
              <a:buSzPts val="3600"/>
              <a:buNone/>
              <a:defRPr sz="3600" b="1"/>
            </a:lvl8pPr>
            <a:lvl9pPr lvl="8" algn="ctr" rtl="0">
              <a:spcBef>
                <a:spcPts val="0"/>
              </a:spcBef>
              <a:spcAft>
                <a:spcPts val="0"/>
              </a:spcAft>
              <a:buSzPts val="3600"/>
              <a:buNone/>
              <a:defRPr sz="3600"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428125" y="1027500"/>
            <a:ext cx="4859400" cy="29361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7200"/>
              <a:buNone/>
              <a:defRPr sz="7200" b="1">
                <a:solidFill>
                  <a:schemeClr val="dk1"/>
                </a:solidFill>
              </a:defRPr>
            </a:lvl1pPr>
            <a:lvl2pPr lvl="1" algn="r" rtl="0">
              <a:spcBef>
                <a:spcPts val="0"/>
              </a:spcBef>
              <a:spcAft>
                <a:spcPts val="0"/>
              </a:spcAft>
              <a:buClr>
                <a:schemeClr val="dk1"/>
              </a:buClr>
              <a:buSzPts val="4000"/>
              <a:buNone/>
              <a:defRPr sz="4000" b="1">
                <a:solidFill>
                  <a:schemeClr val="dk1"/>
                </a:solidFill>
              </a:defRPr>
            </a:lvl2pPr>
            <a:lvl3pPr lvl="2" algn="r" rtl="0">
              <a:spcBef>
                <a:spcPts val="0"/>
              </a:spcBef>
              <a:spcAft>
                <a:spcPts val="0"/>
              </a:spcAft>
              <a:buClr>
                <a:schemeClr val="dk1"/>
              </a:buClr>
              <a:buSzPts val="4000"/>
              <a:buNone/>
              <a:defRPr sz="4000" b="1">
                <a:solidFill>
                  <a:schemeClr val="dk1"/>
                </a:solidFill>
              </a:defRPr>
            </a:lvl3pPr>
            <a:lvl4pPr lvl="3" algn="r" rtl="0">
              <a:spcBef>
                <a:spcPts val="0"/>
              </a:spcBef>
              <a:spcAft>
                <a:spcPts val="0"/>
              </a:spcAft>
              <a:buClr>
                <a:schemeClr val="dk1"/>
              </a:buClr>
              <a:buSzPts val="4000"/>
              <a:buNone/>
              <a:defRPr sz="4000" b="1">
                <a:solidFill>
                  <a:schemeClr val="dk1"/>
                </a:solidFill>
              </a:defRPr>
            </a:lvl4pPr>
            <a:lvl5pPr lvl="4" algn="r" rtl="0">
              <a:spcBef>
                <a:spcPts val="0"/>
              </a:spcBef>
              <a:spcAft>
                <a:spcPts val="0"/>
              </a:spcAft>
              <a:buClr>
                <a:schemeClr val="dk1"/>
              </a:buClr>
              <a:buSzPts val="4000"/>
              <a:buNone/>
              <a:defRPr sz="4000" b="1">
                <a:solidFill>
                  <a:schemeClr val="dk1"/>
                </a:solidFill>
              </a:defRPr>
            </a:lvl5pPr>
            <a:lvl6pPr lvl="5" algn="r" rtl="0">
              <a:spcBef>
                <a:spcPts val="0"/>
              </a:spcBef>
              <a:spcAft>
                <a:spcPts val="0"/>
              </a:spcAft>
              <a:buClr>
                <a:schemeClr val="dk1"/>
              </a:buClr>
              <a:buSzPts val="4000"/>
              <a:buNone/>
              <a:defRPr sz="4000" b="1">
                <a:solidFill>
                  <a:schemeClr val="dk1"/>
                </a:solidFill>
              </a:defRPr>
            </a:lvl6pPr>
            <a:lvl7pPr lvl="6" algn="r" rtl="0">
              <a:spcBef>
                <a:spcPts val="0"/>
              </a:spcBef>
              <a:spcAft>
                <a:spcPts val="0"/>
              </a:spcAft>
              <a:buClr>
                <a:schemeClr val="dk1"/>
              </a:buClr>
              <a:buSzPts val="4000"/>
              <a:buNone/>
              <a:defRPr sz="4000" b="1">
                <a:solidFill>
                  <a:schemeClr val="dk1"/>
                </a:solidFill>
              </a:defRPr>
            </a:lvl7pPr>
            <a:lvl8pPr lvl="7" algn="r" rtl="0">
              <a:spcBef>
                <a:spcPts val="0"/>
              </a:spcBef>
              <a:spcAft>
                <a:spcPts val="0"/>
              </a:spcAft>
              <a:buClr>
                <a:schemeClr val="dk1"/>
              </a:buClr>
              <a:buSzPts val="4000"/>
              <a:buNone/>
              <a:defRPr sz="4000" b="1">
                <a:solidFill>
                  <a:schemeClr val="dk1"/>
                </a:solidFill>
              </a:defRPr>
            </a:lvl8pPr>
            <a:lvl9pPr lvl="8" algn="r" rtl="0">
              <a:spcBef>
                <a:spcPts val="0"/>
              </a:spcBef>
              <a:spcAft>
                <a:spcPts val="0"/>
              </a:spcAft>
              <a:buClr>
                <a:schemeClr val="dk1"/>
              </a:buClr>
              <a:buSzPts val="4000"/>
              <a:buNone/>
              <a:defRPr sz="4000" b="1">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2">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747050" y="62950"/>
            <a:ext cx="434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6" name="Google Shape;56;p14"/>
          <p:cNvSpPr txBox="1">
            <a:spLocks noGrp="1"/>
          </p:cNvSpPr>
          <p:nvPr>
            <p:ph type="subTitle" idx="1"/>
          </p:nvPr>
        </p:nvSpPr>
        <p:spPr>
          <a:xfrm>
            <a:off x="747050" y="2269450"/>
            <a:ext cx="44529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Char char="●"/>
              <a:defRPr sz="1400">
                <a:solidFill>
                  <a:schemeClr val="dk1"/>
                </a:solidFill>
              </a:defRPr>
            </a:lvl1pPr>
            <a:lvl2pPr lvl="1" rtl="0">
              <a:lnSpc>
                <a:spcPct val="100000"/>
              </a:lnSpc>
              <a:spcBef>
                <a:spcPts val="0"/>
              </a:spcBef>
              <a:spcAft>
                <a:spcPts val="0"/>
              </a:spcAft>
              <a:buClr>
                <a:srgbClr val="313C42"/>
              </a:buClr>
              <a:buSzPts val="1400"/>
              <a:buFont typeface="Montserrat"/>
              <a:buChar char="○"/>
              <a:defRPr sz="1400">
                <a:solidFill>
                  <a:schemeClr val="dk1"/>
                </a:solidFill>
              </a:defRPr>
            </a:lvl2pPr>
            <a:lvl3pPr lvl="2" rtl="0">
              <a:lnSpc>
                <a:spcPct val="100000"/>
              </a:lnSpc>
              <a:spcBef>
                <a:spcPts val="0"/>
              </a:spcBef>
              <a:spcAft>
                <a:spcPts val="0"/>
              </a:spcAft>
              <a:buClr>
                <a:srgbClr val="313C42"/>
              </a:buClr>
              <a:buSzPts val="1400"/>
              <a:buFont typeface="Montserrat"/>
              <a:buChar char="■"/>
              <a:defRPr sz="1400">
                <a:solidFill>
                  <a:schemeClr val="dk1"/>
                </a:solidFill>
              </a:defRPr>
            </a:lvl3pPr>
            <a:lvl4pPr lvl="3" rtl="0">
              <a:lnSpc>
                <a:spcPct val="100000"/>
              </a:lnSpc>
              <a:spcBef>
                <a:spcPts val="0"/>
              </a:spcBef>
              <a:spcAft>
                <a:spcPts val="0"/>
              </a:spcAft>
              <a:buClr>
                <a:srgbClr val="313C42"/>
              </a:buClr>
              <a:buSzPts val="1400"/>
              <a:buFont typeface="Montserrat"/>
              <a:buChar char="●"/>
              <a:defRPr sz="1400">
                <a:solidFill>
                  <a:schemeClr val="dk1"/>
                </a:solidFill>
              </a:defRPr>
            </a:lvl4pPr>
            <a:lvl5pPr lvl="4" rtl="0">
              <a:lnSpc>
                <a:spcPct val="100000"/>
              </a:lnSpc>
              <a:spcBef>
                <a:spcPts val="0"/>
              </a:spcBef>
              <a:spcAft>
                <a:spcPts val="0"/>
              </a:spcAft>
              <a:buClr>
                <a:srgbClr val="313C42"/>
              </a:buClr>
              <a:buSzPts val="1400"/>
              <a:buFont typeface="Montserrat"/>
              <a:buChar char="○"/>
              <a:defRPr sz="1400">
                <a:solidFill>
                  <a:schemeClr val="dk1"/>
                </a:solidFill>
              </a:defRPr>
            </a:lvl5pPr>
            <a:lvl6pPr lvl="5" rtl="0">
              <a:lnSpc>
                <a:spcPct val="100000"/>
              </a:lnSpc>
              <a:spcBef>
                <a:spcPts val="0"/>
              </a:spcBef>
              <a:spcAft>
                <a:spcPts val="0"/>
              </a:spcAft>
              <a:buClr>
                <a:srgbClr val="313C42"/>
              </a:buClr>
              <a:buSzPts val="1400"/>
              <a:buFont typeface="Montserrat"/>
              <a:buChar char="■"/>
              <a:defRPr sz="1400">
                <a:solidFill>
                  <a:schemeClr val="dk1"/>
                </a:solidFill>
              </a:defRPr>
            </a:lvl6pPr>
            <a:lvl7pPr lvl="6" rtl="0">
              <a:lnSpc>
                <a:spcPct val="100000"/>
              </a:lnSpc>
              <a:spcBef>
                <a:spcPts val="0"/>
              </a:spcBef>
              <a:spcAft>
                <a:spcPts val="0"/>
              </a:spcAft>
              <a:buClr>
                <a:srgbClr val="313C42"/>
              </a:buClr>
              <a:buSzPts val="1400"/>
              <a:buFont typeface="Montserrat"/>
              <a:buChar char="●"/>
              <a:defRPr sz="1400">
                <a:solidFill>
                  <a:schemeClr val="dk1"/>
                </a:solidFill>
              </a:defRPr>
            </a:lvl7pPr>
            <a:lvl8pPr lvl="7" rtl="0">
              <a:lnSpc>
                <a:spcPct val="100000"/>
              </a:lnSpc>
              <a:spcBef>
                <a:spcPts val="0"/>
              </a:spcBef>
              <a:spcAft>
                <a:spcPts val="0"/>
              </a:spcAft>
              <a:buClr>
                <a:srgbClr val="313C42"/>
              </a:buClr>
              <a:buSzPts val="1400"/>
              <a:buFont typeface="Montserrat"/>
              <a:buChar char="○"/>
              <a:defRPr sz="1400">
                <a:solidFill>
                  <a:schemeClr val="dk1"/>
                </a:solidFill>
              </a:defRPr>
            </a:lvl8pPr>
            <a:lvl9pPr lvl="8" rtl="0">
              <a:lnSpc>
                <a:spcPct val="100000"/>
              </a:lnSpc>
              <a:spcBef>
                <a:spcPts val="0"/>
              </a:spcBef>
              <a:spcAft>
                <a:spcPts val="0"/>
              </a:spcAft>
              <a:buClr>
                <a:srgbClr val="313C42"/>
              </a:buClr>
              <a:buSzPts val="1400"/>
              <a:buFont typeface="Montserrat"/>
              <a:buChar char="■"/>
              <a:defRPr sz="14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3">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800"/>
            </a:lvl1pPr>
            <a:lvl2pPr lvl="1" algn="r" rtl="0">
              <a:spcBef>
                <a:spcPts val="1600"/>
              </a:spcBef>
              <a:spcAft>
                <a:spcPts val="0"/>
              </a:spcAft>
              <a:buNone/>
              <a:defRPr sz="1800"/>
            </a:lvl2pPr>
            <a:lvl3pPr lvl="2" algn="r" rtl="0">
              <a:spcBef>
                <a:spcPts val="1600"/>
              </a:spcBef>
              <a:spcAft>
                <a:spcPts val="0"/>
              </a:spcAft>
              <a:buNone/>
              <a:defRPr sz="1800"/>
            </a:lvl3pPr>
            <a:lvl4pPr lvl="3" algn="r" rtl="0">
              <a:spcBef>
                <a:spcPts val="1600"/>
              </a:spcBef>
              <a:spcAft>
                <a:spcPts val="0"/>
              </a:spcAft>
              <a:buNone/>
              <a:defRPr sz="1800"/>
            </a:lvl4pPr>
            <a:lvl5pPr lvl="4" algn="r" rtl="0">
              <a:spcBef>
                <a:spcPts val="1600"/>
              </a:spcBef>
              <a:spcAft>
                <a:spcPts val="0"/>
              </a:spcAft>
              <a:buNone/>
              <a:defRPr sz="1800"/>
            </a:lvl5pPr>
            <a:lvl6pPr lvl="5" algn="r" rtl="0">
              <a:spcBef>
                <a:spcPts val="1600"/>
              </a:spcBef>
              <a:spcAft>
                <a:spcPts val="0"/>
              </a:spcAft>
              <a:buNone/>
              <a:defRPr sz="1800"/>
            </a:lvl6pPr>
            <a:lvl7pPr lvl="6" algn="r" rtl="0">
              <a:spcBef>
                <a:spcPts val="1600"/>
              </a:spcBef>
              <a:spcAft>
                <a:spcPts val="0"/>
              </a:spcAft>
              <a:buNone/>
              <a:defRPr sz="1800"/>
            </a:lvl7pPr>
            <a:lvl8pPr lvl="7" algn="r" rtl="0">
              <a:spcBef>
                <a:spcPts val="1600"/>
              </a:spcBef>
              <a:spcAft>
                <a:spcPts val="0"/>
              </a:spcAft>
              <a:buNone/>
              <a:defRPr sz="1800"/>
            </a:lvl8pPr>
            <a:lvl9pPr lvl="8" algn="r" rtl="0">
              <a:spcBef>
                <a:spcPts val="1600"/>
              </a:spcBef>
              <a:spcAft>
                <a:spcPts val="1600"/>
              </a:spcAft>
              <a:buNone/>
              <a:defRPr sz="1800"/>
            </a:lvl9pPr>
          </a:lstStyle>
          <a:p>
            <a:endParaRPr/>
          </a:p>
        </p:txBody>
      </p:sp>
      <p:sp>
        <p:nvSpPr>
          <p:cNvPr id="59" name="Google Shape;59;p15"/>
          <p:cNvSpPr txBox="1">
            <a:spLocks noGrp="1"/>
          </p:cNvSpPr>
          <p:nvPr>
            <p:ph type="subTitle" idx="2"/>
          </p:nvPr>
        </p:nvSpPr>
        <p:spPr>
          <a:xfrm>
            <a:off x="4874450" y="3227221"/>
            <a:ext cx="3196500" cy="6798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2500" b="1">
                <a:latin typeface="Dawning of a New Day"/>
                <a:ea typeface="Dawning of a New Day"/>
                <a:cs typeface="Dawning of a New Day"/>
                <a:sym typeface="Dawning of a New Day"/>
              </a:defRPr>
            </a:lvl1pPr>
            <a:lvl2pPr lvl="1" rtl="0">
              <a:spcBef>
                <a:spcPts val="1600"/>
              </a:spcBef>
              <a:spcAft>
                <a:spcPts val="0"/>
              </a:spcAft>
              <a:buNone/>
              <a:defRPr sz="2500" b="1">
                <a:latin typeface="Dawning of a New Day"/>
                <a:ea typeface="Dawning of a New Day"/>
                <a:cs typeface="Dawning of a New Day"/>
                <a:sym typeface="Dawning of a New Day"/>
              </a:defRPr>
            </a:lvl2pPr>
            <a:lvl3pPr lvl="2" rtl="0">
              <a:spcBef>
                <a:spcPts val="1600"/>
              </a:spcBef>
              <a:spcAft>
                <a:spcPts val="0"/>
              </a:spcAft>
              <a:buNone/>
              <a:defRPr sz="2500" b="1">
                <a:latin typeface="Dawning of a New Day"/>
                <a:ea typeface="Dawning of a New Day"/>
                <a:cs typeface="Dawning of a New Day"/>
                <a:sym typeface="Dawning of a New Day"/>
              </a:defRPr>
            </a:lvl3pPr>
            <a:lvl4pPr lvl="3" rtl="0">
              <a:spcBef>
                <a:spcPts val="1600"/>
              </a:spcBef>
              <a:spcAft>
                <a:spcPts val="0"/>
              </a:spcAft>
              <a:buNone/>
              <a:defRPr sz="2500" b="1">
                <a:latin typeface="Dawning of a New Day"/>
                <a:ea typeface="Dawning of a New Day"/>
                <a:cs typeface="Dawning of a New Day"/>
                <a:sym typeface="Dawning of a New Day"/>
              </a:defRPr>
            </a:lvl4pPr>
            <a:lvl5pPr lvl="4" rtl="0">
              <a:spcBef>
                <a:spcPts val="1600"/>
              </a:spcBef>
              <a:spcAft>
                <a:spcPts val="0"/>
              </a:spcAft>
              <a:buNone/>
              <a:defRPr sz="2500" b="1">
                <a:latin typeface="Dawning of a New Day"/>
                <a:ea typeface="Dawning of a New Day"/>
                <a:cs typeface="Dawning of a New Day"/>
                <a:sym typeface="Dawning of a New Day"/>
              </a:defRPr>
            </a:lvl5pPr>
            <a:lvl6pPr lvl="5" rtl="0">
              <a:spcBef>
                <a:spcPts val="1600"/>
              </a:spcBef>
              <a:spcAft>
                <a:spcPts val="0"/>
              </a:spcAft>
              <a:buNone/>
              <a:defRPr sz="2500" b="1">
                <a:latin typeface="Dawning of a New Day"/>
                <a:ea typeface="Dawning of a New Day"/>
                <a:cs typeface="Dawning of a New Day"/>
                <a:sym typeface="Dawning of a New Day"/>
              </a:defRPr>
            </a:lvl6pPr>
            <a:lvl7pPr lvl="6" rtl="0">
              <a:spcBef>
                <a:spcPts val="1600"/>
              </a:spcBef>
              <a:spcAft>
                <a:spcPts val="0"/>
              </a:spcAft>
              <a:buNone/>
              <a:defRPr sz="2500" b="1">
                <a:latin typeface="Dawning of a New Day"/>
                <a:ea typeface="Dawning of a New Day"/>
                <a:cs typeface="Dawning of a New Day"/>
                <a:sym typeface="Dawning of a New Day"/>
              </a:defRPr>
            </a:lvl7pPr>
            <a:lvl8pPr lvl="7" rtl="0">
              <a:spcBef>
                <a:spcPts val="1600"/>
              </a:spcBef>
              <a:spcAft>
                <a:spcPts val="0"/>
              </a:spcAft>
              <a:buNone/>
              <a:defRPr sz="2500" b="1">
                <a:latin typeface="Dawning of a New Day"/>
                <a:ea typeface="Dawning of a New Day"/>
                <a:cs typeface="Dawning of a New Day"/>
                <a:sym typeface="Dawning of a New Day"/>
              </a:defRPr>
            </a:lvl8pPr>
            <a:lvl9pPr lvl="8" rtl="0">
              <a:spcBef>
                <a:spcPts val="1600"/>
              </a:spcBef>
              <a:spcAft>
                <a:spcPts val="1600"/>
              </a:spcAft>
              <a:buNone/>
              <a:defRPr sz="2500" b="1">
                <a:latin typeface="Dawning of a New Day"/>
                <a:ea typeface="Dawning of a New Day"/>
                <a:cs typeface="Dawning of a New Day"/>
                <a:sym typeface="Dawning of a New Day"/>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3">
  <p:cSld name="CUSTOM_15_1">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subTitle" idx="1"/>
          </p:nvPr>
        </p:nvSpPr>
        <p:spPr>
          <a:xfrm>
            <a:off x="3217500" y="91079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8" name="Google Shape;118;p22"/>
          <p:cNvSpPr txBox="1">
            <a:spLocks noGrp="1"/>
          </p:cNvSpPr>
          <p:nvPr>
            <p:ph type="subTitle" idx="2"/>
          </p:nvPr>
        </p:nvSpPr>
        <p:spPr>
          <a:xfrm>
            <a:off x="3217500" y="2252908"/>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19" name="Google Shape;119;p22"/>
          <p:cNvSpPr txBox="1">
            <a:spLocks noGrp="1"/>
          </p:cNvSpPr>
          <p:nvPr>
            <p:ph type="ctrTitle"/>
          </p:nvPr>
        </p:nvSpPr>
        <p:spPr>
          <a:xfrm>
            <a:off x="3217500" y="674263"/>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0" name="Google Shape;120;p22"/>
          <p:cNvSpPr txBox="1">
            <a:spLocks noGrp="1"/>
          </p:cNvSpPr>
          <p:nvPr>
            <p:ph type="ctrTitle" idx="3"/>
          </p:nvPr>
        </p:nvSpPr>
        <p:spPr>
          <a:xfrm>
            <a:off x="3217500" y="2016368"/>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1" name="Google Shape;121;p22"/>
          <p:cNvSpPr txBox="1">
            <a:spLocks noGrp="1"/>
          </p:cNvSpPr>
          <p:nvPr>
            <p:ph type="subTitle" idx="4"/>
          </p:nvPr>
        </p:nvSpPr>
        <p:spPr>
          <a:xfrm>
            <a:off x="3217500" y="3598095"/>
            <a:ext cx="1880400" cy="6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sp>
        <p:nvSpPr>
          <p:cNvPr id="122" name="Google Shape;122;p22"/>
          <p:cNvSpPr txBox="1">
            <a:spLocks noGrp="1"/>
          </p:cNvSpPr>
          <p:nvPr>
            <p:ph type="ctrTitle" idx="5"/>
          </p:nvPr>
        </p:nvSpPr>
        <p:spPr>
          <a:xfrm>
            <a:off x="3217500" y="3361549"/>
            <a:ext cx="2251800" cy="3849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2500"/>
              <a:buNone/>
              <a:defRPr sz="2500" b="1"/>
            </a:lvl1pPr>
            <a:lvl2pPr lvl="1" rtl="0">
              <a:spcBef>
                <a:spcPts val="0"/>
              </a:spcBef>
              <a:spcAft>
                <a:spcPts val="0"/>
              </a:spcAft>
              <a:buSzPts val="2500"/>
              <a:buNone/>
              <a:defRPr sz="2500" b="1"/>
            </a:lvl2pPr>
            <a:lvl3pPr lvl="2" rtl="0">
              <a:spcBef>
                <a:spcPts val="0"/>
              </a:spcBef>
              <a:spcAft>
                <a:spcPts val="0"/>
              </a:spcAft>
              <a:buSzPts val="2500"/>
              <a:buNone/>
              <a:defRPr sz="2500" b="1"/>
            </a:lvl3pPr>
            <a:lvl4pPr lvl="3" rtl="0">
              <a:spcBef>
                <a:spcPts val="0"/>
              </a:spcBef>
              <a:spcAft>
                <a:spcPts val="0"/>
              </a:spcAft>
              <a:buSzPts val="2500"/>
              <a:buNone/>
              <a:defRPr sz="2500" b="1"/>
            </a:lvl4pPr>
            <a:lvl5pPr lvl="4" rtl="0">
              <a:spcBef>
                <a:spcPts val="0"/>
              </a:spcBef>
              <a:spcAft>
                <a:spcPts val="0"/>
              </a:spcAft>
              <a:buSzPts val="2500"/>
              <a:buNone/>
              <a:defRPr sz="2500" b="1"/>
            </a:lvl5pPr>
            <a:lvl6pPr lvl="5" rtl="0">
              <a:spcBef>
                <a:spcPts val="0"/>
              </a:spcBef>
              <a:spcAft>
                <a:spcPts val="0"/>
              </a:spcAft>
              <a:buSzPts val="2500"/>
              <a:buNone/>
              <a:defRPr sz="2500" b="1"/>
            </a:lvl6pPr>
            <a:lvl7pPr lvl="6" rtl="0">
              <a:spcBef>
                <a:spcPts val="0"/>
              </a:spcBef>
              <a:spcAft>
                <a:spcPts val="0"/>
              </a:spcAft>
              <a:buSzPts val="2500"/>
              <a:buNone/>
              <a:defRPr sz="2500" b="1"/>
            </a:lvl7pPr>
            <a:lvl8pPr lvl="7" rtl="0">
              <a:spcBef>
                <a:spcPts val="0"/>
              </a:spcBef>
              <a:spcAft>
                <a:spcPts val="0"/>
              </a:spcAft>
              <a:buSzPts val="2500"/>
              <a:buNone/>
              <a:defRPr sz="2500" b="1"/>
            </a:lvl8pPr>
            <a:lvl9pPr lvl="8" rtl="0">
              <a:spcBef>
                <a:spcPts val="0"/>
              </a:spcBef>
              <a:spcAft>
                <a:spcPts val="0"/>
              </a:spcAft>
              <a:buSzPts val="2500"/>
              <a:buNone/>
              <a:defRPr sz="2500" b="1"/>
            </a:lvl9pPr>
          </a:lstStyle>
          <a:p>
            <a:endParaRPr/>
          </a:p>
        </p:txBody>
      </p:sp>
      <p:sp>
        <p:nvSpPr>
          <p:cNvPr id="123" name="Google Shape;123;p22"/>
          <p:cNvSpPr txBox="1">
            <a:spLocks noGrp="1"/>
          </p:cNvSpPr>
          <p:nvPr>
            <p:ph type="ctrTitle" idx="6"/>
          </p:nvPr>
        </p:nvSpPr>
        <p:spPr>
          <a:xfrm>
            <a:off x="615225" y="2098650"/>
            <a:ext cx="2251800" cy="946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b="1"/>
            </a:lvl1pPr>
            <a:lvl2pPr lvl="1" rtl="0">
              <a:spcBef>
                <a:spcPts val="0"/>
              </a:spcBef>
              <a:spcAft>
                <a:spcPts val="0"/>
              </a:spcAft>
              <a:buSzPts val="3600"/>
              <a:buNone/>
              <a:defRPr sz="3600" b="1"/>
            </a:lvl2pPr>
            <a:lvl3pPr lvl="2" rtl="0">
              <a:spcBef>
                <a:spcPts val="0"/>
              </a:spcBef>
              <a:spcAft>
                <a:spcPts val="0"/>
              </a:spcAft>
              <a:buSzPts val="3600"/>
              <a:buNone/>
              <a:defRPr sz="3600" b="1"/>
            </a:lvl3pPr>
            <a:lvl4pPr lvl="3" rtl="0">
              <a:spcBef>
                <a:spcPts val="0"/>
              </a:spcBef>
              <a:spcAft>
                <a:spcPts val="0"/>
              </a:spcAft>
              <a:buSzPts val="3600"/>
              <a:buNone/>
              <a:defRPr sz="3600" b="1"/>
            </a:lvl4pPr>
            <a:lvl5pPr lvl="4" rtl="0">
              <a:spcBef>
                <a:spcPts val="0"/>
              </a:spcBef>
              <a:spcAft>
                <a:spcPts val="0"/>
              </a:spcAft>
              <a:buSzPts val="3600"/>
              <a:buNone/>
              <a:defRPr sz="3600" b="1"/>
            </a:lvl5pPr>
            <a:lvl6pPr lvl="5" rtl="0">
              <a:spcBef>
                <a:spcPts val="0"/>
              </a:spcBef>
              <a:spcAft>
                <a:spcPts val="0"/>
              </a:spcAft>
              <a:buSzPts val="3600"/>
              <a:buNone/>
              <a:defRPr sz="3600" b="1"/>
            </a:lvl6pPr>
            <a:lvl7pPr lvl="6" rtl="0">
              <a:spcBef>
                <a:spcPts val="0"/>
              </a:spcBef>
              <a:spcAft>
                <a:spcPts val="0"/>
              </a:spcAft>
              <a:buSzPts val="3600"/>
              <a:buNone/>
              <a:defRPr sz="3600" b="1"/>
            </a:lvl7pPr>
            <a:lvl8pPr lvl="7" rtl="0">
              <a:spcBef>
                <a:spcPts val="0"/>
              </a:spcBef>
              <a:spcAft>
                <a:spcPts val="0"/>
              </a:spcAft>
              <a:buSzPts val="3600"/>
              <a:buNone/>
              <a:defRPr sz="3600" b="1"/>
            </a:lvl8pPr>
            <a:lvl9pPr lvl="8" rtl="0">
              <a:spcBef>
                <a:spcPts val="0"/>
              </a:spcBef>
              <a:spcAft>
                <a:spcPts val="0"/>
              </a:spcAft>
              <a:buSzPts val="3600"/>
              <a:buNone/>
              <a:defRPr sz="3600" b="1"/>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bg>
      <p:bgPr>
        <a:gradFill>
          <a:gsLst>
            <a:gs pos="0">
              <a:schemeClr val="accent6"/>
            </a:gs>
            <a:gs pos="100000">
              <a:srgbClr val="95F163"/>
            </a:gs>
          </a:gsLst>
          <a:lin ang="0" scaled="0"/>
        </a:grad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55300" y="991175"/>
            <a:ext cx="51726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6"/>
          <p:cNvSpPr txBox="1">
            <a:spLocks noGrp="1"/>
          </p:cNvSpPr>
          <p:nvPr>
            <p:ph type="body" idx="1"/>
          </p:nvPr>
        </p:nvSpPr>
        <p:spPr>
          <a:xfrm>
            <a:off x="855275"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6" name="Google Shape;26;p6"/>
          <p:cNvSpPr txBox="1">
            <a:spLocks noGrp="1"/>
          </p:cNvSpPr>
          <p:nvPr>
            <p:ph type="body" idx="2"/>
          </p:nvPr>
        </p:nvSpPr>
        <p:spPr>
          <a:xfrm>
            <a:off x="3610974" y="1509925"/>
            <a:ext cx="2416800" cy="3106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7" name="Google Shape;27;p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80040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3 columns">
  <p:cSld name="Title + 3 columns">
    <p:bg>
      <p:bgPr>
        <a:gradFill>
          <a:gsLst>
            <a:gs pos="0">
              <a:schemeClr val="accent1"/>
            </a:gs>
            <a:gs pos="100000">
              <a:srgbClr val="BBFF45"/>
            </a:gs>
          </a:gsLst>
          <a:lin ang="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855300" y="991175"/>
            <a:ext cx="5828400" cy="396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7"/>
          <p:cNvSpPr txBox="1">
            <a:spLocks noGrp="1"/>
          </p:cNvSpPr>
          <p:nvPr>
            <p:ph type="body" idx="1"/>
          </p:nvPr>
        </p:nvSpPr>
        <p:spPr>
          <a:xfrm>
            <a:off x="855300"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2861673"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4868047" y="1509925"/>
            <a:ext cx="1815600" cy="3106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3313486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1pPr>
            <a:lvl2pPr lvl="1"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2pPr>
            <a:lvl3pPr lvl="2"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3pPr>
            <a:lvl4pPr lvl="3"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4pPr>
            <a:lvl5pPr lvl="4"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5pPr>
            <a:lvl6pPr lvl="5"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6pPr>
            <a:lvl7pPr lvl="6"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7pPr>
            <a:lvl8pPr lvl="7"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8pPr>
            <a:lvl9pPr lvl="8" rtl="0">
              <a:spcBef>
                <a:spcPts val="0"/>
              </a:spcBef>
              <a:spcAft>
                <a:spcPts val="0"/>
              </a:spcAft>
              <a:buClr>
                <a:schemeClr val="dk1"/>
              </a:buClr>
              <a:buSzPts val="2800"/>
              <a:buFont typeface="Dawning of a New Day"/>
              <a:buNone/>
              <a:defRPr sz="2800">
                <a:solidFill>
                  <a:schemeClr val="dk1"/>
                </a:solidFill>
                <a:latin typeface="Dawning of a New Day"/>
                <a:ea typeface="Dawning of a New Day"/>
                <a:cs typeface="Dawning of a New Day"/>
                <a:sym typeface="Dawning of a New D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Nunito"/>
              <a:buChar char="●"/>
              <a:defRPr sz="1200">
                <a:solidFill>
                  <a:schemeClr val="dk1"/>
                </a:solidFill>
                <a:latin typeface="Nunito"/>
                <a:ea typeface="Nunito"/>
                <a:cs typeface="Nunito"/>
                <a:sym typeface="Nunito"/>
              </a:defRPr>
            </a:lvl1pPr>
            <a:lvl2pPr marL="914400" lvl="1"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2pPr>
            <a:lvl3pPr marL="1371600" lvl="2"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3pPr>
            <a:lvl4pPr marL="1828800" lvl="3"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4pPr>
            <a:lvl5pPr marL="2286000" lvl="4"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5pPr>
            <a:lvl6pPr marL="2743200" lvl="5"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6pPr>
            <a:lvl7pPr marL="3200400" lvl="6"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7pPr>
            <a:lvl8pPr marL="3657600" lvl="7" indent="-304800" rtl="0">
              <a:lnSpc>
                <a:spcPct val="115000"/>
              </a:lnSpc>
              <a:spcBef>
                <a:spcPts val="1600"/>
              </a:spcBef>
              <a:spcAft>
                <a:spcPts val="0"/>
              </a:spcAft>
              <a:buClr>
                <a:schemeClr val="dk1"/>
              </a:buClr>
              <a:buSzPts val="1200"/>
              <a:buFont typeface="Nunito"/>
              <a:buChar char="○"/>
              <a:defRPr sz="1200">
                <a:solidFill>
                  <a:schemeClr val="dk1"/>
                </a:solidFill>
                <a:latin typeface="Nunito"/>
                <a:ea typeface="Nunito"/>
                <a:cs typeface="Nunito"/>
                <a:sym typeface="Nunito"/>
              </a:defRPr>
            </a:lvl8pPr>
            <a:lvl9pPr marL="4114800" lvl="8" indent="-304800" rtl="0">
              <a:lnSpc>
                <a:spcPct val="115000"/>
              </a:lnSpc>
              <a:spcBef>
                <a:spcPts val="1600"/>
              </a:spcBef>
              <a:spcAft>
                <a:spcPts val="1600"/>
              </a:spcAft>
              <a:buClr>
                <a:schemeClr val="dk1"/>
              </a:buClr>
              <a:buSzPts val="1200"/>
              <a:buFont typeface="Nunito"/>
              <a:buChar char="■"/>
              <a:defRPr sz="12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60" r:id="rId5"/>
    <p:sldLayoutId id="2147483661" r:id="rId6"/>
    <p:sldLayoutId id="214748366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RpbG9W0jfQ4?si=S86vbsAPMpGlmf6W"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7lW-UK-ZgcA?si=5D7yzzaO1WOn8eCV"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EOAYOIxneEc?si=PDF3DPOvGjVfySv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WBDzLoMM4b0?si=h3d8as30HevsIreq"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subTitle" idx="1"/>
          </p:nvPr>
        </p:nvSpPr>
        <p:spPr>
          <a:xfrm>
            <a:off x="6164027" y="3483475"/>
            <a:ext cx="2391600" cy="71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MX" sz="1800" dirty="0"/>
              <a:t>Semana 3</a:t>
            </a:r>
          </a:p>
          <a:p>
            <a:pPr marL="0" lvl="0" indent="0" algn="r" rtl="0">
              <a:spcBef>
                <a:spcPts val="0"/>
              </a:spcBef>
              <a:spcAft>
                <a:spcPts val="0"/>
              </a:spcAft>
              <a:buNone/>
            </a:pPr>
            <a:r>
              <a:rPr lang="es-MX" sz="1800" dirty="0"/>
              <a:t>Periodo 2</a:t>
            </a:r>
            <a:endParaRPr sz="1800" dirty="0"/>
          </a:p>
        </p:txBody>
      </p:sp>
      <p:sp>
        <p:nvSpPr>
          <p:cNvPr id="165" name="Google Shape;165;p33"/>
          <p:cNvSpPr txBox="1">
            <a:spLocks noGrp="1"/>
          </p:cNvSpPr>
          <p:nvPr>
            <p:ph type="ctrTitle"/>
          </p:nvPr>
        </p:nvSpPr>
        <p:spPr>
          <a:xfrm>
            <a:off x="3912781" y="1638850"/>
            <a:ext cx="4642846" cy="1782300"/>
          </a:xfrm>
          <a:prstGeom prst="rect">
            <a:avLst/>
          </a:prstGeom>
        </p:spPr>
        <p:txBody>
          <a:bodyPr spcFirstLastPara="1" wrap="square" lIns="91425" tIns="91425" rIns="91425" bIns="91425" anchor="b" anchorCtr="0">
            <a:noAutofit/>
          </a:bodyPr>
          <a:lstStyle/>
          <a:p>
            <a:pPr marL="0" lvl="0" indent="0" algn="r" rtl="0">
              <a:lnSpc>
                <a:spcPct val="60000"/>
              </a:lnSpc>
              <a:spcBef>
                <a:spcPts val="0"/>
              </a:spcBef>
              <a:spcAft>
                <a:spcPts val="0"/>
              </a:spcAft>
              <a:buNone/>
            </a:pPr>
            <a:r>
              <a:rPr lang="es-MX" sz="11500" dirty="0">
                <a:latin typeface="Dawning of a New Day"/>
                <a:ea typeface="Dawning of a New Day"/>
                <a:cs typeface="Dawning of a New Day"/>
                <a:sym typeface="Dawning of a New Day"/>
              </a:rPr>
              <a:t>Lectura crítica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9" name="Rectángulo 8"/>
          <p:cNvSpPr/>
          <p:nvPr/>
        </p:nvSpPr>
        <p:spPr>
          <a:xfrm>
            <a:off x="562878" y="203417"/>
            <a:ext cx="4572000" cy="646331"/>
          </a:xfrm>
          <a:prstGeom prst="rect">
            <a:avLst/>
          </a:prstGeom>
        </p:spPr>
        <p:txBody>
          <a:bodyPr>
            <a:spAutoFit/>
          </a:bodyPr>
          <a:lstStyle/>
          <a:p>
            <a:pPr algn="ctr"/>
            <a:r>
              <a:rPr lang="es-CO" sz="3600" b="1" dirty="0">
                <a:solidFill>
                  <a:schemeClr val="dk1"/>
                </a:solidFill>
                <a:latin typeface="Nunito"/>
                <a:ea typeface="Nunito"/>
                <a:cs typeface="Nunito"/>
                <a:sym typeface="Nunito"/>
              </a:rPr>
              <a:t>Cierre</a:t>
            </a:r>
            <a:r>
              <a:rPr lang="es-CO" sz="2400" b="1" dirty="0">
                <a:solidFill>
                  <a:schemeClr val="dk1"/>
                </a:solidFill>
                <a:latin typeface="Nunito"/>
                <a:ea typeface="Nunito"/>
                <a:cs typeface="Nunito"/>
                <a:sym typeface="Nunito"/>
              </a:rPr>
              <a:t> </a:t>
            </a:r>
            <a:endParaRPr lang="en-US" sz="2400" b="1" dirty="0">
              <a:solidFill>
                <a:schemeClr val="dk1"/>
              </a:solidFill>
              <a:latin typeface="Nunito"/>
              <a:ea typeface="Nunito"/>
              <a:cs typeface="Nunito"/>
              <a:sym typeface="Nunito"/>
            </a:endParaRPr>
          </a:p>
        </p:txBody>
      </p:sp>
      <p:sp>
        <p:nvSpPr>
          <p:cNvPr id="2" name="Rectángulo 1">
            <a:extLst>
              <a:ext uri="{FF2B5EF4-FFF2-40B4-BE49-F238E27FC236}">
                <a16:creationId xmlns:a16="http://schemas.microsoft.com/office/drawing/2014/main" id="{B668ACEA-9A9B-F9C2-DBBB-FC8A8E05139D}"/>
              </a:ext>
            </a:extLst>
          </p:cNvPr>
          <p:cNvSpPr/>
          <p:nvPr/>
        </p:nvSpPr>
        <p:spPr>
          <a:xfrm>
            <a:off x="202018" y="1169820"/>
            <a:ext cx="5427601"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lvl="0" indent="0" algn="just" rtl="0">
              <a:spcBef>
                <a:spcPts val="0"/>
              </a:spcBef>
              <a:spcAft>
                <a:spcPts val="0"/>
              </a:spcAft>
              <a:buNone/>
            </a:pPr>
            <a:r>
              <a:rPr lang="es-MX" sz="2400" b="1" dirty="0">
                <a:solidFill>
                  <a:sysClr val="windowText" lastClr="000000"/>
                </a:solidFill>
              </a:rPr>
              <a:t>Evaluación: </a:t>
            </a:r>
            <a:r>
              <a:rPr lang="es-MX" sz="2400" dirty="0">
                <a:solidFill>
                  <a:srgbClr val="000000"/>
                </a:solidFill>
              </a:rPr>
              <a:t>Se retroalimenta la actividad y al cierre se evalúa mediante un dialogo grupal entorno a las preguntas de reflexión.</a:t>
            </a:r>
            <a:endParaRPr lang="es-MX" sz="2400" dirty="0">
              <a:solidFill>
                <a:srgbClr val="000000"/>
              </a:solidFill>
              <a:latin typeface="Lexend Light"/>
              <a:ea typeface="Lexend Light"/>
              <a:cs typeface="Lexend Light"/>
              <a:sym typeface="Lexend Light"/>
            </a:endParaRPr>
          </a:p>
          <a:p>
            <a:pPr algn="just"/>
            <a:r>
              <a:rPr lang="es-MX" sz="2400" b="1" dirty="0">
                <a:solidFill>
                  <a:srgbClr val="000000"/>
                </a:solidFill>
                <a:latin typeface="Nunito"/>
                <a:ea typeface="Nunito"/>
                <a:cs typeface="Nunito"/>
                <a:sym typeface="Nunito"/>
              </a:rPr>
              <a:t>Sentido, significado, metacognición y transferencia </a:t>
            </a:r>
            <a:r>
              <a:rPr lang="es-MX" sz="2400" dirty="0">
                <a:solidFill>
                  <a:srgbClr val="000000"/>
                </a:solidFill>
              </a:rPr>
              <a:t>Se reflexiona sobre el cuidado de la casa común, por medio de un recorrido a través del ciclo de indagación.</a:t>
            </a:r>
          </a:p>
          <a:p>
            <a:pPr algn="just"/>
            <a:endParaRPr lang="es-MX" sz="2400" dirty="0">
              <a:latin typeface="Nunito"/>
              <a:ea typeface="Nunito"/>
              <a:cs typeface="Nunito"/>
              <a:sym typeface="Nunito"/>
            </a:endParaRPr>
          </a:p>
        </p:txBody>
      </p:sp>
    </p:spTree>
    <p:extLst>
      <p:ext uri="{BB962C8B-B14F-4D97-AF65-F5344CB8AC3E}">
        <p14:creationId xmlns:p14="http://schemas.microsoft.com/office/powerpoint/2010/main" val="3510577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3 y 4</a:t>
            </a:r>
            <a:endParaRPr lang="en-US" dirty="0"/>
          </a:p>
        </p:txBody>
      </p:sp>
    </p:spTree>
    <p:extLst>
      <p:ext uri="{BB962C8B-B14F-4D97-AF65-F5344CB8AC3E}">
        <p14:creationId xmlns:p14="http://schemas.microsoft.com/office/powerpoint/2010/main" val="89446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94156" y="1014808"/>
            <a:ext cx="4994531" cy="1784400"/>
          </a:xfrm>
        </p:spPr>
        <p:txBody>
          <a:bodyPr/>
          <a:lstStyle/>
          <a:p>
            <a:pPr marL="152400" indent="0" algn="just">
              <a:buNone/>
            </a:pPr>
            <a:r>
              <a:rPr lang="es-MX" sz="2400" b="1" dirty="0">
                <a:solidFill>
                  <a:srgbClr val="000000"/>
                </a:solidFill>
              </a:rPr>
              <a:t>Eje: Conociendo mi entorno.</a:t>
            </a:r>
            <a:endParaRPr lang="es-MX" sz="2400" dirty="0"/>
          </a:p>
          <a:p>
            <a:pPr marL="152400" indent="0" algn="just">
              <a:buNone/>
            </a:pPr>
            <a:r>
              <a:rPr lang="es-MX" sz="2400" dirty="0">
                <a:solidFill>
                  <a:srgbClr val="000000"/>
                </a:solidFill>
              </a:rPr>
              <a:t>Participo en actividades propuestas desde la biblioteca a través del lanzamiento del plan lector “Un ladrón entre nosotros” que me permita despertar mi curiosidad sobre la lectura y afianzar mis habilidades de expresión oral y comunicativa. </a:t>
            </a:r>
            <a:endParaRPr lang="es-CO" sz="2400" dirty="0">
              <a:solidFill>
                <a:srgbClr val="000000"/>
              </a:solidFill>
            </a:endParaRPr>
          </a:p>
        </p:txBody>
      </p:sp>
    </p:spTree>
    <p:extLst>
      <p:ext uri="{BB962C8B-B14F-4D97-AF65-F5344CB8AC3E}">
        <p14:creationId xmlns:p14="http://schemas.microsoft.com/office/powerpoint/2010/main" val="248730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a:extLst>
            <a:ext uri="{FF2B5EF4-FFF2-40B4-BE49-F238E27FC236}">
              <a16:creationId xmlns:a16="http://schemas.microsoft.com/office/drawing/2014/main" id="{FD104264-DBB6-BC3C-9BC4-A390C3809B41}"/>
            </a:ext>
          </a:extLst>
        </p:cNvPr>
        <p:cNvGrpSpPr/>
        <p:nvPr/>
      </p:nvGrpSpPr>
      <p:grpSpPr>
        <a:xfrm>
          <a:off x="0" y="0"/>
          <a:ext cx="0" cy="0"/>
          <a:chOff x="0" y="0"/>
          <a:chExt cx="0" cy="0"/>
        </a:xfrm>
      </p:grpSpPr>
      <p:sp>
        <p:nvSpPr>
          <p:cNvPr id="208" name="Google Shape;208;p38">
            <a:extLst>
              <a:ext uri="{FF2B5EF4-FFF2-40B4-BE49-F238E27FC236}">
                <a16:creationId xmlns:a16="http://schemas.microsoft.com/office/drawing/2014/main" id="{0E43641D-4DCF-4B37-DC8D-9159A3EEF1AA}"/>
              </a:ext>
            </a:extLst>
          </p:cNvPr>
          <p:cNvSpPr txBox="1">
            <a:spLocks noGrp="1"/>
          </p:cNvSpPr>
          <p:nvPr>
            <p:ph type="subTitle" idx="1"/>
          </p:nvPr>
        </p:nvSpPr>
        <p:spPr>
          <a:xfrm>
            <a:off x="3205908" y="1222872"/>
            <a:ext cx="5365215" cy="2423711"/>
          </a:xfrm>
          <a:prstGeom prst="rect">
            <a:avLst/>
          </a:prstGeom>
        </p:spPr>
        <p:txBody>
          <a:bodyPr spcFirstLastPara="1" wrap="square" lIns="91425" tIns="91425" rIns="91425" bIns="91425" anchor="b" anchorCtr="0">
            <a:noAutofit/>
          </a:bodyPr>
          <a:lstStyle/>
          <a:p>
            <a:pPr marL="0" lvl="0" indent="0" algn="just" rtl="0">
              <a:spcBef>
                <a:spcPts val="0"/>
              </a:spcBef>
              <a:spcAft>
                <a:spcPts val="1600"/>
              </a:spcAft>
              <a:buNone/>
            </a:pPr>
            <a:r>
              <a:rPr lang="en" sz="1800" dirty="0">
                <a:solidFill>
                  <a:schemeClr val="dk1"/>
                </a:solidFill>
              </a:rPr>
              <a:t>Se invita a los estudiantes a participar del test de memoria visual, ingresando al siguiente enlace.</a:t>
            </a:r>
          </a:p>
          <a:p>
            <a:pPr marL="0" lvl="0" indent="0" algn="just" rtl="0">
              <a:spcBef>
                <a:spcPts val="0"/>
              </a:spcBef>
              <a:spcAft>
                <a:spcPts val="1600"/>
              </a:spcAft>
              <a:buNone/>
            </a:pPr>
            <a:r>
              <a:rPr lang="es-MX" dirty="0"/>
              <a:t>Test de memoria visual </a:t>
            </a:r>
            <a:r>
              <a:rPr lang="es-MX" sz="1800" dirty="0">
                <a:hlinkClick r:id="rId3"/>
              </a:rPr>
              <a:t>https://</a:t>
            </a:r>
            <a:r>
              <a:rPr lang="es-MX" sz="1800" dirty="0" err="1">
                <a:hlinkClick r:id="rId3"/>
              </a:rPr>
              <a:t>youtu.be</a:t>
            </a:r>
            <a:r>
              <a:rPr lang="es-MX" sz="1800" dirty="0">
                <a:hlinkClick r:id="rId3"/>
              </a:rPr>
              <a:t>/</a:t>
            </a:r>
            <a:r>
              <a:rPr lang="es-MX" sz="1800" dirty="0" err="1">
                <a:hlinkClick r:id="rId3"/>
              </a:rPr>
              <a:t>RpbG9W0jfQ4?si</a:t>
            </a:r>
            <a:r>
              <a:rPr lang="es-MX" sz="1800" dirty="0">
                <a:hlinkClick r:id="rId3"/>
              </a:rPr>
              <a:t>=</a:t>
            </a:r>
            <a:r>
              <a:rPr lang="es-MX" sz="1800" dirty="0" err="1">
                <a:hlinkClick r:id="rId3"/>
              </a:rPr>
              <a:t>S86vbsAPMpGlmf6W</a:t>
            </a:r>
            <a:r>
              <a:rPr lang="es-MX" sz="1800" dirty="0"/>
              <a:t> </a:t>
            </a:r>
            <a:r>
              <a:rPr lang="en" dirty="0"/>
              <a:t> </a:t>
            </a:r>
          </a:p>
          <a:p>
            <a:pPr marL="0" lvl="0" indent="0" algn="just" rtl="0">
              <a:spcBef>
                <a:spcPts val="0"/>
              </a:spcBef>
              <a:spcAft>
                <a:spcPts val="1600"/>
              </a:spcAft>
              <a:buNone/>
            </a:pPr>
            <a:r>
              <a:rPr lang="en" sz="1800" dirty="0">
                <a:solidFill>
                  <a:schemeClr val="dk1"/>
                </a:solidFill>
              </a:rPr>
              <a:t>Se motiva a los estudiantes</a:t>
            </a:r>
            <a:r>
              <a:rPr lang="en" dirty="0"/>
              <a:t>, si conocen algún trabalenguas, que lo comparta.</a:t>
            </a:r>
            <a:endParaRPr sz="1800" dirty="0">
              <a:solidFill>
                <a:schemeClr val="dk1"/>
              </a:solidFill>
            </a:endParaRPr>
          </a:p>
        </p:txBody>
      </p:sp>
      <p:sp>
        <p:nvSpPr>
          <p:cNvPr id="2" name="CuadroTexto 1">
            <a:extLst>
              <a:ext uri="{FF2B5EF4-FFF2-40B4-BE49-F238E27FC236}">
                <a16:creationId xmlns:a16="http://schemas.microsoft.com/office/drawing/2014/main" id="{06D95A7F-F89F-5733-D03A-A1C30AD5F7D5}"/>
              </a:ext>
            </a:extLst>
          </p:cNvPr>
          <p:cNvSpPr txBox="1"/>
          <p:nvPr/>
        </p:nvSpPr>
        <p:spPr>
          <a:xfrm>
            <a:off x="148855" y="78666"/>
            <a:ext cx="8846289" cy="523220"/>
          </a:xfrm>
          <a:prstGeom prst="rect">
            <a:avLst/>
          </a:prstGeom>
          <a:noFill/>
        </p:spPr>
        <p:txBody>
          <a:bodyPr wrap="square" rtlCol="0">
            <a:spAutoFit/>
          </a:bodyPr>
          <a:lstStyle/>
          <a:p>
            <a:pPr algn="ctr"/>
            <a:r>
              <a:rPr lang="es-ES" sz="2800" b="1" dirty="0">
                <a:solidFill>
                  <a:schemeClr val="dk1"/>
                </a:solidFill>
                <a:latin typeface="Comic Sans MS" panose="030F0702030302020204" pitchFamily="66" charset="0"/>
                <a:ea typeface="Dawning of a New Day"/>
                <a:cs typeface="Dawning of a New Day"/>
                <a:sym typeface="Dawning of a New Day"/>
              </a:rPr>
              <a:t>Activador cognitivo: Test de memoria visual</a:t>
            </a:r>
            <a:endParaRPr lang="en-US" sz="2800" b="1" dirty="0">
              <a:solidFill>
                <a:schemeClr val="dk1"/>
              </a:solidFill>
              <a:latin typeface="Comic Sans MS" panose="030F0702030302020204" pitchFamily="66" charset="0"/>
              <a:ea typeface="Dawning of a New Day"/>
              <a:cs typeface="Dawning of a New Day"/>
              <a:sym typeface="Dawning of a New Day"/>
            </a:endParaRPr>
          </a:p>
        </p:txBody>
      </p:sp>
    </p:spTree>
    <p:extLst>
      <p:ext uri="{BB962C8B-B14F-4D97-AF65-F5344CB8AC3E}">
        <p14:creationId xmlns:p14="http://schemas.microsoft.com/office/powerpoint/2010/main" val="4051448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2DFD873-116C-CCD8-3F79-BC1038B68306}"/>
              </a:ext>
            </a:extLst>
          </p:cNvPr>
          <p:cNvSpPr>
            <a:spLocks noGrp="1"/>
          </p:cNvSpPr>
          <p:nvPr>
            <p:ph type="subTitle" idx="1"/>
          </p:nvPr>
        </p:nvSpPr>
        <p:spPr>
          <a:xfrm>
            <a:off x="2745243" y="1247300"/>
            <a:ext cx="6398757" cy="3036885"/>
          </a:xfrm>
        </p:spPr>
        <p:txBody>
          <a:bodyPr/>
          <a:lstStyle/>
          <a:p>
            <a:pPr algn="just"/>
            <a:r>
              <a:rPr lang="es-MX" sz="2400" dirty="0">
                <a:solidFill>
                  <a:srgbClr val="000000"/>
                </a:solidFill>
              </a:rPr>
              <a:t>La docente inicia con la pregunta, ¿Para ustedes qué importancia tiene la lectura? Se escuchan algunas intervenciones y se comparte el vídeo La importancia de leer </a:t>
            </a:r>
            <a:r>
              <a:rPr lang="es-MX" sz="2400" dirty="0">
                <a:solidFill>
                  <a:srgbClr val="303093"/>
                </a:solidFill>
                <a:hlinkClick r:id="rId2">
                  <a:extLst>
                    <a:ext uri="{A12FA001-AC4F-418D-AE19-62706E023703}">
                      <ahyp:hlinkClr xmlns:ahyp="http://schemas.microsoft.com/office/drawing/2018/hyperlinkcolor" val="tx"/>
                    </a:ext>
                  </a:extLst>
                </a:hlinkClick>
              </a:rPr>
              <a:t>https://</a:t>
            </a:r>
            <a:r>
              <a:rPr lang="es-MX" sz="2400" dirty="0" err="1">
                <a:solidFill>
                  <a:srgbClr val="303093"/>
                </a:solidFill>
                <a:hlinkClick r:id="rId2">
                  <a:extLst>
                    <a:ext uri="{A12FA001-AC4F-418D-AE19-62706E023703}">
                      <ahyp:hlinkClr xmlns:ahyp="http://schemas.microsoft.com/office/drawing/2018/hyperlinkcolor" val="tx"/>
                    </a:ext>
                  </a:extLst>
                </a:hlinkClick>
              </a:rPr>
              <a:t>youtu.be</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303093"/>
                </a:solidFill>
                <a:hlinkClick r:id="rId2">
                  <a:extLst>
                    <a:ext uri="{A12FA001-AC4F-418D-AE19-62706E023703}">
                      <ahyp:hlinkClr xmlns:ahyp="http://schemas.microsoft.com/office/drawing/2018/hyperlinkcolor" val="tx"/>
                    </a:ext>
                  </a:extLst>
                </a:hlinkClick>
              </a:rPr>
              <a:t>7lW-UK-ZgcA?si</a:t>
            </a:r>
            <a:r>
              <a:rPr lang="es-MX" sz="2400" dirty="0">
                <a:solidFill>
                  <a:srgbClr val="303093"/>
                </a:solidFill>
                <a:hlinkClick r:id="rId2">
                  <a:extLst>
                    <a:ext uri="{A12FA001-AC4F-418D-AE19-62706E023703}">
                      <ahyp:hlinkClr xmlns:ahyp="http://schemas.microsoft.com/office/drawing/2018/hyperlinkcolor" val="tx"/>
                    </a:ext>
                  </a:extLst>
                </a:hlinkClick>
              </a:rPr>
              <a:t>=</a:t>
            </a:r>
            <a:r>
              <a:rPr lang="es-MX" sz="2400" dirty="0" err="1">
                <a:solidFill>
                  <a:srgbClr val="000000"/>
                </a:solidFill>
                <a:hlinkClick r:id="rId2">
                  <a:extLst>
                    <a:ext uri="{A12FA001-AC4F-418D-AE19-62706E023703}">
                      <ahyp:hlinkClr xmlns:ahyp="http://schemas.microsoft.com/office/drawing/2018/hyperlinkcolor" val="tx"/>
                    </a:ext>
                  </a:extLst>
                </a:hlinkClick>
              </a:rPr>
              <a:t>5D7yzzaO1WOn8eCV</a:t>
            </a:r>
            <a:r>
              <a:rPr lang="es-MX" sz="2400" dirty="0">
                <a:solidFill>
                  <a:srgbClr val="000000"/>
                </a:solidFill>
              </a:rPr>
              <a:t> </a:t>
            </a:r>
            <a:endParaRPr lang="es-CO" sz="2400" dirty="0">
              <a:solidFill>
                <a:srgbClr val="000000"/>
              </a:solidFill>
            </a:endParaRPr>
          </a:p>
        </p:txBody>
      </p:sp>
      <p:sp>
        <p:nvSpPr>
          <p:cNvPr id="3" name="Subtítulo 2">
            <a:extLst>
              <a:ext uri="{FF2B5EF4-FFF2-40B4-BE49-F238E27FC236}">
                <a16:creationId xmlns:a16="http://schemas.microsoft.com/office/drawing/2014/main" id="{6BF10730-1B0E-8444-2B70-E901A940168A}"/>
              </a:ext>
            </a:extLst>
          </p:cNvPr>
          <p:cNvSpPr>
            <a:spLocks noGrp="1"/>
          </p:cNvSpPr>
          <p:nvPr>
            <p:ph type="subTitle" idx="2"/>
          </p:nvPr>
        </p:nvSpPr>
        <p:spPr>
          <a:xfrm>
            <a:off x="3747398" y="260737"/>
            <a:ext cx="4939401" cy="679800"/>
          </a:xfrm>
        </p:spPr>
        <p:txBody>
          <a:bodyPr/>
          <a:lstStyle/>
          <a:p>
            <a:r>
              <a:rPr lang="es-MX" sz="3600" dirty="0"/>
              <a:t>Retroalimentación</a:t>
            </a:r>
            <a:endParaRPr lang="es-CO" sz="3600" dirty="0"/>
          </a:p>
        </p:txBody>
      </p:sp>
    </p:spTree>
    <p:extLst>
      <p:ext uri="{BB962C8B-B14F-4D97-AF65-F5344CB8AC3E}">
        <p14:creationId xmlns:p14="http://schemas.microsoft.com/office/powerpoint/2010/main" val="2256153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913380C-4814-EE16-434B-DC70FBDA6405}"/>
              </a:ext>
            </a:extLst>
          </p:cNvPr>
          <p:cNvSpPr>
            <a:spLocks noGrp="1"/>
          </p:cNvSpPr>
          <p:nvPr>
            <p:ph type="title" idx="2"/>
          </p:nvPr>
        </p:nvSpPr>
        <p:spPr>
          <a:xfrm>
            <a:off x="212652" y="159488"/>
            <a:ext cx="7517217" cy="733647"/>
          </a:xfrm>
        </p:spPr>
        <p:txBody>
          <a:bodyPr/>
          <a:lstStyle/>
          <a:p>
            <a:r>
              <a:rPr lang="es-MX" sz="6000" dirty="0"/>
              <a:t>Orientación de la atención </a:t>
            </a:r>
            <a:endParaRPr lang="es-CO" sz="6000" dirty="0"/>
          </a:p>
        </p:txBody>
      </p:sp>
      <p:sp>
        <p:nvSpPr>
          <p:cNvPr id="4" name="Subtítulo 3">
            <a:extLst>
              <a:ext uri="{FF2B5EF4-FFF2-40B4-BE49-F238E27FC236}">
                <a16:creationId xmlns:a16="http://schemas.microsoft.com/office/drawing/2014/main" id="{BF713215-5D97-E169-E519-F05231D2C7CC}"/>
              </a:ext>
            </a:extLst>
          </p:cNvPr>
          <p:cNvSpPr>
            <a:spLocks noGrp="1"/>
          </p:cNvSpPr>
          <p:nvPr>
            <p:ph type="subTitle" idx="1"/>
          </p:nvPr>
        </p:nvSpPr>
        <p:spPr>
          <a:xfrm>
            <a:off x="1" y="893135"/>
            <a:ext cx="6007394" cy="3145127"/>
          </a:xfrm>
        </p:spPr>
        <p:txBody>
          <a:bodyPr/>
          <a:lstStyle/>
          <a:p>
            <a:pPr algn="just"/>
            <a:r>
              <a:rPr lang="es-MX" sz="2400" dirty="0">
                <a:solidFill>
                  <a:srgbClr val="000000"/>
                </a:solidFill>
              </a:rPr>
              <a:t>Se comparte el vídeo sobre ortografía de las palabras que se escriben con “</a:t>
            </a:r>
            <a:r>
              <a:rPr lang="es-MX" sz="2400" dirty="0" err="1">
                <a:solidFill>
                  <a:srgbClr val="000000"/>
                </a:solidFill>
              </a:rPr>
              <a:t>hie</a:t>
            </a:r>
            <a:r>
              <a:rPr lang="es-MX" sz="2400" dirty="0">
                <a:solidFill>
                  <a:srgbClr val="000000"/>
                </a:solidFill>
              </a:rPr>
              <a:t>” y “</a:t>
            </a:r>
            <a:r>
              <a:rPr lang="es-MX" sz="2400" dirty="0" err="1">
                <a:solidFill>
                  <a:srgbClr val="000000"/>
                </a:solidFill>
              </a:rPr>
              <a:t>hue</a:t>
            </a:r>
            <a:r>
              <a:rPr lang="es-MX" sz="2400" dirty="0">
                <a:solidFill>
                  <a:srgbClr val="000000"/>
                </a:solidFill>
              </a:rPr>
              <a:t>” </a:t>
            </a:r>
            <a:r>
              <a:rPr lang="es-MX" sz="2400" dirty="0">
                <a:solidFill>
                  <a:srgbClr val="000000"/>
                </a:solidFill>
                <a:hlinkClick r:id="rId2"/>
              </a:rPr>
              <a:t>https://</a:t>
            </a:r>
            <a:r>
              <a:rPr lang="es-MX" sz="2400" dirty="0" err="1">
                <a:solidFill>
                  <a:srgbClr val="000000"/>
                </a:solidFill>
                <a:hlinkClick r:id="rId2"/>
              </a:rPr>
              <a:t>youtu.be</a:t>
            </a:r>
            <a:r>
              <a:rPr lang="es-MX" sz="2400" dirty="0">
                <a:solidFill>
                  <a:srgbClr val="000000"/>
                </a:solidFill>
                <a:hlinkClick r:id="rId2"/>
              </a:rPr>
              <a:t>/</a:t>
            </a:r>
            <a:r>
              <a:rPr lang="es-MX" sz="2400" dirty="0" err="1">
                <a:solidFill>
                  <a:srgbClr val="000000"/>
                </a:solidFill>
                <a:hlinkClick r:id="rId2"/>
              </a:rPr>
              <a:t>EOAYOIxneEc?si</a:t>
            </a:r>
            <a:r>
              <a:rPr lang="es-MX" sz="2400" dirty="0">
                <a:solidFill>
                  <a:srgbClr val="000000"/>
                </a:solidFill>
                <a:hlinkClick r:id="rId2"/>
              </a:rPr>
              <a:t>=</a:t>
            </a:r>
            <a:r>
              <a:rPr lang="es-MX" sz="2400" dirty="0" err="1">
                <a:solidFill>
                  <a:srgbClr val="000000"/>
                </a:solidFill>
                <a:hlinkClick r:id="rId2"/>
              </a:rPr>
              <a:t>PDF3DPOvGjVfySv2</a:t>
            </a:r>
            <a:r>
              <a:rPr lang="es-MX" sz="2400" dirty="0">
                <a:solidFill>
                  <a:srgbClr val="000000"/>
                </a:solidFill>
              </a:rPr>
              <a:t> </a:t>
            </a:r>
            <a:endParaRPr lang="es-CO" sz="2400" dirty="0">
              <a:solidFill>
                <a:srgbClr val="000000"/>
              </a:solidFill>
            </a:endParaRPr>
          </a:p>
        </p:txBody>
      </p:sp>
    </p:spTree>
    <p:extLst>
      <p:ext uri="{BB962C8B-B14F-4D97-AF65-F5344CB8AC3E}">
        <p14:creationId xmlns:p14="http://schemas.microsoft.com/office/powerpoint/2010/main" val="3375882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9D35-988C-9B88-CA12-DD75A3F699F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61EA091-583F-ECC0-3D70-CE178736D3FC}"/>
              </a:ext>
            </a:extLst>
          </p:cNvPr>
          <p:cNvSpPr>
            <a:spLocks noGrp="1"/>
          </p:cNvSpPr>
          <p:nvPr>
            <p:ph type="title"/>
          </p:nvPr>
        </p:nvSpPr>
        <p:spPr>
          <a:xfrm>
            <a:off x="550512" y="44067"/>
            <a:ext cx="8042976" cy="616946"/>
          </a:xfrm>
        </p:spPr>
        <p:txBody>
          <a:bodyPr/>
          <a:lstStyle/>
          <a:p>
            <a:r>
              <a:rPr lang="es-MX" sz="4400" dirty="0"/>
              <a:t>Procesamiento de la información</a:t>
            </a:r>
            <a:endParaRPr lang="es-CO" sz="4400" dirty="0"/>
          </a:p>
        </p:txBody>
      </p:sp>
      <p:sp>
        <p:nvSpPr>
          <p:cNvPr id="3" name="Subtítulo 2">
            <a:extLst>
              <a:ext uri="{FF2B5EF4-FFF2-40B4-BE49-F238E27FC236}">
                <a16:creationId xmlns:a16="http://schemas.microsoft.com/office/drawing/2014/main" id="{646B1DD5-7B4F-EBE0-C813-975F4FBF29D2}"/>
              </a:ext>
            </a:extLst>
          </p:cNvPr>
          <p:cNvSpPr txBox="1">
            <a:spLocks/>
          </p:cNvSpPr>
          <p:nvPr/>
        </p:nvSpPr>
        <p:spPr>
          <a:xfrm>
            <a:off x="2864386" y="881347"/>
            <a:ext cx="6158428" cy="3626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buNone/>
            </a:pPr>
            <a:r>
              <a:rPr lang="es-MX" sz="2400" b="1" dirty="0"/>
              <a:t>Momento 1. </a:t>
            </a:r>
            <a:r>
              <a:rPr lang="es-MX" sz="2000" dirty="0"/>
              <a:t>Participación en biblioteca de las actividades de lanzamiento de plan lector: “Un ladrón entre nosotros” de Claudia Piñeiro. </a:t>
            </a:r>
            <a:endParaRPr lang="es-MX" sz="2400" dirty="0"/>
          </a:p>
        </p:txBody>
      </p:sp>
    </p:spTree>
    <p:extLst>
      <p:ext uri="{BB962C8B-B14F-4D97-AF65-F5344CB8AC3E}">
        <p14:creationId xmlns:p14="http://schemas.microsoft.com/office/powerpoint/2010/main" val="2126379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40C92-5697-4B4D-6C77-2E7F5CF855C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E189A81-B88B-16CD-4AC8-208766E73266}"/>
              </a:ext>
            </a:extLst>
          </p:cNvPr>
          <p:cNvSpPr>
            <a:spLocks noGrp="1"/>
          </p:cNvSpPr>
          <p:nvPr>
            <p:ph type="title"/>
          </p:nvPr>
        </p:nvSpPr>
        <p:spPr>
          <a:xfrm>
            <a:off x="550512" y="44067"/>
            <a:ext cx="8042976" cy="616946"/>
          </a:xfrm>
        </p:spPr>
        <p:txBody>
          <a:bodyPr/>
          <a:lstStyle/>
          <a:p>
            <a:r>
              <a:rPr lang="es-MX" sz="4400" dirty="0"/>
              <a:t>Procesamiento de la información</a:t>
            </a:r>
            <a:endParaRPr lang="es-CO" sz="4400" dirty="0"/>
          </a:p>
        </p:txBody>
      </p:sp>
      <p:sp>
        <p:nvSpPr>
          <p:cNvPr id="3" name="Subtítulo 2">
            <a:extLst>
              <a:ext uri="{FF2B5EF4-FFF2-40B4-BE49-F238E27FC236}">
                <a16:creationId xmlns:a16="http://schemas.microsoft.com/office/drawing/2014/main" id="{2561B402-A89B-CDC3-C20C-A6C70DFB9185}"/>
              </a:ext>
            </a:extLst>
          </p:cNvPr>
          <p:cNvSpPr txBox="1">
            <a:spLocks/>
          </p:cNvSpPr>
          <p:nvPr/>
        </p:nvSpPr>
        <p:spPr>
          <a:xfrm>
            <a:off x="2886420" y="451690"/>
            <a:ext cx="6158428" cy="362697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lgn="just">
              <a:buNone/>
            </a:pPr>
            <a:r>
              <a:rPr lang="es-MX" sz="2400" b="1" dirty="0"/>
              <a:t>Momento 2: Actividad ortográfica, dictado con patas. </a:t>
            </a:r>
            <a:r>
              <a:rPr lang="es-MX" sz="2000" dirty="0"/>
              <a:t>Cada </a:t>
            </a:r>
            <a:r>
              <a:rPr lang="es-MX" sz="2000" dirty="0" err="1"/>
              <a:t>Team</a:t>
            </a:r>
            <a:r>
              <a:rPr lang="es-MX" sz="2000" dirty="0"/>
              <a:t> escogerá un integrante, quien podrá ir a la mesa de la docente para memorizar el texto que verá en la pantalla de la PC (Se puede hacer rotativo, para que todos los integrantes tengan la oportunidad de hacer dictado), a medida que observa y memoriza cada texto, deberá regresar a su </a:t>
            </a:r>
            <a:r>
              <a:rPr lang="es-MX" sz="2000" dirty="0" err="1"/>
              <a:t>Team</a:t>
            </a:r>
            <a:r>
              <a:rPr lang="es-MX" sz="2000" dirty="0"/>
              <a:t> y dictárselo a sus compañeros que deben permanecer sentados en la mesa. El niño que memoriza, también debe escribirlo en su cuaderno de Lectura crítica. </a:t>
            </a:r>
          </a:p>
          <a:p>
            <a:pPr marL="0" indent="0" algn="just">
              <a:buNone/>
            </a:pPr>
            <a:r>
              <a:rPr lang="es-MX" sz="2000" dirty="0"/>
              <a:t>La docente debe manejar un tiempo por cada frase para leer e irlo a dictar, y así poder cambiar a otra frase.  </a:t>
            </a:r>
          </a:p>
          <a:p>
            <a:pPr marL="0" indent="0" algn="just">
              <a:buNone/>
            </a:pPr>
            <a:r>
              <a:rPr lang="es-MX" sz="2000" dirty="0"/>
              <a:t>Gana el </a:t>
            </a:r>
            <a:r>
              <a:rPr lang="es-MX" sz="2000" dirty="0" err="1"/>
              <a:t>Team</a:t>
            </a:r>
            <a:r>
              <a:rPr lang="es-MX" sz="2000" dirty="0"/>
              <a:t> que tenga menos faltas.</a:t>
            </a:r>
            <a:endParaRPr lang="es-MX" sz="2400" dirty="0"/>
          </a:p>
        </p:txBody>
      </p:sp>
    </p:spTree>
    <p:extLst>
      <p:ext uri="{BB962C8B-B14F-4D97-AF65-F5344CB8AC3E}">
        <p14:creationId xmlns:p14="http://schemas.microsoft.com/office/powerpoint/2010/main" val="3771784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403592D0-F39D-4E04-E6C0-409CFE561640}"/>
              </a:ext>
            </a:extLst>
          </p:cNvPr>
          <p:cNvSpPr>
            <a:spLocks noGrp="1"/>
          </p:cNvSpPr>
          <p:nvPr>
            <p:ph type="body" idx="1"/>
          </p:nvPr>
        </p:nvSpPr>
        <p:spPr>
          <a:xfrm>
            <a:off x="366201" y="234018"/>
            <a:ext cx="8309965"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1. Mi perro enterró su </a:t>
            </a:r>
            <a:r>
              <a:rPr lang="es-MX" u="sng" dirty="0"/>
              <a:t>hueso</a:t>
            </a:r>
            <a:r>
              <a:rPr lang="es-MX" dirty="0"/>
              <a:t> bajo unas </a:t>
            </a:r>
            <a:r>
              <a:rPr lang="es-MX" u="sng" dirty="0"/>
              <a:t>hierbas</a:t>
            </a:r>
            <a:r>
              <a:rPr lang="es-MX" dirty="0"/>
              <a:t>. </a:t>
            </a:r>
            <a:endParaRPr lang="es-CO" dirty="0"/>
          </a:p>
        </p:txBody>
      </p:sp>
      <p:sp>
        <p:nvSpPr>
          <p:cNvPr id="4" name="Marcador de texto 3">
            <a:extLst>
              <a:ext uri="{FF2B5EF4-FFF2-40B4-BE49-F238E27FC236}">
                <a16:creationId xmlns:a16="http://schemas.microsoft.com/office/drawing/2014/main" id="{0197F5C9-0664-A792-06D1-4B2A6FEEFCC5}"/>
              </a:ext>
            </a:extLst>
          </p:cNvPr>
          <p:cNvSpPr>
            <a:spLocks noGrp="1"/>
          </p:cNvSpPr>
          <p:nvPr>
            <p:ph type="body" idx="2"/>
          </p:nvPr>
        </p:nvSpPr>
        <p:spPr>
          <a:xfrm>
            <a:off x="366201" y="861339"/>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2. El perro juega en el </a:t>
            </a:r>
            <a:r>
              <a:rPr lang="es-MX" u="sng" dirty="0"/>
              <a:t>huerto</a:t>
            </a:r>
            <a:r>
              <a:rPr lang="es-MX" dirty="0"/>
              <a:t> porque hay muchos </a:t>
            </a:r>
            <a:r>
              <a:rPr lang="es-MX" u="sng" dirty="0"/>
              <a:t>huecos</a:t>
            </a:r>
            <a:r>
              <a:rPr lang="es-MX" dirty="0"/>
              <a:t> donde esconderse.</a:t>
            </a:r>
            <a:endParaRPr lang="es-CO" dirty="0"/>
          </a:p>
        </p:txBody>
      </p:sp>
      <p:sp>
        <p:nvSpPr>
          <p:cNvPr id="5" name="Marcador de texto 4">
            <a:extLst>
              <a:ext uri="{FF2B5EF4-FFF2-40B4-BE49-F238E27FC236}">
                <a16:creationId xmlns:a16="http://schemas.microsoft.com/office/drawing/2014/main" id="{4E304869-4D32-AA1E-7826-12BDC2449608}"/>
              </a:ext>
            </a:extLst>
          </p:cNvPr>
          <p:cNvSpPr>
            <a:spLocks noGrp="1"/>
          </p:cNvSpPr>
          <p:nvPr>
            <p:ph type="body" idx="3"/>
          </p:nvPr>
        </p:nvSpPr>
        <p:spPr>
          <a:xfrm>
            <a:off x="366201" y="1535655"/>
            <a:ext cx="8309964" cy="531526"/>
          </a:xfrm>
        </p:spPr>
        <p:style>
          <a:lnRef idx="2">
            <a:schemeClr val="dk1"/>
          </a:lnRef>
          <a:fillRef idx="1">
            <a:schemeClr val="lt1"/>
          </a:fillRef>
          <a:effectRef idx="0">
            <a:schemeClr val="dk1"/>
          </a:effectRef>
          <a:fontRef idx="minor">
            <a:schemeClr val="dk1"/>
          </a:fontRef>
        </p:style>
        <p:txBody>
          <a:bodyPr/>
          <a:lstStyle/>
          <a:p>
            <a:pPr marL="127000" indent="0">
              <a:buNone/>
            </a:pPr>
            <a:r>
              <a:rPr lang="es-MX" dirty="0"/>
              <a:t>3. El perro cuando llega del parque va dejando </a:t>
            </a:r>
            <a:r>
              <a:rPr lang="es-MX" u="sng" dirty="0"/>
              <a:t>huellas</a:t>
            </a:r>
            <a:r>
              <a:rPr lang="es-MX" dirty="0"/>
              <a:t> de barro pro todas partes.</a:t>
            </a:r>
            <a:endParaRPr lang="es-CO" dirty="0"/>
          </a:p>
        </p:txBody>
      </p:sp>
      <p:sp>
        <p:nvSpPr>
          <p:cNvPr id="7" name="Marcador de texto 4">
            <a:extLst>
              <a:ext uri="{FF2B5EF4-FFF2-40B4-BE49-F238E27FC236}">
                <a16:creationId xmlns:a16="http://schemas.microsoft.com/office/drawing/2014/main" id="{496EF2C6-6F98-8497-C3A1-FB8931A01C74}"/>
              </a:ext>
            </a:extLst>
          </p:cNvPr>
          <p:cNvSpPr txBox="1">
            <a:spLocks/>
          </p:cNvSpPr>
          <p:nvPr/>
        </p:nvSpPr>
        <p:spPr>
          <a:xfrm>
            <a:off x="366201" y="2736827"/>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5. </a:t>
            </a:r>
            <a:r>
              <a:rPr lang="es-MX" dirty="0">
                <a:highlight>
                  <a:srgbClr val="FFFFFF"/>
                </a:highlight>
              </a:rPr>
              <a:t>La madre de Emilio le puso </a:t>
            </a:r>
            <a:r>
              <a:rPr lang="es-MX" u="sng" dirty="0">
                <a:highlight>
                  <a:srgbClr val="FFFFFF"/>
                </a:highlight>
              </a:rPr>
              <a:t>hielo</a:t>
            </a:r>
            <a:r>
              <a:rPr lang="es-MX" dirty="0">
                <a:highlight>
                  <a:srgbClr val="FFFFFF"/>
                </a:highlight>
              </a:rPr>
              <a:t> para bajar la inflamación. </a:t>
            </a:r>
            <a:r>
              <a:rPr lang="es-MX" dirty="0"/>
              <a:t>.</a:t>
            </a:r>
            <a:endParaRPr lang="es-CO" dirty="0"/>
          </a:p>
        </p:txBody>
      </p:sp>
      <p:sp>
        <p:nvSpPr>
          <p:cNvPr id="8" name="Marcador de texto 4">
            <a:extLst>
              <a:ext uri="{FF2B5EF4-FFF2-40B4-BE49-F238E27FC236}">
                <a16:creationId xmlns:a16="http://schemas.microsoft.com/office/drawing/2014/main" id="{6C03C059-6D07-C353-C7FE-3046B401612D}"/>
              </a:ext>
            </a:extLst>
          </p:cNvPr>
          <p:cNvSpPr txBox="1">
            <a:spLocks/>
          </p:cNvSpPr>
          <p:nvPr/>
        </p:nvSpPr>
        <p:spPr>
          <a:xfrm>
            <a:off x="366201" y="33181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6. La ardilla comenzó a</a:t>
            </a:r>
            <a:r>
              <a:rPr lang="es-MX" u="sng" dirty="0"/>
              <a:t> huir</a:t>
            </a:r>
            <a:r>
              <a:rPr lang="es-MX" dirty="0"/>
              <a:t> por las ramas. </a:t>
            </a:r>
            <a:endParaRPr lang="es-CO" dirty="0"/>
          </a:p>
        </p:txBody>
      </p:sp>
      <p:sp>
        <p:nvSpPr>
          <p:cNvPr id="9" name="Marcador de texto 4">
            <a:extLst>
              <a:ext uri="{FF2B5EF4-FFF2-40B4-BE49-F238E27FC236}">
                <a16:creationId xmlns:a16="http://schemas.microsoft.com/office/drawing/2014/main" id="{5769DD8B-DB38-BD32-8116-D665A32E46BA}"/>
              </a:ext>
            </a:extLst>
          </p:cNvPr>
          <p:cNvSpPr txBox="1">
            <a:spLocks/>
          </p:cNvSpPr>
          <p:nvPr/>
        </p:nvSpPr>
        <p:spPr>
          <a:xfrm>
            <a:off x="366201" y="3812590"/>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7. Como la madera estaba </a:t>
            </a:r>
            <a:r>
              <a:rPr lang="es-MX" u="sng" dirty="0"/>
              <a:t>hueca </a:t>
            </a:r>
            <a:r>
              <a:rPr lang="es-MX" dirty="0"/>
              <a:t>la ardilla se escondió en un </a:t>
            </a:r>
            <a:r>
              <a:rPr lang="es-MX" u="sng" dirty="0"/>
              <a:t>hueco</a:t>
            </a:r>
            <a:r>
              <a:rPr lang="es-MX" dirty="0"/>
              <a:t>.</a:t>
            </a:r>
            <a:endParaRPr lang="es-CO" dirty="0"/>
          </a:p>
        </p:txBody>
      </p:sp>
      <p:sp>
        <p:nvSpPr>
          <p:cNvPr id="10" name="Marcador de texto 4">
            <a:extLst>
              <a:ext uri="{FF2B5EF4-FFF2-40B4-BE49-F238E27FC236}">
                <a16:creationId xmlns:a16="http://schemas.microsoft.com/office/drawing/2014/main" id="{64698B5B-FBD2-003D-6E1C-C1B3AB32635A}"/>
              </a:ext>
            </a:extLst>
          </p:cNvPr>
          <p:cNvSpPr txBox="1">
            <a:spLocks/>
          </p:cNvSpPr>
          <p:nvPr/>
        </p:nvSpPr>
        <p:spPr>
          <a:xfrm>
            <a:off x="366201" y="4487792"/>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t>8. Con su </a:t>
            </a:r>
            <a:r>
              <a:rPr lang="es-MX" u="sng" dirty="0"/>
              <a:t>huida </a:t>
            </a:r>
            <a:r>
              <a:rPr lang="es-MX" dirty="0"/>
              <a:t>la ardilla logró escapar de la </a:t>
            </a:r>
            <a:r>
              <a:rPr lang="es-MX" u="sng" dirty="0"/>
              <a:t>hiena</a:t>
            </a:r>
            <a:r>
              <a:rPr lang="es-MX" dirty="0"/>
              <a:t>. </a:t>
            </a:r>
            <a:endParaRPr lang="es-CO" dirty="0"/>
          </a:p>
        </p:txBody>
      </p:sp>
      <p:sp>
        <p:nvSpPr>
          <p:cNvPr id="11" name="Marcador de texto 4">
            <a:extLst>
              <a:ext uri="{FF2B5EF4-FFF2-40B4-BE49-F238E27FC236}">
                <a16:creationId xmlns:a16="http://schemas.microsoft.com/office/drawing/2014/main" id="{06CF0274-50CC-26DF-10EB-413BA7FAA87A}"/>
              </a:ext>
            </a:extLst>
          </p:cNvPr>
          <p:cNvSpPr txBox="1">
            <a:spLocks/>
          </p:cNvSpPr>
          <p:nvPr/>
        </p:nvSpPr>
        <p:spPr>
          <a:xfrm>
            <a:off x="366201" y="2136241"/>
            <a:ext cx="8309964" cy="531526"/>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600"/>
              </a:spcBef>
              <a:spcAft>
                <a:spcPts val="0"/>
              </a:spcAft>
              <a:buClr>
                <a:schemeClr val="lt2"/>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1pPr>
            <a:lvl2pPr marL="914400" marR="0" lvl="1"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2pPr>
            <a:lvl3pPr marL="1371600" marR="0" lvl="2"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3pPr>
            <a:lvl4pPr marL="1828800" marR="0" lvl="3"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4pPr>
            <a:lvl5pPr marL="2286000" marR="0" lvl="4"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5pPr>
            <a:lvl6pPr marL="2743200" marR="0" lvl="5"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6pPr>
            <a:lvl7pPr marL="3200400" marR="0" lvl="6"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7pPr>
            <a:lvl8pPr marL="3657600" marR="0" lvl="7"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8pPr>
            <a:lvl9pPr marL="4114800" marR="0" lvl="8" indent="-330200" algn="l" rtl="0">
              <a:lnSpc>
                <a:spcPct val="115000"/>
              </a:lnSpc>
              <a:spcBef>
                <a:spcPts val="0"/>
              </a:spcBef>
              <a:spcAft>
                <a:spcPts val="0"/>
              </a:spcAft>
              <a:buClr>
                <a:schemeClr val="dk1"/>
              </a:buClr>
              <a:buSzPts val="1600"/>
              <a:buFont typeface="Quicksand Light"/>
              <a:buChar char="■"/>
              <a:defRPr sz="1600" b="0" i="0" u="none" strike="noStrike" cap="none">
                <a:solidFill>
                  <a:schemeClr val="dk1"/>
                </a:solidFill>
                <a:latin typeface="Quicksand Light"/>
                <a:ea typeface="Quicksand Light"/>
                <a:cs typeface="Quicksand Light"/>
                <a:sym typeface="Quicksand Light"/>
              </a:defRPr>
            </a:lvl9pPr>
          </a:lstStyle>
          <a:p>
            <a:pPr marL="127000" indent="0">
              <a:buNone/>
            </a:pPr>
            <a:r>
              <a:rPr lang="es-MX" dirty="0">
                <a:latin typeface="Quicksand" panose="020B0604020202020204" charset="0"/>
              </a:rPr>
              <a:t>4. </a:t>
            </a:r>
            <a:r>
              <a:rPr lang="es-MX" dirty="0">
                <a:highlight>
                  <a:srgbClr val="FFFFFF"/>
                </a:highlight>
              </a:rPr>
              <a:t>Emilio se lastimó un </a:t>
            </a:r>
            <a:r>
              <a:rPr lang="es-MX" u="sng" dirty="0">
                <a:highlight>
                  <a:srgbClr val="FFFFFF"/>
                </a:highlight>
              </a:rPr>
              <a:t>hueso</a:t>
            </a:r>
            <a:r>
              <a:rPr lang="es-MX" dirty="0">
                <a:highlight>
                  <a:srgbClr val="FFFFFF"/>
                </a:highlight>
              </a:rPr>
              <a:t> jugando</a:t>
            </a:r>
            <a:r>
              <a:rPr lang="es-MX" dirty="0"/>
              <a:t>.</a:t>
            </a:r>
            <a:endParaRPr lang="es-CO" dirty="0"/>
          </a:p>
        </p:txBody>
      </p:sp>
    </p:spTree>
    <p:extLst>
      <p:ext uri="{BB962C8B-B14F-4D97-AF65-F5344CB8AC3E}">
        <p14:creationId xmlns:p14="http://schemas.microsoft.com/office/powerpoint/2010/main" val="18285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80">
                                          <p:stCondLst>
                                            <p:cond delay="0"/>
                                          </p:stCondLst>
                                        </p:cTn>
                                        <p:tgtEl>
                                          <p:spTgt spid="3">
                                            <p:txEl>
                                              <p:pRg st="0" end="0"/>
                                            </p:txEl>
                                          </p:spTgt>
                                        </p:tgtEl>
                                      </p:cBhvr>
                                    </p:animEffect>
                                    <p:anim calcmode="lin" valueType="num">
                                      <p:cBhvr>
                                        <p:cTn id="2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0" end="0"/>
                                            </p:txEl>
                                          </p:spTgt>
                                        </p:tgtEl>
                                      </p:cBhvr>
                                      <p:to x="100000" y="60000"/>
                                    </p:animScale>
                                    <p:animScale>
                                      <p:cBhvr>
                                        <p:cTn id="30" dur="166" decel="50000">
                                          <p:stCondLst>
                                            <p:cond delay="676"/>
                                          </p:stCondLst>
                                        </p:cTn>
                                        <p:tgtEl>
                                          <p:spTgt spid="3">
                                            <p:txEl>
                                              <p:pRg st="0" end="0"/>
                                            </p:txEl>
                                          </p:spTgt>
                                        </p:tgtEl>
                                      </p:cBhvr>
                                      <p:to x="100000" y="100000"/>
                                    </p:animScale>
                                    <p:animScale>
                                      <p:cBhvr>
                                        <p:cTn id="31" dur="26">
                                          <p:stCondLst>
                                            <p:cond delay="1312"/>
                                          </p:stCondLst>
                                        </p:cTn>
                                        <p:tgtEl>
                                          <p:spTgt spid="3">
                                            <p:txEl>
                                              <p:pRg st="0" end="0"/>
                                            </p:txEl>
                                          </p:spTgt>
                                        </p:tgtEl>
                                      </p:cBhvr>
                                      <p:to x="100000" y="80000"/>
                                    </p:animScale>
                                    <p:animScale>
                                      <p:cBhvr>
                                        <p:cTn id="32" dur="166" decel="50000">
                                          <p:stCondLst>
                                            <p:cond delay="1338"/>
                                          </p:stCondLst>
                                        </p:cTn>
                                        <p:tgtEl>
                                          <p:spTgt spid="3">
                                            <p:txEl>
                                              <p:pRg st="0" end="0"/>
                                            </p:txEl>
                                          </p:spTgt>
                                        </p:tgtEl>
                                      </p:cBhvr>
                                      <p:to x="100000" y="100000"/>
                                    </p:animScale>
                                    <p:animScale>
                                      <p:cBhvr>
                                        <p:cTn id="33" dur="26">
                                          <p:stCondLst>
                                            <p:cond delay="1642"/>
                                          </p:stCondLst>
                                        </p:cTn>
                                        <p:tgtEl>
                                          <p:spTgt spid="3">
                                            <p:txEl>
                                              <p:pRg st="0" end="0"/>
                                            </p:txEl>
                                          </p:spTgt>
                                        </p:tgtEl>
                                      </p:cBhvr>
                                      <p:to x="100000" y="90000"/>
                                    </p:animScale>
                                    <p:animScale>
                                      <p:cBhvr>
                                        <p:cTn id="34" dur="166" decel="50000">
                                          <p:stCondLst>
                                            <p:cond delay="1668"/>
                                          </p:stCondLst>
                                        </p:cTn>
                                        <p:tgtEl>
                                          <p:spTgt spid="3">
                                            <p:txEl>
                                              <p:pRg st="0" end="0"/>
                                            </p:txEl>
                                          </p:spTgt>
                                        </p:tgtEl>
                                      </p:cBhvr>
                                      <p:to x="100000" y="100000"/>
                                    </p:animScale>
                                    <p:animScale>
                                      <p:cBhvr>
                                        <p:cTn id="35" dur="26">
                                          <p:stCondLst>
                                            <p:cond delay="1808"/>
                                          </p:stCondLst>
                                        </p:cTn>
                                        <p:tgtEl>
                                          <p:spTgt spid="3">
                                            <p:txEl>
                                              <p:pRg st="0" end="0"/>
                                            </p:txEl>
                                          </p:spTgt>
                                        </p:tgtEl>
                                      </p:cBhvr>
                                      <p:to x="100000" y="95000"/>
                                    </p:animScale>
                                    <p:animScale>
                                      <p:cBhvr>
                                        <p:cTn id="36" dur="166" decel="50000">
                                          <p:stCondLst>
                                            <p:cond delay="1834"/>
                                          </p:stCondLst>
                                        </p:cTn>
                                        <p:tgtEl>
                                          <p:spTgt spid="3">
                                            <p:txEl>
                                              <p:pRg st="0" end="0"/>
                                            </p:txEl>
                                          </p:spTgt>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bg/>
                                          </p:spTgt>
                                        </p:tgtEl>
                                        <p:attrNameLst>
                                          <p:attrName>style.visibility</p:attrName>
                                        </p:attrNameLst>
                                      </p:cBhvr>
                                      <p:to>
                                        <p:strVal val="visible"/>
                                      </p:to>
                                    </p:set>
                                    <p:animEffect transition="in" filter="fade">
                                      <p:cBhvr>
                                        <p:cTn id="41" dur="1000"/>
                                        <p:tgtEl>
                                          <p:spTgt spid="4">
                                            <p:bg/>
                                          </p:spTgt>
                                        </p:tgtEl>
                                      </p:cBhvr>
                                    </p:animEffect>
                                    <p:anim calcmode="lin" valueType="num">
                                      <p:cBhvr>
                                        <p:cTn id="42" dur="1000" fill="hold"/>
                                        <p:tgtEl>
                                          <p:spTgt spid="4">
                                            <p:bg/>
                                          </p:spTgt>
                                        </p:tgtEl>
                                        <p:attrNameLst>
                                          <p:attrName>ppt_x</p:attrName>
                                        </p:attrNameLst>
                                      </p:cBhvr>
                                      <p:tavLst>
                                        <p:tav tm="0">
                                          <p:val>
                                            <p:strVal val="#ppt_x"/>
                                          </p:val>
                                        </p:tav>
                                        <p:tav tm="100000">
                                          <p:val>
                                            <p:strVal val="#ppt_x"/>
                                          </p:val>
                                        </p:tav>
                                      </p:tavLst>
                                    </p:anim>
                                    <p:anim calcmode="lin" valueType="num">
                                      <p:cBhvr>
                                        <p:cTn id="43" dur="1000" fill="hold"/>
                                        <p:tgtEl>
                                          <p:spTgt spid="4">
                                            <p:bg/>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1000"/>
                                        <p:tgtEl>
                                          <p:spTgt spid="4">
                                            <p:txEl>
                                              <p:pRg st="0" end="0"/>
                                            </p:txEl>
                                          </p:spTgt>
                                        </p:tgtEl>
                                      </p:cBhvr>
                                    </p:animEffect>
                                    <p:anim calcmode="lin" valueType="num">
                                      <p:cBhvr>
                                        <p:cTn id="4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5">
                                            <p:bg/>
                                          </p:spTgt>
                                        </p:tgtEl>
                                        <p:attrNameLst>
                                          <p:attrName>style.visibility</p:attrName>
                                        </p:attrNameLst>
                                      </p:cBhvr>
                                      <p:to>
                                        <p:strVal val="visible"/>
                                      </p:to>
                                    </p:set>
                                    <p:anim calcmode="lin" valueType="num">
                                      <p:cBhvr additive="base">
                                        <p:cTn id="5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54" dur="500" fill="hold"/>
                                        <p:tgtEl>
                                          <p:spTgt spid="5">
                                            <p:bg/>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
                                            <p:txEl>
                                              <p:pRg st="0" end="0"/>
                                            </p:txEl>
                                          </p:spTgt>
                                        </p:tgtEl>
                                        <p:attrNameLst>
                                          <p:attrName>style.visibility</p:attrName>
                                        </p:attrNameLst>
                                      </p:cBhvr>
                                      <p:to>
                                        <p:strVal val="visible"/>
                                      </p:to>
                                    </p:set>
                                    <p:anim calcmode="lin" valueType="num">
                                      <p:cBhvr additive="base">
                                        <p:cTn id="5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additive="base">
                                        <p:cTn id="69" dur="500" fill="hold"/>
                                        <p:tgtEl>
                                          <p:spTgt spid="7"/>
                                        </p:tgtEl>
                                        <p:attrNameLst>
                                          <p:attrName>ppt_x</p:attrName>
                                        </p:attrNameLst>
                                      </p:cBhvr>
                                      <p:tavLst>
                                        <p:tav tm="0">
                                          <p:val>
                                            <p:strVal val="#ppt_x"/>
                                          </p:val>
                                        </p:tav>
                                        <p:tav tm="100000">
                                          <p:val>
                                            <p:strVal val="#ppt_x"/>
                                          </p:val>
                                        </p:tav>
                                      </p:tavLst>
                                    </p:anim>
                                    <p:anim calcmode="lin" valueType="num">
                                      <p:cBhvr additive="base">
                                        <p:cTn id="7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fill="hold"/>
                                        <p:tgtEl>
                                          <p:spTgt spid="8"/>
                                        </p:tgtEl>
                                        <p:attrNameLst>
                                          <p:attrName>ppt_x</p:attrName>
                                        </p:attrNameLst>
                                      </p:cBhvr>
                                      <p:tavLst>
                                        <p:tav tm="0">
                                          <p:val>
                                            <p:strVal val="#ppt_x"/>
                                          </p:val>
                                        </p:tav>
                                        <p:tav tm="100000">
                                          <p:val>
                                            <p:strVal val="#ppt_x"/>
                                          </p:val>
                                        </p:tav>
                                      </p:tavLst>
                                    </p:anim>
                                    <p:anim calcmode="lin" valueType="num">
                                      <p:cBhvr additive="base">
                                        <p:cTn id="7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additive="base">
                                        <p:cTn id="87" dur="500" fill="hold"/>
                                        <p:tgtEl>
                                          <p:spTgt spid="10"/>
                                        </p:tgtEl>
                                        <p:attrNameLst>
                                          <p:attrName>ppt_x</p:attrName>
                                        </p:attrNameLst>
                                      </p:cBhvr>
                                      <p:tavLst>
                                        <p:tav tm="0">
                                          <p:val>
                                            <p:strVal val="#ppt_x"/>
                                          </p:val>
                                        </p:tav>
                                        <p:tav tm="100000">
                                          <p:val>
                                            <p:strVal val="#ppt_x"/>
                                          </p:val>
                                        </p:tav>
                                      </p:tavLst>
                                    </p:anim>
                                    <p:anim calcmode="lin" valueType="num">
                                      <p:cBhvr additive="base">
                                        <p:cTn id="8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5" grpId="0" uiExpand="1" build="p"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5"/>
          <p:cNvSpPr txBox="1">
            <a:spLocks noGrp="1"/>
          </p:cNvSpPr>
          <p:nvPr>
            <p:ph type="body" idx="1"/>
          </p:nvPr>
        </p:nvSpPr>
        <p:spPr>
          <a:xfrm>
            <a:off x="928225" y="1201162"/>
            <a:ext cx="6947400" cy="32553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s-MX" sz="2200" b="1" dirty="0">
                <a:solidFill>
                  <a:srgbClr val="000000"/>
                </a:solidFill>
              </a:rPr>
              <a:t>Evaluación: </a:t>
            </a:r>
            <a:r>
              <a:rPr lang="es-MX" sz="2200" dirty="0">
                <a:solidFill>
                  <a:srgbClr val="000000"/>
                </a:solidFill>
              </a:rPr>
              <a:t>Participación durante la actividad del proyecto de </a:t>
            </a:r>
            <a:r>
              <a:rPr lang="es-MX" sz="2200" dirty="0" err="1">
                <a:solidFill>
                  <a:srgbClr val="000000"/>
                </a:solidFill>
              </a:rPr>
              <a:t>ABP</a:t>
            </a:r>
            <a:r>
              <a:rPr lang="es-MX" sz="2200" dirty="0">
                <a:solidFill>
                  <a:srgbClr val="000000"/>
                </a:solidFill>
              </a:rPr>
              <a:t>, desarrollo de actividades en la biblioteca y de la práctica dentro del aula con el dictado con patas.</a:t>
            </a:r>
            <a:endParaRPr lang="es-MX" sz="2200" b="1" dirty="0">
              <a:solidFill>
                <a:srgbClr val="000000"/>
              </a:solidFill>
            </a:endParaRPr>
          </a:p>
          <a:p>
            <a:pPr marL="0" lvl="0" indent="0" algn="just" rtl="0">
              <a:spcBef>
                <a:spcPts val="0"/>
              </a:spcBef>
              <a:spcAft>
                <a:spcPts val="0"/>
              </a:spcAft>
              <a:buNone/>
            </a:pPr>
            <a:r>
              <a:rPr lang="es-MX" sz="2200" b="1" dirty="0">
                <a:solidFill>
                  <a:srgbClr val="000000"/>
                </a:solidFill>
              </a:rPr>
              <a:t>Sentido, significado, metacognición y transferencia. </a:t>
            </a:r>
            <a:r>
              <a:rPr lang="es-MX" sz="2200" dirty="0">
                <a:solidFill>
                  <a:srgbClr val="000000"/>
                </a:solidFill>
              </a:rPr>
              <a:t>En asamblea se reflexiona sobre la importancia de leer y el respeto por la palabra del otro.</a:t>
            </a:r>
            <a:endParaRPr lang="es-MX" sz="2200" b="1" dirty="0">
              <a:solidFill>
                <a:srgbClr val="000000"/>
              </a:solidFill>
            </a:endParaRPr>
          </a:p>
          <a:p>
            <a:pPr marL="0" lvl="0" indent="0" algn="just" rtl="0">
              <a:spcBef>
                <a:spcPts val="0"/>
              </a:spcBef>
              <a:spcAft>
                <a:spcPts val="0"/>
              </a:spcAft>
              <a:buNone/>
            </a:pPr>
            <a:endParaRPr lang="es-MX" sz="2400" dirty="0"/>
          </a:p>
          <a:p>
            <a:pPr marL="0" lvl="0" indent="0" algn="just" rtl="0">
              <a:spcBef>
                <a:spcPts val="0"/>
              </a:spcBef>
              <a:spcAft>
                <a:spcPts val="0"/>
              </a:spcAft>
              <a:buNone/>
            </a:pPr>
            <a:endParaRPr lang="es-MX" sz="2400" dirty="0"/>
          </a:p>
        </p:txBody>
      </p:sp>
      <p:sp>
        <p:nvSpPr>
          <p:cNvPr id="3" name="Título 2">
            <a:extLst>
              <a:ext uri="{FF2B5EF4-FFF2-40B4-BE49-F238E27FC236}">
                <a16:creationId xmlns:a16="http://schemas.microsoft.com/office/drawing/2014/main" id="{82ECF4FA-4EFD-488D-F5EC-706B8D57CD23}"/>
              </a:ext>
            </a:extLst>
          </p:cNvPr>
          <p:cNvSpPr>
            <a:spLocks noGrp="1"/>
          </p:cNvSpPr>
          <p:nvPr>
            <p:ph type="ctrTitle"/>
          </p:nvPr>
        </p:nvSpPr>
        <p:spPr>
          <a:xfrm>
            <a:off x="1458150" y="0"/>
            <a:ext cx="6227700" cy="645396"/>
          </a:xfrm>
        </p:spPr>
        <p:txBody>
          <a:bodyPr/>
          <a:lstStyle/>
          <a:p>
            <a:r>
              <a:rPr lang="es-MX" sz="4800" dirty="0"/>
              <a:t>Cierre</a:t>
            </a:r>
            <a:endParaRPr lang="es-CO" sz="4800" dirty="0"/>
          </a:p>
        </p:txBody>
      </p:sp>
      <p:sp>
        <p:nvSpPr>
          <p:cNvPr id="178" name="Google Shape;178;p15"/>
          <p:cNvSpPr txBox="1">
            <a:spLocks noGrp="1"/>
          </p:cNvSpPr>
          <p:nvPr>
            <p:ph type="sldNum" idx="4294967295"/>
          </p:nvPr>
        </p:nvSpPr>
        <p:spPr>
          <a:xfrm>
            <a:off x="0" y="4673600"/>
            <a:ext cx="549275" cy="393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2" name="Google Shape;281;p20">
            <a:extLst>
              <a:ext uri="{FF2B5EF4-FFF2-40B4-BE49-F238E27FC236}">
                <a16:creationId xmlns:a16="http://schemas.microsoft.com/office/drawing/2014/main" id="{ADEC0A06-1CD7-56E9-FD82-057EBD98B77B}"/>
              </a:ext>
            </a:extLst>
          </p:cNvPr>
          <p:cNvSpPr txBox="1">
            <a:spLocks/>
          </p:cNvSpPr>
          <p:nvPr/>
        </p:nvSpPr>
        <p:spPr>
          <a:xfrm>
            <a:off x="1161625" y="0"/>
            <a:ext cx="3240300" cy="93090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sz="3600" b="1" dirty="0">
                <a:solidFill>
                  <a:schemeClr val="bg1"/>
                </a:solidFill>
                <a:latin typeface="Atma" panose="020B0604020202020204" charset="0"/>
                <a:cs typeface="Atma" panose="020B0604020202020204" charset="0"/>
              </a:rPr>
              <a:t>CIERRE</a:t>
            </a:r>
          </a:p>
        </p:txBody>
      </p:sp>
    </p:spTree>
    <p:extLst>
      <p:ext uri="{BB962C8B-B14F-4D97-AF65-F5344CB8AC3E}">
        <p14:creationId xmlns:p14="http://schemas.microsoft.com/office/powerpoint/2010/main" val="381687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ctrTitle"/>
          </p:nvPr>
        </p:nvSpPr>
        <p:spPr>
          <a:xfrm>
            <a:off x="1458175" y="497200"/>
            <a:ext cx="6227700" cy="94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sz="4400" dirty="0"/>
              <a:t>Agenda </a:t>
            </a:r>
            <a:r>
              <a:rPr lang="es-MX" sz="4400" dirty="0"/>
              <a:t>Lectura crítica</a:t>
            </a:r>
            <a:endParaRPr sz="4400" dirty="0"/>
          </a:p>
          <a:p>
            <a:pPr marL="0" lvl="0" indent="0" algn="ctr" rtl="0">
              <a:spcBef>
                <a:spcPts val="0"/>
              </a:spcBef>
              <a:spcAft>
                <a:spcPts val="0"/>
              </a:spcAft>
              <a:buNone/>
            </a:pPr>
            <a:endParaRPr dirty="0"/>
          </a:p>
        </p:txBody>
      </p:sp>
      <p:sp>
        <p:nvSpPr>
          <p:cNvPr id="171" name="Google Shape;171;p34"/>
          <p:cNvSpPr txBox="1">
            <a:spLocks noGrp="1"/>
          </p:cNvSpPr>
          <p:nvPr>
            <p:ph type="body" idx="1"/>
          </p:nvPr>
        </p:nvSpPr>
        <p:spPr>
          <a:xfrm>
            <a:off x="1098300" y="1243692"/>
            <a:ext cx="6947400" cy="32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CO" sz="2400" dirty="0"/>
          </a:p>
          <a:p>
            <a:pPr marL="228600" lvl="0" indent="-228600" algn="l" rtl="0">
              <a:spcBef>
                <a:spcPts val="0"/>
              </a:spcBef>
              <a:spcAft>
                <a:spcPts val="0"/>
              </a:spcAft>
            </a:pPr>
            <a:r>
              <a:rPr lang="es-CO" sz="2400" dirty="0"/>
              <a:t>Proyecto de </a:t>
            </a:r>
            <a:r>
              <a:rPr lang="es-CO" sz="2400" dirty="0" err="1"/>
              <a:t>ABP</a:t>
            </a:r>
            <a:r>
              <a:rPr lang="es-CO" sz="2400" dirty="0"/>
              <a:t>: provocación y socialización de entrevistas.</a:t>
            </a:r>
          </a:p>
          <a:p>
            <a:pPr marL="228600" lvl="0" indent="-228600" algn="l" rtl="0">
              <a:spcBef>
                <a:spcPts val="0"/>
              </a:spcBef>
              <a:spcAft>
                <a:spcPts val="0"/>
              </a:spcAft>
            </a:pPr>
            <a:r>
              <a:rPr lang="es-CO" sz="2400" dirty="0"/>
              <a:t>Lanzamiento plan lector: Un ladrón entre nosotros.</a:t>
            </a:r>
          </a:p>
          <a:p>
            <a:pPr marL="228600" lvl="0" indent="-228600" algn="l" rtl="0">
              <a:spcBef>
                <a:spcPts val="0"/>
              </a:spcBef>
              <a:spcAft>
                <a:spcPts val="0"/>
              </a:spcAft>
            </a:pPr>
            <a:r>
              <a:rPr lang="es-CO" sz="2400" dirty="0"/>
              <a:t>Dictado de patas.</a:t>
            </a:r>
          </a:p>
          <a:p>
            <a:pPr marL="228600" lvl="0" indent="-228600" algn="l" rtl="0">
              <a:spcBef>
                <a:spcPts val="0"/>
              </a:spcBef>
              <a:spcAft>
                <a:spcPts val="0"/>
              </a:spcAft>
            </a:pPr>
            <a:endParaRPr sz="1050" dirty="0">
              <a:latin typeface="Nunito"/>
              <a:ea typeface="Nunito"/>
              <a:cs typeface="Nunito"/>
              <a:sym typeface="Nunito"/>
            </a:endParaRPr>
          </a:p>
        </p:txBody>
      </p:sp>
      <p:sp>
        <p:nvSpPr>
          <p:cNvPr id="172" name="Google Shape;172;p34"/>
          <p:cNvSpPr/>
          <p:nvPr/>
        </p:nvSpPr>
        <p:spPr>
          <a:xfrm>
            <a:off x="2778000" y="2694875"/>
            <a:ext cx="5025" cy="11500"/>
          </a:xfrm>
          <a:custGeom>
            <a:avLst/>
            <a:gdLst/>
            <a:ahLst/>
            <a:cxnLst/>
            <a:rect l="l" t="t" r="r" b="b"/>
            <a:pathLst>
              <a:path w="201" h="460" extrusionOk="0">
                <a:moveTo>
                  <a:pt x="0" y="0"/>
                </a:moveTo>
                <a:lnTo>
                  <a:pt x="0" y="0"/>
                </a:lnTo>
                <a:cubicBezTo>
                  <a:pt x="33" y="100"/>
                  <a:pt x="33" y="167"/>
                  <a:pt x="33" y="267"/>
                </a:cubicBezTo>
                <a:cubicBezTo>
                  <a:pt x="0" y="301"/>
                  <a:pt x="0" y="401"/>
                  <a:pt x="33" y="434"/>
                </a:cubicBezTo>
                <a:cubicBezTo>
                  <a:pt x="33" y="451"/>
                  <a:pt x="42" y="459"/>
                  <a:pt x="58" y="459"/>
                </a:cubicBezTo>
                <a:cubicBezTo>
                  <a:pt x="75" y="459"/>
                  <a:pt x="100" y="451"/>
                  <a:pt x="133" y="434"/>
                </a:cubicBezTo>
                <a:cubicBezTo>
                  <a:pt x="67" y="301"/>
                  <a:pt x="200" y="100"/>
                  <a:pt x="0" y="0"/>
                </a:cubicBezTo>
                <a:close/>
              </a:path>
            </a:pathLst>
          </a:custGeom>
          <a:solidFill>
            <a:srgbClr val="FC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4"/>
          <p:cNvSpPr/>
          <p:nvPr/>
        </p:nvSpPr>
        <p:spPr>
          <a:xfrm>
            <a:off x="2778825" y="2752400"/>
            <a:ext cx="4200" cy="12550"/>
          </a:xfrm>
          <a:custGeom>
            <a:avLst/>
            <a:gdLst/>
            <a:ahLst/>
            <a:cxnLst/>
            <a:rect l="l" t="t" r="r" b="b"/>
            <a:pathLst>
              <a:path w="168" h="502" extrusionOk="0">
                <a:moveTo>
                  <a:pt x="167" y="1"/>
                </a:moveTo>
                <a:cubicBezTo>
                  <a:pt x="134" y="34"/>
                  <a:pt x="34" y="34"/>
                  <a:pt x="0" y="101"/>
                </a:cubicBezTo>
                <a:cubicBezTo>
                  <a:pt x="34" y="201"/>
                  <a:pt x="100" y="335"/>
                  <a:pt x="134" y="501"/>
                </a:cubicBezTo>
                <a:lnTo>
                  <a:pt x="167" y="501"/>
                </a:lnTo>
                <a:lnTo>
                  <a:pt x="167" y="1"/>
                </a:lnTo>
                <a:close/>
              </a:path>
            </a:pathLst>
          </a:custGeom>
          <a:solidFill>
            <a:srgbClr val="E6B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 SESIÓN </a:t>
            </a:r>
            <a:br>
              <a:rPr lang="es-ES" dirty="0"/>
            </a:br>
            <a:r>
              <a:rPr lang="es-ES" dirty="0"/>
              <a:t>1 y 2</a:t>
            </a:r>
            <a:endParaRPr lang="en-US" dirty="0"/>
          </a:p>
        </p:txBody>
      </p:sp>
    </p:spTree>
    <p:extLst>
      <p:ext uri="{BB962C8B-B14F-4D97-AF65-F5344CB8AC3E}">
        <p14:creationId xmlns:p14="http://schemas.microsoft.com/office/powerpoint/2010/main" val="1255330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02266-9AAC-3A99-0994-51D971DAAE23}"/>
              </a:ext>
            </a:extLst>
          </p:cNvPr>
          <p:cNvSpPr>
            <a:spLocks noGrp="1"/>
          </p:cNvSpPr>
          <p:nvPr>
            <p:ph type="ctrTitle"/>
          </p:nvPr>
        </p:nvSpPr>
        <p:spPr>
          <a:xfrm>
            <a:off x="747050" y="62950"/>
            <a:ext cx="4347300" cy="1026700"/>
          </a:xfrm>
        </p:spPr>
        <p:txBody>
          <a:bodyPr/>
          <a:lstStyle/>
          <a:p>
            <a:r>
              <a:rPr lang="es-MX" sz="5400" dirty="0"/>
              <a:t>Propósito </a:t>
            </a:r>
            <a:endParaRPr lang="es-CO" sz="5400" dirty="0"/>
          </a:p>
        </p:txBody>
      </p:sp>
      <p:sp>
        <p:nvSpPr>
          <p:cNvPr id="3" name="Subtítulo 2">
            <a:extLst>
              <a:ext uri="{FF2B5EF4-FFF2-40B4-BE49-F238E27FC236}">
                <a16:creationId xmlns:a16="http://schemas.microsoft.com/office/drawing/2014/main" id="{9F6E33CE-850D-55D0-D333-4A8A3CAA7A7F}"/>
              </a:ext>
            </a:extLst>
          </p:cNvPr>
          <p:cNvSpPr>
            <a:spLocks noGrp="1"/>
          </p:cNvSpPr>
          <p:nvPr>
            <p:ph type="subTitle" idx="1"/>
          </p:nvPr>
        </p:nvSpPr>
        <p:spPr>
          <a:xfrm>
            <a:off x="119100" y="940381"/>
            <a:ext cx="5260974" cy="3355172"/>
          </a:xfrm>
        </p:spPr>
        <p:txBody>
          <a:bodyPr/>
          <a:lstStyle/>
          <a:p>
            <a:pPr marL="152400" indent="0" algn="just">
              <a:buNone/>
            </a:pPr>
            <a:r>
              <a:rPr lang="es-419" sz="2400" b="1" i="0" dirty="0">
                <a:solidFill>
                  <a:srgbClr val="000000"/>
                </a:solidFill>
                <a:effectLst/>
                <a:latin typeface="Roboto" panose="02000000000000000000" pitchFamily="2" charset="0"/>
              </a:rPr>
              <a:t>Eje conceptual: Ciudadano ambiental activo</a:t>
            </a:r>
            <a:endParaRPr lang="es-ES" sz="2400" dirty="0">
              <a:solidFill>
                <a:schemeClr val="bg1">
                  <a:lumMod val="50000"/>
                </a:schemeClr>
              </a:solidFill>
            </a:endParaRPr>
          </a:p>
          <a:p>
            <a:pPr marL="152400" indent="0" algn="just">
              <a:buNone/>
            </a:pPr>
            <a:r>
              <a:rPr lang="es-MX" sz="2400" dirty="0">
                <a:solidFill>
                  <a:srgbClr val="000000"/>
                </a:solidFill>
              </a:rPr>
              <a:t>Reflexiono sobre la importancia del el agua, el aire y el suelo, a través de la exploración sensorial que me permita despertar mi curiosidad y promover hábitos y cuidado de estos recursos naturales.</a:t>
            </a:r>
          </a:p>
        </p:txBody>
      </p:sp>
    </p:spTree>
    <p:extLst>
      <p:ext uri="{BB962C8B-B14F-4D97-AF65-F5344CB8AC3E}">
        <p14:creationId xmlns:p14="http://schemas.microsoft.com/office/powerpoint/2010/main" val="358617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subTitle" idx="1"/>
          </p:nvPr>
        </p:nvSpPr>
        <p:spPr>
          <a:xfrm>
            <a:off x="3283026" y="2181339"/>
            <a:ext cx="5365215" cy="2423711"/>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s-MX" sz="1800" dirty="0">
                <a:solidFill>
                  <a:srgbClr val="000000"/>
                </a:solidFill>
              </a:rPr>
              <a:t>Los estudiantes observan el vídeo Importancia del agua </a:t>
            </a:r>
            <a:r>
              <a:rPr lang="es-MX" sz="1800" dirty="0">
                <a:hlinkClick r:id="rId3"/>
              </a:rPr>
              <a:t>https://</a:t>
            </a:r>
            <a:r>
              <a:rPr lang="es-MX" sz="1800" dirty="0" err="1">
                <a:hlinkClick r:id="rId3"/>
              </a:rPr>
              <a:t>youtu.be</a:t>
            </a:r>
            <a:r>
              <a:rPr lang="es-MX" sz="1800" dirty="0">
                <a:hlinkClick r:id="rId3"/>
              </a:rPr>
              <a:t>/</a:t>
            </a:r>
            <a:r>
              <a:rPr lang="es-MX" sz="1800" dirty="0" err="1">
                <a:hlinkClick r:id="rId3"/>
              </a:rPr>
              <a:t>WBDzLoMM4b0?si</a:t>
            </a:r>
            <a:r>
              <a:rPr lang="es-MX" sz="1800" dirty="0">
                <a:hlinkClick r:id="rId3"/>
              </a:rPr>
              <a:t>=</a:t>
            </a:r>
            <a:r>
              <a:rPr lang="es-MX" sz="1800" dirty="0" err="1">
                <a:hlinkClick r:id="rId3"/>
              </a:rPr>
              <a:t>h3d8as30HevsIreq</a:t>
            </a:r>
            <a:r>
              <a:rPr lang="es-MX" sz="1800" dirty="0"/>
              <a:t> </a:t>
            </a:r>
            <a:r>
              <a:rPr lang="es-MX" sz="1800" dirty="0">
                <a:solidFill>
                  <a:srgbClr val="000000"/>
                </a:solidFill>
              </a:rPr>
              <a:t>con base en el vídeo de forma individual responden en el cuaderno ¿Qué importancia tiene el agua?, seguido, en los equipos cooperativos ponen en común lo que han pensado con sus compañeros y tratan de consensuar una respuesta. Escriben la respuesta del equipo en un cuarto de folio. </a:t>
            </a:r>
          </a:p>
        </p:txBody>
      </p:sp>
      <p:sp>
        <p:nvSpPr>
          <p:cNvPr id="2" name="CuadroTexto 1"/>
          <p:cNvSpPr txBox="1"/>
          <p:nvPr/>
        </p:nvSpPr>
        <p:spPr>
          <a:xfrm>
            <a:off x="148855" y="78666"/>
            <a:ext cx="8846289" cy="954107"/>
          </a:xfrm>
          <a:prstGeom prst="rect">
            <a:avLst/>
          </a:prstGeom>
          <a:noFill/>
        </p:spPr>
        <p:txBody>
          <a:bodyPr wrap="square" rtlCol="0">
            <a:spAutoFit/>
          </a:bodyPr>
          <a:lstStyle/>
          <a:p>
            <a:pPr algn="just"/>
            <a:r>
              <a:rPr lang="es-ES" sz="2800" b="1" dirty="0">
                <a:solidFill>
                  <a:schemeClr val="dk1"/>
                </a:solidFill>
                <a:latin typeface="Comic Sans MS" panose="030F0702030302020204" pitchFamily="66" charset="0"/>
                <a:ea typeface="Dawning of a New Day"/>
                <a:cs typeface="Dawning of a New Day"/>
                <a:sym typeface="Dawning of a New Day"/>
              </a:rPr>
              <a:t>Activador cognitivo: </a:t>
            </a:r>
            <a:r>
              <a:rPr lang="es-ES" sz="2800" b="1" dirty="0">
                <a:latin typeface="Comic Sans MS" panose="030F0702030302020204" pitchFamily="66" charset="0"/>
                <a:ea typeface="Dawning of a New Day"/>
                <a:cs typeface="Dawning of a New Day"/>
                <a:sym typeface="Dawning of a New Day"/>
              </a:rPr>
              <a:t>Técnica cooperativa Frase/foto/vídeo mural </a:t>
            </a:r>
            <a:endParaRPr lang="en-US" sz="2800" b="1" dirty="0">
              <a:latin typeface="Comic Sans MS" panose="030F0702030302020204" pitchFamily="66" charset="0"/>
              <a:ea typeface="Dawning of a New Day"/>
              <a:cs typeface="Dawning of a New Day"/>
              <a:sym typeface="Dawning of a New D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8F16C6-D3DC-46ED-E471-A1E27E885D5C}"/>
              </a:ext>
            </a:extLst>
          </p:cNvPr>
          <p:cNvSpPr>
            <a:spLocks noGrp="1"/>
          </p:cNvSpPr>
          <p:nvPr>
            <p:ph type="ctrTitle"/>
          </p:nvPr>
        </p:nvSpPr>
        <p:spPr>
          <a:xfrm>
            <a:off x="502500" y="254336"/>
            <a:ext cx="4803145" cy="947143"/>
          </a:xfrm>
        </p:spPr>
        <p:txBody>
          <a:bodyPr/>
          <a:lstStyle/>
          <a:p>
            <a:r>
              <a:rPr lang="es-MX" sz="5400" dirty="0"/>
              <a:t>Retroalimentación</a:t>
            </a:r>
            <a:endParaRPr lang="es-CO" sz="5400" dirty="0"/>
          </a:p>
        </p:txBody>
      </p:sp>
      <p:sp>
        <p:nvSpPr>
          <p:cNvPr id="3" name="Subtítulo 2">
            <a:extLst>
              <a:ext uri="{FF2B5EF4-FFF2-40B4-BE49-F238E27FC236}">
                <a16:creationId xmlns:a16="http://schemas.microsoft.com/office/drawing/2014/main" id="{7993FF17-58BF-BDB2-26DC-4C1287DAD84C}"/>
              </a:ext>
            </a:extLst>
          </p:cNvPr>
          <p:cNvSpPr>
            <a:spLocks noGrp="1"/>
          </p:cNvSpPr>
          <p:nvPr>
            <p:ph type="subTitle" idx="1"/>
          </p:nvPr>
        </p:nvSpPr>
        <p:spPr>
          <a:xfrm>
            <a:off x="143219" y="980502"/>
            <a:ext cx="5442333" cy="3782884"/>
          </a:xfrm>
        </p:spPr>
        <p:txBody>
          <a:bodyPr/>
          <a:lstStyle/>
          <a:p>
            <a:pPr marL="152400" indent="0" algn="just">
              <a:buNone/>
            </a:pPr>
            <a:r>
              <a:rPr lang="es-MX" sz="2800" dirty="0">
                <a:solidFill>
                  <a:srgbClr val="000000"/>
                </a:solidFill>
              </a:rPr>
              <a:t>Teniendo en cuenta la técnica cooperativa, luego de la socialización, la docente pregunta a algunos alumnos al azar la respuesta de sus equipos.</a:t>
            </a:r>
          </a:p>
        </p:txBody>
      </p:sp>
    </p:spTree>
    <p:extLst>
      <p:ext uri="{BB962C8B-B14F-4D97-AF65-F5344CB8AC3E}">
        <p14:creationId xmlns:p14="http://schemas.microsoft.com/office/powerpoint/2010/main" val="1812979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650E1-1CFE-4BC8-EF45-9C40CF08B6C3}"/>
              </a:ext>
            </a:extLst>
          </p:cNvPr>
          <p:cNvSpPr>
            <a:spLocks noGrp="1"/>
          </p:cNvSpPr>
          <p:nvPr>
            <p:ph type="title"/>
          </p:nvPr>
        </p:nvSpPr>
        <p:spPr>
          <a:xfrm>
            <a:off x="550512" y="0"/>
            <a:ext cx="8042976" cy="1141542"/>
          </a:xfrm>
        </p:spPr>
        <p:txBody>
          <a:bodyPr/>
          <a:lstStyle/>
          <a:p>
            <a:r>
              <a:rPr lang="es-MX" sz="6600" dirty="0"/>
              <a:t>Orientación de la atención</a:t>
            </a:r>
            <a:endParaRPr lang="es-CO" sz="6600" dirty="0"/>
          </a:p>
        </p:txBody>
      </p:sp>
      <p:sp>
        <p:nvSpPr>
          <p:cNvPr id="3" name="Subtítulo 2">
            <a:extLst>
              <a:ext uri="{FF2B5EF4-FFF2-40B4-BE49-F238E27FC236}">
                <a16:creationId xmlns:a16="http://schemas.microsoft.com/office/drawing/2014/main" id="{A2BAAC91-5EC0-62F7-E1F5-B00193A24505}"/>
              </a:ext>
            </a:extLst>
          </p:cNvPr>
          <p:cNvSpPr txBox="1">
            <a:spLocks/>
          </p:cNvSpPr>
          <p:nvPr/>
        </p:nvSpPr>
        <p:spPr>
          <a:xfrm>
            <a:off x="3168503" y="1141542"/>
            <a:ext cx="5582092" cy="305830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indent="0" algn="just">
              <a:buNone/>
            </a:pPr>
            <a:r>
              <a:rPr lang="es-ES" sz="2400" dirty="0"/>
              <a:t>Se genera un dialogo de reflexión sobre la importancia del agua y qué pasaría si se agota.</a:t>
            </a:r>
          </a:p>
          <a:p>
            <a:pPr algn="just">
              <a:lnSpc>
                <a:spcPts val="5982"/>
              </a:lnSpc>
            </a:pPr>
            <a:endParaRPr lang="en-US" sz="2400" b="1" dirty="0">
              <a:solidFill>
                <a:srgbClr val="000000"/>
              </a:solidFill>
              <a:latin typeface="Nunito Bold"/>
              <a:ea typeface="Nunito Bold"/>
              <a:cs typeface="Nunito Bold"/>
              <a:sym typeface="Nunito Bold"/>
            </a:endParaRPr>
          </a:p>
        </p:txBody>
      </p:sp>
    </p:spTree>
    <p:extLst>
      <p:ext uri="{BB962C8B-B14F-4D97-AF65-F5344CB8AC3E}">
        <p14:creationId xmlns:p14="http://schemas.microsoft.com/office/powerpoint/2010/main" val="331595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7" name="Google Shape;197;p36"/>
          <p:cNvSpPr txBox="1">
            <a:spLocks noGrp="1"/>
          </p:cNvSpPr>
          <p:nvPr>
            <p:ph type="subTitle" idx="1"/>
          </p:nvPr>
        </p:nvSpPr>
        <p:spPr>
          <a:xfrm>
            <a:off x="412378" y="159623"/>
            <a:ext cx="5602832" cy="40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2400" b="1" dirty="0">
                <a:latin typeface="Nunito Light"/>
                <a:ea typeface="Nunito Light"/>
                <a:cs typeface="Nunito Light"/>
                <a:sym typeface="Nunito Light"/>
              </a:rPr>
              <a:t>Procesamiento de la información </a:t>
            </a:r>
            <a:endParaRPr sz="2400" b="1" dirty="0">
              <a:latin typeface="Nunito Light"/>
              <a:ea typeface="Nunito Light"/>
              <a:cs typeface="Nunito Light"/>
              <a:sym typeface="Nunito Light"/>
            </a:endParaRPr>
          </a:p>
          <a:p>
            <a:pPr marL="0" lvl="0" indent="0" algn="l" rtl="0">
              <a:spcBef>
                <a:spcPts val="0"/>
              </a:spcBef>
              <a:spcAft>
                <a:spcPts val="0"/>
              </a:spcAft>
              <a:buNone/>
            </a:pPr>
            <a:endParaRPr dirty="0"/>
          </a:p>
        </p:txBody>
      </p:sp>
      <p:graphicFrame>
        <p:nvGraphicFramePr>
          <p:cNvPr id="6" name="Tabla 5">
            <a:extLst>
              <a:ext uri="{FF2B5EF4-FFF2-40B4-BE49-F238E27FC236}">
                <a16:creationId xmlns:a16="http://schemas.microsoft.com/office/drawing/2014/main" id="{D5CEA444-B7E9-FA4B-D84D-420ED3F09879}"/>
              </a:ext>
            </a:extLst>
          </p:cNvPr>
          <p:cNvGraphicFramePr>
            <a:graphicFrameLocks noGrp="1"/>
          </p:cNvGraphicFramePr>
          <p:nvPr>
            <p:extLst>
              <p:ext uri="{D42A27DB-BD31-4B8C-83A1-F6EECF244321}">
                <p14:modId xmlns:p14="http://schemas.microsoft.com/office/powerpoint/2010/main" val="2704958028"/>
              </p:ext>
            </p:extLst>
          </p:nvPr>
        </p:nvGraphicFramePr>
        <p:xfrm>
          <a:off x="132172" y="736006"/>
          <a:ext cx="8703356" cy="4175760"/>
        </p:xfrm>
        <a:graphic>
          <a:graphicData uri="http://schemas.openxmlformats.org/drawingml/2006/table">
            <a:tbl>
              <a:tblPr>
                <a:tableStyleId>{69CAABE7-9B6F-4CD4-8C6F-5A3D99585172}</a:tableStyleId>
              </a:tblPr>
              <a:tblGrid>
                <a:gridCol w="8703356">
                  <a:extLst>
                    <a:ext uri="{9D8B030D-6E8A-4147-A177-3AD203B41FA5}">
                      <a16:colId xmlns:a16="http://schemas.microsoft.com/office/drawing/2014/main" val="2121579712"/>
                    </a:ext>
                  </a:extLst>
                </a:gridCol>
              </a:tblGrid>
              <a:tr h="3957179">
                <a:tc>
                  <a:txBody>
                    <a:bodyPr/>
                    <a:lstStyle/>
                    <a:p>
                      <a:pPr marL="139700" indent="0" algn="just">
                        <a:buNone/>
                      </a:pPr>
                      <a:r>
                        <a:rPr lang="es-ES" sz="2000" dirty="0"/>
                        <a:t>Actividad cooperativa desde el proyecto de </a:t>
                      </a:r>
                      <a:r>
                        <a:rPr lang="es-ES" sz="2000" dirty="0" err="1"/>
                        <a:t>ABP</a:t>
                      </a:r>
                      <a:r>
                        <a:rPr lang="es-ES" sz="2000" dirty="0"/>
                        <a:t>, como momento de Invitación según el ciclo de Kathy Short, desde Lenguaje simbólico explorarán el recurso del agua.</a:t>
                      </a:r>
                    </a:p>
                    <a:p>
                      <a:pPr marL="139700" indent="0" algn="just">
                        <a:buNone/>
                      </a:pPr>
                      <a:r>
                        <a:rPr lang="es-MX" sz="2000" dirty="0"/>
                        <a:t>En el espacio de las piscinas, se ubican 2 piscinas inflables, una piscina con esponjas de baño para que hagan actividades sensoriales de absorber y exfoliar, la otra piscina con pastillas de spa ingresan los pies y sienten. Luego, de la experiencia anterior los niños de primero y segundo ingresan a la piscina pequeña de los niños y los de grado tercero en la grande. </a:t>
                      </a:r>
                    </a:p>
                    <a:p>
                      <a:pPr marL="139700" indent="0" algn="just">
                        <a:buNone/>
                      </a:pPr>
                      <a:endParaRPr lang="es-MX" sz="2000" dirty="0"/>
                    </a:p>
                    <a:p>
                      <a:pPr marL="139700" indent="0" algn="just">
                        <a:buNone/>
                      </a:pPr>
                      <a:r>
                        <a:rPr lang="es-MX" sz="2000" dirty="0"/>
                        <a:t>Espacio de reflexión por medio de preguntas como: ¿Cómo se siente el agua? ¿Qué pasa cuando pones un objeto en el agua? ¿ingresarías a una piscina con residuos? </a:t>
                      </a:r>
                      <a:endParaRPr lang="es-419" sz="2000" dirty="0"/>
                    </a:p>
                    <a:p>
                      <a:pPr marL="0" indent="0">
                        <a:buFont typeface="Arial" panose="020B0604020202020204" pitchFamily="34" charset="0"/>
                        <a:buNone/>
                      </a:pPr>
                      <a:endParaRPr lang="es-CO" sz="1400" b="0" i="0" u="none" strike="noStrike" cap="none" dirty="0">
                        <a:solidFill>
                          <a:srgbClr val="000000"/>
                        </a:solidFill>
                        <a:effectLst/>
                        <a:latin typeface="Arial"/>
                        <a:ea typeface="Arial"/>
                        <a:cs typeface="Arial"/>
                        <a:sym typeface="Arial"/>
                      </a:endParaRPr>
                    </a:p>
                  </a:txBody>
                  <a:tcPr marL="89535" marR="89535" marT="0" marB="0">
                    <a:solidFill>
                      <a:schemeClr val="bg1"/>
                    </a:solidFill>
                  </a:tcPr>
                </a:tc>
                <a:extLst>
                  <a:ext uri="{0D108BD9-81ED-4DB2-BD59-A6C34878D82A}">
                    <a16:rowId xmlns:a16="http://schemas.microsoft.com/office/drawing/2014/main" val="142157935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a:extLst>
            <a:ext uri="{FF2B5EF4-FFF2-40B4-BE49-F238E27FC236}">
              <a16:creationId xmlns:a16="http://schemas.microsoft.com/office/drawing/2014/main" id="{448D4612-4EAD-222E-0045-05051D846240}"/>
            </a:ext>
          </a:extLst>
        </p:cNvPr>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8E6C0716-5CFE-A301-E26C-323B77DD89B7}"/>
              </a:ext>
            </a:extLst>
          </p:cNvPr>
          <p:cNvGraphicFramePr>
            <a:graphicFrameLocks noGrp="1"/>
          </p:cNvGraphicFramePr>
          <p:nvPr>
            <p:extLst>
              <p:ext uri="{D42A27DB-BD31-4B8C-83A1-F6EECF244321}">
                <p14:modId xmlns:p14="http://schemas.microsoft.com/office/powerpoint/2010/main" val="3176199568"/>
              </p:ext>
            </p:extLst>
          </p:nvPr>
        </p:nvGraphicFramePr>
        <p:xfrm>
          <a:off x="154206" y="154237"/>
          <a:ext cx="5960156" cy="3988106"/>
        </p:xfrm>
        <a:graphic>
          <a:graphicData uri="http://schemas.openxmlformats.org/drawingml/2006/table">
            <a:tbl>
              <a:tblPr>
                <a:tableStyleId>{69CAABE7-9B6F-4CD4-8C6F-5A3D99585172}</a:tableStyleId>
              </a:tblPr>
              <a:tblGrid>
                <a:gridCol w="5960156">
                  <a:extLst>
                    <a:ext uri="{9D8B030D-6E8A-4147-A177-3AD203B41FA5}">
                      <a16:colId xmlns:a16="http://schemas.microsoft.com/office/drawing/2014/main" val="2121579712"/>
                    </a:ext>
                  </a:extLst>
                </a:gridCol>
              </a:tblGrid>
              <a:tr h="3988106">
                <a:tc>
                  <a:txBody>
                    <a:bodyPr/>
                    <a:lstStyle/>
                    <a:p>
                      <a:pPr marL="0" indent="0" algn="just"/>
                      <a:r>
                        <a:rPr lang="es-MX" sz="2000" b="1" dirty="0">
                          <a:latin typeface="Century Gothic" panose="020B0502020202020204" pitchFamily="34" charset="0"/>
                        </a:rPr>
                        <a:t>Momento 2.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s-MX" sz="2000" dirty="0"/>
                        <a:t>Socialización de las entrevistas realizadas a los expertos por medio de los vídeos realizados como compromiso, teniendo en cuenta que allí incluyeron preguntas sobre la importancia aíre y otros aspectos relacionados con el cuidado de la casa común. Con creatividad y originalidad por medio de un vídeo. Se socializa a los niños lo que se espera de ellos mientras se presentan las entrevistas, tal como: respeto, escucha, participación y reflexión.</a:t>
                      </a:r>
                      <a:endParaRPr lang="es-CO" sz="2000" dirty="0"/>
                    </a:p>
                    <a:p>
                      <a:pPr marL="0" indent="0" algn="just"/>
                      <a:endParaRPr lang="es-CO" sz="2000" b="0" i="0" u="none" strike="noStrike" cap="none" dirty="0">
                        <a:solidFill>
                          <a:srgbClr val="000000"/>
                        </a:solidFill>
                        <a:effectLst/>
                        <a:latin typeface="Century Gothic" panose="020B0502020202020204" pitchFamily="34" charset="0"/>
                        <a:ea typeface="Arial"/>
                        <a:cs typeface="Arial"/>
                        <a:sym typeface="Arial"/>
                      </a:endParaRPr>
                    </a:p>
                  </a:txBody>
                  <a:tcPr marL="89535" marR="89535" marT="0" marB="0"/>
                </a:tc>
                <a:extLst>
                  <a:ext uri="{0D108BD9-81ED-4DB2-BD59-A6C34878D82A}">
                    <a16:rowId xmlns:a16="http://schemas.microsoft.com/office/drawing/2014/main" val="1421579352"/>
                  </a:ext>
                </a:extLst>
              </a:tr>
            </a:tbl>
          </a:graphicData>
        </a:graphic>
      </p:graphicFrame>
    </p:spTree>
    <p:extLst>
      <p:ext uri="{BB962C8B-B14F-4D97-AF65-F5344CB8AC3E}">
        <p14:creationId xmlns:p14="http://schemas.microsoft.com/office/powerpoint/2010/main" val="435130629"/>
      </p:ext>
    </p:extLst>
  </p:cSld>
  <p:clrMapOvr>
    <a:masterClrMapping/>
  </p:clrMapOvr>
</p:sld>
</file>

<file path=ppt/theme/theme1.xml><?xml version="1.0" encoding="utf-8"?>
<a:theme xmlns:a="http://schemas.openxmlformats.org/drawingml/2006/main" name="Alice in Dreamland Kindergarten by Slidesgo">
  <a:themeElements>
    <a:clrScheme name="Simple Light">
      <a:dk1>
        <a:srgbClr val="303093"/>
      </a:dk1>
      <a:lt1>
        <a:srgbClr val="E3E5FD"/>
      </a:lt1>
      <a:dk2>
        <a:srgbClr val="E3E5FD"/>
      </a:dk2>
      <a:lt2>
        <a:srgbClr val="E3E5FD"/>
      </a:lt2>
      <a:accent1>
        <a:srgbClr val="E3E5FD"/>
      </a:accent1>
      <a:accent2>
        <a:srgbClr val="E3E5FD"/>
      </a:accent2>
      <a:accent3>
        <a:srgbClr val="E3E5FD"/>
      </a:accent3>
      <a:accent4>
        <a:srgbClr val="E3E5FD"/>
      </a:accent4>
      <a:accent5>
        <a:srgbClr val="E3E5FD"/>
      </a:accent5>
      <a:accent6>
        <a:srgbClr val="E3E5FD"/>
      </a:accent6>
      <a:hlink>
        <a:srgbClr val="30309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4FFF4E785A4884D8E22DDED9C979301" ma:contentTypeVersion="13" ma:contentTypeDescription="Crear nuevo documento." ma:contentTypeScope="" ma:versionID="6274f3c7aa2547662126470f83a2a9dc">
  <xsd:schema xmlns:xsd="http://www.w3.org/2001/XMLSchema" xmlns:xs="http://www.w3.org/2001/XMLSchema" xmlns:p="http://schemas.microsoft.com/office/2006/metadata/properties" xmlns:ns3="b397157a-9bbf-400d-b597-6319882710ee" xmlns:ns4="a038eb71-544d-45cc-9170-3f6881cde521" targetNamespace="http://schemas.microsoft.com/office/2006/metadata/properties" ma:root="true" ma:fieldsID="3f6c935557be342d888cfa3c11ede888" ns3:_="" ns4:_="">
    <xsd:import namespace="b397157a-9bbf-400d-b597-6319882710ee"/>
    <xsd:import namespace="a038eb71-544d-45cc-9170-3f6881cde52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7157a-9bbf-400d-b597-6319882710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38eb71-544d-45cc-9170-3f6881cde521"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SharingHintHash" ma:index="12"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787742-6B30-498C-9CF7-302AF00127DF}">
  <ds:schemaRefs>
    <ds:schemaRef ds:uri="a038eb71-544d-45cc-9170-3f6881cde521"/>
    <ds:schemaRef ds:uri="b397157a-9bbf-400d-b597-6319882710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ECC21DD-A939-474F-BDCC-9D12E8F0EB48}">
  <ds:schemaRefs>
    <ds:schemaRef ds:uri="a038eb71-544d-45cc-9170-3f6881cde521"/>
    <ds:schemaRef ds:uri="b397157a-9bbf-400d-b597-6319882710e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EFD8784-AA92-44BB-8FF1-B8FAEE4EC2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573</TotalTime>
  <Words>994</Words>
  <Application>Microsoft Office PowerPoint</Application>
  <PresentationFormat>Presentación en pantalla (16:9)</PresentationFormat>
  <Paragraphs>59</Paragraphs>
  <Slides>19</Slides>
  <Notes>8</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19</vt:i4>
      </vt:variant>
    </vt:vector>
  </HeadingPairs>
  <TitlesOfParts>
    <vt:vector size="33" baseType="lpstr">
      <vt:lpstr>Dawning of a New Day</vt:lpstr>
      <vt:lpstr>Quicksand Light</vt:lpstr>
      <vt:lpstr>Nunito Light</vt:lpstr>
      <vt:lpstr>Nunito Bold</vt:lpstr>
      <vt:lpstr>Arial</vt:lpstr>
      <vt:lpstr>Atma</vt:lpstr>
      <vt:lpstr>Comic Sans MS</vt:lpstr>
      <vt:lpstr>Century Gothic</vt:lpstr>
      <vt:lpstr>Quicksand</vt:lpstr>
      <vt:lpstr>Roboto</vt:lpstr>
      <vt:lpstr>Lexend Light</vt:lpstr>
      <vt:lpstr>Nunito</vt:lpstr>
      <vt:lpstr>Montserrat</vt:lpstr>
      <vt:lpstr>Alice in Dreamland Kindergarten by Slidesgo</vt:lpstr>
      <vt:lpstr>Lectura crítica </vt:lpstr>
      <vt:lpstr>Agenda Lectura crítica </vt:lpstr>
      <vt:lpstr> SESIÓN  1 y 2</vt:lpstr>
      <vt:lpstr>Propósito </vt:lpstr>
      <vt:lpstr>Presentación de PowerPoint</vt:lpstr>
      <vt:lpstr>Retroalimentación</vt:lpstr>
      <vt:lpstr>Orientación de la atención</vt:lpstr>
      <vt:lpstr>Presentación de PowerPoint</vt:lpstr>
      <vt:lpstr>Presentación de PowerPoint</vt:lpstr>
      <vt:lpstr>Presentación de PowerPoint</vt:lpstr>
      <vt:lpstr> SESIÓN  3 y 4</vt:lpstr>
      <vt:lpstr>Propósito </vt:lpstr>
      <vt:lpstr>Presentación de PowerPoint</vt:lpstr>
      <vt:lpstr>Presentación de PowerPoint</vt:lpstr>
      <vt:lpstr>Orientación de la atención </vt:lpstr>
      <vt:lpstr>Procesamiento de la información</vt:lpstr>
      <vt:lpstr>Procesamiento de la información</vt:lpstr>
      <vt:lpstr>Presentación de PowerPoint</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Semana 1  segundo periodo</dc:title>
  <dc:creator>Usuario</dc:creator>
  <cp:lastModifiedBy>DIANA MILENA GUARNIZO AYALA</cp:lastModifiedBy>
  <cp:revision>24</cp:revision>
  <dcterms:modified xsi:type="dcterms:W3CDTF">2025-04-26T01:24:48Z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0x010100A4FFF4E785A4884D8E22DDED9C979301</vt:lpwstr>
  </property>
</Properties>
</file>