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3" d="100"/>
          <a:sy n="5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23/06/2025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sarmiento_fmsnor_org/ETjJASJzGs5Klqry2qSuKWwBZ0pIeyJhU1UiavbMTSxQYQ?e=zSyN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 smtClean="0">
                <a:latin typeface="Century Gothic" panose="020B0502020202020204" pitchFamily="34" charset="0"/>
              </a:rPr>
              <a:t>SOCIAL SCIENCES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1 JULIO 7 AL 11</a:t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B2F28F-D4CC-40C6-9BEA-3CF9EFF882E6}"/>
              </a:ext>
            </a:extLst>
          </p:cNvPr>
          <p:cNvSpPr/>
          <p:nvPr/>
        </p:nvSpPr>
        <p:spPr>
          <a:xfrm>
            <a:off x="1024128" y="1548881"/>
            <a:ext cx="109950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3200" dirty="0"/>
              <a:t> </a:t>
            </a:r>
          </a:p>
          <a:p>
            <a:pPr fontAlgn="base"/>
            <a:r>
              <a:rPr lang="es-ES" sz="3200" b="1" dirty="0"/>
              <a:t>AXIS: EXPLORING MY SURROUNDINGS</a:t>
            </a:r>
            <a:r>
              <a:rPr lang="es-ES" sz="3200" dirty="0"/>
              <a:t> </a:t>
            </a:r>
          </a:p>
          <a:p>
            <a:pPr fontAlgn="base"/>
            <a:r>
              <a:rPr lang="es-ES" sz="3200" dirty="0"/>
              <a:t> </a:t>
            </a:r>
          </a:p>
          <a:p>
            <a:pPr fontAlgn="base"/>
            <a:r>
              <a:rPr lang="es-ES" sz="3200" dirty="0"/>
              <a:t>Socializo y construyo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pedagogical</a:t>
            </a:r>
            <a:r>
              <a:rPr lang="es-ES" sz="3200" dirty="0"/>
              <a:t> </a:t>
            </a:r>
            <a:r>
              <a:rPr lang="es-ES" sz="3200" dirty="0" err="1"/>
              <a:t>agreement</a:t>
            </a:r>
            <a:r>
              <a:rPr lang="es-ES" sz="3200" dirty="0"/>
              <a:t>, mediante el común acuerdo de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students</a:t>
            </a:r>
            <a:r>
              <a:rPr lang="es-ES" sz="3200" dirty="0"/>
              <a:t> and </a:t>
            </a:r>
            <a:r>
              <a:rPr lang="es-ES" sz="3200" dirty="0" err="1"/>
              <a:t>teacher</a:t>
            </a:r>
            <a:r>
              <a:rPr lang="es-ES" sz="3200" dirty="0"/>
              <a:t>, para garantizar procesos académicos y convivenciales eficientes en el tercer período. </a:t>
            </a:r>
          </a:p>
          <a:p>
            <a:pPr algn="just"/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2A04EB0-D47A-4D86-AB9D-382ADAB65B27}"/>
              </a:ext>
            </a:extLst>
          </p:cNvPr>
          <p:cNvSpPr/>
          <p:nvPr/>
        </p:nvSpPr>
        <p:spPr>
          <a:xfrm>
            <a:off x="777358" y="1172757"/>
            <a:ext cx="106742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400" dirty="0"/>
              <a:t> </a:t>
            </a:r>
          </a:p>
          <a:p>
            <a:pPr fontAlgn="base"/>
            <a:r>
              <a:rPr lang="es-ES" sz="1400" b="1" dirty="0" smtClean="0"/>
              <a:t>Construyo</a:t>
            </a:r>
            <a:r>
              <a:rPr lang="es-ES" sz="1400" dirty="0"/>
              <a:t> </a:t>
            </a:r>
          </a:p>
          <a:p>
            <a:pPr fontAlgn="base"/>
            <a:r>
              <a:rPr lang="es-ES" sz="1400" b="1" dirty="0"/>
              <a:t>Retroalimentación:</a:t>
            </a:r>
            <a:r>
              <a:rPr lang="es-ES" sz="1400" dirty="0"/>
              <a:t> </a:t>
            </a:r>
          </a:p>
          <a:p>
            <a:pPr fontAlgn="base"/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teacher</a:t>
            </a:r>
            <a:r>
              <a:rPr lang="es-ES" sz="1400" dirty="0"/>
              <a:t> vuelve a socializar y recordar en este momento los acuerdos establecidos que se encuentran pegados dentro del </a:t>
            </a:r>
            <a:r>
              <a:rPr lang="es-ES" sz="1400" dirty="0" err="1"/>
              <a:t>classroom</a:t>
            </a:r>
            <a:r>
              <a:rPr lang="es-ES" sz="1400" dirty="0"/>
              <a:t>.  </a:t>
            </a:r>
          </a:p>
          <a:p>
            <a:pPr fontAlgn="base"/>
            <a:r>
              <a:rPr lang="es-ES" sz="1400" dirty="0"/>
              <a:t>Por medio de la técnica cooperativa </a:t>
            </a:r>
            <a:r>
              <a:rPr lang="es-ES" sz="1400" dirty="0" err="1"/>
              <a:t>heads</a:t>
            </a:r>
            <a:r>
              <a:rPr lang="es-ES" sz="1400" dirty="0"/>
              <a:t> juntas numeras se socializarán el </a:t>
            </a:r>
            <a:r>
              <a:rPr lang="es-ES" sz="1400" dirty="0" err="1"/>
              <a:t>achievement</a:t>
            </a:r>
            <a:r>
              <a:rPr lang="es-ES" sz="1400" dirty="0"/>
              <a:t>,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topics</a:t>
            </a:r>
            <a:r>
              <a:rPr lang="es-ES" sz="1400" dirty="0"/>
              <a:t> and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concepts</a:t>
            </a:r>
            <a:r>
              <a:rPr lang="es-ES" sz="1400" dirty="0"/>
              <a:t> correspondientes al segundo período. </a:t>
            </a:r>
          </a:p>
          <a:p>
            <a:pPr fontAlgn="base"/>
            <a:r>
              <a:rPr lang="es-ES" sz="1400" dirty="0"/>
              <a:t>1.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forman </a:t>
            </a:r>
            <a:r>
              <a:rPr lang="es-ES" sz="1400" dirty="0" err="1"/>
              <a:t>teams</a:t>
            </a:r>
            <a:r>
              <a:rPr lang="es-ES" sz="1400" dirty="0"/>
              <a:t> de </a:t>
            </a:r>
            <a:r>
              <a:rPr lang="es-ES" sz="1400" dirty="0" err="1"/>
              <a:t>four</a:t>
            </a:r>
            <a:r>
              <a:rPr lang="es-ES" sz="1400" dirty="0"/>
              <a:t> o </a:t>
            </a:r>
            <a:r>
              <a:rPr lang="es-ES" sz="1400" dirty="0" err="1"/>
              <a:t>five</a:t>
            </a:r>
            <a:r>
              <a:rPr lang="es-ES" sz="1400" dirty="0"/>
              <a:t> miembros y se numeran.  </a:t>
            </a:r>
          </a:p>
          <a:p>
            <a:pPr fontAlgn="base"/>
            <a:r>
              <a:rPr lang="es-ES" sz="1400" dirty="0"/>
              <a:t>2.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teacher</a:t>
            </a:r>
            <a:r>
              <a:rPr lang="es-ES" sz="1400" dirty="0"/>
              <a:t> pide a los </a:t>
            </a:r>
            <a:r>
              <a:rPr lang="es-ES" sz="1400" dirty="0" err="1"/>
              <a:t>students</a:t>
            </a:r>
            <a:r>
              <a:rPr lang="es-ES" sz="1400" dirty="0"/>
              <a:t> pensar sobre qué significa para ellos las palabras: organizar, hacer silencio, respetar el turno de palabra, ser puntual. Entre otras </a:t>
            </a:r>
          </a:p>
          <a:p>
            <a:pPr fontAlgn="base"/>
            <a:r>
              <a:rPr lang="es-ES" sz="1400" dirty="0"/>
              <a:t>3.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piensan la </a:t>
            </a:r>
            <a:r>
              <a:rPr lang="es-ES" sz="1400" dirty="0" err="1"/>
              <a:t>answer</a:t>
            </a:r>
            <a:r>
              <a:rPr lang="es-ES" sz="1400" dirty="0"/>
              <a:t> individualmente.  </a:t>
            </a:r>
          </a:p>
          <a:p>
            <a:pPr fontAlgn="base"/>
            <a:r>
              <a:rPr lang="es-ES" sz="1400" dirty="0"/>
              <a:t>4. Realizan una puesta en común dentro de su </a:t>
            </a:r>
            <a:r>
              <a:rPr lang="es-ES" sz="1400" dirty="0" err="1"/>
              <a:t>team</a:t>
            </a:r>
            <a:r>
              <a:rPr lang="es-ES" sz="1400" dirty="0"/>
              <a:t> “juntando las </a:t>
            </a:r>
            <a:r>
              <a:rPr lang="es-ES" sz="1400" dirty="0" err="1"/>
              <a:t>heads</a:t>
            </a:r>
            <a:r>
              <a:rPr lang="es-ES" sz="1400" dirty="0"/>
              <a:t>” y se pondrán de acuerdo para dar una única respuesta. </a:t>
            </a:r>
          </a:p>
          <a:p>
            <a:pPr fontAlgn="base"/>
            <a:r>
              <a:rPr lang="es-ES" sz="1400" dirty="0"/>
              <a:t>5. Pasados unos minutes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teacher</a:t>
            </a:r>
            <a:r>
              <a:rPr lang="es-ES" sz="1400" dirty="0"/>
              <a:t> elige uno de los </a:t>
            </a:r>
            <a:r>
              <a:rPr lang="es-ES" sz="1400" dirty="0" err="1"/>
              <a:t>numbers</a:t>
            </a:r>
            <a:r>
              <a:rPr lang="es-ES" sz="1400" dirty="0"/>
              <a:t> and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de cada </a:t>
            </a:r>
            <a:r>
              <a:rPr lang="es-ES" sz="1400" dirty="0" err="1"/>
              <a:t>team</a:t>
            </a:r>
            <a:r>
              <a:rPr lang="es-ES" sz="1400" dirty="0"/>
              <a:t> que lo tienen, dan la </a:t>
            </a:r>
            <a:r>
              <a:rPr lang="es-ES" sz="1400" dirty="0" err="1"/>
              <a:t>answer</a:t>
            </a:r>
            <a:r>
              <a:rPr lang="es-ES" sz="1400" dirty="0"/>
              <a:t> de su </a:t>
            </a:r>
            <a:r>
              <a:rPr lang="es-ES" sz="1400" dirty="0" err="1"/>
              <a:t>team</a:t>
            </a:r>
            <a:r>
              <a:rPr lang="es-ES" sz="1400" dirty="0"/>
              <a:t>. </a:t>
            </a:r>
          </a:p>
          <a:p>
            <a:pPr fontAlgn="base"/>
            <a:r>
              <a:rPr lang="es-ES" sz="1400" b="1" dirty="0"/>
              <a:t>Procesamiento de la información: </a:t>
            </a:r>
            <a:r>
              <a:rPr lang="es-ES" sz="1400" dirty="0"/>
              <a:t> </a:t>
            </a:r>
          </a:p>
          <a:p>
            <a:pPr fontAlgn="base"/>
            <a:r>
              <a:rPr lang="es-ES" sz="1400" dirty="0"/>
              <a:t>Construcción y socialización del encuadre pedagógico integral con la participación de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pactando los acuerdos convivenciales y académicos durante los encuentros. Se les invita  </a:t>
            </a:r>
            <a:br>
              <a:rPr lang="es-ES" sz="1400" dirty="0"/>
            </a:br>
            <a:r>
              <a:rPr lang="es-ES" sz="1400" dirty="0"/>
              <a:t>a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a </a:t>
            </a:r>
            <a:r>
              <a:rPr lang="es-ES" sz="1400" dirty="0" err="1"/>
              <a:t>read</a:t>
            </a:r>
            <a:r>
              <a:rPr lang="es-ES" sz="1400" dirty="0"/>
              <a:t> junto a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teacher</a:t>
            </a:r>
            <a:r>
              <a:rPr lang="es-ES" sz="1400" dirty="0"/>
              <a:t>, el </a:t>
            </a:r>
            <a:r>
              <a:rPr lang="es-ES" sz="1400" dirty="0" err="1"/>
              <a:t>achievement</a:t>
            </a:r>
            <a:r>
              <a:rPr lang="es-ES" sz="1400" dirty="0"/>
              <a:t>,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topics</a:t>
            </a:r>
            <a:r>
              <a:rPr lang="es-ES" sz="1400" dirty="0"/>
              <a:t> and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concepts</a:t>
            </a:r>
            <a:r>
              <a:rPr lang="es-ES" sz="1400" dirty="0"/>
              <a:t>   a trabajar durante el tercer periodo, se les insta a identificar palabras desconocidas y se hace una socialización de estas. Finalmente,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students</a:t>
            </a:r>
            <a:r>
              <a:rPr lang="es-ES" sz="1400" dirty="0"/>
              <a:t> caracterizan la portada del periodo. Este producto se pegará en el </a:t>
            </a:r>
            <a:r>
              <a:rPr lang="es-ES" sz="1400" dirty="0" err="1"/>
              <a:t>environment</a:t>
            </a:r>
            <a:r>
              <a:rPr lang="es-ES" sz="1400" dirty="0"/>
              <a:t> and </a:t>
            </a:r>
            <a:r>
              <a:rPr lang="es-ES" sz="1400" dirty="0" err="1"/>
              <a:t>society</a:t>
            </a:r>
            <a:r>
              <a:rPr lang="es-ES" sz="1400" dirty="0"/>
              <a:t> notebook. </a:t>
            </a:r>
          </a:p>
          <a:p>
            <a:pPr fontAlgn="base"/>
            <a:r>
              <a:rPr lang="es-ES" sz="1400" u="sng" dirty="0">
                <a:hlinkClick r:id="rId3"/>
              </a:rPr>
              <a:t>DESEMPEÑO SOCIALES PERÍODO 3.doc</a:t>
            </a:r>
            <a:r>
              <a:rPr lang="es-ES" sz="1400" dirty="0"/>
              <a:t> </a:t>
            </a:r>
          </a:p>
          <a:p>
            <a:pPr fontAlgn="base"/>
            <a:r>
              <a:rPr lang="es-ES" sz="1400" b="1" dirty="0"/>
              <a:t>CIERRE - SIGNIFICO:</a:t>
            </a:r>
            <a:r>
              <a:rPr lang="es-ES" sz="1400" dirty="0"/>
              <a:t> </a:t>
            </a:r>
          </a:p>
          <a:p>
            <a:pPr fontAlgn="base"/>
            <a:r>
              <a:rPr lang="es-ES" sz="1400" b="1" dirty="0"/>
              <a:t>Evaluación: Tiempo 10 minutes</a:t>
            </a:r>
            <a:r>
              <a:rPr lang="es-ES" sz="1400" dirty="0"/>
              <a:t> </a:t>
            </a:r>
          </a:p>
          <a:p>
            <a:pPr fontAlgn="base"/>
            <a:r>
              <a:rPr lang="es-ES" sz="1400" dirty="0"/>
              <a:t>Se finalizará la </a:t>
            </a:r>
            <a:r>
              <a:rPr lang="es-ES" sz="1400" dirty="0" err="1"/>
              <a:t>activity</a:t>
            </a:r>
            <a:r>
              <a:rPr lang="es-ES" sz="1400" dirty="0"/>
              <a:t> con una </a:t>
            </a:r>
            <a:r>
              <a:rPr lang="es-ES" sz="1400" dirty="0" err="1"/>
              <a:t>assembly</a:t>
            </a:r>
            <a:r>
              <a:rPr lang="es-ES" sz="1400" dirty="0"/>
              <a:t> donde cada uno de los </a:t>
            </a:r>
            <a:r>
              <a:rPr lang="es-ES" sz="1400" dirty="0" err="1"/>
              <a:t>students</a:t>
            </a:r>
            <a:r>
              <a:rPr lang="es-ES" sz="1400" dirty="0"/>
              <a:t> podrá aprobar el </a:t>
            </a:r>
            <a:r>
              <a:rPr lang="es-ES" sz="1400" dirty="0" err="1"/>
              <a:t>pedagogical</a:t>
            </a:r>
            <a:r>
              <a:rPr lang="es-ES" sz="1400" dirty="0"/>
              <a:t> </a:t>
            </a:r>
            <a:r>
              <a:rPr lang="es-ES" sz="1400" dirty="0" err="1"/>
              <a:t>agreement</a:t>
            </a:r>
            <a:r>
              <a:rPr lang="es-ES" sz="1400" dirty="0"/>
              <a:t>. 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10</Words>
  <Application>Microsoft Office PowerPoint</Application>
  <PresentationFormat>Panorámica</PresentationFormat>
  <Paragraphs>24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SOCIAL SCIENCES SEMANA 1 JULIO 7 AL 11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Cuenta Microsoft</cp:lastModifiedBy>
  <cp:revision>65</cp:revision>
  <dcterms:created xsi:type="dcterms:W3CDTF">2023-03-07T19:49:06Z</dcterms:created>
  <dcterms:modified xsi:type="dcterms:W3CDTF">2025-06-23T16:33:29Z</dcterms:modified>
</cp:coreProperties>
</file>