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1"/>
  </p:notesMasterIdLst>
  <p:sldIdLst>
    <p:sldId id="256" r:id="rId2"/>
    <p:sldId id="258" r:id="rId3"/>
    <p:sldId id="260" r:id="rId4"/>
    <p:sldId id="259" r:id="rId5"/>
    <p:sldId id="303" r:id="rId6"/>
    <p:sldId id="263" r:id="rId7"/>
    <p:sldId id="267" r:id="rId8"/>
    <p:sldId id="304" r:id="rId9"/>
    <p:sldId id="277" r:id="rId10"/>
    <p:sldId id="298" r:id="rId11"/>
    <p:sldId id="305" r:id="rId12"/>
    <p:sldId id="266" r:id="rId13"/>
    <p:sldId id="265" r:id="rId14"/>
    <p:sldId id="276" r:id="rId15"/>
    <p:sldId id="299" r:id="rId16"/>
    <p:sldId id="300" r:id="rId17"/>
    <p:sldId id="306" r:id="rId18"/>
    <p:sldId id="301" r:id="rId19"/>
    <p:sldId id="307" r:id="rId2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ommissioner" panose="020B0604020202020204" charset="0"/>
      <p:regular r:id="rId26"/>
      <p:bold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65C34-370C-6264-9C1D-B4060BBCD834}" v="12" dt="2024-07-10T16:47:49.624"/>
    <p1510:client id="{29C31C38-43C4-4C38-093D-35D98E393043}" v="4" dt="2024-07-10T14:49:57.702"/>
  </p1510:revLst>
</p1510:revInfo>
</file>

<file path=ppt/tableStyles.xml><?xml version="1.0" encoding="utf-8"?>
<a:tblStyleLst xmlns:a="http://schemas.openxmlformats.org/drawingml/2006/main" def="{AB37A0CC-CFDB-46E4-8E54-53BC3E2AAD48}">
  <a:tblStyle styleId="{AB37A0CC-CFDB-46E4-8E54-53BC3E2AAD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ILENA GUARNIZO AYALA" userId="S::dmguarnizoa@fmsnor.org::4df3e048-38f5-43d1-bd37-b6ebd8ed8c24" providerId="AD" clId="Web-{19365C34-370C-6264-9C1D-B4060BBCD834}"/>
    <pc:docChg chg="modSld">
      <pc:chgData name="DIANA MILENA GUARNIZO AYALA" userId="S::dmguarnizoa@fmsnor.org::4df3e048-38f5-43d1-bd37-b6ebd8ed8c24" providerId="AD" clId="Web-{19365C34-370C-6264-9C1D-B4060BBCD834}" dt="2024-07-10T16:47:49.624" v="11" actId="1076"/>
      <pc:docMkLst>
        <pc:docMk/>
      </pc:docMkLst>
      <pc:sldChg chg="modSp">
        <pc:chgData name="DIANA MILENA GUARNIZO AYALA" userId="S::dmguarnizoa@fmsnor.org::4df3e048-38f5-43d1-bd37-b6ebd8ed8c24" providerId="AD" clId="Web-{19365C34-370C-6264-9C1D-B4060BBCD834}" dt="2024-07-10T16:47:49.624" v="11" actId="1076"/>
        <pc:sldMkLst>
          <pc:docMk/>
          <pc:sldMk cId="0" sldId="268"/>
        </pc:sldMkLst>
        <pc:spChg chg="mod">
          <ac:chgData name="DIANA MILENA GUARNIZO AYALA" userId="S::dmguarnizoa@fmsnor.org::4df3e048-38f5-43d1-bd37-b6ebd8ed8c24" providerId="AD" clId="Web-{19365C34-370C-6264-9C1D-B4060BBCD834}" dt="2024-07-10T16:47:49.624" v="11" actId="1076"/>
          <ac:spMkLst>
            <pc:docMk/>
            <pc:sldMk cId="0" sldId="268"/>
            <ac:spMk id="1694" creationId="{00000000-0000-0000-0000-000000000000}"/>
          </ac:spMkLst>
        </pc:spChg>
        <pc:grpChg chg="mod">
          <ac:chgData name="DIANA MILENA GUARNIZO AYALA" userId="S::dmguarnizoa@fmsnor.org::4df3e048-38f5-43d1-bd37-b6ebd8ed8c24" providerId="AD" clId="Web-{19365C34-370C-6264-9C1D-B4060BBCD834}" dt="2024-07-10T16:47:40.468" v="9" actId="1076"/>
          <ac:grpSpMkLst>
            <pc:docMk/>
            <pc:sldMk cId="0" sldId="268"/>
            <ac:grpSpMk id="1681" creationId="{00000000-0000-0000-0000-000000000000}"/>
          </ac:grpSpMkLst>
        </pc:grpChg>
      </pc:sldChg>
      <pc:sldChg chg="modSp">
        <pc:chgData name="DIANA MILENA GUARNIZO AYALA" userId="S::dmguarnizoa@fmsnor.org::4df3e048-38f5-43d1-bd37-b6ebd8ed8c24" providerId="AD" clId="Web-{19365C34-370C-6264-9C1D-B4060BBCD834}" dt="2024-07-10T16:30:28.953" v="1" actId="20577"/>
        <pc:sldMkLst>
          <pc:docMk/>
          <pc:sldMk cId="3751634004" sldId="297"/>
        </pc:sldMkLst>
        <pc:spChg chg="mod">
          <ac:chgData name="DIANA MILENA GUARNIZO AYALA" userId="S::dmguarnizoa@fmsnor.org::4df3e048-38f5-43d1-bd37-b6ebd8ed8c24" providerId="AD" clId="Web-{19365C34-370C-6264-9C1D-B4060BBCD834}" dt="2024-07-10T16:30:28.953" v="1" actId="20577"/>
          <ac:spMkLst>
            <pc:docMk/>
            <pc:sldMk cId="3751634004" sldId="297"/>
            <ac:spMk id="5" creationId="{83AD5A92-AC69-3EDF-E973-1AFF1521F9CE}"/>
          </ac:spMkLst>
        </pc:spChg>
      </pc:sldChg>
    </pc:docChg>
  </pc:docChgLst>
  <pc:docChgLst>
    <pc:chgData name="YULI KATHERINE DIAZ CORDOBA" userId="S::ykdiazc@fmsnor.org::19cc960b-9391-4c73-89db-9f1f4b1283ab" providerId="AD" clId="Web-{29C31C38-43C4-4C38-093D-35D98E393043}"/>
    <pc:docChg chg="modSld">
      <pc:chgData name="YULI KATHERINE DIAZ CORDOBA" userId="S::ykdiazc@fmsnor.org::19cc960b-9391-4c73-89db-9f1f4b1283ab" providerId="AD" clId="Web-{29C31C38-43C4-4C38-093D-35D98E393043}" dt="2024-07-10T14:49:57.702" v="3" actId="20577"/>
      <pc:docMkLst>
        <pc:docMk/>
      </pc:docMkLst>
      <pc:sldChg chg="modSp">
        <pc:chgData name="YULI KATHERINE DIAZ CORDOBA" userId="S::ykdiazc@fmsnor.org::19cc960b-9391-4c73-89db-9f1f4b1283ab" providerId="AD" clId="Web-{29C31C38-43C4-4C38-093D-35D98E393043}" dt="2024-07-10T14:49:57.702" v="3" actId="20577"/>
        <pc:sldMkLst>
          <pc:docMk/>
          <pc:sldMk cId="1860569007" sldId="298"/>
        </pc:sldMkLst>
        <pc:spChg chg="mod">
          <ac:chgData name="YULI KATHERINE DIAZ CORDOBA" userId="S::ykdiazc@fmsnor.org::19cc960b-9391-4c73-89db-9f1f4b1283ab" providerId="AD" clId="Web-{29C31C38-43C4-4C38-093D-35D98E393043}" dt="2024-07-10T14:49:57.702" v="3" actId="20577"/>
          <ac:spMkLst>
            <pc:docMk/>
            <pc:sldMk cId="1860569007" sldId="298"/>
            <ac:spMk id="2" creationId="{BB7AEFE1-9E64-38EF-6A92-23BF92B5D3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1552c90995d_1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1552c90995d_1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d362d286f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d362d286f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d362d286f3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d362d286f3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91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>
          <a:extLst>
            <a:ext uri="{FF2B5EF4-FFF2-40B4-BE49-F238E27FC236}">
              <a16:creationId xmlns:a16="http://schemas.microsoft.com/office/drawing/2014/main" id="{69983D2A-D4C0-8961-0134-800B0F7A3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d362d286f3_1_139:notes">
            <a:extLst>
              <a:ext uri="{FF2B5EF4-FFF2-40B4-BE49-F238E27FC236}">
                <a16:creationId xmlns:a16="http://schemas.microsoft.com/office/drawing/2014/main" id="{A93A8634-9F46-23B9-5315-F392C8EE4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d362d286f3_1_139:notes">
            <a:extLst>
              <a:ext uri="{FF2B5EF4-FFF2-40B4-BE49-F238E27FC236}">
                <a16:creationId xmlns:a16="http://schemas.microsoft.com/office/drawing/2014/main" id="{0E32BE54-D3C0-3E8E-D84B-6B7F4F98C9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41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>
          <a:extLst>
            <a:ext uri="{FF2B5EF4-FFF2-40B4-BE49-F238E27FC236}">
              <a16:creationId xmlns:a16="http://schemas.microsoft.com/office/drawing/2014/main" id="{A3A00389-C8D5-CC49-427D-FEF88FFB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d362d286f3_1_139:notes">
            <a:extLst>
              <a:ext uri="{FF2B5EF4-FFF2-40B4-BE49-F238E27FC236}">
                <a16:creationId xmlns:a16="http://schemas.microsoft.com/office/drawing/2014/main" id="{1D70019F-A745-63E6-6249-B696944725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d362d286f3_1_139:notes">
            <a:extLst>
              <a:ext uri="{FF2B5EF4-FFF2-40B4-BE49-F238E27FC236}">
                <a16:creationId xmlns:a16="http://schemas.microsoft.com/office/drawing/2014/main" id="{132FC884-C9A3-50F6-999D-1A396A078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20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7E2EB-1030-4180-9FEF-5E03C7E0878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32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8921" t="-2220" r="20496" b="2219"/>
          <a:stretch/>
        </p:blipFill>
        <p:spPr>
          <a:xfrm>
            <a:off x="2425263" y="234275"/>
            <a:ext cx="5447200" cy="5143500"/>
          </a:xfrm>
          <a:prstGeom prst="flowChartOnlineStorage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t="19757" r="78570" b="15718"/>
          <a:stretch/>
        </p:blipFill>
        <p:spPr>
          <a:xfrm>
            <a:off x="8172250" y="0"/>
            <a:ext cx="971750" cy="195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-591945" y="959162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2" name="Google Shape;12;p2"/>
          <p:cNvGrpSpPr/>
          <p:nvPr/>
        </p:nvGrpSpPr>
        <p:grpSpPr>
          <a:xfrm>
            <a:off x="-507964" y="4009350"/>
            <a:ext cx="2266612" cy="2688632"/>
            <a:chOff x="179236" y="3447850"/>
            <a:chExt cx="2266612" cy="2688632"/>
          </a:xfrm>
        </p:grpSpPr>
        <p:sp>
          <p:nvSpPr>
            <p:cNvPr id="13" name="Google Shape;13;p2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939664" flipH="1">
            <a:off x="5029789" y="-1119733"/>
            <a:ext cx="971703" cy="2236192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7" name="Google Shape;17;p2"/>
          <p:cNvGrpSpPr/>
          <p:nvPr/>
        </p:nvGrpSpPr>
        <p:grpSpPr>
          <a:xfrm rot="10800000">
            <a:off x="3322448" y="4181454"/>
            <a:ext cx="2900729" cy="2688634"/>
            <a:chOff x="6256995" y="351334"/>
            <a:chExt cx="2000089" cy="1853847"/>
          </a:xfrm>
        </p:grpSpPr>
        <p:sp>
          <p:nvSpPr>
            <p:cNvPr id="18" name="Google Shape;18;p2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090730" y="4258603"/>
            <a:ext cx="666540" cy="586203"/>
            <a:chOff x="6617825" y="1935925"/>
            <a:chExt cx="240750" cy="211725"/>
          </a:xfrm>
        </p:grpSpPr>
        <p:sp>
          <p:nvSpPr>
            <p:cNvPr id="31" name="Google Shape;31;p2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8244701" y="3494138"/>
            <a:ext cx="2077107" cy="2218725"/>
          </a:xfrm>
          <a:custGeom>
            <a:avLst/>
            <a:gdLst/>
            <a:ahLst/>
            <a:cxnLst/>
            <a:rect l="l" t="t" r="r" b="b"/>
            <a:pathLst>
              <a:path w="29950" h="31992" extrusionOk="0">
                <a:moveTo>
                  <a:pt x="20446" y="0"/>
                </a:moveTo>
                <a:cubicBezTo>
                  <a:pt x="20192" y="0"/>
                  <a:pt x="19937" y="14"/>
                  <a:pt x="19681" y="43"/>
                </a:cubicBezTo>
                <a:cubicBezTo>
                  <a:pt x="17848" y="249"/>
                  <a:pt x="16971" y="220"/>
                  <a:pt x="15822" y="1662"/>
                </a:cubicBezTo>
                <a:cubicBezTo>
                  <a:pt x="15442" y="4799"/>
                  <a:pt x="13578" y="7723"/>
                  <a:pt x="10894" y="9394"/>
                </a:cubicBezTo>
                <a:cubicBezTo>
                  <a:pt x="9087" y="10519"/>
                  <a:pt x="6966" y="11086"/>
                  <a:pt x="5206" y="12284"/>
                </a:cubicBezTo>
                <a:cubicBezTo>
                  <a:pt x="1356" y="14901"/>
                  <a:pt x="1" y="20435"/>
                  <a:pt x="1816" y="24721"/>
                </a:cubicBezTo>
                <a:cubicBezTo>
                  <a:pt x="3631" y="29008"/>
                  <a:pt x="8215" y="31830"/>
                  <a:pt x="12867" y="31984"/>
                </a:cubicBezTo>
                <a:cubicBezTo>
                  <a:pt x="13013" y="31989"/>
                  <a:pt x="13159" y="31991"/>
                  <a:pt x="13305" y="31991"/>
                </a:cubicBezTo>
                <a:cubicBezTo>
                  <a:pt x="17806" y="31991"/>
                  <a:pt x="22179" y="29708"/>
                  <a:pt x="25095" y="26270"/>
                </a:cubicBezTo>
                <a:cubicBezTo>
                  <a:pt x="28107" y="22721"/>
                  <a:pt x="29635" y="18053"/>
                  <a:pt x="29821" y="13401"/>
                </a:cubicBezTo>
                <a:cubicBezTo>
                  <a:pt x="29950" y="10223"/>
                  <a:pt x="29441" y="6919"/>
                  <a:pt x="27707" y="4251"/>
                </a:cubicBezTo>
                <a:cubicBezTo>
                  <a:pt x="26113" y="1801"/>
                  <a:pt x="23338" y="0"/>
                  <a:pt x="204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20000" y="1426950"/>
            <a:ext cx="52578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720000" y="3307050"/>
            <a:ext cx="5257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8"/>
          <p:cNvSpPr/>
          <p:nvPr/>
        </p:nvSpPr>
        <p:spPr>
          <a:xfrm>
            <a:off x="-414107" y="12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pic>
        <p:nvPicPr>
          <p:cNvPr id="736" name="Google Shape;736;p18"/>
          <p:cNvPicPr preferRelativeResize="0"/>
          <p:nvPr/>
        </p:nvPicPr>
        <p:blipFill rotWithShape="1">
          <a:blip r:embed="rId2">
            <a:alphaModFix/>
          </a:blip>
          <a:srcRect l="60785" t="49441" r="21038" b="16293"/>
          <a:stretch/>
        </p:blipFill>
        <p:spPr>
          <a:xfrm rot="10800000" flipH="1">
            <a:off x="0" y="3540649"/>
            <a:ext cx="1280701" cy="160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8"/>
          <p:cNvPicPr preferRelativeResize="0"/>
          <p:nvPr/>
        </p:nvPicPr>
        <p:blipFill rotWithShape="1">
          <a:blip r:embed="rId3">
            <a:alphaModFix/>
          </a:blip>
          <a:srcRect l="5197" t="8408" r="44631" b="8665"/>
          <a:stretch/>
        </p:blipFill>
        <p:spPr>
          <a:xfrm rot="-5110527" flipH="1">
            <a:off x="3181631" y="2330573"/>
            <a:ext cx="3871789" cy="4265403"/>
          </a:xfrm>
          <a:prstGeom prst="flowChartOnlineStorage">
            <a:avLst/>
          </a:prstGeom>
          <a:noFill/>
          <a:ln>
            <a:noFill/>
          </a:ln>
        </p:spPr>
      </p:pic>
      <p:grpSp>
        <p:nvGrpSpPr>
          <p:cNvPr id="738" name="Google Shape;738;p18"/>
          <p:cNvGrpSpPr/>
          <p:nvPr/>
        </p:nvGrpSpPr>
        <p:grpSpPr>
          <a:xfrm>
            <a:off x="5" y="351553"/>
            <a:ext cx="666540" cy="586203"/>
            <a:chOff x="6617825" y="1935925"/>
            <a:chExt cx="240750" cy="211725"/>
          </a:xfrm>
        </p:grpSpPr>
        <p:sp>
          <p:nvSpPr>
            <p:cNvPr id="739" name="Google Shape;739;p18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18"/>
          <p:cNvSpPr txBox="1">
            <a:spLocks noGrp="1"/>
          </p:cNvSpPr>
          <p:nvPr>
            <p:ph type="subTitle" idx="1"/>
          </p:nvPr>
        </p:nvSpPr>
        <p:spPr>
          <a:xfrm>
            <a:off x="5302585" y="2011325"/>
            <a:ext cx="27705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8"/>
          <p:cNvSpPr txBox="1">
            <a:spLocks noGrp="1"/>
          </p:cNvSpPr>
          <p:nvPr>
            <p:ph type="title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20"/>
          <p:cNvPicPr preferRelativeResize="0"/>
          <p:nvPr/>
        </p:nvPicPr>
        <p:blipFill rotWithShape="1">
          <a:blip r:embed="rId2">
            <a:alphaModFix/>
          </a:blip>
          <a:srcRect l="8925" t="-2223" r="57895" b="24196"/>
          <a:stretch/>
        </p:blipFill>
        <p:spPr>
          <a:xfrm>
            <a:off x="6583325" y="1130100"/>
            <a:ext cx="2560800" cy="40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20"/>
          <p:cNvSpPr/>
          <p:nvPr/>
        </p:nvSpPr>
        <p:spPr>
          <a:xfrm rot="5400000" flipH="1">
            <a:off x="4441055" y="3830999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783" name="Google Shape;783;p20"/>
          <p:cNvGrpSpPr/>
          <p:nvPr/>
        </p:nvGrpSpPr>
        <p:grpSpPr>
          <a:xfrm>
            <a:off x="5421067" y="4310403"/>
            <a:ext cx="666540" cy="586203"/>
            <a:chOff x="6617825" y="1935925"/>
            <a:chExt cx="240750" cy="211725"/>
          </a:xfrm>
        </p:grpSpPr>
        <p:sp>
          <p:nvSpPr>
            <p:cNvPr id="784" name="Google Shape;784;p20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0"/>
          <p:cNvGrpSpPr/>
          <p:nvPr/>
        </p:nvGrpSpPr>
        <p:grpSpPr>
          <a:xfrm rot="-635737" flipH="1">
            <a:off x="-344574" y="3793308"/>
            <a:ext cx="1925451" cy="2283686"/>
            <a:chOff x="179236" y="3447850"/>
            <a:chExt cx="2266612" cy="2688632"/>
          </a:xfrm>
        </p:grpSpPr>
        <p:sp>
          <p:nvSpPr>
            <p:cNvPr id="794" name="Google Shape;794;p20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20"/>
          <p:cNvSpPr txBox="1">
            <a:spLocks noGrp="1"/>
          </p:cNvSpPr>
          <p:nvPr>
            <p:ph type="title"/>
          </p:nvPr>
        </p:nvSpPr>
        <p:spPr>
          <a:xfrm>
            <a:off x="720000" y="212588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20"/>
          <p:cNvSpPr txBox="1">
            <a:spLocks noGrp="1"/>
          </p:cNvSpPr>
          <p:nvPr>
            <p:ph type="subTitle" idx="1"/>
          </p:nvPr>
        </p:nvSpPr>
        <p:spPr>
          <a:xfrm>
            <a:off x="720000" y="2542706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0"/>
          <p:cNvSpPr txBox="1">
            <a:spLocks noGrp="1"/>
          </p:cNvSpPr>
          <p:nvPr>
            <p:ph type="title" idx="2"/>
          </p:nvPr>
        </p:nvSpPr>
        <p:spPr>
          <a:xfrm>
            <a:off x="3403800" y="212588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20"/>
          <p:cNvSpPr txBox="1">
            <a:spLocks noGrp="1"/>
          </p:cNvSpPr>
          <p:nvPr>
            <p:ph type="subTitle" idx="3"/>
          </p:nvPr>
        </p:nvSpPr>
        <p:spPr>
          <a:xfrm>
            <a:off x="3403800" y="2542706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0"/>
          <p:cNvSpPr txBox="1">
            <a:spLocks noGrp="1"/>
          </p:cNvSpPr>
          <p:nvPr>
            <p:ph type="title" idx="4"/>
          </p:nvPr>
        </p:nvSpPr>
        <p:spPr>
          <a:xfrm>
            <a:off x="6087600" y="212588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2" name="Google Shape;802;p20"/>
          <p:cNvSpPr txBox="1">
            <a:spLocks noGrp="1"/>
          </p:cNvSpPr>
          <p:nvPr>
            <p:ph type="subTitle" idx="5"/>
          </p:nvPr>
        </p:nvSpPr>
        <p:spPr>
          <a:xfrm>
            <a:off x="6087600" y="2542706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0"/>
          <p:cNvSpPr txBox="1">
            <a:spLocks noGrp="1"/>
          </p:cNvSpPr>
          <p:nvPr>
            <p:ph type="title" idx="6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21"/>
          <p:cNvGrpSpPr/>
          <p:nvPr/>
        </p:nvGrpSpPr>
        <p:grpSpPr>
          <a:xfrm rot="1800099" flipH="1">
            <a:off x="5049880" y="-1539891"/>
            <a:ext cx="2900784" cy="2688686"/>
            <a:chOff x="6256995" y="351334"/>
            <a:chExt cx="2000089" cy="1853847"/>
          </a:xfrm>
        </p:grpSpPr>
        <p:sp>
          <p:nvSpPr>
            <p:cNvPr id="806" name="Google Shape;806;p21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1"/>
          <p:cNvGrpSpPr/>
          <p:nvPr/>
        </p:nvGrpSpPr>
        <p:grpSpPr>
          <a:xfrm>
            <a:off x="8036486" y="3028813"/>
            <a:ext cx="2266612" cy="2688632"/>
            <a:chOff x="179236" y="3447850"/>
            <a:chExt cx="2266612" cy="2688632"/>
          </a:xfrm>
        </p:grpSpPr>
        <p:sp>
          <p:nvSpPr>
            <p:cNvPr id="819" name="Google Shape;819;p21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21"/>
          <p:cNvSpPr/>
          <p:nvPr/>
        </p:nvSpPr>
        <p:spPr>
          <a:xfrm>
            <a:off x="4979038" y="460350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1"/>
          <p:cNvSpPr/>
          <p:nvPr/>
        </p:nvSpPr>
        <p:spPr>
          <a:xfrm>
            <a:off x="300238" y="114575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1"/>
          <p:cNvSpPr txBox="1">
            <a:spLocks noGrp="1"/>
          </p:cNvSpPr>
          <p:nvPr>
            <p:ph type="title"/>
          </p:nvPr>
        </p:nvSpPr>
        <p:spPr>
          <a:xfrm>
            <a:off x="5411409" y="1400325"/>
            <a:ext cx="24768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5" name="Google Shape;825;p21"/>
          <p:cNvSpPr txBox="1">
            <a:spLocks noGrp="1"/>
          </p:cNvSpPr>
          <p:nvPr>
            <p:ph type="subTitle" idx="1"/>
          </p:nvPr>
        </p:nvSpPr>
        <p:spPr>
          <a:xfrm>
            <a:off x="5411409" y="1693901"/>
            <a:ext cx="24768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1"/>
          <p:cNvSpPr txBox="1">
            <a:spLocks noGrp="1"/>
          </p:cNvSpPr>
          <p:nvPr>
            <p:ph type="title" idx="2"/>
          </p:nvPr>
        </p:nvSpPr>
        <p:spPr>
          <a:xfrm>
            <a:off x="5411442" y="2482840"/>
            <a:ext cx="24768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7" name="Google Shape;827;p21"/>
          <p:cNvSpPr txBox="1">
            <a:spLocks noGrp="1"/>
          </p:cNvSpPr>
          <p:nvPr>
            <p:ph type="subTitle" idx="3"/>
          </p:nvPr>
        </p:nvSpPr>
        <p:spPr>
          <a:xfrm>
            <a:off x="5411442" y="2776416"/>
            <a:ext cx="24768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1"/>
          <p:cNvSpPr txBox="1">
            <a:spLocks noGrp="1"/>
          </p:cNvSpPr>
          <p:nvPr>
            <p:ph type="title" idx="4"/>
          </p:nvPr>
        </p:nvSpPr>
        <p:spPr>
          <a:xfrm>
            <a:off x="5411400" y="3565356"/>
            <a:ext cx="24768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9" name="Google Shape;829;p21"/>
          <p:cNvSpPr txBox="1">
            <a:spLocks noGrp="1"/>
          </p:cNvSpPr>
          <p:nvPr>
            <p:ph type="subTitle" idx="5"/>
          </p:nvPr>
        </p:nvSpPr>
        <p:spPr>
          <a:xfrm>
            <a:off x="5411400" y="3858931"/>
            <a:ext cx="24768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1"/>
          <p:cNvSpPr txBox="1">
            <a:spLocks noGrp="1"/>
          </p:cNvSpPr>
          <p:nvPr>
            <p:ph type="title" idx="6"/>
          </p:nvPr>
        </p:nvSpPr>
        <p:spPr>
          <a:xfrm>
            <a:off x="720000" y="539998"/>
            <a:ext cx="7704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24"/>
          <p:cNvGrpSpPr/>
          <p:nvPr/>
        </p:nvGrpSpPr>
        <p:grpSpPr>
          <a:xfrm rot="-4906693">
            <a:off x="4725240" y="4062610"/>
            <a:ext cx="2184909" cy="2201580"/>
            <a:chOff x="7933363" y="2851409"/>
            <a:chExt cx="2227037" cy="2243802"/>
          </a:xfrm>
        </p:grpSpPr>
        <p:sp>
          <p:nvSpPr>
            <p:cNvPr id="936" name="Google Shape;936;p24"/>
            <p:cNvSpPr/>
            <p:nvPr/>
          </p:nvSpPr>
          <p:spPr>
            <a:xfrm>
              <a:off x="8160860" y="3204256"/>
              <a:ext cx="433861" cy="871717"/>
            </a:xfrm>
            <a:custGeom>
              <a:avLst/>
              <a:gdLst/>
              <a:ahLst/>
              <a:cxnLst/>
              <a:rect l="l" t="t" r="r" b="b"/>
              <a:pathLst>
                <a:path w="6732" h="13526" extrusionOk="0">
                  <a:moveTo>
                    <a:pt x="1317" y="0"/>
                  </a:moveTo>
                  <a:cubicBezTo>
                    <a:pt x="991" y="880"/>
                    <a:pt x="502" y="1729"/>
                    <a:pt x="273" y="2644"/>
                  </a:cubicBezTo>
                  <a:cubicBezTo>
                    <a:pt x="0" y="3733"/>
                    <a:pt x="114" y="4915"/>
                    <a:pt x="590" y="5933"/>
                  </a:cubicBezTo>
                  <a:cubicBezTo>
                    <a:pt x="1387" y="7641"/>
                    <a:pt x="3080" y="8755"/>
                    <a:pt x="4116" y="10332"/>
                  </a:cubicBezTo>
                  <a:cubicBezTo>
                    <a:pt x="4443" y="10830"/>
                    <a:pt x="4698" y="11374"/>
                    <a:pt x="4878" y="11941"/>
                  </a:cubicBezTo>
                  <a:cubicBezTo>
                    <a:pt x="5021" y="12391"/>
                    <a:pt x="5000" y="13181"/>
                    <a:pt x="5274" y="13526"/>
                  </a:cubicBezTo>
                  <a:cubicBezTo>
                    <a:pt x="5703" y="12917"/>
                    <a:pt x="5966" y="12071"/>
                    <a:pt x="6185" y="11358"/>
                  </a:cubicBezTo>
                  <a:cubicBezTo>
                    <a:pt x="6587" y="10044"/>
                    <a:pt x="6732" y="8616"/>
                    <a:pt x="6352" y="7294"/>
                  </a:cubicBezTo>
                  <a:cubicBezTo>
                    <a:pt x="5600" y="4680"/>
                    <a:pt x="3036" y="3037"/>
                    <a:pt x="1655" y="695"/>
                  </a:cubicBezTo>
                  <a:cubicBezTo>
                    <a:pt x="1526" y="478"/>
                    <a:pt x="1410" y="242"/>
                    <a:pt x="1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8602514" y="3018520"/>
              <a:ext cx="243998" cy="919408"/>
            </a:xfrm>
            <a:custGeom>
              <a:avLst/>
              <a:gdLst/>
              <a:ahLst/>
              <a:cxnLst/>
              <a:rect l="l" t="t" r="r" b="b"/>
              <a:pathLst>
                <a:path w="3786" h="14266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717" y="687"/>
                    <a:pt x="1642" y="1410"/>
                    <a:pt x="1480" y="2091"/>
                  </a:cubicBezTo>
                  <a:cubicBezTo>
                    <a:pt x="1232" y="3123"/>
                    <a:pt x="796" y="4098"/>
                    <a:pt x="488" y="5113"/>
                  </a:cubicBezTo>
                  <a:cubicBezTo>
                    <a:pt x="179" y="6126"/>
                    <a:pt x="1" y="7222"/>
                    <a:pt x="282" y="8244"/>
                  </a:cubicBezTo>
                  <a:cubicBezTo>
                    <a:pt x="481" y="8974"/>
                    <a:pt x="902" y="9622"/>
                    <a:pt x="1178" y="10327"/>
                  </a:cubicBezTo>
                  <a:cubicBezTo>
                    <a:pt x="1662" y="11567"/>
                    <a:pt x="1673" y="12925"/>
                    <a:pt x="1592" y="14266"/>
                  </a:cubicBezTo>
                  <a:cubicBezTo>
                    <a:pt x="1964" y="13815"/>
                    <a:pt x="2370" y="13379"/>
                    <a:pt x="2672" y="12884"/>
                  </a:cubicBezTo>
                  <a:cubicBezTo>
                    <a:pt x="3570" y="11413"/>
                    <a:pt x="3484" y="9577"/>
                    <a:pt x="3615" y="7859"/>
                  </a:cubicBezTo>
                  <a:cubicBezTo>
                    <a:pt x="3675" y="7079"/>
                    <a:pt x="3786" y="6297"/>
                    <a:pt x="3732" y="5516"/>
                  </a:cubicBezTo>
                  <a:cubicBezTo>
                    <a:pt x="3596" y="3538"/>
                    <a:pt x="2438" y="1819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8892396" y="2851409"/>
              <a:ext cx="358586" cy="932749"/>
            </a:xfrm>
            <a:custGeom>
              <a:avLst/>
              <a:gdLst/>
              <a:ahLst/>
              <a:cxnLst/>
              <a:rect l="l" t="t" r="r" b="b"/>
              <a:pathLst>
                <a:path w="5564" h="14473" extrusionOk="0">
                  <a:moveTo>
                    <a:pt x="5357" y="0"/>
                  </a:moveTo>
                  <a:lnTo>
                    <a:pt x="5357" y="0"/>
                  </a:lnTo>
                  <a:cubicBezTo>
                    <a:pt x="4540" y="1684"/>
                    <a:pt x="3072" y="2975"/>
                    <a:pt x="2075" y="4566"/>
                  </a:cubicBezTo>
                  <a:cubicBezTo>
                    <a:pt x="1759" y="5069"/>
                    <a:pt x="1491" y="5602"/>
                    <a:pt x="1244" y="6143"/>
                  </a:cubicBezTo>
                  <a:cubicBezTo>
                    <a:pt x="850" y="7003"/>
                    <a:pt x="505" y="7891"/>
                    <a:pt x="336" y="8822"/>
                  </a:cubicBezTo>
                  <a:cubicBezTo>
                    <a:pt x="0" y="10679"/>
                    <a:pt x="379" y="12615"/>
                    <a:pt x="82" y="14472"/>
                  </a:cubicBezTo>
                  <a:cubicBezTo>
                    <a:pt x="1085" y="13750"/>
                    <a:pt x="1978" y="12876"/>
                    <a:pt x="2715" y="11884"/>
                  </a:cubicBezTo>
                  <a:cubicBezTo>
                    <a:pt x="4001" y="10156"/>
                    <a:pt x="4805" y="8096"/>
                    <a:pt x="5193" y="5977"/>
                  </a:cubicBezTo>
                  <a:cubicBezTo>
                    <a:pt x="5553" y="4011"/>
                    <a:pt x="5563" y="1991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9018454" y="3078456"/>
              <a:ext cx="1141945" cy="669158"/>
            </a:xfrm>
            <a:custGeom>
              <a:avLst/>
              <a:gdLst/>
              <a:ahLst/>
              <a:cxnLst/>
              <a:rect l="l" t="t" r="r" b="b"/>
              <a:pathLst>
                <a:path w="17719" h="10383" extrusionOk="0">
                  <a:moveTo>
                    <a:pt x="17719" y="1"/>
                  </a:moveTo>
                  <a:lnTo>
                    <a:pt x="17719" y="1"/>
                  </a:lnTo>
                  <a:cubicBezTo>
                    <a:pt x="15411" y="242"/>
                    <a:pt x="13107" y="523"/>
                    <a:pt x="10810" y="845"/>
                  </a:cubicBezTo>
                  <a:cubicBezTo>
                    <a:pt x="10172" y="934"/>
                    <a:pt x="9527" y="1028"/>
                    <a:pt x="8921" y="1249"/>
                  </a:cubicBezTo>
                  <a:cubicBezTo>
                    <a:pt x="7931" y="1613"/>
                    <a:pt x="7096" y="2298"/>
                    <a:pt x="6302" y="2990"/>
                  </a:cubicBezTo>
                  <a:cubicBezTo>
                    <a:pt x="3846" y="5128"/>
                    <a:pt x="1516" y="7515"/>
                    <a:pt x="1" y="10382"/>
                  </a:cubicBezTo>
                  <a:cubicBezTo>
                    <a:pt x="2115" y="9970"/>
                    <a:pt x="4326" y="9855"/>
                    <a:pt x="6127" y="8710"/>
                  </a:cubicBezTo>
                  <a:cubicBezTo>
                    <a:pt x="6861" y="8244"/>
                    <a:pt x="7486" y="7627"/>
                    <a:pt x="8128" y="7038"/>
                  </a:cubicBezTo>
                  <a:cubicBezTo>
                    <a:pt x="11047" y="4347"/>
                    <a:pt x="14369" y="2139"/>
                    <a:pt x="17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8681655" y="3643397"/>
              <a:ext cx="1365127" cy="543292"/>
            </a:xfrm>
            <a:custGeom>
              <a:avLst/>
              <a:gdLst/>
              <a:ahLst/>
              <a:cxnLst/>
              <a:rect l="l" t="t" r="r" b="b"/>
              <a:pathLst>
                <a:path w="21182" h="8430" extrusionOk="0">
                  <a:moveTo>
                    <a:pt x="21181" y="1"/>
                  </a:moveTo>
                  <a:lnTo>
                    <a:pt x="21181" y="1"/>
                  </a:lnTo>
                  <a:cubicBezTo>
                    <a:pt x="18267" y="1040"/>
                    <a:pt x="15256" y="1813"/>
                    <a:pt x="12202" y="2306"/>
                  </a:cubicBezTo>
                  <a:cubicBezTo>
                    <a:pt x="11121" y="2480"/>
                    <a:pt x="10033" y="2620"/>
                    <a:pt x="8966" y="2867"/>
                  </a:cubicBezTo>
                  <a:cubicBezTo>
                    <a:pt x="5477" y="3675"/>
                    <a:pt x="2280" y="5671"/>
                    <a:pt x="0" y="8429"/>
                  </a:cubicBezTo>
                  <a:cubicBezTo>
                    <a:pt x="916" y="8345"/>
                    <a:pt x="1842" y="8317"/>
                    <a:pt x="2754" y="8293"/>
                  </a:cubicBezTo>
                  <a:cubicBezTo>
                    <a:pt x="3735" y="8267"/>
                    <a:pt x="4714" y="8243"/>
                    <a:pt x="5693" y="8217"/>
                  </a:cubicBezTo>
                  <a:cubicBezTo>
                    <a:pt x="6367" y="8199"/>
                    <a:pt x="7047" y="8179"/>
                    <a:pt x="7698" y="8009"/>
                  </a:cubicBezTo>
                  <a:cubicBezTo>
                    <a:pt x="8387" y="7829"/>
                    <a:pt x="9018" y="7483"/>
                    <a:pt x="9642" y="7142"/>
                  </a:cubicBezTo>
                  <a:cubicBezTo>
                    <a:pt x="13615" y="4968"/>
                    <a:pt x="17608" y="2779"/>
                    <a:pt x="2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8487863" y="4037940"/>
              <a:ext cx="1187961" cy="515129"/>
            </a:xfrm>
            <a:custGeom>
              <a:avLst/>
              <a:gdLst/>
              <a:ahLst/>
              <a:cxnLst/>
              <a:rect l="l" t="t" r="r" b="b"/>
              <a:pathLst>
                <a:path w="18433" h="7993" extrusionOk="0">
                  <a:moveTo>
                    <a:pt x="18432" y="0"/>
                  </a:moveTo>
                  <a:lnTo>
                    <a:pt x="18432" y="0"/>
                  </a:lnTo>
                  <a:cubicBezTo>
                    <a:pt x="18418" y="7"/>
                    <a:pt x="18405" y="13"/>
                    <a:pt x="18390" y="20"/>
                  </a:cubicBezTo>
                  <a:cubicBezTo>
                    <a:pt x="15971" y="1086"/>
                    <a:pt x="13431" y="1879"/>
                    <a:pt x="10835" y="2377"/>
                  </a:cubicBezTo>
                  <a:cubicBezTo>
                    <a:pt x="9375" y="2657"/>
                    <a:pt x="7880" y="2848"/>
                    <a:pt x="6519" y="3444"/>
                  </a:cubicBezTo>
                  <a:cubicBezTo>
                    <a:pt x="5902" y="3715"/>
                    <a:pt x="5324" y="4063"/>
                    <a:pt x="4730" y="4379"/>
                  </a:cubicBezTo>
                  <a:cubicBezTo>
                    <a:pt x="3142" y="5224"/>
                    <a:pt x="1388" y="5875"/>
                    <a:pt x="0" y="6977"/>
                  </a:cubicBezTo>
                  <a:cubicBezTo>
                    <a:pt x="474" y="7044"/>
                    <a:pt x="939" y="7174"/>
                    <a:pt x="1375" y="7370"/>
                  </a:cubicBezTo>
                  <a:cubicBezTo>
                    <a:pt x="1738" y="7531"/>
                    <a:pt x="2083" y="7737"/>
                    <a:pt x="2462" y="7854"/>
                  </a:cubicBezTo>
                  <a:cubicBezTo>
                    <a:pt x="2811" y="7963"/>
                    <a:pt x="3176" y="7993"/>
                    <a:pt x="3543" y="7993"/>
                  </a:cubicBezTo>
                  <a:cubicBezTo>
                    <a:pt x="3763" y="7993"/>
                    <a:pt x="3983" y="7982"/>
                    <a:pt x="4202" y="7971"/>
                  </a:cubicBezTo>
                  <a:cubicBezTo>
                    <a:pt x="5274" y="7917"/>
                    <a:pt x="6350" y="7864"/>
                    <a:pt x="7403" y="7649"/>
                  </a:cubicBezTo>
                  <a:cubicBezTo>
                    <a:pt x="9684" y="7185"/>
                    <a:pt x="11744" y="5990"/>
                    <a:pt x="13712" y="4745"/>
                  </a:cubicBezTo>
                  <a:cubicBezTo>
                    <a:pt x="15001" y="3929"/>
                    <a:pt x="16297" y="3062"/>
                    <a:pt x="17234" y="1856"/>
                  </a:cubicBezTo>
                  <a:cubicBezTo>
                    <a:pt x="17687" y="1275"/>
                    <a:pt x="18044" y="627"/>
                    <a:pt x="18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8429345" y="4485910"/>
              <a:ext cx="703187" cy="372378"/>
            </a:xfrm>
            <a:custGeom>
              <a:avLst/>
              <a:gdLst/>
              <a:ahLst/>
              <a:cxnLst/>
              <a:rect l="l" t="t" r="r" b="b"/>
              <a:pathLst>
                <a:path w="10911" h="5778" extrusionOk="0">
                  <a:moveTo>
                    <a:pt x="10909" y="0"/>
                  </a:moveTo>
                  <a:cubicBezTo>
                    <a:pt x="10118" y="916"/>
                    <a:pt x="9027" y="1595"/>
                    <a:pt x="7830" y="1775"/>
                  </a:cubicBezTo>
                  <a:cubicBezTo>
                    <a:pt x="7555" y="1817"/>
                    <a:pt x="7278" y="1832"/>
                    <a:pt x="7001" y="1832"/>
                  </a:cubicBezTo>
                  <a:cubicBezTo>
                    <a:pt x="6183" y="1832"/>
                    <a:pt x="5358" y="1696"/>
                    <a:pt x="4536" y="1696"/>
                  </a:cubicBezTo>
                  <a:cubicBezTo>
                    <a:pt x="4422" y="1696"/>
                    <a:pt x="4308" y="1699"/>
                    <a:pt x="4195" y="1705"/>
                  </a:cubicBezTo>
                  <a:cubicBezTo>
                    <a:pt x="2582" y="1791"/>
                    <a:pt x="1028" y="2595"/>
                    <a:pt x="1" y="3837"/>
                  </a:cubicBezTo>
                  <a:cubicBezTo>
                    <a:pt x="644" y="4220"/>
                    <a:pt x="1288" y="4602"/>
                    <a:pt x="1933" y="4985"/>
                  </a:cubicBezTo>
                  <a:cubicBezTo>
                    <a:pt x="2344" y="5230"/>
                    <a:pt x="2759" y="5475"/>
                    <a:pt x="3219" y="5612"/>
                  </a:cubicBezTo>
                  <a:cubicBezTo>
                    <a:pt x="3688" y="5750"/>
                    <a:pt x="4185" y="5766"/>
                    <a:pt x="4675" y="5774"/>
                  </a:cubicBezTo>
                  <a:cubicBezTo>
                    <a:pt x="4805" y="5776"/>
                    <a:pt x="4934" y="5777"/>
                    <a:pt x="5064" y="5777"/>
                  </a:cubicBezTo>
                  <a:cubicBezTo>
                    <a:pt x="5775" y="5777"/>
                    <a:pt x="6490" y="5735"/>
                    <a:pt x="7163" y="5511"/>
                  </a:cubicBezTo>
                  <a:cubicBezTo>
                    <a:pt x="8272" y="5144"/>
                    <a:pt x="9184" y="4300"/>
                    <a:pt x="9791" y="3301"/>
                  </a:cubicBezTo>
                  <a:cubicBezTo>
                    <a:pt x="10399" y="2303"/>
                    <a:pt x="10723" y="1155"/>
                    <a:pt x="10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7995489" y="3607822"/>
              <a:ext cx="345954" cy="822672"/>
            </a:xfrm>
            <a:custGeom>
              <a:avLst/>
              <a:gdLst/>
              <a:ahLst/>
              <a:cxnLst/>
              <a:rect l="l" t="t" r="r" b="b"/>
              <a:pathLst>
                <a:path w="5368" h="12765" extrusionOk="0">
                  <a:moveTo>
                    <a:pt x="563" y="1"/>
                  </a:moveTo>
                  <a:cubicBezTo>
                    <a:pt x="525" y="830"/>
                    <a:pt x="400" y="1667"/>
                    <a:pt x="296" y="2492"/>
                  </a:cubicBezTo>
                  <a:cubicBezTo>
                    <a:pt x="110" y="3972"/>
                    <a:pt x="1" y="5531"/>
                    <a:pt x="576" y="6908"/>
                  </a:cubicBezTo>
                  <a:cubicBezTo>
                    <a:pt x="1066" y="8084"/>
                    <a:pt x="2016" y="9025"/>
                    <a:pt x="2493" y="10206"/>
                  </a:cubicBezTo>
                  <a:cubicBezTo>
                    <a:pt x="2660" y="10620"/>
                    <a:pt x="2766" y="11056"/>
                    <a:pt x="2935" y="11471"/>
                  </a:cubicBezTo>
                  <a:cubicBezTo>
                    <a:pt x="3110" y="11906"/>
                    <a:pt x="3357" y="12331"/>
                    <a:pt x="3545" y="12765"/>
                  </a:cubicBezTo>
                  <a:cubicBezTo>
                    <a:pt x="3831" y="12247"/>
                    <a:pt x="4102" y="11721"/>
                    <a:pt x="4360" y="11188"/>
                  </a:cubicBezTo>
                  <a:cubicBezTo>
                    <a:pt x="4888" y="10102"/>
                    <a:pt x="5367" y="8925"/>
                    <a:pt x="5240" y="7725"/>
                  </a:cubicBezTo>
                  <a:cubicBezTo>
                    <a:pt x="5162" y="6999"/>
                    <a:pt x="4869" y="6317"/>
                    <a:pt x="4576" y="5648"/>
                  </a:cubicBezTo>
                  <a:cubicBezTo>
                    <a:pt x="4281" y="4968"/>
                    <a:pt x="3980" y="4281"/>
                    <a:pt x="3544" y="3683"/>
                  </a:cubicBezTo>
                  <a:cubicBezTo>
                    <a:pt x="3264" y="3302"/>
                    <a:pt x="2932" y="2961"/>
                    <a:pt x="2617" y="2608"/>
                  </a:cubicBezTo>
                  <a:cubicBezTo>
                    <a:pt x="1985" y="1902"/>
                    <a:pt x="1413" y="1144"/>
                    <a:pt x="843" y="386"/>
                  </a:cubicBezTo>
                  <a:cubicBezTo>
                    <a:pt x="749" y="259"/>
                    <a:pt x="653" y="132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7933363" y="3025480"/>
              <a:ext cx="1622337" cy="2069731"/>
            </a:xfrm>
            <a:custGeom>
              <a:avLst/>
              <a:gdLst/>
              <a:ahLst/>
              <a:cxnLst/>
              <a:rect l="l" t="t" r="r" b="b"/>
              <a:pathLst>
                <a:path w="25173" h="32115" extrusionOk="0">
                  <a:moveTo>
                    <a:pt x="19606" y="1"/>
                  </a:moveTo>
                  <a:cubicBezTo>
                    <a:pt x="19467" y="506"/>
                    <a:pt x="19338" y="1013"/>
                    <a:pt x="19186" y="1509"/>
                  </a:cubicBezTo>
                  <a:cubicBezTo>
                    <a:pt x="19046" y="2009"/>
                    <a:pt x="18881" y="2500"/>
                    <a:pt x="18730" y="2990"/>
                  </a:cubicBezTo>
                  <a:cubicBezTo>
                    <a:pt x="18562" y="3474"/>
                    <a:pt x="18408" y="3958"/>
                    <a:pt x="18229" y="4426"/>
                  </a:cubicBezTo>
                  <a:cubicBezTo>
                    <a:pt x="18187" y="4544"/>
                    <a:pt x="18145" y="4661"/>
                    <a:pt x="18103" y="4778"/>
                  </a:cubicBezTo>
                  <a:lnTo>
                    <a:pt x="18039" y="4953"/>
                  </a:lnTo>
                  <a:lnTo>
                    <a:pt x="17971" y="5127"/>
                  </a:lnTo>
                  <a:cubicBezTo>
                    <a:pt x="17882" y="5358"/>
                    <a:pt x="17793" y="5585"/>
                    <a:pt x="17705" y="5812"/>
                  </a:cubicBezTo>
                  <a:cubicBezTo>
                    <a:pt x="17617" y="6039"/>
                    <a:pt x="17520" y="6260"/>
                    <a:pt x="17429" y="6481"/>
                  </a:cubicBezTo>
                  <a:cubicBezTo>
                    <a:pt x="17338" y="6702"/>
                    <a:pt x="17249" y="6920"/>
                    <a:pt x="17153" y="7134"/>
                  </a:cubicBezTo>
                  <a:cubicBezTo>
                    <a:pt x="17059" y="7347"/>
                    <a:pt x="16965" y="7559"/>
                    <a:pt x="16874" y="7767"/>
                  </a:cubicBezTo>
                  <a:cubicBezTo>
                    <a:pt x="16778" y="7977"/>
                    <a:pt x="16680" y="8179"/>
                    <a:pt x="16586" y="8381"/>
                  </a:cubicBezTo>
                  <a:cubicBezTo>
                    <a:pt x="16403" y="8787"/>
                    <a:pt x="16203" y="9170"/>
                    <a:pt x="16020" y="9547"/>
                  </a:cubicBezTo>
                  <a:cubicBezTo>
                    <a:pt x="15930" y="9737"/>
                    <a:pt x="15828" y="9915"/>
                    <a:pt x="15735" y="10095"/>
                  </a:cubicBezTo>
                  <a:cubicBezTo>
                    <a:pt x="15643" y="10274"/>
                    <a:pt x="15550" y="10449"/>
                    <a:pt x="15459" y="10622"/>
                  </a:cubicBezTo>
                  <a:cubicBezTo>
                    <a:pt x="15269" y="10961"/>
                    <a:pt x="15092" y="11289"/>
                    <a:pt x="14919" y="11596"/>
                  </a:cubicBezTo>
                  <a:cubicBezTo>
                    <a:pt x="14739" y="11901"/>
                    <a:pt x="14570" y="12192"/>
                    <a:pt x="14411" y="12464"/>
                  </a:cubicBezTo>
                  <a:cubicBezTo>
                    <a:pt x="14245" y="12732"/>
                    <a:pt x="14089" y="12984"/>
                    <a:pt x="13946" y="13218"/>
                  </a:cubicBezTo>
                  <a:cubicBezTo>
                    <a:pt x="13878" y="13328"/>
                    <a:pt x="13810" y="13432"/>
                    <a:pt x="13745" y="13533"/>
                  </a:cubicBezTo>
                  <a:cubicBezTo>
                    <a:pt x="13631" y="13638"/>
                    <a:pt x="13519" y="13747"/>
                    <a:pt x="13407" y="13853"/>
                  </a:cubicBezTo>
                  <a:cubicBezTo>
                    <a:pt x="13209" y="14039"/>
                    <a:pt x="13014" y="14226"/>
                    <a:pt x="12818" y="14411"/>
                  </a:cubicBezTo>
                  <a:cubicBezTo>
                    <a:pt x="12623" y="14596"/>
                    <a:pt x="12430" y="14781"/>
                    <a:pt x="12236" y="14965"/>
                  </a:cubicBezTo>
                  <a:cubicBezTo>
                    <a:pt x="12139" y="15056"/>
                    <a:pt x="12046" y="15150"/>
                    <a:pt x="11954" y="15246"/>
                  </a:cubicBezTo>
                  <a:cubicBezTo>
                    <a:pt x="11861" y="15340"/>
                    <a:pt x="11769" y="15434"/>
                    <a:pt x="11676" y="15530"/>
                  </a:cubicBezTo>
                  <a:cubicBezTo>
                    <a:pt x="11618" y="15588"/>
                    <a:pt x="11559" y="15648"/>
                    <a:pt x="11502" y="15709"/>
                  </a:cubicBezTo>
                  <a:cubicBezTo>
                    <a:pt x="11538" y="15626"/>
                    <a:pt x="11576" y="15545"/>
                    <a:pt x="11613" y="15463"/>
                  </a:cubicBezTo>
                  <a:cubicBezTo>
                    <a:pt x="11655" y="15371"/>
                    <a:pt x="11697" y="15280"/>
                    <a:pt x="11738" y="15187"/>
                  </a:cubicBezTo>
                  <a:cubicBezTo>
                    <a:pt x="11779" y="15096"/>
                    <a:pt x="11822" y="15005"/>
                    <a:pt x="11855" y="14911"/>
                  </a:cubicBezTo>
                  <a:cubicBezTo>
                    <a:pt x="11925" y="14725"/>
                    <a:pt x="11994" y="14538"/>
                    <a:pt x="12064" y="14354"/>
                  </a:cubicBezTo>
                  <a:lnTo>
                    <a:pt x="12116" y="14216"/>
                  </a:lnTo>
                  <a:lnTo>
                    <a:pt x="12158" y="14075"/>
                  </a:lnTo>
                  <a:cubicBezTo>
                    <a:pt x="12188" y="13983"/>
                    <a:pt x="12215" y="13888"/>
                    <a:pt x="12245" y="13796"/>
                  </a:cubicBezTo>
                  <a:cubicBezTo>
                    <a:pt x="12298" y="13611"/>
                    <a:pt x="12361" y="13429"/>
                    <a:pt x="12400" y="13242"/>
                  </a:cubicBezTo>
                  <a:cubicBezTo>
                    <a:pt x="12443" y="13057"/>
                    <a:pt x="12486" y="12875"/>
                    <a:pt x="12529" y="12693"/>
                  </a:cubicBezTo>
                  <a:cubicBezTo>
                    <a:pt x="12551" y="12604"/>
                    <a:pt x="12566" y="12511"/>
                    <a:pt x="12581" y="12422"/>
                  </a:cubicBezTo>
                  <a:cubicBezTo>
                    <a:pt x="12597" y="12331"/>
                    <a:pt x="12611" y="12240"/>
                    <a:pt x="12626" y="12151"/>
                  </a:cubicBezTo>
                  <a:cubicBezTo>
                    <a:pt x="12642" y="12062"/>
                    <a:pt x="12657" y="11974"/>
                    <a:pt x="12672" y="11885"/>
                  </a:cubicBezTo>
                  <a:cubicBezTo>
                    <a:pt x="12678" y="11841"/>
                    <a:pt x="12686" y="11797"/>
                    <a:pt x="12693" y="11753"/>
                  </a:cubicBezTo>
                  <a:cubicBezTo>
                    <a:pt x="12698" y="11709"/>
                    <a:pt x="12702" y="11666"/>
                    <a:pt x="12706" y="11622"/>
                  </a:cubicBezTo>
                  <a:cubicBezTo>
                    <a:pt x="12725" y="11446"/>
                    <a:pt x="12743" y="11274"/>
                    <a:pt x="12759" y="11104"/>
                  </a:cubicBezTo>
                  <a:cubicBezTo>
                    <a:pt x="12782" y="10935"/>
                    <a:pt x="12784" y="10766"/>
                    <a:pt x="12792" y="10602"/>
                  </a:cubicBezTo>
                  <a:cubicBezTo>
                    <a:pt x="12798" y="10436"/>
                    <a:pt x="12803" y="10276"/>
                    <a:pt x="12810" y="10117"/>
                  </a:cubicBezTo>
                  <a:cubicBezTo>
                    <a:pt x="12806" y="9800"/>
                    <a:pt x="12798" y="9496"/>
                    <a:pt x="12787" y="9207"/>
                  </a:cubicBezTo>
                  <a:cubicBezTo>
                    <a:pt x="12761" y="8920"/>
                    <a:pt x="12737" y="8647"/>
                    <a:pt x="12711" y="8391"/>
                  </a:cubicBezTo>
                  <a:cubicBezTo>
                    <a:pt x="12670" y="8136"/>
                    <a:pt x="12633" y="7899"/>
                    <a:pt x="12598" y="7678"/>
                  </a:cubicBezTo>
                  <a:cubicBezTo>
                    <a:pt x="12584" y="7567"/>
                    <a:pt x="12555" y="7463"/>
                    <a:pt x="12534" y="7364"/>
                  </a:cubicBezTo>
                  <a:cubicBezTo>
                    <a:pt x="12511" y="7264"/>
                    <a:pt x="12488" y="7170"/>
                    <a:pt x="12469" y="7079"/>
                  </a:cubicBezTo>
                  <a:cubicBezTo>
                    <a:pt x="12426" y="6900"/>
                    <a:pt x="12392" y="6738"/>
                    <a:pt x="12347" y="6601"/>
                  </a:cubicBezTo>
                  <a:cubicBezTo>
                    <a:pt x="12305" y="6465"/>
                    <a:pt x="12269" y="6348"/>
                    <a:pt x="12240" y="6252"/>
                  </a:cubicBezTo>
                  <a:cubicBezTo>
                    <a:pt x="12181" y="6064"/>
                    <a:pt x="12150" y="5963"/>
                    <a:pt x="12150" y="5963"/>
                  </a:cubicBezTo>
                  <a:lnTo>
                    <a:pt x="12150" y="5963"/>
                  </a:lnTo>
                  <a:cubicBezTo>
                    <a:pt x="12233" y="6374"/>
                    <a:pt x="12334" y="6780"/>
                    <a:pt x="12386" y="7192"/>
                  </a:cubicBezTo>
                  <a:cubicBezTo>
                    <a:pt x="12459" y="7601"/>
                    <a:pt x="12485" y="8014"/>
                    <a:pt x="12529" y="8420"/>
                  </a:cubicBezTo>
                  <a:cubicBezTo>
                    <a:pt x="12540" y="8829"/>
                    <a:pt x="12574" y="9233"/>
                    <a:pt x="12558" y="9633"/>
                  </a:cubicBezTo>
                  <a:cubicBezTo>
                    <a:pt x="12556" y="9733"/>
                    <a:pt x="12555" y="9832"/>
                    <a:pt x="12555" y="9931"/>
                  </a:cubicBezTo>
                  <a:lnTo>
                    <a:pt x="12553" y="10079"/>
                  </a:lnTo>
                  <a:lnTo>
                    <a:pt x="12542" y="10227"/>
                  </a:lnTo>
                  <a:cubicBezTo>
                    <a:pt x="12529" y="10423"/>
                    <a:pt x="12517" y="10618"/>
                    <a:pt x="12504" y="10811"/>
                  </a:cubicBezTo>
                  <a:cubicBezTo>
                    <a:pt x="12501" y="10909"/>
                    <a:pt x="12485" y="11005"/>
                    <a:pt x="12473" y="11099"/>
                  </a:cubicBezTo>
                  <a:cubicBezTo>
                    <a:pt x="12462" y="11195"/>
                    <a:pt x="12451" y="11290"/>
                    <a:pt x="12439" y="11385"/>
                  </a:cubicBezTo>
                  <a:cubicBezTo>
                    <a:pt x="12428" y="11479"/>
                    <a:pt x="12418" y="11573"/>
                    <a:pt x="12407" y="11666"/>
                  </a:cubicBezTo>
                  <a:cubicBezTo>
                    <a:pt x="12397" y="11760"/>
                    <a:pt x="12376" y="11851"/>
                    <a:pt x="12361" y="11943"/>
                  </a:cubicBezTo>
                  <a:cubicBezTo>
                    <a:pt x="12329" y="12127"/>
                    <a:pt x="12298" y="12309"/>
                    <a:pt x="12267" y="12487"/>
                  </a:cubicBezTo>
                  <a:cubicBezTo>
                    <a:pt x="12232" y="12666"/>
                    <a:pt x="12186" y="12839"/>
                    <a:pt x="12149" y="13013"/>
                  </a:cubicBezTo>
                  <a:cubicBezTo>
                    <a:pt x="12079" y="13361"/>
                    <a:pt x="11970" y="13689"/>
                    <a:pt x="11881" y="14010"/>
                  </a:cubicBezTo>
                  <a:cubicBezTo>
                    <a:pt x="11869" y="14051"/>
                    <a:pt x="11858" y="14090"/>
                    <a:pt x="11847" y="14130"/>
                  </a:cubicBezTo>
                  <a:cubicBezTo>
                    <a:pt x="11834" y="14169"/>
                    <a:pt x="11821" y="14208"/>
                    <a:pt x="11808" y="14247"/>
                  </a:cubicBezTo>
                  <a:cubicBezTo>
                    <a:pt x="11780" y="14324"/>
                    <a:pt x="11754" y="14401"/>
                    <a:pt x="11727" y="14478"/>
                  </a:cubicBezTo>
                  <a:cubicBezTo>
                    <a:pt x="11675" y="14629"/>
                    <a:pt x="11623" y="14778"/>
                    <a:pt x="11572" y="14924"/>
                  </a:cubicBezTo>
                  <a:cubicBezTo>
                    <a:pt x="11452" y="15210"/>
                    <a:pt x="11347" y="15488"/>
                    <a:pt x="11233" y="15746"/>
                  </a:cubicBezTo>
                  <a:cubicBezTo>
                    <a:pt x="11155" y="15907"/>
                    <a:pt x="11082" y="16062"/>
                    <a:pt x="11011" y="16212"/>
                  </a:cubicBezTo>
                  <a:cubicBezTo>
                    <a:pt x="10868" y="16358"/>
                    <a:pt x="10726" y="16506"/>
                    <a:pt x="10583" y="16650"/>
                  </a:cubicBezTo>
                  <a:cubicBezTo>
                    <a:pt x="10493" y="16741"/>
                    <a:pt x="10408" y="16837"/>
                    <a:pt x="10322" y="16933"/>
                  </a:cubicBezTo>
                  <a:cubicBezTo>
                    <a:pt x="10236" y="17027"/>
                    <a:pt x="10150" y="17121"/>
                    <a:pt x="10066" y="17217"/>
                  </a:cubicBezTo>
                  <a:cubicBezTo>
                    <a:pt x="9895" y="17405"/>
                    <a:pt x="9725" y="17592"/>
                    <a:pt x="9557" y="17779"/>
                  </a:cubicBezTo>
                  <a:cubicBezTo>
                    <a:pt x="9388" y="17965"/>
                    <a:pt x="9223" y="18151"/>
                    <a:pt x="9057" y="18334"/>
                  </a:cubicBezTo>
                  <a:cubicBezTo>
                    <a:pt x="8973" y="18425"/>
                    <a:pt x="8892" y="18518"/>
                    <a:pt x="8814" y="18613"/>
                  </a:cubicBezTo>
                  <a:cubicBezTo>
                    <a:pt x="8734" y="18707"/>
                    <a:pt x="8656" y="18802"/>
                    <a:pt x="8578" y="18894"/>
                  </a:cubicBezTo>
                  <a:cubicBezTo>
                    <a:pt x="8356" y="19160"/>
                    <a:pt x="8138" y="19422"/>
                    <a:pt x="7921" y="19682"/>
                  </a:cubicBezTo>
                  <a:cubicBezTo>
                    <a:pt x="7955" y="19604"/>
                    <a:pt x="7990" y="19524"/>
                    <a:pt x="8025" y="19446"/>
                  </a:cubicBezTo>
                  <a:cubicBezTo>
                    <a:pt x="8072" y="19339"/>
                    <a:pt x="8120" y="19235"/>
                    <a:pt x="8158" y="19125"/>
                  </a:cubicBezTo>
                  <a:cubicBezTo>
                    <a:pt x="8237" y="18907"/>
                    <a:pt x="8317" y="18691"/>
                    <a:pt x="8395" y="18477"/>
                  </a:cubicBezTo>
                  <a:lnTo>
                    <a:pt x="8453" y="18316"/>
                  </a:lnTo>
                  <a:lnTo>
                    <a:pt x="8502" y="18152"/>
                  </a:lnTo>
                  <a:cubicBezTo>
                    <a:pt x="8533" y="18043"/>
                    <a:pt x="8565" y="17935"/>
                    <a:pt x="8596" y="17827"/>
                  </a:cubicBezTo>
                  <a:cubicBezTo>
                    <a:pt x="8658" y="17611"/>
                    <a:pt x="8728" y="17400"/>
                    <a:pt x="8770" y="17183"/>
                  </a:cubicBezTo>
                  <a:cubicBezTo>
                    <a:pt x="8819" y="16969"/>
                    <a:pt x="8866" y="16756"/>
                    <a:pt x="8913" y="16545"/>
                  </a:cubicBezTo>
                  <a:cubicBezTo>
                    <a:pt x="8937" y="16441"/>
                    <a:pt x="8952" y="16334"/>
                    <a:pt x="8970" y="16228"/>
                  </a:cubicBezTo>
                  <a:cubicBezTo>
                    <a:pt x="8986" y="16124"/>
                    <a:pt x="9002" y="16019"/>
                    <a:pt x="9018" y="15915"/>
                  </a:cubicBezTo>
                  <a:cubicBezTo>
                    <a:pt x="9033" y="15811"/>
                    <a:pt x="9049" y="15709"/>
                    <a:pt x="9065" y="15606"/>
                  </a:cubicBezTo>
                  <a:cubicBezTo>
                    <a:pt x="9072" y="15554"/>
                    <a:pt x="9082" y="15504"/>
                    <a:pt x="9088" y="15452"/>
                  </a:cubicBezTo>
                  <a:cubicBezTo>
                    <a:pt x="9093" y="15402"/>
                    <a:pt x="9098" y="15350"/>
                    <a:pt x="9101" y="15299"/>
                  </a:cubicBezTo>
                  <a:cubicBezTo>
                    <a:pt x="9121" y="15096"/>
                    <a:pt x="9138" y="14895"/>
                    <a:pt x="9155" y="14699"/>
                  </a:cubicBezTo>
                  <a:cubicBezTo>
                    <a:pt x="9177" y="14501"/>
                    <a:pt x="9177" y="14306"/>
                    <a:pt x="9182" y="14116"/>
                  </a:cubicBezTo>
                  <a:cubicBezTo>
                    <a:pt x="9187" y="13924"/>
                    <a:pt x="9190" y="13736"/>
                    <a:pt x="9195" y="13552"/>
                  </a:cubicBezTo>
                  <a:cubicBezTo>
                    <a:pt x="9192" y="13369"/>
                    <a:pt x="9181" y="13189"/>
                    <a:pt x="9174" y="13013"/>
                  </a:cubicBezTo>
                  <a:cubicBezTo>
                    <a:pt x="9166" y="12838"/>
                    <a:pt x="9161" y="12666"/>
                    <a:pt x="9150" y="12498"/>
                  </a:cubicBezTo>
                  <a:cubicBezTo>
                    <a:pt x="9112" y="12166"/>
                    <a:pt x="9080" y="11849"/>
                    <a:pt x="9044" y="11554"/>
                  </a:cubicBezTo>
                  <a:cubicBezTo>
                    <a:pt x="8991" y="11260"/>
                    <a:pt x="8942" y="10984"/>
                    <a:pt x="8895" y="10729"/>
                  </a:cubicBezTo>
                  <a:cubicBezTo>
                    <a:pt x="8875" y="10602"/>
                    <a:pt x="8840" y="10482"/>
                    <a:pt x="8812" y="10367"/>
                  </a:cubicBezTo>
                  <a:cubicBezTo>
                    <a:pt x="8783" y="10253"/>
                    <a:pt x="8755" y="10143"/>
                    <a:pt x="8729" y="10039"/>
                  </a:cubicBezTo>
                  <a:cubicBezTo>
                    <a:pt x="8677" y="9832"/>
                    <a:pt x="8632" y="9646"/>
                    <a:pt x="8575" y="9488"/>
                  </a:cubicBezTo>
                  <a:cubicBezTo>
                    <a:pt x="8523" y="9331"/>
                    <a:pt x="8479" y="9196"/>
                    <a:pt x="8442" y="9087"/>
                  </a:cubicBezTo>
                  <a:cubicBezTo>
                    <a:pt x="8369" y="8870"/>
                    <a:pt x="8330" y="8754"/>
                    <a:pt x="8330" y="8754"/>
                  </a:cubicBezTo>
                  <a:lnTo>
                    <a:pt x="8330" y="8754"/>
                  </a:lnTo>
                  <a:cubicBezTo>
                    <a:pt x="8437" y="9228"/>
                    <a:pt x="8567" y="9694"/>
                    <a:pt x="8637" y="10173"/>
                  </a:cubicBezTo>
                  <a:cubicBezTo>
                    <a:pt x="8734" y="10644"/>
                    <a:pt x="8771" y="11123"/>
                    <a:pt x="8833" y="11592"/>
                  </a:cubicBezTo>
                  <a:cubicBezTo>
                    <a:pt x="8848" y="11828"/>
                    <a:pt x="8861" y="12063"/>
                    <a:pt x="8875" y="12297"/>
                  </a:cubicBezTo>
                  <a:cubicBezTo>
                    <a:pt x="8896" y="12531"/>
                    <a:pt x="8892" y="12765"/>
                    <a:pt x="8893" y="12997"/>
                  </a:cubicBezTo>
                  <a:cubicBezTo>
                    <a:pt x="8895" y="13112"/>
                    <a:pt x="8895" y="13228"/>
                    <a:pt x="8895" y="13343"/>
                  </a:cubicBezTo>
                  <a:lnTo>
                    <a:pt x="8896" y="13515"/>
                  </a:lnTo>
                  <a:lnTo>
                    <a:pt x="8888" y="13685"/>
                  </a:lnTo>
                  <a:cubicBezTo>
                    <a:pt x="8877" y="13914"/>
                    <a:pt x="8866" y="14140"/>
                    <a:pt x="8854" y="14364"/>
                  </a:cubicBezTo>
                  <a:cubicBezTo>
                    <a:pt x="8853" y="14476"/>
                    <a:pt x="8835" y="14587"/>
                    <a:pt x="8825" y="14699"/>
                  </a:cubicBezTo>
                  <a:cubicBezTo>
                    <a:pt x="8814" y="14809"/>
                    <a:pt x="8801" y="14919"/>
                    <a:pt x="8789" y="15028"/>
                  </a:cubicBezTo>
                  <a:cubicBezTo>
                    <a:pt x="8778" y="15139"/>
                    <a:pt x="8767" y="15247"/>
                    <a:pt x="8757" y="15356"/>
                  </a:cubicBezTo>
                  <a:cubicBezTo>
                    <a:pt x="8747" y="15463"/>
                    <a:pt x="8723" y="15571"/>
                    <a:pt x="8708" y="15678"/>
                  </a:cubicBezTo>
                  <a:cubicBezTo>
                    <a:pt x="8674" y="15890"/>
                    <a:pt x="8640" y="16101"/>
                    <a:pt x="8606" y="16309"/>
                  </a:cubicBezTo>
                  <a:cubicBezTo>
                    <a:pt x="8568" y="16517"/>
                    <a:pt x="8518" y="16720"/>
                    <a:pt x="8476" y="16920"/>
                  </a:cubicBezTo>
                  <a:cubicBezTo>
                    <a:pt x="8400" y="17324"/>
                    <a:pt x="8278" y="17706"/>
                    <a:pt x="8180" y="18081"/>
                  </a:cubicBezTo>
                  <a:cubicBezTo>
                    <a:pt x="8167" y="18126"/>
                    <a:pt x="8154" y="18173"/>
                    <a:pt x="8141" y="18219"/>
                  </a:cubicBezTo>
                  <a:cubicBezTo>
                    <a:pt x="8127" y="18264"/>
                    <a:pt x="8112" y="18310"/>
                    <a:pt x="8096" y="18355"/>
                  </a:cubicBezTo>
                  <a:cubicBezTo>
                    <a:pt x="8067" y="18444"/>
                    <a:pt x="8036" y="18534"/>
                    <a:pt x="8007" y="18623"/>
                  </a:cubicBezTo>
                  <a:cubicBezTo>
                    <a:pt x="7947" y="18800"/>
                    <a:pt x="7888" y="18974"/>
                    <a:pt x="7831" y="19143"/>
                  </a:cubicBezTo>
                  <a:cubicBezTo>
                    <a:pt x="7765" y="19310"/>
                    <a:pt x="7700" y="19472"/>
                    <a:pt x="7635" y="19633"/>
                  </a:cubicBezTo>
                  <a:cubicBezTo>
                    <a:pt x="7604" y="19713"/>
                    <a:pt x="7572" y="19790"/>
                    <a:pt x="7541" y="19868"/>
                  </a:cubicBezTo>
                  <a:cubicBezTo>
                    <a:pt x="7510" y="19946"/>
                    <a:pt x="7481" y="20024"/>
                    <a:pt x="7445" y="20097"/>
                  </a:cubicBezTo>
                  <a:cubicBezTo>
                    <a:pt x="7382" y="20231"/>
                    <a:pt x="7321" y="20360"/>
                    <a:pt x="7263" y="20487"/>
                  </a:cubicBezTo>
                  <a:cubicBezTo>
                    <a:pt x="7247" y="20507"/>
                    <a:pt x="7231" y="20528"/>
                    <a:pt x="7216" y="20547"/>
                  </a:cubicBezTo>
                  <a:cubicBezTo>
                    <a:pt x="7075" y="20731"/>
                    <a:pt x="6933" y="20912"/>
                    <a:pt x="6794" y="21093"/>
                  </a:cubicBezTo>
                  <a:cubicBezTo>
                    <a:pt x="6516" y="21453"/>
                    <a:pt x="6243" y="21807"/>
                    <a:pt x="5977" y="22153"/>
                  </a:cubicBezTo>
                  <a:cubicBezTo>
                    <a:pt x="5724" y="22510"/>
                    <a:pt x="5475" y="22858"/>
                    <a:pt x="5232" y="23199"/>
                  </a:cubicBezTo>
                  <a:cubicBezTo>
                    <a:pt x="5110" y="23369"/>
                    <a:pt x="4990" y="23538"/>
                    <a:pt x="4871" y="23704"/>
                  </a:cubicBezTo>
                  <a:cubicBezTo>
                    <a:pt x="4754" y="23871"/>
                    <a:pt x="4634" y="24033"/>
                    <a:pt x="4527" y="24202"/>
                  </a:cubicBezTo>
                  <a:cubicBezTo>
                    <a:pt x="4310" y="24535"/>
                    <a:pt x="4097" y="24860"/>
                    <a:pt x="3889" y="25175"/>
                  </a:cubicBezTo>
                  <a:cubicBezTo>
                    <a:pt x="3808" y="25300"/>
                    <a:pt x="3727" y="25421"/>
                    <a:pt x="3647" y="25543"/>
                  </a:cubicBezTo>
                  <a:cubicBezTo>
                    <a:pt x="3701" y="25408"/>
                    <a:pt x="3754" y="25272"/>
                    <a:pt x="3808" y="25137"/>
                  </a:cubicBezTo>
                  <a:cubicBezTo>
                    <a:pt x="3844" y="25043"/>
                    <a:pt x="3881" y="24949"/>
                    <a:pt x="3915" y="24853"/>
                  </a:cubicBezTo>
                  <a:cubicBezTo>
                    <a:pt x="3947" y="24757"/>
                    <a:pt x="3978" y="24662"/>
                    <a:pt x="4011" y="24566"/>
                  </a:cubicBezTo>
                  <a:cubicBezTo>
                    <a:pt x="4071" y="24374"/>
                    <a:pt x="4139" y="24186"/>
                    <a:pt x="4191" y="23994"/>
                  </a:cubicBezTo>
                  <a:cubicBezTo>
                    <a:pt x="4243" y="23803"/>
                    <a:pt x="4293" y="23611"/>
                    <a:pt x="4345" y="23423"/>
                  </a:cubicBezTo>
                  <a:lnTo>
                    <a:pt x="4383" y="23280"/>
                  </a:lnTo>
                  <a:lnTo>
                    <a:pt x="4413" y="23137"/>
                  </a:lnTo>
                  <a:cubicBezTo>
                    <a:pt x="4433" y="23043"/>
                    <a:pt x="4452" y="22947"/>
                    <a:pt x="4472" y="22853"/>
                  </a:cubicBezTo>
                  <a:cubicBezTo>
                    <a:pt x="4509" y="22664"/>
                    <a:pt x="4556" y="22478"/>
                    <a:pt x="4581" y="22291"/>
                  </a:cubicBezTo>
                  <a:cubicBezTo>
                    <a:pt x="4608" y="22103"/>
                    <a:pt x="4638" y="21918"/>
                    <a:pt x="4665" y="21736"/>
                  </a:cubicBezTo>
                  <a:cubicBezTo>
                    <a:pt x="4680" y="21645"/>
                    <a:pt x="4688" y="21552"/>
                    <a:pt x="4698" y="21461"/>
                  </a:cubicBezTo>
                  <a:cubicBezTo>
                    <a:pt x="4706" y="21370"/>
                    <a:pt x="4714" y="21279"/>
                    <a:pt x="4724" y="21190"/>
                  </a:cubicBezTo>
                  <a:cubicBezTo>
                    <a:pt x="4732" y="21101"/>
                    <a:pt x="4740" y="21011"/>
                    <a:pt x="4748" y="20922"/>
                  </a:cubicBezTo>
                  <a:cubicBezTo>
                    <a:pt x="4753" y="20878"/>
                    <a:pt x="4756" y="20835"/>
                    <a:pt x="4761" y="20791"/>
                  </a:cubicBezTo>
                  <a:cubicBezTo>
                    <a:pt x="4763" y="20745"/>
                    <a:pt x="4764" y="20701"/>
                    <a:pt x="4766" y="20658"/>
                  </a:cubicBezTo>
                  <a:cubicBezTo>
                    <a:pt x="4772" y="20482"/>
                    <a:pt x="4780" y="20310"/>
                    <a:pt x="4787" y="20141"/>
                  </a:cubicBezTo>
                  <a:cubicBezTo>
                    <a:pt x="4797" y="19971"/>
                    <a:pt x="4790" y="19803"/>
                    <a:pt x="4789" y="19639"/>
                  </a:cubicBezTo>
                  <a:cubicBezTo>
                    <a:pt x="4787" y="19475"/>
                    <a:pt x="4784" y="19315"/>
                    <a:pt x="4780" y="19157"/>
                  </a:cubicBezTo>
                  <a:cubicBezTo>
                    <a:pt x="4761" y="18842"/>
                    <a:pt x="4740" y="18540"/>
                    <a:pt x="4714" y="18253"/>
                  </a:cubicBezTo>
                  <a:cubicBezTo>
                    <a:pt x="4678" y="17967"/>
                    <a:pt x="4644" y="17696"/>
                    <a:pt x="4608" y="17443"/>
                  </a:cubicBezTo>
                  <a:cubicBezTo>
                    <a:pt x="4561" y="17191"/>
                    <a:pt x="4516" y="16954"/>
                    <a:pt x="4475" y="16736"/>
                  </a:cubicBezTo>
                  <a:cubicBezTo>
                    <a:pt x="4457" y="16628"/>
                    <a:pt x="4426" y="16525"/>
                    <a:pt x="4404" y="16426"/>
                  </a:cubicBezTo>
                  <a:cubicBezTo>
                    <a:pt x="4378" y="16327"/>
                    <a:pt x="4355" y="16233"/>
                    <a:pt x="4332" y="16144"/>
                  </a:cubicBezTo>
                  <a:cubicBezTo>
                    <a:pt x="4288" y="15965"/>
                    <a:pt x="4249" y="15804"/>
                    <a:pt x="4204" y="15670"/>
                  </a:cubicBezTo>
                  <a:cubicBezTo>
                    <a:pt x="4160" y="15533"/>
                    <a:pt x="4124" y="15416"/>
                    <a:pt x="4094" y="15322"/>
                  </a:cubicBezTo>
                  <a:cubicBezTo>
                    <a:pt x="4035" y="15134"/>
                    <a:pt x="4003" y="15035"/>
                    <a:pt x="4003" y="15035"/>
                  </a:cubicBezTo>
                  <a:lnTo>
                    <a:pt x="4003" y="15035"/>
                  </a:lnTo>
                  <a:cubicBezTo>
                    <a:pt x="4089" y="15444"/>
                    <a:pt x="4191" y="15847"/>
                    <a:pt x="4253" y="16257"/>
                  </a:cubicBezTo>
                  <a:cubicBezTo>
                    <a:pt x="4332" y="16665"/>
                    <a:pt x="4373" y="17076"/>
                    <a:pt x="4426" y="17478"/>
                  </a:cubicBezTo>
                  <a:cubicBezTo>
                    <a:pt x="4443" y="17681"/>
                    <a:pt x="4459" y="17884"/>
                    <a:pt x="4475" y="18086"/>
                  </a:cubicBezTo>
                  <a:cubicBezTo>
                    <a:pt x="4482" y="18186"/>
                    <a:pt x="4496" y="18287"/>
                    <a:pt x="4496" y="18386"/>
                  </a:cubicBezTo>
                  <a:cubicBezTo>
                    <a:pt x="4500" y="18487"/>
                    <a:pt x="4503" y="18587"/>
                    <a:pt x="4508" y="18686"/>
                  </a:cubicBezTo>
                  <a:cubicBezTo>
                    <a:pt x="4511" y="18787"/>
                    <a:pt x="4514" y="18886"/>
                    <a:pt x="4517" y="18985"/>
                  </a:cubicBezTo>
                  <a:lnTo>
                    <a:pt x="4522" y="19133"/>
                  </a:lnTo>
                  <a:lnTo>
                    <a:pt x="4521" y="19281"/>
                  </a:lnTo>
                  <a:cubicBezTo>
                    <a:pt x="4519" y="19477"/>
                    <a:pt x="4517" y="19672"/>
                    <a:pt x="4516" y="19865"/>
                  </a:cubicBezTo>
                  <a:cubicBezTo>
                    <a:pt x="4516" y="19963"/>
                    <a:pt x="4508" y="20058"/>
                    <a:pt x="4503" y="20154"/>
                  </a:cubicBezTo>
                  <a:cubicBezTo>
                    <a:pt x="4498" y="20250"/>
                    <a:pt x="4491" y="20344"/>
                    <a:pt x="4487" y="20440"/>
                  </a:cubicBezTo>
                  <a:cubicBezTo>
                    <a:pt x="4482" y="20534"/>
                    <a:pt x="4477" y="20628"/>
                    <a:pt x="4472" y="20722"/>
                  </a:cubicBezTo>
                  <a:cubicBezTo>
                    <a:pt x="4467" y="20817"/>
                    <a:pt x="4454" y="20909"/>
                    <a:pt x="4444" y="21002"/>
                  </a:cubicBezTo>
                  <a:cubicBezTo>
                    <a:pt x="4426" y="21187"/>
                    <a:pt x="4409" y="21369"/>
                    <a:pt x="4389" y="21551"/>
                  </a:cubicBezTo>
                  <a:cubicBezTo>
                    <a:pt x="4366" y="21731"/>
                    <a:pt x="4337" y="21908"/>
                    <a:pt x="4313" y="22083"/>
                  </a:cubicBezTo>
                  <a:cubicBezTo>
                    <a:pt x="4269" y="22434"/>
                    <a:pt x="4191" y="22770"/>
                    <a:pt x="4133" y="23098"/>
                  </a:cubicBezTo>
                  <a:cubicBezTo>
                    <a:pt x="4124" y="23139"/>
                    <a:pt x="4116" y="23179"/>
                    <a:pt x="4108" y="23220"/>
                  </a:cubicBezTo>
                  <a:cubicBezTo>
                    <a:pt x="4098" y="23260"/>
                    <a:pt x="4089" y="23299"/>
                    <a:pt x="4079" y="23340"/>
                  </a:cubicBezTo>
                  <a:cubicBezTo>
                    <a:pt x="4061" y="23419"/>
                    <a:pt x="4042" y="23497"/>
                    <a:pt x="4022" y="23577"/>
                  </a:cubicBezTo>
                  <a:cubicBezTo>
                    <a:pt x="3985" y="23733"/>
                    <a:pt x="3951" y="23887"/>
                    <a:pt x="3912" y="24036"/>
                  </a:cubicBezTo>
                  <a:cubicBezTo>
                    <a:pt x="3824" y="24332"/>
                    <a:pt x="3749" y="24619"/>
                    <a:pt x="3663" y="24887"/>
                  </a:cubicBezTo>
                  <a:cubicBezTo>
                    <a:pt x="3572" y="25155"/>
                    <a:pt x="3491" y="25410"/>
                    <a:pt x="3407" y="25647"/>
                  </a:cubicBezTo>
                  <a:cubicBezTo>
                    <a:pt x="3317" y="25881"/>
                    <a:pt x="3233" y="26102"/>
                    <a:pt x="3155" y="26305"/>
                  </a:cubicBezTo>
                  <a:cubicBezTo>
                    <a:pt x="3145" y="26327"/>
                    <a:pt x="3136" y="26349"/>
                    <a:pt x="3128" y="26371"/>
                  </a:cubicBezTo>
                  <a:cubicBezTo>
                    <a:pt x="2824" y="26876"/>
                    <a:pt x="2536" y="27352"/>
                    <a:pt x="2269" y="27799"/>
                  </a:cubicBezTo>
                  <a:cubicBezTo>
                    <a:pt x="2230" y="27863"/>
                    <a:pt x="2191" y="27928"/>
                    <a:pt x="2152" y="27993"/>
                  </a:cubicBezTo>
                  <a:cubicBezTo>
                    <a:pt x="2116" y="28060"/>
                    <a:pt x="2080" y="28125"/>
                    <a:pt x="2044" y="28188"/>
                  </a:cubicBezTo>
                  <a:cubicBezTo>
                    <a:pt x="1973" y="28318"/>
                    <a:pt x="1905" y="28443"/>
                    <a:pt x="1837" y="28567"/>
                  </a:cubicBezTo>
                  <a:cubicBezTo>
                    <a:pt x="1702" y="28813"/>
                    <a:pt x="1572" y="29047"/>
                    <a:pt x="1450" y="29271"/>
                  </a:cubicBezTo>
                  <a:cubicBezTo>
                    <a:pt x="1328" y="29494"/>
                    <a:pt x="1213" y="29705"/>
                    <a:pt x="1104" y="29903"/>
                  </a:cubicBezTo>
                  <a:cubicBezTo>
                    <a:pt x="1048" y="30002"/>
                    <a:pt x="999" y="30099"/>
                    <a:pt x="952" y="30195"/>
                  </a:cubicBezTo>
                  <a:cubicBezTo>
                    <a:pt x="905" y="30289"/>
                    <a:pt x="859" y="30382"/>
                    <a:pt x="815" y="30469"/>
                  </a:cubicBezTo>
                  <a:cubicBezTo>
                    <a:pt x="640" y="30823"/>
                    <a:pt x="491" y="31124"/>
                    <a:pt x="369" y="31367"/>
                  </a:cubicBezTo>
                  <a:cubicBezTo>
                    <a:pt x="129" y="31854"/>
                    <a:pt x="0" y="32114"/>
                    <a:pt x="0" y="32114"/>
                  </a:cubicBezTo>
                  <a:cubicBezTo>
                    <a:pt x="583" y="31122"/>
                    <a:pt x="1134" y="30114"/>
                    <a:pt x="1754" y="29148"/>
                  </a:cubicBezTo>
                  <a:cubicBezTo>
                    <a:pt x="1903" y="28904"/>
                    <a:pt x="2054" y="28659"/>
                    <a:pt x="2204" y="28416"/>
                  </a:cubicBezTo>
                  <a:cubicBezTo>
                    <a:pt x="2247" y="28349"/>
                    <a:pt x="2288" y="28281"/>
                    <a:pt x="2330" y="28213"/>
                  </a:cubicBezTo>
                  <a:cubicBezTo>
                    <a:pt x="2548" y="28005"/>
                    <a:pt x="2788" y="27821"/>
                    <a:pt x="3043" y="27667"/>
                  </a:cubicBezTo>
                  <a:cubicBezTo>
                    <a:pt x="3507" y="27383"/>
                    <a:pt x="4017" y="27183"/>
                    <a:pt x="4537" y="27044"/>
                  </a:cubicBezTo>
                  <a:cubicBezTo>
                    <a:pt x="5058" y="26904"/>
                    <a:pt x="5589" y="26816"/>
                    <a:pt x="6117" y="26758"/>
                  </a:cubicBezTo>
                  <a:cubicBezTo>
                    <a:pt x="6646" y="26699"/>
                    <a:pt x="7174" y="26664"/>
                    <a:pt x="7692" y="26654"/>
                  </a:cubicBezTo>
                  <a:cubicBezTo>
                    <a:pt x="7824" y="26651"/>
                    <a:pt x="7955" y="26650"/>
                    <a:pt x="8086" y="26650"/>
                  </a:cubicBezTo>
                  <a:cubicBezTo>
                    <a:pt x="8985" y="26650"/>
                    <a:pt x="9863" y="26702"/>
                    <a:pt x="10709" y="26724"/>
                  </a:cubicBezTo>
                  <a:cubicBezTo>
                    <a:pt x="10965" y="26731"/>
                    <a:pt x="11219" y="26735"/>
                    <a:pt x="11469" y="26735"/>
                  </a:cubicBezTo>
                  <a:cubicBezTo>
                    <a:pt x="12163" y="26735"/>
                    <a:pt x="12829" y="26704"/>
                    <a:pt x="13454" y="26616"/>
                  </a:cubicBezTo>
                  <a:cubicBezTo>
                    <a:pt x="13880" y="26555"/>
                    <a:pt x="14284" y="26465"/>
                    <a:pt x="14661" y="26360"/>
                  </a:cubicBezTo>
                  <a:cubicBezTo>
                    <a:pt x="15039" y="26253"/>
                    <a:pt x="15386" y="26118"/>
                    <a:pt x="15708" y="25978"/>
                  </a:cubicBezTo>
                  <a:cubicBezTo>
                    <a:pt x="15786" y="25941"/>
                    <a:pt x="15864" y="25904"/>
                    <a:pt x="15940" y="25866"/>
                  </a:cubicBezTo>
                  <a:cubicBezTo>
                    <a:pt x="15977" y="25847"/>
                    <a:pt x="16016" y="25829"/>
                    <a:pt x="16054" y="25811"/>
                  </a:cubicBezTo>
                  <a:cubicBezTo>
                    <a:pt x="16089" y="25790"/>
                    <a:pt x="16125" y="25771"/>
                    <a:pt x="16161" y="25749"/>
                  </a:cubicBezTo>
                  <a:cubicBezTo>
                    <a:pt x="16232" y="25710"/>
                    <a:pt x="16302" y="25671"/>
                    <a:pt x="16370" y="25633"/>
                  </a:cubicBezTo>
                  <a:cubicBezTo>
                    <a:pt x="16439" y="25590"/>
                    <a:pt x="16502" y="25548"/>
                    <a:pt x="16565" y="25506"/>
                  </a:cubicBezTo>
                  <a:cubicBezTo>
                    <a:pt x="16820" y="25344"/>
                    <a:pt x="17038" y="25167"/>
                    <a:pt x="17224" y="24999"/>
                  </a:cubicBezTo>
                  <a:cubicBezTo>
                    <a:pt x="17408" y="24829"/>
                    <a:pt x="17564" y="24668"/>
                    <a:pt x="17684" y="24515"/>
                  </a:cubicBezTo>
                  <a:cubicBezTo>
                    <a:pt x="17716" y="24478"/>
                    <a:pt x="17746" y="24442"/>
                    <a:pt x="17775" y="24408"/>
                  </a:cubicBezTo>
                  <a:cubicBezTo>
                    <a:pt x="17802" y="24373"/>
                    <a:pt x="17825" y="24337"/>
                    <a:pt x="17850" y="24303"/>
                  </a:cubicBezTo>
                  <a:cubicBezTo>
                    <a:pt x="17897" y="24236"/>
                    <a:pt x="17939" y="24174"/>
                    <a:pt x="17978" y="24119"/>
                  </a:cubicBezTo>
                  <a:cubicBezTo>
                    <a:pt x="18049" y="24007"/>
                    <a:pt x="18096" y="23915"/>
                    <a:pt x="18130" y="23856"/>
                  </a:cubicBezTo>
                  <a:cubicBezTo>
                    <a:pt x="18164" y="23796"/>
                    <a:pt x="18182" y="23765"/>
                    <a:pt x="18182" y="23765"/>
                  </a:cubicBezTo>
                  <a:lnTo>
                    <a:pt x="18182" y="23765"/>
                  </a:lnTo>
                  <a:cubicBezTo>
                    <a:pt x="17875" y="24239"/>
                    <a:pt x="17481" y="24645"/>
                    <a:pt x="17038" y="24973"/>
                  </a:cubicBezTo>
                  <a:lnTo>
                    <a:pt x="17034" y="24973"/>
                  </a:lnTo>
                  <a:cubicBezTo>
                    <a:pt x="16591" y="25303"/>
                    <a:pt x="16101" y="25559"/>
                    <a:pt x="15594" y="25754"/>
                  </a:cubicBezTo>
                  <a:cubicBezTo>
                    <a:pt x="15086" y="25949"/>
                    <a:pt x="14563" y="26086"/>
                    <a:pt x="14039" y="26178"/>
                  </a:cubicBezTo>
                  <a:cubicBezTo>
                    <a:pt x="13516" y="26272"/>
                    <a:pt x="12991" y="26316"/>
                    <a:pt x="12472" y="26334"/>
                  </a:cubicBezTo>
                  <a:cubicBezTo>
                    <a:pt x="12253" y="26341"/>
                    <a:pt x="12035" y="26344"/>
                    <a:pt x="11818" y="26344"/>
                  </a:cubicBezTo>
                  <a:cubicBezTo>
                    <a:pt x="11008" y="26344"/>
                    <a:pt x="10218" y="26302"/>
                    <a:pt x="9457" y="26280"/>
                  </a:cubicBezTo>
                  <a:cubicBezTo>
                    <a:pt x="9117" y="26270"/>
                    <a:pt x="8783" y="26264"/>
                    <a:pt x="8456" y="26264"/>
                  </a:cubicBezTo>
                  <a:cubicBezTo>
                    <a:pt x="8318" y="26264"/>
                    <a:pt x="8180" y="26265"/>
                    <a:pt x="8044" y="26267"/>
                  </a:cubicBezTo>
                  <a:cubicBezTo>
                    <a:pt x="7588" y="26277"/>
                    <a:pt x="7143" y="26305"/>
                    <a:pt x="6722" y="26350"/>
                  </a:cubicBezTo>
                  <a:cubicBezTo>
                    <a:pt x="6300" y="26396"/>
                    <a:pt x="5898" y="26456"/>
                    <a:pt x="5518" y="26530"/>
                  </a:cubicBezTo>
                  <a:cubicBezTo>
                    <a:pt x="5138" y="26608"/>
                    <a:pt x="4780" y="26701"/>
                    <a:pt x="4451" y="26810"/>
                  </a:cubicBezTo>
                  <a:cubicBezTo>
                    <a:pt x="4124" y="26923"/>
                    <a:pt x="3821" y="27042"/>
                    <a:pt x="3556" y="27185"/>
                  </a:cubicBezTo>
                  <a:cubicBezTo>
                    <a:pt x="3491" y="27220"/>
                    <a:pt x="3425" y="27251"/>
                    <a:pt x="3363" y="27289"/>
                  </a:cubicBezTo>
                  <a:cubicBezTo>
                    <a:pt x="3301" y="27326"/>
                    <a:pt x="3241" y="27363"/>
                    <a:pt x="3183" y="27399"/>
                  </a:cubicBezTo>
                  <a:cubicBezTo>
                    <a:pt x="3063" y="27467"/>
                    <a:pt x="2962" y="27552"/>
                    <a:pt x="2860" y="27622"/>
                  </a:cubicBezTo>
                  <a:cubicBezTo>
                    <a:pt x="2736" y="27717"/>
                    <a:pt x="2626" y="27812"/>
                    <a:pt x="2528" y="27904"/>
                  </a:cubicBezTo>
                  <a:lnTo>
                    <a:pt x="2666" y="27695"/>
                  </a:lnTo>
                  <a:cubicBezTo>
                    <a:pt x="2981" y="27219"/>
                    <a:pt x="3295" y="26743"/>
                    <a:pt x="3608" y="26271"/>
                  </a:cubicBezTo>
                  <a:cubicBezTo>
                    <a:pt x="3831" y="25948"/>
                    <a:pt x="4056" y="25629"/>
                    <a:pt x="4282" y="25311"/>
                  </a:cubicBezTo>
                  <a:cubicBezTo>
                    <a:pt x="4597" y="24978"/>
                    <a:pt x="4936" y="24671"/>
                    <a:pt x="5300" y="24405"/>
                  </a:cubicBezTo>
                  <a:cubicBezTo>
                    <a:pt x="5768" y="24059"/>
                    <a:pt x="6271" y="23773"/>
                    <a:pt x="6792" y="23540"/>
                  </a:cubicBezTo>
                  <a:cubicBezTo>
                    <a:pt x="7312" y="23307"/>
                    <a:pt x="7851" y="23126"/>
                    <a:pt x="8390" y="22979"/>
                  </a:cubicBezTo>
                  <a:cubicBezTo>
                    <a:pt x="9466" y="22687"/>
                    <a:pt x="10548" y="22538"/>
                    <a:pt x="11580" y="22413"/>
                  </a:cubicBezTo>
                  <a:cubicBezTo>
                    <a:pt x="12613" y="22288"/>
                    <a:pt x="13600" y="22185"/>
                    <a:pt x="14508" y="22031"/>
                  </a:cubicBezTo>
                  <a:cubicBezTo>
                    <a:pt x="14963" y="21953"/>
                    <a:pt x="15396" y="21866"/>
                    <a:pt x="15805" y="21765"/>
                  </a:cubicBezTo>
                  <a:cubicBezTo>
                    <a:pt x="16214" y="21663"/>
                    <a:pt x="16599" y="21549"/>
                    <a:pt x="16955" y="21427"/>
                  </a:cubicBezTo>
                  <a:cubicBezTo>
                    <a:pt x="17309" y="21299"/>
                    <a:pt x="17637" y="21171"/>
                    <a:pt x="17931" y="21029"/>
                  </a:cubicBezTo>
                  <a:cubicBezTo>
                    <a:pt x="18080" y="20963"/>
                    <a:pt x="18218" y="20890"/>
                    <a:pt x="18350" y="20820"/>
                  </a:cubicBezTo>
                  <a:cubicBezTo>
                    <a:pt x="18484" y="20752"/>
                    <a:pt x="18605" y="20675"/>
                    <a:pt x="18721" y="20607"/>
                  </a:cubicBezTo>
                  <a:cubicBezTo>
                    <a:pt x="18952" y="20466"/>
                    <a:pt x="19152" y="20331"/>
                    <a:pt x="19317" y="20203"/>
                  </a:cubicBezTo>
                  <a:cubicBezTo>
                    <a:pt x="19488" y="20081"/>
                    <a:pt x="19619" y="19958"/>
                    <a:pt x="19730" y="19867"/>
                  </a:cubicBezTo>
                  <a:cubicBezTo>
                    <a:pt x="19837" y="19771"/>
                    <a:pt x="19915" y="19691"/>
                    <a:pt x="19970" y="19641"/>
                  </a:cubicBezTo>
                  <a:cubicBezTo>
                    <a:pt x="20024" y="19589"/>
                    <a:pt x="20051" y="19563"/>
                    <a:pt x="20051" y="19563"/>
                  </a:cubicBezTo>
                  <a:lnTo>
                    <a:pt x="20051" y="19563"/>
                  </a:lnTo>
                  <a:cubicBezTo>
                    <a:pt x="19584" y="19954"/>
                    <a:pt x="19067" y="20279"/>
                    <a:pt x="18528" y="20544"/>
                  </a:cubicBezTo>
                  <a:cubicBezTo>
                    <a:pt x="17988" y="20807"/>
                    <a:pt x="17426" y="21015"/>
                    <a:pt x="16856" y="21175"/>
                  </a:cubicBezTo>
                  <a:cubicBezTo>
                    <a:pt x="15716" y="21499"/>
                    <a:pt x="14560" y="21659"/>
                    <a:pt x="13433" y="21781"/>
                  </a:cubicBezTo>
                  <a:cubicBezTo>
                    <a:pt x="12306" y="21903"/>
                    <a:pt x="11205" y="21999"/>
                    <a:pt x="10166" y="22169"/>
                  </a:cubicBezTo>
                  <a:cubicBezTo>
                    <a:pt x="9648" y="22252"/>
                    <a:pt x="9145" y="22356"/>
                    <a:pt x="8663" y="22483"/>
                  </a:cubicBezTo>
                  <a:cubicBezTo>
                    <a:pt x="8182" y="22609"/>
                    <a:pt x="7724" y="22760"/>
                    <a:pt x="7296" y="22932"/>
                  </a:cubicBezTo>
                  <a:cubicBezTo>
                    <a:pt x="6867" y="23104"/>
                    <a:pt x="6464" y="23296"/>
                    <a:pt x="6102" y="23514"/>
                  </a:cubicBezTo>
                  <a:cubicBezTo>
                    <a:pt x="5738" y="23730"/>
                    <a:pt x="5410" y="23960"/>
                    <a:pt x="5123" y="24202"/>
                  </a:cubicBezTo>
                  <a:cubicBezTo>
                    <a:pt x="5071" y="24246"/>
                    <a:pt x="5021" y="24290"/>
                    <a:pt x="4972" y="24334"/>
                  </a:cubicBezTo>
                  <a:cubicBezTo>
                    <a:pt x="5004" y="24288"/>
                    <a:pt x="5037" y="24243"/>
                    <a:pt x="5071" y="24197"/>
                  </a:cubicBezTo>
                  <a:cubicBezTo>
                    <a:pt x="5240" y="23975"/>
                    <a:pt x="5407" y="23752"/>
                    <a:pt x="5574" y="23530"/>
                  </a:cubicBezTo>
                  <a:cubicBezTo>
                    <a:pt x="5742" y="23307"/>
                    <a:pt x="5909" y="23085"/>
                    <a:pt x="6076" y="22864"/>
                  </a:cubicBezTo>
                  <a:cubicBezTo>
                    <a:pt x="6242" y="22643"/>
                    <a:pt x="6404" y="22419"/>
                    <a:pt x="6579" y="22208"/>
                  </a:cubicBezTo>
                  <a:cubicBezTo>
                    <a:pt x="6924" y="21780"/>
                    <a:pt x="7266" y="21352"/>
                    <a:pt x="7604" y="20930"/>
                  </a:cubicBezTo>
                  <a:cubicBezTo>
                    <a:pt x="7690" y="20825"/>
                    <a:pt x="7775" y="20719"/>
                    <a:pt x="7859" y="20614"/>
                  </a:cubicBezTo>
                  <a:cubicBezTo>
                    <a:pt x="7893" y="20573"/>
                    <a:pt x="7927" y="20533"/>
                    <a:pt x="7963" y="20492"/>
                  </a:cubicBezTo>
                  <a:cubicBezTo>
                    <a:pt x="8359" y="20187"/>
                    <a:pt x="8775" y="19909"/>
                    <a:pt x="9181" y="19623"/>
                  </a:cubicBezTo>
                  <a:cubicBezTo>
                    <a:pt x="9395" y="19482"/>
                    <a:pt x="9611" y="19346"/>
                    <a:pt x="9825" y="19206"/>
                  </a:cubicBezTo>
                  <a:cubicBezTo>
                    <a:pt x="9932" y="19138"/>
                    <a:pt x="10036" y="19066"/>
                    <a:pt x="10145" y="19001"/>
                  </a:cubicBezTo>
                  <a:cubicBezTo>
                    <a:pt x="10254" y="18936"/>
                    <a:pt x="10363" y="18871"/>
                    <a:pt x="10471" y="18808"/>
                  </a:cubicBezTo>
                  <a:cubicBezTo>
                    <a:pt x="10579" y="18743"/>
                    <a:pt x="10687" y="18678"/>
                    <a:pt x="10795" y="18615"/>
                  </a:cubicBezTo>
                  <a:cubicBezTo>
                    <a:pt x="10902" y="18550"/>
                    <a:pt x="11009" y="18483"/>
                    <a:pt x="11118" y="18427"/>
                  </a:cubicBezTo>
                  <a:cubicBezTo>
                    <a:pt x="11337" y="18306"/>
                    <a:pt x="11553" y="18188"/>
                    <a:pt x="11767" y="18069"/>
                  </a:cubicBezTo>
                  <a:lnTo>
                    <a:pt x="11928" y="17982"/>
                  </a:lnTo>
                  <a:lnTo>
                    <a:pt x="12092" y="17899"/>
                  </a:lnTo>
                  <a:cubicBezTo>
                    <a:pt x="12201" y="17845"/>
                    <a:pt x="12309" y="17790"/>
                    <a:pt x="12417" y="17737"/>
                  </a:cubicBezTo>
                  <a:cubicBezTo>
                    <a:pt x="12633" y="17629"/>
                    <a:pt x="12842" y="17516"/>
                    <a:pt x="13060" y="17422"/>
                  </a:cubicBezTo>
                  <a:cubicBezTo>
                    <a:pt x="13274" y="17322"/>
                    <a:pt x="13487" y="17223"/>
                    <a:pt x="13696" y="17128"/>
                  </a:cubicBezTo>
                  <a:cubicBezTo>
                    <a:pt x="13800" y="17077"/>
                    <a:pt x="13907" y="17035"/>
                    <a:pt x="14013" y="16991"/>
                  </a:cubicBezTo>
                  <a:cubicBezTo>
                    <a:pt x="14117" y="16947"/>
                    <a:pt x="14222" y="16904"/>
                    <a:pt x="14326" y="16860"/>
                  </a:cubicBezTo>
                  <a:cubicBezTo>
                    <a:pt x="14430" y="16816"/>
                    <a:pt x="14534" y="16774"/>
                    <a:pt x="14636" y="16730"/>
                  </a:cubicBezTo>
                  <a:cubicBezTo>
                    <a:pt x="14688" y="16709"/>
                    <a:pt x="14739" y="16688"/>
                    <a:pt x="14789" y="16667"/>
                  </a:cubicBezTo>
                  <a:cubicBezTo>
                    <a:pt x="14841" y="16647"/>
                    <a:pt x="14893" y="16628"/>
                    <a:pt x="14945" y="16608"/>
                  </a:cubicBezTo>
                  <a:cubicBezTo>
                    <a:pt x="15149" y="16532"/>
                    <a:pt x="15352" y="16455"/>
                    <a:pt x="15550" y="16381"/>
                  </a:cubicBezTo>
                  <a:cubicBezTo>
                    <a:pt x="15748" y="16303"/>
                    <a:pt x="15948" y="16239"/>
                    <a:pt x="16143" y="16175"/>
                  </a:cubicBezTo>
                  <a:cubicBezTo>
                    <a:pt x="16336" y="16108"/>
                    <a:pt x="16528" y="16045"/>
                    <a:pt x="16715" y="15981"/>
                  </a:cubicBezTo>
                  <a:cubicBezTo>
                    <a:pt x="17093" y="15869"/>
                    <a:pt x="17457" y="15760"/>
                    <a:pt x="17804" y="15660"/>
                  </a:cubicBezTo>
                  <a:cubicBezTo>
                    <a:pt x="18155" y="15571"/>
                    <a:pt x="18486" y="15486"/>
                    <a:pt x="18799" y="15407"/>
                  </a:cubicBezTo>
                  <a:cubicBezTo>
                    <a:pt x="19114" y="15338"/>
                    <a:pt x="19410" y="15275"/>
                    <a:pt x="19683" y="15215"/>
                  </a:cubicBezTo>
                  <a:cubicBezTo>
                    <a:pt x="19819" y="15182"/>
                    <a:pt x="19952" y="15165"/>
                    <a:pt x="20079" y="15140"/>
                  </a:cubicBezTo>
                  <a:cubicBezTo>
                    <a:pt x="20204" y="15118"/>
                    <a:pt x="20326" y="15096"/>
                    <a:pt x="20439" y="15077"/>
                  </a:cubicBezTo>
                  <a:cubicBezTo>
                    <a:pt x="20668" y="15035"/>
                    <a:pt x="20873" y="14996"/>
                    <a:pt x="21053" y="14975"/>
                  </a:cubicBezTo>
                  <a:cubicBezTo>
                    <a:pt x="21232" y="14949"/>
                    <a:pt x="21384" y="14928"/>
                    <a:pt x="21509" y="14910"/>
                  </a:cubicBezTo>
                  <a:cubicBezTo>
                    <a:pt x="21756" y="14874"/>
                    <a:pt x="21889" y="14854"/>
                    <a:pt x="21889" y="14854"/>
                  </a:cubicBezTo>
                  <a:lnTo>
                    <a:pt x="21889" y="14854"/>
                  </a:lnTo>
                  <a:cubicBezTo>
                    <a:pt x="21360" y="14884"/>
                    <a:pt x="20827" y="14900"/>
                    <a:pt x="20303" y="14965"/>
                  </a:cubicBezTo>
                  <a:cubicBezTo>
                    <a:pt x="19774" y="15010"/>
                    <a:pt x="19254" y="15101"/>
                    <a:pt x="18736" y="15181"/>
                  </a:cubicBezTo>
                  <a:cubicBezTo>
                    <a:pt x="18225" y="15286"/>
                    <a:pt x="17711" y="15377"/>
                    <a:pt x="17216" y="15514"/>
                  </a:cubicBezTo>
                  <a:cubicBezTo>
                    <a:pt x="17093" y="15545"/>
                    <a:pt x="16968" y="15577"/>
                    <a:pt x="16844" y="15608"/>
                  </a:cubicBezTo>
                  <a:lnTo>
                    <a:pt x="16659" y="15657"/>
                  </a:lnTo>
                  <a:lnTo>
                    <a:pt x="16477" y="15712"/>
                  </a:lnTo>
                  <a:cubicBezTo>
                    <a:pt x="16236" y="15785"/>
                    <a:pt x="15995" y="15860"/>
                    <a:pt x="15757" y="15933"/>
                  </a:cubicBezTo>
                  <a:cubicBezTo>
                    <a:pt x="15636" y="15967"/>
                    <a:pt x="15521" y="16012"/>
                    <a:pt x="15404" y="16053"/>
                  </a:cubicBezTo>
                  <a:cubicBezTo>
                    <a:pt x="15287" y="16093"/>
                    <a:pt x="15172" y="16136"/>
                    <a:pt x="15057" y="16176"/>
                  </a:cubicBezTo>
                  <a:cubicBezTo>
                    <a:pt x="14941" y="16218"/>
                    <a:pt x="14826" y="16259"/>
                    <a:pt x="14713" y="16300"/>
                  </a:cubicBezTo>
                  <a:cubicBezTo>
                    <a:pt x="14599" y="16340"/>
                    <a:pt x="14488" y="16389"/>
                    <a:pt x="14376" y="16434"/>
                  </a:cubicBezTo>
                  <a:cubicBezTo>
                    <a:pt x="14154" y="16525"/>
                    <a:pt x="13935" y="16616"/>
                    <a:pt x="13719" y="16705"/>
                  </a:cubicBezTo>
                  <a:cubicBezTo>
                    <a:pt x="13503" y="16798"/>
                    <a:pt x="13295" y="16899"/>
                    <a:pt x="13087" y="16994"/>
                  </a:cubicBezTo>
                  <a:cubicBezTo>
                    <a:pt x="12670" y="17181"/>
                    <a:pt x="12282" y="17397"/>
                    <a:pt x="11900" y="17595"/>
                  </a:cubicBezTo>
                  <a:cubicBezTo>
                    <a:pt x="11853" y="17620"/>
                    <a:pt x="11806" y="17644"/>
                    <a:pt x="11759" y="17670"/>
                  </a:cubicBezTo>
                  <a:cubicBezTo>
                    <a:pt x="11712" y="17696"/>
                    <a:pt x="11666" y="17722"/>
                    <a:pt x="11621" y="17750"/>
                  </a:cubicBezTo>
                  <a:cubicBezTo>
                    <a:pt x="11530" y="17801"/>
                    <a:pt x="11439" y="17855"/>
                    <a:pt x="11350" y="17907"/>
                  </a:cubicBezTo>
                  <a:cubicBezTo>
                    <a:pt x="11171" y="18011"/>
                    <a:pt x="10996" y="18115"/>
                    <a:pt x="10825" y="18216"/>
                  </a:cubicBezTo>
                  <a:cubicBezTo>
                    <a:pt x="10491" y="18431"/>
                    <a:pt x="10168" y="18634"/>
                    <a:pt x="9869" y="18839"/>
                  </a:cubicBezTo>
                  <a:cubicBezTo>
                    <a:pt x="9575" y="19050"/>
                    <a:pt x="9294" y="19248"/>
                    <a:pt x="9036" y="19440"/>
                  </a:cubicBezTo>
                  <a:cubicBezTo>
                    <a:pt x="8849" y="19586"/>
                    <a:pt x="8674" y="19726"/>
                    <a:pt x="8505" y="19859"/>
                  </a:cubicBezTo>
                  <a:cubicBezTo>
                    <a:pt x="8552" y="19805"/>
                    <a:pt x="8598" y="19752"/>
                    <a:pt x="8643" y="19698"/>
                  </a:cubicBezTo>
                  <a:cubicBezTo>
                    <a:pt x="8992" y="19294"/>
                    <a:pt x="9324" y="18884"/>
                    <a:pt x="9682" y="18503"/>
                  </a:cubicBezTo>
                  <a:cubicBezTo>
                    <a:pt x="10033" y="18116"/>
                    <a:pt x="10382" y="17735"/>
                    <a:pt x="10725" y="17357"/>
                  </a:cubicBezTo>
                  <a:cubicBezTo>
                    <a:pt x="10894" y="17163"/>
                    <a:pt x="11074" y="16985"/>
                    <a:pt x="11249" y="16803"/>
                  </a:cubicBezTo>
                  <a:cubicBezTo>
                    <a:pt x="11425" y="16621"/>
                    <a:pt x="11598" y="16441"/>
                    <a:pt x="11772" y="16262"/>
                  </a:cubicBezTo>
                  <a:cubicBezTo>
                    <a:pt x="11946" y="16082"/>
                    <a:pt x="12118" y="15905"/>
                    <a:pt x="12288" y="15728"/>
                  </a:cubicBezTo>
                  <a:cubicBezTo>
                    <a:pt x="12374" y="15640"/>
                    <a:pt x="12457" y="15551"/>
                    <a:pt x="12543" y="15463"/>
                  </a:cubicBezTo>
                  <a:cubicBezTo>
                    <a:pt x="12631" y="15379"/>
                    <a:pt x="12719" y="15294"/>
                    <a:pt x="12806" y="15210"/>
                  </a:cubicBezTo>
                  <a:cubicBezTo>
                    <a:pt x="13154" y="14872"/>
                    <a:pt x="13496" y="14539"/>
                    <a:pt x="13832" y="14213"/>
                  </a:cubicBezTo>
                  <a:cubicBezTo>
                    <a:pt x="14165" y="13880"/>
                    <a:pt x="14511" y="13573"/>
                    <a:pt x="14847" y="13268"/>
                  </a:cubicBezTo>
                  <a:cubicBezTo>
                    <a:pt x="15182" y="12961"/>
                    <a:pt x="15511" y="12661"/>
                    <a:pt x="15833" y="12367"/>
                  </a:cubicBezTo>
                  <a:cubicBezTo>
                    <a:pt x="16161" y="12078"/>
                    <a:pt x="16489" y="11804"/>
                    <a:pt x="16807" y="11531"/>
                  </a:cubicBezTo>
                  <a:cubicBezTo>
                    <a:pt x="17125" y="11260"/>
                    <a:pt x="17432" y="10990"/>
                    <a:pt x="17739" y="10735"/>
                  </a:cubicBezTo>
                  <a:cubicBezTo>
                    <a:pt x="18361" y="10237"/>
                    <a:pt x="18952" y="9764"/>
                    <a:pt x="19507" y="9318"/>
                  </a:cubicBezTo>
                  <a:cubicBezTo>
                    <a:pt x="20077" y="8891"/>
                    <a:pt x="20611" y="8490"/>
                    <a:pt x="21103" y="8119"/>
                  </a:cubicBezTo>
                  <a:cubicBezTo>
                    <a:pt x="21349" y="7929"/>
                    <a:pt x="21595" y="7765"/>
                    <a:pt x="21826" y="7601"/>
                  </a:cubicBezTo>
                  <a:cubicBezTo>
                    <a:pt x="22058" y="7439"/>
                    <a:pt x="22279" y="7283"/>
                    <a:pt x="22488" y="7135"/>
                  </a:cubicBezTo>
                  <a:cubicBezTo>
                    <a:pt x="22698" y="6988"/>
                    <a:pt x="22896" y="6848"/>
                    <a:pt x="23084" y="6717"/>
                  </a:cubicBezTo>
                  <a:cubicBezTo>
                    <a:pt x="23130" y="6682"/>
                    <a:pt x="23177" y="6650"/>
                    <a:pt x="23222" y="6619"/>
                  </a:cubicBezTo>
                  <a:cubicBezTo>
                    <a:pt x="23268" y="6588"/>
                    <a:pt x="23313" y="6557"/>
                    <a:pt x="23359" y="6528"/>
                  </a:cubicBezTo>
                  <a:cubicBezTo>
                    <a:pt x="23448" y="6470"/>
                    <a:pt x="23534" y="6413"/>
                    <a:pt x="23618" y="6359"/>
                  </a:cubicBezTo>
                  <a:cubicBezTo>
                    <a:pt x="23951" y="6140"/>
                    <a:pt x="24235" y="5953"/>
                    <a:pt x="24466" y="5801"/>
                  </a:cubicBezTo>
                  <a:cubicBezTo>
                    <a:pt x="24925" y="5497"/>
                    <a:pt x="25172" y="5335"/>
                    <a:pt x="25172" y="5335"/>
                  </a:cubicBezTo>
                  <a:lnTo>
                    <a:pt x="25172" y="5335"/>
                  </a:lnTo>
                  <a:cubicBezTo>
                    <a:pt x="24159" y="5916"/>
                    <a:pt x="23131" y="6479"/>
                    <a:pt x="22156" y="7116"/>
                  </a:cubicBezTo>
                  <a:cubicBezTo>
                    <a:pt x="21159" y="7722"/>
                    <a:pt x="20215" y="8397"/>
                    <a:pt x="19264" y="9048"/>
                  </a:cubicBezTo>
                  <a:cubicBezTo>
                    <a:pt x="18803" y="9392"/>
                    <a:pt x="18343" y="9735"/>
                    <a:pt x="17887" y="10076"/>
                  </a:cubicBezTo>
                  <a:cubicBezTo>
                    <a:pt x="17772" y="10162"/>
                    <a:pt x="17658" y="10248"/>
                    <a:pt x="17544" y="10332"/>
                  </a:cubicBezTo>
                  <a:lnTo>
                    <a:pt x="17374" y="10461"/>
                  </a:lnTo>
                  <a:lnTo>
                    <a:pt x="17208" y="10596"/>
                  </a:lnTo>
                  <a:cubicBezTo>
                    <a:pt x="16987" y="10774"/>
                    <a:pt x="16768" y="10951"/>
                    <a:pt x="16549" y="11130"/>
                  </a:cubicBezTo>
                  <a:cubicBezTo>
                    <a:pt x="16330" y="11307"/>
                    <a:pt x="16111" y="11485"/>
                    <a:pt x="15893" y="11661"/>
                  </a:cubicBezTo>
                  <a:cubicBezTo>
                    <a:pt x="15784" y="11750"/>
                    <a:pt x="15677" y="11838"/>
                    <a:pt x="15568" y="11927"/>
                  </a:cubicBezTo>
                  <a:cubicBezTo>
                    <a:pt x="15463" y="12018"/>
                    <a:pt x="15357" y="12110"/>
                    <a:pt x="15253" y="12201"/>
                  </a:cubicBezTo>
                  <a:cubicBezTo>
                    <a:pt x="14924" y="12492"/>
                    <a:pt x="14596" y="12779"/>
                    <a:pt x="14269" y="13067"/>
                  </a:cubicBezTo>
                  <a:cubicBezTo>
                    <a:pt x="14383" y="12904"/>
                    <a:pt x="14497" y="12740"/>
                    <a:pt x="14610" y="12578"/>
                  </a:cubicBezTo>
                  <a:cubicBezTo>
                    <a:pt x="14753" y="12367"/>
                    <a:pt x="14891" y="12153"/>
                    <a:pt x="15029" y="11940"/>
                  </a:cubicBezTo>
                  <a:cubicBezTo>
                    <a:pt x="15099" y="11834"/>
                    <a:pt x="15169" y="11729"/>
                    <a:pt x="15235" y="11622"/>
                  </a:cubicBezTo>
                  <a:cubicBezTo>
                    <a:pt x="15300" y="11513"/>
                    <a:pt x="15365" y="11406"/>
                    <a:pt x="15430" y="11299"/>
                  </a:cubicBezTo>
                  <a:cubicBezTo>
                    <a:pt x="15558" y="11083"/>
                    <a:pt x="15692" y="10872"/>
                    <a:pt x="15813" y="10654"/>
                  </a:cubicBezTo>
                  <a:cubicBezTo>
                    <a:pt x="15935" y="10438"/>
                    <a:pt x="16055" y="10222"/>
                    <a:pt x="16174" y="10009"/>
                  </a:cubicBezTo>
                  <a:cubicBezTo>
                    <a:pt x="16234" y="9902"/>
                    <a:pt x="16292" y="9795"/>
                    <a:pt x="16346" y="9686"/>
                  </a:cubicBezTo>
                  <a:cubicBezTo>
                    <a:pt x="16403" y="9579"/>
                    <a:pt x="16458" y="9472"/>
                    <a:pt x="16513" y="9365"/>
                  </a:cubicBezTo>
                  <a:cubicBezTo>
                    <a:pt x="16622" y="9150"/>
                    <a:pt x="16736" y="8939"/>
                    <a:pt x="16833" y="8725"/>
                  </a:cubicBezTo>
                  <a:cubicBezTo>
                    <a:pt x="16935" y="8512"/>
                    <a:pt x="17034" y="8301"/>
                    <a:pt x="17133" y="8093"/>
                  </a:cubicBezTo>
                  <a:cubicBezTo>
                    <a:pt x="17232" y="7884"/>
                    <a:pt x="17319" y="7673"/>
                    <a:pt x="17409" y="7467"/>
                  </a:cubicBezTo>
                  <a:cubicBezTo>
                    <a:pt x="17595" y="7056"/>
                    <a:pt x="17752" y="6647"/>
                    <a:pt x="17908" y="6252"/>
                  </a:cubicBezTo>
                  <a:cubicBezTo>
                    <a:pt x="17988" y="6056"/>
                    <a:pt x="18056" y="5859"/>
                    <a:pt x="18126" y="5666"/>
                  </a:cubicBezTo>
                  <a:cubicBezTo>
                    <a:pt x="18195" y="5474"/>
                    <a:pt x="18262" y="5284"/>
                    <a:pt x="18328" y="5099"/>
                  </a:cubicBezTo>
                  <a:cubicBezTo>
                    <a:pt x="18452" y="4726"/>
                    <a:pt x="18569" y="4365"/>
                    <a:pt x="18676" y="4023"/>
                  </a:cubicBezTo>
                  <a:cubicBezTo>
                    <a:pt x="18773" y="3677"/>
                    <a:pt x="18868" y="3349"/>
                    <a:pt x="18955" y="3041"/>
                  </a:cubicBezTo>
                  <a:cubicBezTo>
                    <a:pt x="19033" y="2730"/>
                    <a:pt x="19106" y="2440"/>
                    <a:pt x="19174" y="2170"/>
                  </a:cubicBezTo>
                  <a:cubicBezTo>
                    <a:pt x="19239" y="1901"/>
                    <a:pt x="19290" y="1649"/>
                    <a:pt x="19338" y="1425"/>
                  </a:cubicBezTo>
                  <a:cubicBezTo>
                    <a:pt x="19387" y="1199"/>
                    <a:pt x="19431" y="1000"/>
                    <a:pt x="19460" y="823"/>
                  </a:cubicBezTo>
                  <a:cubicBezTo>
                    <a:pt x="19493" y="646"/>
                    <a:pt x="19519" y="496"/>
                    <a:pt x="19541" y="374"/>
                  </a:cubicBezTo>
                  <a:cubicBezTo>
                    <a:pt x="19584" y="131"/>
                    <a:pt x="19606" y="1"/>
                    <a:pt x="19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24"/>
          <p:cNvSpPr/>
          <p:nvPr/>
        </p:nvSpPr>
        <p:spPr>
          <a:xfrm rot="2700000">
            <a:off x="7259088" y="-1264324"/>
            <a:ext cx="1758926" cy="1878850"/>
          </a:xfrm>
          <a:custGeom>
            <a:avLst/>
            <a:gdLst/>
            <a:ahLst/>
            <a:cxnLst/>
            <a:rect l="l" t="t" r="r" b="b"/>
            <a:pathLst>
              <a:path w="29950" h="31992" extrusionOk="0">
                <a:moveTo>
                  <a:pt x="20446" y="0"/>
                </a:moveTo>
                <a:cubicBezTo>
                  <a:pt x="20192" y="0"/>
                  <a:pt x="19937" y="14"/>
                  <a:pt x="19681" y="43"/>
                </a:cubicBezTo>
                <a:cubicBezTo>
                  <a:pt x="17848" y="249"/>
                  <a:pt x="16971" y="220"/>
                  <a:pt x="15822" y="1662"/>
                </a:cubicBezTo>
                <a:cubicBezTo>
                  <a:pt x="15442" y="4799"/>
                  <a:pt x="13578" y="7723"/>
                  <a:pt x="10894" y="9394"/>
                </a:cubicBezTo>
                <a:cubicBezTo>
                  <a:pt x="9087" y="10519"/>
                  <a:pt x="6966" y="11086"/>
                  <a:pt x="5206" y="12284"/>
                </a:cubicBezTo>
                <a:cubicBezTo>
                  <a:pt x="1356" y="14901"/>
                  <a:pt x="1" y="20435"/>
                  <a:pt x="1816" y="24721"/>
                </a:cubicBezTo>
                <a:cubicBezTo>
                  <a:pt x="3631" y="29008"/>
                  <a:pt x="8215" y="31830"/>
                  <a:pt x="12867" y="31984"/>
                </a:cubicBezTo>
                <a:cubicBezTo>
                  <a:pt x="13013" y="31989"/>
                  <a:pt x="13159" y="31991"/>
                  <a:pt x="13305" y="31991"/>
                </a:cubicBezTo>
                <a:cubicBezTo>
                  <a:pt x="17806" y="31991"/>
                  <a:pt x="22179" y="29708"/>
                  <a:pt x="25095" y="26270"/>
                </a:cubicBezTo>
                <a:cubicBezTo>
                  <a:pt x="28107" y="22721"/>
                  <a:pt x="29635" y="18053"/>
                  <a:pt x="29821" y="13401"/>
                </a:cubicBezTo>
                <a:cubicBezTo>
                  <a:pt x="29950" y="10223"/>
                  <a:pt x="29441" y="6919"/>
                  <a:pt x="27707" y="4251"/>
                </a:cubicBezTo>
                <a:cubicBezTo>
                  <a:pt x="26113" y="1801"/>
                  <a:pt x="23338" y="0"/>
                  <a:pt x="204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24"/>
          <p:cNvGrpSpPr/>
          <p:nvPr/>
        </p:nvGrpSpPr>
        <p:grpSpPr>
          <a:xfrm>
            <a:off x="-347009" y="-667970"/>
            <a:ext cx="2606516" cy="2415934"/>
            <a:chOff x="6256995" y="351334"/>
            <a:chExt cx="2000089" cy="1853847"/>
          </a:xfrm>
        </p:grpSpPr>
        <p:sp>
          <p:nvSpPr>
            <p:cNvPr id="947" name="Google Shape;947;p24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24"/>
          <p:cNvGrpSpPr/>
          <p:nvPr/>
        </p:nvGrpSpPr>
        <p:grpSpPr>
          <a:xfrm rot="-1799989" flipH="1">
            <a:off x="-456922" y="3974817"/>
            <a:ext cx="1864144" cy="2377155"/>
            <a:chOff x="1581475" y="2998500"/>
            <a:chExt cx="556325" cy="709425"/>
          </a:xfrm>
        </p:grpSpPr>
        <p:sp>
          <p:nvSpPr>
            <p:cNvPr id="960" name="Google Shape;960;p24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9" name="Google Shape;989;p24"/>
          <p:cNvPicPr preferRelativeResize="0"/>
          <p:nvPr/>
        </p:nvPicPr>
        <p:blipFill rotWithShape="1">
          <a:blip r:embed="rId2">
            <a:alphaModFix/>
          </a:blip>
          <a:srcRect t="23159" r="78570" b="15588"/>
          <a:stretch/>
        </p:blipFill>
        <p:spPr>
          <a:xfrm>
            <a:off x="7948950" y="2866750"/>
            <a:ext cx="1195049" cy="2276748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24"/>
          <p:cNvSpPr txBox="1">
            <a:spLocks noGrp="1"/>
          </p:cNvSpPr>
          <p:nvPr>
            <p:ph type="ctrTitle"/>
          </p:nvPr>
        </p:nvSpPr>
        <p:spPr>
          <a:xfrm>
            <a:off x="720000" y="680350"/>
            <a:ext cx="53532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1" name="Google Shape;991;p24"/>
          <p:cNvSpPr txBox="1">
            <a:spLocks noGrp="1"/>
          </p:cNvSpPr>
          <p:nvPr>
            <p:ph type="subTitle" idx="1"/>
          </p:nvPr>
        </p:nvSpPr>
        <p:spPr>
          <a:xfrm>
            <a:off x="720000" y="1754350"/>
            <a:ext cx="535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2" name="Google Shape;992;p24"/>
          <p:cNvSpPr txBox="1"/>
          <p:nvPr/>
        </p:nvSpPr>
        <p:spPr>
          <a:xfrm>
            <a:off x="720000" y="3731750"/>
            <a:ext cx="492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mmissioner"/>
                <a:ea typeface="Commissioner"/>
                <a:cs typeface="Commissioner"/>
                <a:sym typeface="Commissioner"/>
              </a:rPr>
              <a:t>CREDITS: This presentation template was created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Commissioner"/>
                <a:ea typeface="Commissioner"/>
                <a:cs typeface="Commissioner"/>
                <a:sym typeface="Commission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Commissioner"/>
                <a:ea typeface="Commissioner"/>
                <a:cs typeface="Commissioner"/>
                <a:sym typeface="Commissioner"/>
              </a:rPr>
              <a:t>, including icons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Commissioner"/>
                <a:ea typeface="Commissioner"/>
                <a:cs typeface="Commissioner"/>
                <a:sym typeface="Commission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Commissioner"/>
                <a:ea typeface="Commissioner"/>
                <a:cs typeface="Commissioner"/>
                <a:sym typeface="Commissioner"/>
              </a:rPr>
              <a:t>, infographics &amp; images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Commissioner"/>
                <a:ea typeface="Commissioner"/>
                <a:cs typeface="Commissioner"/>
                <a:sym typeface="Commission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6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5"/>
          <p:cNvGrpSpPr/>
          <p:nvPr/>
        </p:nvGrpSpPr>
        <p:grpSpPr>
          <a:xfrm rot="-4906693">
            <a:off x="4725240" y="4062610"/>
            <a:ext cx="2184909" cy="2201580"/>
            <a:chOff x="7933363" y="2851409"/>
            <a:chExt cx="2227037" cy="2243802"/>
          </a:xfrm>
        </p:grpSpPr>
        <p:sp>
          <p:nvSpPr>
            <p:cNvPr id="995" name="Google Shape;995;p25"/>
            <p:cNvSpPr/>
            <p:nvPr/>
          </p:nvSpPr>
          <p:spPr>
            <a:xfrm>
              <a:off x="8160860" y="3204256"/>
              <a:ext cx="433861" cy="871717"/>
            </a:xfrm>
            <a:custGeom>
              <a:avLst/>
              <a:gdLst/>
              <a:ahLst/>
              <a:cxnLst/>
              <a:rect l="l" t="t" r="r" b="b"/>
              <a:pathLst>
                <a:path w="6732" h="13526" extrusionOk="0">
                  <a:moveTo>
                    <a:pt x="1317" y="0"/>
                  </a:moveTo>
                  <a:cubicBezTo>
                    <a:pt x="991" y="880"/>
                    <a:pt x="502" y="1729"/>
                    <a:pt x="273" y="2644"/>
                  </a:cubicBezTo>
                  <a:cubicBezTo>
                    <a:pt x="0" y="3733"/>
                    <a:pt x="114" y="4915"/>
                    <a:pt x="590" y="5933"/>
                  </a:cubicBezTo>
                  <a:cubicBezTo>
                    <a:pt x="1387" y="7641"/>
                    <a:pt x="3080" y="8755"/>
                    <a:pt x="4116" y="10332"/>
                  </a:cubicBezTo>
                  <a:cubicBezTo>
                    <a:pt x="4443" y="10830"/>
                    <a:pt x="4698" y="11374"/>
                    <a:pt x="4878" y="11941"/>
                  </a:cubicBezTo>
                  <a:cubicBezTo>
                    <a:pt x="5021" y="12391"/>
                    <a:pt x="5000" y="13181"/>
                    <a:pt x="5274" y="13526"/>
                  </a:cubicBezTo>
                  <a:cubicBezTo>
                    <a:pt x="5703" y="12917"/>
                    <a:pt x="5966" y="12071"/>
                    <a:pt x="6185" y="11358"/>
                  </a:cubicBezTo>
                  <a:cubicBezTo>
                    <a:pt x="6587" y="10044"/>
                    <a:pt x="6732" y="8616"/>
                    <a:pt x="6352" y="7294"/>
                  </a:cubicBezTo>
                  <a:cubicBezTo>
                    <a:pt x="5600" y="4680"/>
                    <a:pt x="3036" y="3037"/>
                    <a:pt x="1655" y="695"/>
                  </a:cubicBezTo>
                  <a:cubicBezTo>
                    <a:pt x="1526" y="478"/>
                    <a:pt x="1410" y="242"/>
                    <a:pt x="1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8602514" y="3018520"/>
              <a:ext cx="243998" cy="919408"/>
            </a:xfrm>
            <a:custGeom>
              <a:avLst/>
              <a:gdLst/>
              <a:ahLst/>
              <a:cxnLst/>
              <a:rect l="l" t="t" r="r" b="b"/>
              <a:pathLst>
                <a:path w="3786" h="14266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717" y="687"/>
                    <a:pt x="1642" y="1410"/>
                    <a:pt x="1480" y="2091"/>
                  </a:cubicBezTo>
                  <a:cubicBezTo>
                    <a:pt x="1232" y="3123"/>
                    <a:pt x="796" y="4098"/>
                    <a:pt x="488" y="5113"/>
                  </a:cubicBezTo>
                  <a:cubicBezTo>
                    <a:pt x="179" y="6126"/>
                    <a:pt x="1" y="7222"/>
                    <a:pt x="282" y="8244"/>
                  </a:cubicBezTo>
                  <a:cubicBezTo>
                    <a:pt x="481" y="8974"/>
                    <a:pt x="902" y="9622"/>
                    <a:pt x="1178" y="10327"/>
                  </a:cubicBezTo>
                  <a:cubicBezTo>
                    <a:pt x="1662" y="11567"/>
                    <a:pt x="1673" y="12925"/>
                    <a:pt x="1592" y="14266"/>
                  </a:cubicBezTo>
                  <a:cubicBezTo>
                    <a:pt x="1964" y="13815"/>
                    <a:pt x="2370" y="13379"/>
                    <a:pt x="2672" y="12884"/>
                  </a:cubicBezTo>
                  <a:cubicBezTo>
                    <a:pt x="3570" y="11413"/>
                    <a:pt x="3484" y="9577"/>
                    <a:pt x="3615" y="7859"/>
                  </a:cubicBezTo>
                  <a:cubicBezTo>
                    <a:pt x="3675" y="7079"/>
                    <a:pt x="3786" y="6297"/>
                    <a:pt x="3732" y="5516"/>
                  </a:cubicBezTo>
                  <a:cubicBezTo>
                    <a:pt x="3596" y="3538"/>
                    <a:pt x="2438" y="1819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8892396" y="2851409"/>
              <a:ext cx="358586" cy="932749"/>
            </a:xfrm>
            <a:custGeom>
              <a:avLst/>
              <a:gdLst/>
              <a:ahLst/>
              <a:cxnLst/>
              <a:rect l="l" t="t" r="r" b="b"/>
              <a:pathLst>
                <a:path w="5564" h="14473" extrusionOk="0">
                  <a:moveTo>
                    <a:pt x="5357" y="0"/>
                  </a:moveTo>
                  <a:lnTo>
                    <a:pt x="5357" y="0"/>
                  </a:lnTo>
                  <a:cubicBezTo>
                    <a:pt x="4540" y="1684"/>
                    <a:pt x="3072" y="2975"/>
                    <a:pt x="2075" y="4566"/>
                  </a:cubicBezTo>
                  <a:cubicBezTo>
                    <a:pt x="1759" y="5069"/>
                    <a:pt x="1491" y="5602"/>
                    <a:pt x="1244" y="6143"/>
                  </a:cubicBezTo>
                  <a:cubicBezTo>
                    <a:pt x="850" y="7003"/>
                    <a:pt x="505" y="7891"/>
                    <a:pt x="336" y="8822"/>
                  </a:cubicBezTo>
                  <a:cubicBezTo>
                    <a:pt x="0" y="10679"/>
                    <a:pt x="379" y="12615"/>
                    <a:pt x="82" y="14472"/>
                  </a:cubicBezTo>
                  <a:cubicBezTo>
                    <a:pt x="1085" y="13750"/>
                    <a:pt x="1978" y="12876"/>
                    <a:pt x="2715" y="11884"/>
                  </a:cubicBezTo>
                  <a:cubicBezTo>
                    <a:pt x="4001" y="10156"/>
                    <a:pt x="4805" y="8096"/>
                    <a:pt x="5193" y="5977"/>
                  </a:cubicBezTo>
                  <a:cubicBezTo>
                    <a:pt x="5553" y="4011"/>
                    <a:pt x="5563" y="1991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9018454" y="3078456"/>
              <a:ext cx="1141945" cy="669158"/>
            </a:xfrm>
            <a:custGeom>
              <a:avLst/>
              <a:gdLst/>
              <a:ahLst/>
              <a:cxnLst/>
              <a:rect l="l" t="t" r="r" b="b"/>
              <a:pathLst>
                <a:path w="17719" h="10383" extrusionOk="0">
                  <a:moveTo>
                    <a:pt x="17719" y="1"/>
                  </a:moveTo>
                  <a:lnTo>
                    <a:pt x="17719" y="1"/>
                  </a:lnTo>
                  <a:cubicBezTo>
                    <a:pt x="15411" y="242"/>
                    <a:pt x="13107" y="523"/>
                    <a:pt x="10810" y="845"/>
                  </a:cubicBezTo>
                  <a:cubicBezTo>
                    <a:pt x="10172" y="934"/>
                    <a:pt x="9527" y="1028"/>
                    <a:pt x="8921" y="1249"/>
                  </a:cubicBezTo>
                  <a:cubicBezTo>
                    <a:pt x="7931" y="1613"/>
                    <a:pt x="7096" y="2298"/>
                    <a:pt x="6302" y="2990"/>
                  </a:cubicBezTo>
                  <a:cubicBezTo>
                    <a:pt x="3846" y="5128"/>
                    <a:pt x="1516" y="7515"/>
                    <a:pt x="1" y="10382"/>
                  </a:cubicBezTo>
                  <a:cubicBezTo>
                    <a:pt x="2115" y="9970"/>
                    <a:pt x="4326" y="9855"/>
                    <a:pt x="6127" y="8710"/>
                  </a:cubicBezTo>
                  <a:cubicBezTo>
                    <a:pt x="6861" y="8244"/>
                    <a:pt x="7486" y="7627"/>
                    <a:pt x="8128" y="7038"/>
                  </a:cubicBezTo>
                  <a:cubicBezTo>
                    <a:pt x="11047" y="4347"/>
                    <a:pt x="14369" y="2139"/>
                    <a:pt x="17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8681655" y="3643397"/>
              <a:ext cx="1365127" cy="543292"/>
            </a:xfrm>
            <a:custGeom>
              <a:avLst/>
              <a:gdLst/>
              <a:ahLst/>
              <a:cxnLst/>
              <a:rect l="l" t="t" r="r" b="b"/>
              <a:pathLst>
                <a:path w="21182" h="8430" extrusionOk="0">
                  <a:moveTo>
                    <a:pt x="21181" y="1"/>
                  </a:moveTo>
                  <a:lnTo>
                    <a:pt x="21181" y="1"/>
                  </a:lnTo>
                  <a:cubicBezTo>
                    <a:pt x="18267" y="1040"/>
                    <a:pt x="15256" y="1813"/>
                    <a:pt x="12202" y="2306"/>
                  </a:cubicBezTo>
                  <a:cubicBezTo>
                    <a:pt x="11121" y="2480"/>
                    <a:pt x="10033" y="2620"/>
                    <a:pt x="8966" y="2867"/>
                  </a:cubicBezTo>
                  <a:cubicBezTo>
                    <a:pt x="5477" y="3675"/>
                    <a:pt x="2280" y="5671"/>
                    <a:pt x="0" y="8429"/>
                  </a:cubicBezTo>
                  <a:cubicBezTo>
                    <a:pt x="916" y="8345"/>
                    <a:pt x="1842" y="8317"/>
                    <a:pt x="2754" y="8293"/>
                  </a:cubicBezTo>
                  <a:cubicBezTo>
                    <a:pt x="3735" y="8267"/>
                    <a:pt x="4714" y="8243"/>
                    <a:pt x="5693" y="8217"/>
                  </a:cubicBezTo>
                  <a:cubicBezTo>
                    <a:pt x="6367" y="8199"/>
                    <a:pt x="7047" y="8179"/>
                    <a:pt x="7698" y="8009"/>
                  </a:cubicBezTo>
                  <a:cubicBezTo>
                    <a:pt x="8387" y="7829"/>
                    <a:pt x="9018" y="7483"/>
                    <a:pt x="9642" y="7142"/>
                  </a:cubicBezTo>
                  <a:cubicBezTo>
                    <a:pt x="13615" y="4968"/>
                    <a:pt x="17608" y="2779"/>
                    <a:pt x="2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8487863" y="4037940"/>
              <a:ext cx="1187961" cy="515129"/>
            </a:xfrm>
            <a:custGeom>
              <a:avLst/>
              <a:gdLst/>
              <a:ahLst/>
              <a:cxnLst/>
              <a:rect l="l" t="t" r="r" b="b"/>
              <a:pathLst>
                <a:path w="18433" h="7993" extrusionOk="0">
                  <a:moveTo>
                    <a:pt x="18432" y="0"/>
                  </a:moveTo>
                  <a:lnTo>
                    <a:pt x="18432" y="0"/>
                  </a:lnTo>
                  <a:cubicBezTo>
                    <a:pt x="18418" y="7"/>
                    <a:pt x="18405" y="13"/>
                    <a:pt x="18390" y="20"/>
                  </a:cubicBezTo>
                  <a:cubicBezTo>
                    <a:pt x="15971" y="1086"/>
                    <a:pt x="13431" y="1879"/>
                    <a:pt x="10835" y="2377"/>
                  </a:cubicBezTo>
                  <a:cubicBezTo>
                    <a:pt x="9375" y="2657"/>
                    <a:pt x="7880" y="2848"/>
                    <a:pt x="6519" y="3444"/>
                  </a:cubicBezTo>
                  <a:cubicBezTo>
                    <a:pt x="5902" y="3715"/>
                    <a:pt x="5324" y="4063"/>
                    <a:pt x="4730" y="4379"/>
                  </a:cubicBezTo>
                  <a:cubicBezTo>
                    <a:pt x="3142" y="5224"/>
                    <a:pt x="1388" y="5875"/>
                    <a:pt x="0" y="6977"/>
                  </a:cubicBezTo>
                  <a:cubicBezTo>
                    <a:pt x="474" y="7044"/>
                    <a:pt x="939" y="7174"/>
                    <a:pt x="1375" y="7370"/>
                  </a:cubicBezTo>
                  <a:cubicBezTo>
                    <a:pt x="1738" y="7531"/>
                    <a:pt x="2083" y="7737"/>
                    <a:pt x="2462" y="7854"/>
                  </a:cubicBezTo>
                  <a:cubicBezTo>
                    <a:pt x="2811" y="7963"/>
                    <a:pt x="3176" y="7993"/>
                    <a:pt x="3543" y="7993"/>
                  </a:cubicBezTo>
                  <a:cubicBezTo>
                    <a:pt x="3763" y="7993"/>
                    <a:pt x="3983" y="7982"/>
                    <a:pt x="4202" y="7971"/>
                  </a:cubicBezTo>
                  <a:cubicBezTo>
                    <a:pt x="5274" y="7917"/>
                    <a:pt x="6350" y="7864"/>
                    <a:pt x="7403" y="7649"/>
                  </a:cubicBezTo>
                  <a:cubicBezTo>
                    <a:pt x="9684" y="7185"/>
                    <a:pt x="11744" y="5990"/>
                    <a:pt x="13712" y="4745"/>
                  </a:cubicBezTo>
                  <a:cubicBezTo>
                    <a:pt x="15001" y="3929"/>
                    <a:pt x="16297" y="3062"/>
                    <a:pt x="17234" y="1856"/>
                  </a:cubicBezTo>
                  <a:cubicBezTo>
                    <a:pt x="17687" y="1275"/>
                    <a:pt x="18044" y="627"/>
                    <a:pt x="18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8429345" y="4485910"/>
              <a:ext cx="703187" cy="372378"/>
            </a:xfrm>
            <a:custGeom>
              <a:avLst/>
              <a:gdLst/>
              <a:ahLst/>
              <a:cxnLst/>
              <a:rect l="l" t="t" r="r" b="b"/>
              <a:pathLst>
                <a:path w="10911" h="5778" extrusionOk="0">
                  <a:moveTo>
                    <a:pt x="10909" y="0"/>
                  </a:moveTo>
                  <a:cubicBezTo>
                    <a:pt x="10118" y="916"/>
                    <a:pt x="9027" y="1595"/>
                    <a:pt x="7830" y="1775"/>
                  </a:cubicBezTo>
                  <a:cubicBezTo>
                    <a:pt x="7555" y="1817"/>
                    <a:pt x="7278" y="1832"/>
                    <a:pt x="7001" y="1832"/>
                  </a:cubicBezTo>
                  <a:cubicBezTo>
                    <a:pt x="6183" y="1832"/>
                    <a:pt x="5358" y="1696"/>
                    <a:pt x="4536" y="1696"/>
                  </a:cubicBezTo>
                  <a:cubicBezTo>
                    <a:pt x="4422" y="1696"/>
                    <a:pt x="4308" y="1699"/>
                    <a:pt x="4195" y="1705"/>
                  </a:cubicBezTo>
                  <a:cubicBezTo>
                    <a:pt x="2582" y="1791"/>
                    <a:pt x="1028" y="2595"/>
                    <a:pt x="1" y="3837"/>
                  </a:cubicBezTo>
                  <a:cubicBezTo>
                    <a:pt x="644" y="4220"/>
                    <a:pt x="1288" y="4602"/>
                    <a:pt x="1933" y="4985"/>
                  </a:cubicBezTo>
                  <a:cubicBezTo>
                    <a:pt x="2344" y="5230"/>
                    <a:pt x="2759" y="5475"/>
                    <a:pt x="3219" y="5612"/>
                  </a:cubicBezTo>
                  <a:cubicBezTo>
                    <a:pt x="3688" y="5750"/>
                    <a:pt x="4185" y="5766"/>
                    <a:pt x="4675" y="5774"/>
                  </a:cubicBezTo>
                  <a:cubicBezTo>
                    <a:pt x="4805" y="5776"/>
                    <a:pt x="4934" y="5777"/>
                    <a:pt x="5064" y="5777"/>
                  </a:cubicBezTo>
                  <a:cubicBezTo>
                    <a:pt x="5775" y="5777"/>
                    <a:pt x="6490" y="5735"/>
                    <a:pt x="7163" y="5511"/>
                  </a:cubicBezTo>
                  <a:cubicBezTo>
                    <a:pt x="8272" y="5144"/>
                    <a:pt x="9184" y="4300"/>
                    <a:pt x="9791" y="3301"/>
                  </a:cubicBezTo>
                  <a:cubicBezTo>
                    <a:pt x="10399" y="2303"/>
                    <a:pt x="10723" y="1155"/>
                    <a:pt x="10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7995489" y="3607822"/>
              <a:ext cx="345954" cy="822672"/>
            </a:xfrm>
            <a:custGeom>
              <a:avLst/>
              <a:gdLst/>
              <a:ahLst/>
              <a:cxnLst/>
              <a:rect l="l" t="t" r="r" b="b"/>
              <a:pathLst>
                <a:path w="5368" h="12765" extrusionOk="0">
                  <a:moveTo>
                    <a:pt x="563" y="1"/>
                  </a:moveTo>
                  <a:cubicBezTo>
                    <a:pt x="525" y="830"/>
                    <a:pt x="400" y="1667"/>
                    <a:pt x="296" y="2492"/>
                  </a:cubicBezTo>
                  <a:cubicBezTo>
                    <a:pt x="110" y="3972"/>
                    <a:pt x="1" y="5531"/>
                    <a:pt x="576" y="6908"/>
                  </a:cubicBezTo>
                  <a:cubicBezTo>
                    <a:pt x="1066" y="8084"/>
                    <a:pt x="2016" y="9025"/>
                    <a:pt x="2493" y="10206"/>
                  </a:cubicBezTo>
                  <a:cubicBezTo>
                    <a:pt x="2660" y="10620"/>
                    <a:pt x="2766" y="11056"/>
                    <a:pt x="2935" y="11471"/>
                  </a:cubicBezTo>
                  <a:cubicBezTo>
                    <a:pt x="3110" y="11906"/>
                    <a:pt x="3357" y="12331"/>
                    <a:pt x="3545" y="12765"/>
                  </a:cubicBezTo>
                  <a:cubicBezTo>
                    <a:pt x="3831" y="12247"/>
                    <a:pt x="4102" y="11721"/>
                    <a:pt x="4360" y="11188"/>
                  </a:cubicBezTo>
                  <a:cubicBezTo>
                    <a:pt x="4888" y="10102"/>
                    <a:pt x="5367" y="8925"/>
                    <a:pt x="5240" y="7725"/>
                  </a:cubicBezTo>
                  <a:cubicBezTo>
                    <a:pt x="5162" y="6999"/>
                    <a:pt x="4869" y="6317"/>
                    <a:pt x="4576" y="5648"/>
                  </a:cubicBezTo>
                  <a:cubicBezTo>
                    <a:pt x="4281" y="4968"/>
                    <a:pt x="3980" y="4281"/>
                    <a:pt x="3544" y="3683"/>
                  </a:cubicBezTo>
                  <a:cubicBezTo>
                    <a:pt x="3264" y="3302"/>
                    <a:pt x="2932" y="2961"/>
                    <a:pt x="2617" y="2608"/>
                  </a:cubicBezTo>
                  <a:cubicBezTo>
                    <a:pt x="1985" y="1902"/>
                    <a:pt x="1413" y="1144"/>
                    <a:pt x="843" y="386"/>
                  </a:cubicBezTo>
                  <a:cubicBezTo>
                    <a:pt x="749" y="259"/>
                    <a:pt x="653" y="132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7933363" y="3025480"/>
              <a:ext cx="1622337" cy="2069731"/>
            </a:xfrm>
            <a:custGeom>
              <a:avLst/>
              <a:gdLst/>
              <a:ahLst/>
              <a:cxnLst/>
              <a:rect l="l" t="t" r="r" b="b"/>
              <a:pathLst>
                <a:path w="25173" h="32115" extrusionOk="0">
                  <a:moveTo>
                    <a:pt x="19606" y="1"/>
                  </a:moveTo>
                  <a:cubicBezTo>
                    <a:pt x="19467" y="506"/>
                    <a:pt x="19338" y="1013"/>
                    <a:pt x="19186" y="1509"/>
                  </a:cubicBezTo>
                  <a:cubicBezTo>
                    <a:pt x="19046" y="2009"/>
                    <a:pt x="18881" y="2500"/>
                    <a:pt x="18730" y="2990"/>
                  </a:cubicBezTo>
                  <a:cubicBezTo>
                    <a:pt x="18562" y="3474"/>
                    <a:pt x="18408" y="3958"/>
                    <a:pt x="18229" y="4426"/>
                  </a:cubicBezTo>
                  <a:cubicBezTo>
                    <a:pt x="18187" y="4544"/>
                    <a:pt x="18145" y="4661"/>
                    <a:pt x="18103" y="4778"/>
                  </a:cubicBezTo>
                  <a:lnTo>
                    <a:pt x="18039" y="4953"/>
                  </a:lnTo>
                  <a:lnTo>
                    <a:pt x="17971" y="5127"/>
                  </a:lnTo>
                  <a:cubicBezTo>
                    <a:pt x="17882" y="5358"/>
                    <a:pt x="17793" y="5585"/>
                    <a:pt x="17705" y="5812"/>
                  </a:cubicBezTo>
                  <a:cubicBezTo>
                    <a:pt x="17617" y="6039"/>
                    <a:pt x="17520" y="6260"/>
                    <a:pt x="17429" y="6481"/>
                  </a:cubicBezTo>
                  <a:cubicBezTo>
                    <a:pt x="17338" y="6702"/>
                    <a:pt x="17249" y="6920"/>
                    <a:pt x="17153" y="7134"/>
                  </a:cubicBezTo>
                  <a:cubicBezTo>
                    <a:pt x="17059" y="7347"/>
                    <a:pt x="16965" y="7559"/>
                    <a:pt x="16874" y="7767"/>
                  </a:cubicBezTo>
                  <a:cubicBezTo>
                    <a:pt x="16778" y="7977"/>
                    <a:pt x="16680" y="8179"/>
                    <a:pt x="16586" y="8381"/>
                  </a:cubicBezTo>
                  <a:cubicBezTo>
                    <a:pt x="16403" y="8787"/>
                    <a:pt x="16203" y="9170"/>
                    <a:pt x="16020" y="9547"/>
                  </a:cubicBezTo>
                  <a:cubicBezTo>
                    <a:pt x="15930" y="9737"/>
                    <a:pt x="15828" y="9915"/>
                    <a:pt x="15735" y="10095"/>
                  </a:cubicBezTo>
                  <a:cubicBezTo>
                    <a:pt x="15643" y="10274"/>
                    <a:pt x="15550" y="10449"/>
                    <a:pt x="15459" y="10622"/>
                  </a:cubicBezTo>
                  <a:cubicBezTo>
                    <a:pt x="15269" y="10961"/>
                    <a:pt x="15092" y="11289"/>
                    <a:pt x="14919" y="11596"/>
                  </a:cubicBezTo>
                  <a:cubicBezTo>
                    <a:pt x="14739" y="11901"/>
                    <a:pt x="14570" y="12192"/>
                    <a:pt x="14411" y="12464"/>
                  </a:cubicBezTo>
                  <a:cubicBezTo>
                    <a:pt x="14245" y="12732"/>
                    <a:pt x="14089" y="12984"/>
                    <a:pt x="13946" y="13218"/>
                  </a:cubicBezTo>
                  <a:cubicBezTo>
                    <a:pt x="13878" y="13328"/>
                    <a:pt x="13810" y="13432"/>
                    <a:pt x="13745" y="13533"/>
                  </a:cubicBezTo>
                  <a:cubicBezTo>
                    <a:pt x="13631" y="13638"/>
                    <a:pt x="13519" y="13747"/>
                    <a:pt x="13407" y="13853"/>
                  </a:cubicBezTo>
                  <a:cubicBezTo>
                    <a:pt x="13209" y="14039"/>
                    <a:pt x="13014" y="14226"/>
                    <a:pt x="12818" y="14411"/>
                  </a:cubicBezTo>
                  <a:cubicBezTo>
                    <a:pt x="12623" y="14596"/>
                    <a:pt x="12430" y="14781"/>
                    <a:pt x="12236" y="14965"/>
                  </a:cubicBezTo>
                  <a:cubicBezTo>
                    <a:pt x="12139" y="15056"/>
                    <a:pt x="12046" y="15150"/>
                    <a:pt x="11954" y="15246"/>
                  </a:cubicBezTo>
                  <a:cubicBezTo>
                    <a:pt x="11861" y="15340"/>
                    <a:pt x="11769" y="15434"/>
                    <a:pt x="11676" y="15530"/>
                  </a:cubicBezTo>
                  <a:cubicBezTo>
                    <a:pt x="11618" y="15588"/>
                    <a:pt x="11559" y="15648"/>
                    <a:pt x="11502" y="15709"/>
                  </a:cubicBezTo>
                  <a:cubicBezTo>
                    <a:pt x="11538" y="15626"/>
                    <a:pt x="11576" y="15545"/>
                    <a:pt x="11613" y="15463"/>
                  </a:cubicBezTo>
                  <a:cubicBezTo>
                    <a:pt x="11655" y="15371"/>
                    <a:pt x="11697" y="15280"/>
                    <a:pt x="11738" y="15187"/>
                  </a:cubicBezTo>
                  <a:cubicBezTo>
                    <a:pt x="11779" y="15096"/>
                    <a:pt x="11822" y="15005"/>
                    <a:pt x="11855" y="14911"/>
                  </a:cubicBezTo>
                  <a:cubicBezTo>
                    <a:pt x="11925" y="14725"/>
                    <a:pt x="11994" y="14538"/>
                    <a:pt x="12064" y="14354"/>
                  </a:cubicBezTo>
                  <a:lnTo>
                    <a:pt x="12116" y="14216"/>
                  </a:lnTo>
                  <a:lnTo>
                    <a:pt x="12158" y="14075"/>
                  </a:lnTo>
                  <a:cubicBezTo>
                    <a:pt x="12188" y="13983"/>
                    <a:pt x="12215" y="13888"/>
                    <a:pt x="12245" y="13796"/>
                  </a:cubicBezTo>
                  <a:cubicBezTo>
                    <a:pt x="12298" y="13611"/>
                    <a:pt x="12361" y="13429"/>
                    <a:pt x="12400" y="13242"/>
                  </a:cubicBezTo>
                  <a:cubicBezTo>
                    <a:pt x="12443" y="13057"/>
                    <a:pt x="12486" y="12875"/>
                    <a:pt x="12529" y="12693"/>
                  </a:cubicBezTo>
                  <a:cubicBezTo>
                    <a:pt x="12551" y="12604"/>
                    <a:pt x="12566" y="12511"/>
                    <a:pt x="12581" y="12422"/>
                  </a:cubicBezTo>
                  <a:cubicBezTo>
                    <a:pt x="12597" y="12331"/>
                    <a:pt x="12611" y="12240"/>
                    <a:pt x="12626" y="12151"/>
                  </a:cubicBezTo>
                  <a:cubicBezTo>
                    <a:pt x="12642" y="12062"/>
                    <a:pt x="12657" y="11974"/>
                    <a:pt x="12672" y="11885"/>
                  </a:cubicBezTo>
                  <a:cubicBezTo>
                    <a:pt x="12678" y="11841"/>
                    <a:pt x="12686" y="11797"/>
                    <a:pt x="12693" y="11753"/>
                  </a:cubicBezTo>
                  <a:cubicBezTo>
                    <a:pt x="12698" y="11709"/>
                    <a:pt x="12702" y="11666"/>
                    <a:pt x="12706" y="11622"/>
                  </a:cubicBezTo>
                  <a:cubicBezTo>
                    <a:pt x="12725" y="11446"/>
                    <a:pt x="12743" y="11274"/>
                    <a:pt x="12759" y="11104"/>
                  </a:cubicBezTo>
                  <a:cubicBezTo>
                    <a:pt x="12782" y="10935"/>
                    <a:pt x="12784" y="10766"/>
                    <a:pt x="12792" y="10602"/>
                  </a:cubicBezTo>
                  <a:cubicBezTo>
                    <a:pt x="12798" y="10436"/>
                    <a:pt x="12803" y="10276"/>
                    <a:pt x="12810" y="10117"/>
                  </a:cubicBezTo>
                  <a:cubicBezTo>
                    <a:pt x="12806" y="9800"/>
                    <a:pt x="12798" y="9496"/>
                    <a:pt x="12787" y="9207"/>
                  </a:cubicBezTo>
                  <a:cubicBezTo>
                    <a:pt x="12761" y="8920"/>
                    <a:pt x="12737" y="8647"/>
                    <a:pt x="12711" y="8391"/>
                  </a:cubicBezTo>
                  <a:cubicBezTo>
                    <a:pt x="12670" y="8136"/>
                    <a:pt x="12633" y="7899"/>
                    <a:pt x="12598" y="7678"/>
                  </a:cubicBezTo>
                  <a:cubicBezTo>
                    <a:pt x="12584" y="7567"/>
                    <a:pt x="12555" y="7463"/>
                    <a:pt x="12534" y="7364"/>
                  </a:cubicBezTo>
                  <a:cubicBezTo>
                    <a:pt x="12511" y="7264"/>
                    <a:pt x="12488" y="7170"/>
                    <a:pt x="12469" y="7079"/>
                  </a:cubicBezTo>
                  <a:cubicBezTo>
                    <a:pt x="12426" y="6900"/>
                    <a:pt x="12392" y="6738"/>
                    <a:pt x="12347" y="6601"/>
                  </a:cubicBezTo>
                  <a:cubicBezTo>
                    <a:pt x="12305" y="6465"/>
                    <a:pt x="12269" y="6348"/>
                    <a:pt x="12240" y="6252"/>
                  </a:cubicBezTo>
                  <a:cubicBezTo>
                    <a:pt x="12181" y="6064"/>
                    <a:pt x="12150" y="5963"/>
                    <a:pt x="12150" y="5963"/>
                  </a:cubicBezTo>
                  <a:lnTo>
                    <a:pt x="12150" y="5963"/>
                  </a:lnTo>
                  <a:cubicBezTo>
                    <a:pt x="12233" y="6374"/>
                    <a:pt x="12334" y="6780"/>
                    <a:pt x="12386" y="7192"/>
                  </a:cubicBezTo>
                  <a:cubicBezTo>
                    <a:pt x="12459" y="7601"/>
                    <a:pt x="12485" y="8014"/>
                    <a:pt x="12529" y="8420"/>
                  </a:cubicBezTo>
                  <a:cubicBezTo>
                    <a:pt x="12540" y="8829"/>
                    <a:pt x="12574" y="9233"/>
                    <a:pt x="12558" y="9633"/>
                  </a:cubicBezTo>
                  <a:cubicBezTo>
                    <a:pt x="12556" y="9733"/>
                    <a:pt x="12555" y="9832"/>
                    <a:pt x="12555" y="9931"/>
                  </a:cubicBezTo>
                  <a:lnTo>
                    <a:pt x="12553" y="10079"/>
                  </a:lnTo>
                  <a:lnTo>
                    <a:pt x="12542" y="10227"/>
                  </a:lnTo>
                  <a:cubicBezTo>
                    <a:pt x="12529" y="10423"/>
                    <a:pt x="12517" y="10618"/>
                    <a:pt x="12504" y="10811"/>
                  </a:cubicBezTo>
                  <a:cubicBezTo>
                    <a:pt x="12501" y="10909"/>
                    <a:pt x="12485" y="11005"/>
                    <a:pt x="12473" y="11099"/>
                  </a:cubicBezTo>
                  <a:cubicBezTo>
                    <a:pt x="12462" y="11195"/>
                    <a:pt x="12451" y="11290"/>
                    <a:pt x="12439" y="11385"/>
                  </a:cubicBezTo>
                  <a:cubicBezTo>
                    <a:pt x="12428" y="11479"/>
                    <a:pt x="12418" y="11573"/>
                    <a:pt x="12407" y="11666"/>
                  </a:cubicBezTo>
                  <a:cubicBezTo>
                    <a:pt x="12397" y="11760"/>
                    <a:pt x="12376" y="11851"/>
                    <a:pt x="12361" y="11943"/>
                  </a:cubicBezTo>
                  <a:cubicBezTo>
                    <a:pt x="12329" y="12127"/>
                    <a:pt x="12298" y="12309"/>
                    <a:pt x="12267" y="12487"/>
                  </a:cubicBezTo>
                  <a:cubicBezTo>
                    <a:pt x="12232" y="12666"/>
                    <a:pt x="12186" y="12839"/>
                    <a:pt x="12149" y="13013"/>
                  </a:cubicBezTo>
                  <a:cubicBezTo>
                    <a:pt x="12079" y="13361"/>
                    <a:pt x="11970" y="13689"/>
                    <a:pt x="11881" y="14010"/>
                  </a:cubicBezTo>
                  <a:cubicBezTo>
                    <a:pt x="11869" y="14051"/>
                    <a:pt x="11858" y="14090"/>
                    <a:pt x="11847" y="14130"/>
                  </a:cubicBezTo>
                  <a:cubicBezTo>
                    <a:pt x="11834" y="14169"/>
                    <a:pt x="11821" y="14208"/>
                    <a:pt x="11808" y="14247"/>
                  </a:cubicBezTo>
                  <a:cubicBezTo>
                    <a:pt x="11780" y="14324"/>
                    <a:pt x="11754" y="14401"/>
                    <a:pt x="11727" y="14478"/>
                  </a:cubicBezTo>
                  <a:cubicBezTo>
                    <a:pt x="11675" y="14629"/>
                    <a:pt x="11623" y="14778"/>
                    <a:pt x="11572" y="14924"/>
                  </a:cubicBezTo>
                  <a:cubicBezTo>
                    <a:pt x="11452" y="15210"/>
                    <a:pt x="11347" y="15488"/>
                    <a:pt x="11233" y="15746"/>
                  </a:cubicBezTo>
                  <a:cubicBezTo>
                    <a:pt x="11155" y="15907"/>
                    <a:pt x="11082" y="16062"/>
                    <a:pt x="11011" y="16212"/>
                  </a:cubicBezTo>
                  <a:cubicBezTo>
                    <a:pt x="10868" y="16358"/>
                    <a:pt x="10726" y="16506"/>
                    <a:pt x="10583" y="16650"/>
                  </a:cubicBezTo>
                  <a:cubicBezTo>
                    <a:pt x="10493" y="16741"/>
                    <a:pt x="10408" y="16837"/>
                    <a:pt x="10322" y="16933"/>
                  </a:cubicBezTo>
                  <a:cubicBezTo>
                    <a:pt x="10236" y="17027"/>
                    <a:pt x="10150" y="17121"/>
                    <a:pt x="10066" y="17217"/>
                  </a:cubicBezTo>
                  <a:cubicBezTo>
                    <a:pt x="9895" y="17405"/>
                    <a:pt x="9725" y="17592"/>
                    <a:pt x="9557" y="17779"/>
                  </a:cubicBezTo>
                  <a:cubicBezTo>
                    <a:pt x="9388" y="17965"/>
                    <a:pt x="9223" y="18151"/>
                    <a:pt x="9057" y="18334"/>
                  </a:cubicBezTo>
                  <a:cubicBezTo>
                    <a:pt x="8973" y="18425"/>
                    <a:pt x="8892" y="18518"/>
                    <a:pt x="8814" y="18613"/>
                  </a:cubicBezTo>
                  <a:cubicBezTo>
                    <a:pt x="8734" y="18707"/>
                    <a:pt x="8656" y="18802"/>
                    <a:pt x="8578" y="18894"/>
                  </a:cubicBezTo>
                  <a:cubicBezTo>
                    <a:pt x="8356" y="19160"/>
                    <a:pt x="8138" y="19422"/>
                    <a:pt x="7921" y="19682"/>
                  </a:cubicBezTo>
                  <a:cubicBezTo>
                    <a:pt x="7955" y="19604"/>
                    <a:pt x="7990" y="19524"/>
                    <a:pt x="8025" y="19446"/>
                  </a:cubicBezTo>
                  <a:cubicBezTo>
                    <a:pt x="8072" y="19339"/>
                    <a:pt x="8120" y="19235"/>
                    <a:pt x="8158" y="19125"/>
                  </a:cubicBezTo>
                  <a:cubicBezTo>
                    <a:pt x="8237" y="18907"/>
                    <a:pt x="8317" y="18691"/>
                    <a:pt x="8395" y="18477"/>
                  </a:cubicBezTo>
                  <a:lnTo>
                    <a:pt x="8453" y="18316"/>
                  </a:lnTo>
                  <a:lnTo>
                    <a:pt x="8502" y="18152"/>
                  </a:lnTo>
                  <a:cubicBezTo>
                    <a:pt x="8533" y="18043"/>
                    <a:pt x="8565" y="17935"/>
                    <a:pt x="8596" y="17827"/>
                  </a:cubicBezTo>
                  <a:cubicBezTo>
                    <a:pt x="8658" y="17611"/>
                    <a:pt x="8728" y="17400"/>
                    <a:pt x="8770" y="17183"/>
                  </a:cubicBezTo>
                  <a:cubicBezTo>
                    <a:pt x="8819" y="16969"/>
                    <a:pt x="8866" y="16756"/>
                    <a:pt x="8913" y="16545"/>
                  </a:cubicBezTo>
                  <a:cubicBezTo>
                    <a:pt x="8937" y="16441"/>
                    <a:pt x="8952" y="16334"/>
                    <a:pt x="8970" y="16228"/>
                  </a:cubicBezTo>
                  <a:cubicBezTo>
                    <a:pt x="8986" y="16124"/>
                    <a:pt x="9002" y="16019"/>
                    <a:pt x="9018" y="15915"/>
                  </a:cubicBezTo>
                  <a:cubicBezTo>
                    <a:pt x="9033" y="15811"/>
                    <a:pt x="9049" y="15709"/>
                    <a:pt x="9065" y="15606"/>
                  </a:cubicBezTo>
                  <a:cubicBezTo>
                    <a:pt x="9072" y="15554"/>
                    <a:pt x="9082" y="15504"/>
                    <a:pt x="9088" y="15452"/>
                  </a:cubicBezTo>
                  <a:cubicBezTo>
                    <a:pt x="9093" y="15402"/>
                    <a:pt x="9098" y="15350"/>
                    <a:pt x="9101" y="15299"/>
                  </a:cubicBezTo>
                  <a:cubicBezTo>
                    <a:pt x="9121" y="15096"/>
                    <a:pt x="9138" y="14895"/>
                    <a:pt x="9155" y="14699"/>
                  </a:cubicBezTo>
                  <a:cubicBezTo>
                    <a:pt x="9177" y="14501"/>
                    <a:pt x="9177" y="14306"/>
                    <a:pt x="9182" y="14116"/>
                  </a:cubicBezTo>
                  <a:cubicBezTo>
                    <a:pt x="9187" y="13924"/>
                    <a:pt x="9190" y="13736"/>
                    <a:pt x="9195" y="13552"/>
                  </a:cubicBezTo>
                  <a:cubicBezTo>
                    <a:pt x="9192" y="13369"/>
                    <a:pt x="9181" y="13189"/>
                    <a:pt x="9174" y="13013"/>
                  </a:cubicBezTo>
                  <a:cubicBezTo>
                    <a:pt x="9166" y="12838"/>
                    <a:pt x="9161" y="12666"/>
                    <a:pt x="9150" y="12498"/>
                  </a:cubicBezTo>
                  <a:cubicBezTo>
                    <a:pt x="9112" y="12166"/>
                    <a:pt x="9080" y="11849"/>
                    <a:pt x="9044" y="11554"/>
                  </a:cubicBezTo>
                  <a:cubicBezTo>
                    <a:pt x="8991" y="11260"/>
                    <a:pt x="8942" y="10984"/>
                    <a:pt x="8895" y="10729"/>
                  </a:cubicBezTo>
                  <a:cubicBezTo>
                    <a:pt x="8875" y="10602"/>
                    <a:pt x="8840" y="10482"/>
                    <a:pt x="8812" y="10367"/>
                  </a:cubicBezTo>
                  <a:cubicBezTo>
                    <a:pt x="8783" y="10253"/>
                    <a:pt x="8755" y="10143"/>
                    <a:pt x="8729" y="10039"/>
                  </a:cubicBezTo>
                  <a:cubicBezTo>
                    <a:pt x="8677" y="9832"/>
                    <a:pt x="8632" y="9646"/>
                    <a:pt x="8575" y="9488"/>
                  </a:cubicBezTo>
                  <a:cubicBezTo>
                    <a:pt x="8523" y="9331"/>
                    <a:pt x="8479" y="9196"/>
                    <a:pt x="8442" y="9087"/>
                  </a:cubicBezTo>
                  <a:cubicBezTo>
                    <a:pt x="8369" y="8870"/>
                    <a:pt x="8330" y="8754"/>
                    <a:pt x="8330" y="8754"/>
                  </a:cubicBezTo>
                  <a:lnTo>
                    <a:pt x="8330" y="8754"/>
                  </a:lnTo>
                  <a:cubicBezTo>
                    <a:pt x="8437" y="9228"/>
                    <a:pt x="8567" y="9694"/>
                    <a:pt x="8637" y="10173"/>
                  </a:cubicBezTo>
                  <a:cubicBezTo>
                    <a:pt x="8734" y="10644"/>
                    <a:pt x="8771" y="11123"/>
                    <a:pt x="8833" y="11592"/>
                  </a:cubicBezTo>
                  <a:cubicBezTo>
                    <a:pt x="8848" y="11828"/>
                    <a:pt x="8861" y="12063"/>
                    <a:pt x="8875" y="12297"/>
                  </a:cubicBezTo>
                  <a:cubicBezTo>
                    <a:pt x="8896" y="12531"/>
                    <a:pt x="8892" y="12765"/>
                    <a:pt x="8893" y="12997"/>
                  </a:cubicBezTo>
                  <a:cubicBezTo>
                    <a:pt x="8895" y="13112"/>
                    <a:pt x="8895" y="13228"/>
                    <a:pt x="8895" y="13343"/>
                  </a:cubicBezTo>
                  <a:lnTo>
                    <a:pt x="8896" y="13515"/>
                  </a:lnTo>
                  <a:lnTo>
                    <a:pt x="8888" y="13685"/>
                  </a:lnTo>
                  <a:cubicBezTo>
                    <a:pt x="8877" y="13914"/>
                    <a:pt x="8866" y="14140"/>
                    <a:pt x="8854" y="14364"/>
                  </a:cubicBezTo>
                  <a:cubicBezTo>
                    <a:pt x="8853" y="14476"/>
                    <a:pt x="8835" y="14587"/>
                    <a:pt x="8825" y="14699"/>
                  </a:cubicBezTo>
                  <a:cubicBezTo>
                    <a:pt x="8814" y="14809"/>
                    <a:pt x="8801" y="14919"/>
                    <a:pt x="8789" y="15028"/>
                  </a:cubicBezTo>
                  <a:cubicBezTo>
                    <a:pt x="8778" y="15139"/>
                    <a:pt x="8767" y="15247"/>
                    <a:pt x="8757" y="15356"/>
                  </a:cubicBezTo>
                  <a:cubicBezTo>
                    <a:pt x="8747" y="15463"/>
                    <a:pt x="8723" y="15571"/>
                    <a:pt x="8708" y="15678"/>
                  </a:cubicBezTo>
                  <a:cubicBezTo>
                    <a:pt x="8674" y="15890"/>
                    <a:pt x="8640" y="16101"/>
                    <a:pt x="8606" y="16309"/>
                  </a:cubicBezTo>
                  <a:cubicBezTo>
                    <a:pt x="8568" y="16517"/>
                    <a:pt x="8518" y="16720"/>
                    <a:pt x="8476" y="16920"/>
                  </a:cubicBezTo>
                  <a:cubicBezTo>
                    <a:pt x="8400" y="17324"/>
                    <a:pt x="8278" y="17706"/>
                    <a:pt x="8180" y="18081"/>
                  </a:cubicBezTo>
                  <a:cubicBezTo>
                    <a:pt x="8167" y="18126"/>
                    <a:pt x="8154" y="18173"/>
                    <a:pt x="8141" y="18219"/>
                  </a:cubicBezTo>
                  <a:cubicBezTo>
                    <a:pt x="8127" y="18264"/>
                    <a:pt x="8112" y="18310"/>
                    <a:pt x="8096" y="18355"/>
                  </a:cubicBezTo>
                  <a:cubicBezTo>
                    <a:pt x="8067" y="18444"/>
                    <a:pt x="8036" y="18534"/>
                    <a:pt x="8007" y="18623"/>
                  </a:cubicBezTo>
                  <a:cubicBezTo>
                    <a:pt x="7947" y="18800"/>
                    <a:pt x="7888" y="18974"/>
                    <a:pt x="7831" y="19143"/>
                  </a:cubicBezTo>
                  <a:cubicBezTo>
                    <a:pt x="7765" y="19310"/>
                    <a:pt x="7700" y="19472"/>
                    <a:pt x="7635" y="19633"/>
                  </a:cubicBezTo>
                  <a:cubicBezTo>
                    <a:pt x="7604" y="19713"/>
                    <a:pt x="7572" y="19790"/>
                    <a:pt x="7541" y="19868"/>
                  </a:cubicBezTo>
                  <a:cubicBezTo>
                    <a:pt x="7510" y="19946"/>
                    <a:pt x="7481" y="20024"/>
                    <a:pt x="7445" y="20097"/>
                  </a:cubicBezTo>
                  <a:cubicBezTo>
                    <a:pt x="7382" y="20231"/>
                    <a:pt x="7321" y="20360"/>
                    <a:pt x="7263" y="20487"/>
                  </a:cubicBezTo>
                  <a:cubicBezTo>
                    <a:pt x="7247" y="20507"/>
                    <a:pt x="7231" y="20528"/>
                    <a:pt x="7216" y="20547"/>
                  </a:cubicBezTo>
                  <a:cubicBezTo>
                    <a:pt x="7075" y="20731"/>
                    <a:pt x="6933" y="20912"/>
                    <a:pt x="6794" y="21093"/>
                  </a:cubicBezTo>
                  <a:cubicBezTo>
                    <a:pt x="6516" y="21453"/>
                    <a:pt x="6243" y="21807"/>
                    <a:pt x="5977" y="22153"/>
                  </a:cubicBezTo>
                  <a:cubicBezTo>
                    <a:pt x="5724" y="22510"/>
                    <a:pt x="5475" y="22858"/>
                    <a:pt x="5232" y="23199"/>
                  </a:cubicBezTo>
                  <a:cubicBezTo>
                    <a:pt x="5110" y="23369"/>
                    <a:pt x="4990" y="23538"/>
                    <a:pt x="4871" y="23704"/>
                  </a:cubicBezTo>
                  <a:cubicBezTo>
                    <a:pt x="4754" y="23871"/>
                    <a:pt x="4634" y="24033"/>
                    <a:pt x="4527" y="24202"/>
                  </a:cubicBezTo>
                  <a:cubicBezTo>
                    <a:pt x="4310" y="24535"/>
                    <a:pt x="4097" y="24860"/>
                    <a:pt x="3889" y="25175"/>
                  </a:cubicBezTo>
                  <a:cubicBezTo>
                    <a:pt x="3808" y="25300"/>
                    <a:pt x="3727" y="25421"/>
                    <a:pt x="3647" y="25543"/>
                  </a:cubicBezTo>
                  <a:cubicBezTo>
                    <a:pt x="3701" y="25408"/>
                    <a:pt x="3754" y="25272"/>
                    <a:pt x="3808" y="25137"/>
                  </a:cubicBezTo>
                  <a:cubicBezTo>
                    <a:pt x="3844" y="25043"/>
                    <a:pt x="3881" y="24949"/>
                    <a:pt x="3915" y="24853"/>
                  </a:cubicBezTo>
                  <a:cubicBezTo>
                    <a:pt x="3947" y="24757"/>
                    <a:pt x="3978" y="24662"/>
                    <a:pt x="4011" y="24566"/>
                  </a:cubicBezTo>
                  <a:cubicBezTo>
                    <a:pt x="4071" y="24374"/>
                    <a:pt x="4139" y="24186"/>
                    <a:pt x="4191" y="23994"/>
                  </a:cubicBezTo>
                  <a:cubicBezTo>
                    <a:pt x="4243" y="23803"/>
                    <a:pt x="4293" y="23611"/>
                    <a:pt x="4345" y="23423"/>
                  </a:cubicBezTo>
                  <a:lnTo>
                    <a:pt x="4383" y="23280"/>
                  </a:lnTo>
                  <a:lnTo>
                    <a:pt x="4413" y="23137"/>
                  </a:lnTo>
                  <a:cubicBezTo>
                    <a:pt x="4433" y="23043"/>
                    <a:pt x="4452" y="22947"/>
                    <a:pt x="4472" y="22853"/>
                  </a:cubicBezTo>
                  <a:cubicBezTo>
                    <a:pt x="4509" y="22664"/>
                    <a:pt x="4556" y="22478"/>
                    <a:pt x="4581" y="22291"/>
                  </a:cubicBezTo>
                  <a:cubicBezTo>
                    <a:pt x="4608" y="22103"/>
                    <a:pt x="4638" y="21918"/>
                    <a:pt x="4665" y="21736"/>
                  </a:cubicBezTo>
                  <a:cubicBezTo>
                    <a:pt x="4680" y="21645"/>
                    <a:pt x="4688" y="21552"/>
                    <a:pt x="4698" y="21461"/>
                  </a:cubicBezTo>
                  <a:cubicBezTo>
                    <a:pt x="4706" y="21370"/>
                    <a:pt x="4714" y="21279"/>
                    <a:pt x="4724" y="21190"/>
                  </a:cubicBezTo>
                  <a:cubicBezTo>
                    <a:pt x="4732" y="21101"/>
                    <a:pt x="4740" y="21011"/>
                    <a:pt x="4748" y="20922"/>
                  </a:cubicBezTo>
                  <a:cubicBezTo>
                    <a:pt x="4753" y="20878"/>
                    <a:pt x="4756" y="20835"/>
                    <a:pt x="4761" y="20791"/>
                  </a:cubicBezTo>
                  <a:cubicBezTo>
                    <a:pt x="4763" y="20745"/>
                    <a:pt x="4764" y="20701"/>
                    <a:pt x="4766" y="20658"/>
                  </a:cubicBezTo>
                  <a:cubicBezTo>
                    <a:pt x="4772" y="20482"/>
                    <a:pt x="4780" y="20310"/>
                    <a:pt x="4787" y="20141"/>
                  </a:cubicBezTo>
                  <a:cubicBezTo>
                    <a:pt x="4797" y="19971"/>
                    <a:pt x="4790" y="19803"/>
                    <a:pt x="4789" y="19639"/>
                  </a:cubicBezTo>
                  <a:cubicBezTo>
                    <a:pt x="4787" y="19475"/>
                    <a:pt x="4784" y="19315"/>
                    <a:pt x="4780" y="19157"/>
                  </a:cubicBezTo>
                  <a:cubicBezTo>
                    <a:pt x="4761" y="18842"/>
                    <a:pt x="4740" y="18540"/>
                    <a:pt x="4714" y="18253"/>
                  </a:cubicBezTo>
                  <a:cubicBezTo>
                    <a:pt x="4678" y="17967"/>
                    <a:pt x="4644" y="17696"/>
                    <a:pt x="4608" y="17443"/>
                  </a:cubicBezTo>
                  <a:cubicBezTo>
                    <a:pt x="4561" y="17191"/>
                    <a:pt x="4516" y="16954"/>
                    <a:pt x="4475" y="16736"/>
                  </a:cubicBezTo>
                  <a:cubicBezTo>
                    <a:pt x="4457" y="16628"/>
                    <a:pt x="4426" y="16525"/>
                    <a:pt x="4404" y="16426"/>
                  </a:cubicBezTo>
                  <a:cubicBezTo>
                    <a:pt x="4378" y="16327"/>
                    <a:pt x="4355" y="16233"/>
                    <a:pt x="4332" y="16144"/>
                  </a:cubicBezTo>
                  <a:cubicBezTo>
                    <a:pt x="4288" y="15965"/>
                    <a:pt x="4249" y="15804"/>
                    <a:pt x="4204" y="15670"/>
                  </a:cubicBezTo>
                  <a:cubicBezTo>
                    <a:pt x="4160" y="15533"/>
                    <a:pt x="4124" y="15416"/>
                    <a:pt x="4094" y="15322"/>
                  </a:cubicBezTo>
                  <a:cubicBezTo>
                    <a:pt x="4035" y="15134"/>
                    <a:pt x="4003" y="15035"/>
                    <a:pt x="4003" y="15035"/>
                  </a:cubicBezTo>
                  <a:lnTo>
                    <a:pt x="4003" y="15035"/>
                  </a:lnTo>
                  <a:cubicBezTo>
                    <a:pt x="4089" y="15444"/>
                    <a:pt x="4191" y="15847"/>
                    <a:pt x="4253" y="16257"/>
                  </a:cubicBezTo>
                  <a:cubicBezTo>
                    <a:pt x="4332" y="16665"/>
                    <a:pt x="4373" y="17076"/>
                    <a:pt x="4426" y="17478"/>
                  </a:cubicBezTo>
                  <a:cubicBezTo>
                    <a:pt x="4443" y="17681"/>
                    <a:pt x="4459" y="17884"/>
                    <a:pt x="4475" y="18086"/>
                  </a:cubicBezTo>
                  <a:cubicBezTo>
                    <a:pt x="4482" y="18186"/>
                    <a:pt x="4496" y="18287"/>
                    <a:pt x="4496" y="18386"/>
                  </a:cubicBezTo>
                  <a:cubicBezTo>
                    <a:pt x="4500" y="18487"/>
                    <a:pt x="4503" y="18587"/>
                    <a:pt x="4508" y="18686"/>
                  </a:cubicBezTo>
                  <a:cubicBezTo>
                    <a:pt x="4511" y="18787"/>
                    <a:pt x="4514" y="18886"/>
                    <a:pt x="4517" y="18985"/>
                  </a:cubicBezTo>
                  <a:lnTo>
                    <a:pt x="4522" y="19133"/>
                  </a:lnTo>
                  <a:lnTo>
                    <a:pt x="4521" y="19281"/>
                  </a:lnTo>
                  <a:cubicBezTo>
                    <a:pt x="4519" y="19477"/>
                    <a:pt x="4517" y="19672"/>
                    <a:pt x="4516" y="19865"/>
                  </a:cubicBezTo>
                  <a:cubicBezTo>
                    <a:pt x="4516" y="19963"/>
                    <a:pt x="4508" y="20058"/>
                    <a:pt x="4503" y="20154"/>
                  </a:cubicBezTo>
                  <a:cubicBezTo>
                    <a:pt x="4498" y="20250"/>
                    <a:pt x="4491" y="20344"/>
                    <a:pt x="4487" y="20440"/>
                  </a:cubicBezTo>
                  <a:cubicBezTo>
                    <a:pt x="4482" y="20534"/>
                    <a:pt x="4477" y="20628"/>
                    <a:pt x="4472" y="20722"/>
                  </a:cubicBezTo>
                  <a:cubicBezTo>
                    <a:pt x="4467" y="20817"/>
                    <a:pt x="4454" y="20909"/>
                    <a:pt x="4444" y="21002"/>
                  </a:cubicBezTo>
                  <a:cubicBezTo>
                    <a:pt x="4426" y="21187"/>
                    <a:pt x="4409" y="21369"/>
                    <a:pt x="4389" y="21551"/>
                  </a:cubicBezTo>
                  <a:cubicBezTo>
                    <a:pt x="4366" y="21731"/>
                    <a:pt x="4337" y="21908"/>
                    <a:pt x="4313" y="22083"/>
                  </a:cubicBezTo>
                  <a:cubicBezTo>
                    <a:pt x="4269" y="22434"/>
                    <a:pt x="4191" y="22770"/>
                    <a:pt x="4133" y="23098"/>
                  </a:cubicBezTo>
                  <a:cubicBezTo>
                    <a:pt x="4124" y="23139"/>
                    <a:pt x="4116" y="23179"/>
                    <a:pt x="4108" y="23220"/>
                  </a:cubicBezTo>
                  <a:cubicBezTo>
                    <a:pt x="4098" y="23260"/>
                    <a:pt x="4089" y="23299"/>
                    <a:pt x="4079" y="23340"/>
                  </a:cubicBezTo>
                  <a:cubicBezTo>
                    <a:pt x="4061" y="23419"/>
                    <a:pt x="4042" y="23497"/>
                    <a:pt x="4022" y="23577"/>
                  </a:cubicBezTo>
                  <a:cubicBezTo>
                    <a:pt x="3985" y="23733"/>
                    <a:pt x="3951" y="23887"/>
                    <a:pt x="3912" y="24036"/>
                  </a:cubicBezTo>
                  <a:cubicBezTo>
                    <a:pt x="3824" y="24332"/>
                    <a:pt x="3749" y="24619"/>
                    <a:pt x="3663" y="24887"/>
                  </a:cubicBezTo>
                  <a:cubicBezTo>
                    <a:pt x="3572" y="25155"/>
                    <a:pt x="3491" y="25410"/>
                    <a:pt x="3407" y="25647"/>
                  </a:cubicBezTo>
                  <a:cubicBezTo>
                    <a:pt x="3317" y="25881"/>
                    <a:pt x="3233" y="26102"/>
                    <a:pt x="3155" y="26305"/>
                  </a:cubicBezTo>
                  <a:cubicBezTo>
                    <a:pt x="3145" y="26327"/>
                    <a:pt x="3136" y="26349"/>
                    <a:pt x="3128" y="26371"/>
                  </a:cubicBezTo>
                  <a:cubicBezTo>
                    <a:pt x="2824" y="26876"/>
                    <a:pt x="2536" y="27352"/>
                    <a:pt x="2269" y="27799"/>
                  </a:cubicBezTo>
                  <a:cubicBezTo>
                    <a:pt x="2230" y="27863"/>
                    <a:pt x="2191" y="27928"/>
                    <a:pt x="2152" y="27993"/>
                  </a:cubicBezTo>
                  <a:cubicBezTo>
                    <a:pt x="2116" y="28060"/>
                    <a:pt x="2080" y="28125"/>
                    <a:pt x="2044" y="28188"/>
                  </a:cubicBezTo>
                  <a:cubicBezTo>
                    <a:pt x="1973" y="28318"/>
                    <a:pt x="1905" y="28443"/>
                    <a:pt x="1837" y="28567"/>
                  </a:cubicBezTo>
                  <a:cubicBezTo>
                    <a:pt x="1702" y="28813"/>
                    <a:pt x="1572" y="29047"/>
                    <a:pt x="1450" y="29271"/>
                  </a:cubicBezTo>
                  <a:cubicBezTo>
                    <a:pt x="1328" y="29494"/>
                    <a:pt x="1213" y="29705"/>
                    <a:pt x="1104" y="29903"/>
                  </a:cubicBezTo>
                  <a:cubicBezTo>
                    <a:pt x="1048" y="30002"/>
                    <a:pt x="999" y="30099"/>
                    <a:pt x="952" y="30195"/>
                  </a:cubicBezTo>
                  <a:cubicBezTo>
                    <a:pt x="905" y="30289"/>
                    <a:pt x="859" y="30382"/>
                    <a:pt x="815" y="30469"/>
                  </a:cubicBezTo>
                  <a:cubicBezTo>
                    <a:pt x="640" y="30823"/>
                    <a:pt x="491" y="31124"/>
                    <a:pt x="369" y="31367"/>
                  </a:cubicBezTo>
                  <a:cubicBezTo>
                    <a:pt x="129" y="31854"/>
                    <a:pt x="0" y="32114"/>
                    <a:pt x="0" y="32114"/>
                  </a:cubicBezTo>
                  <a:cubicBezTo>
                    <a:pt x="583" y="31122"/>
                    <a:pt x="1134" y="30114"/>
                    <a:pt x="1754" y="29148"/>
                  </a:cubicBezTo>
                  <a:cubicBezTo>
                    <a:pt x="1903" y="28904"/>
                    <a:pt x="2054" y="28659"/>
                    <a:pt x="2204" y="28416"/>
                  </a:cubicBezTo>
                  <a:cubicBezTo>
                    <a:pt x="2247" y="28349"/>
                    <a:pt x="2288" y="28281"/>
                    <a:pt x="2330" y="28213"/>
                  </a:cubicBezTo>
                  <a:cubicBezTo>
                    <a:pt x="2548" y="28005"/>
                    <a:pt x="2788" y="27821"/>
                    <a:pt x="3043" y="27667"/>
                  </a:cubicBezTo>
                  <a:cubicBezTo>
                    <a:pt x="3507" y="27383"/>
                    <a:pt x="4017" y="27183"/>
                    <a:pt x="4537" y="27044"/>
                  </a:cubicBezTo>
                  <a:cubicBezTo>
                    <a:pt x="5058" y="26904"/>
                    <a:pt x="5589" y="26816"/>
                    <a:pt x="6117" y="26758"/>
                  </a:cubicBezTo>
                  <a:cubicBezTo>
                    <a:pt x="6646" y="26699"/>
                    <a:pt x="7174" y="26664"/>
                    <a:pt x="7692" y="26654"/>
                  </a:cubicBezTo>
                  <a:cubicBezTo>
                    <a:pt x="7824" y="26651"/>
                    <a:pt x="7955" y="26650"/>
                    <a:pt x="8086" y="26650"/>
                  </a:cubicBezTo>
                  <a:cubicBezTo>
                    <a:pt x="8985" y="26650"/>
                    <a:pt x="9863" y="26702"/>
                    <a:pt x="10709" y="26724"/>
                  </a:cubicBezTo>
                  <a:cubicBezTo>
                    <a:pt x="10965" y="26731"/>
                    <a:pt x="11219" y="26735"/>
                    <a:pt x="11469" y="26735"/>
                  </a:cubicBezTo>
                  <a:cubicBezTo>
                    <a:pt x="12163" y="26735"/>
                    <a:pt x="12829" y="26704"/>
                    <a:pt x="13454" y="26616"/>
                  </a:cubicBezTo>
                  <a:cubicBezTo>
                    <a:pt x="13880" y="26555"/>
                    <a:pt x="14284" y="26465"/>
                    <a:pt x="14661" y="26360"/>
                  </a:cubicBezTo>
                  <a:cubicBezTo>
                    <a:pt x="15039" y="26253"/>
                    <a:pt x="15386" y="26118"/>
                    <a:pt x="15708" y="25978"/>
                  </a:cubicBezTo>
                  <a:cubicBezTo>
                    <a:pt x="15786" y="25941"/>
                    <a:pt x="15864" y="25904"/>
                    <a:pt x="15940" y="25866"/>
                  </a:cubicBezTo>
                  <a:cubicBezTo>
                    <a:pt x="15977" y="25847"/>
                    <a:pt x="16016" y="25829"/>
                    <a:pt x="16054" y="25811"/>
                  </a:cubicBezTo>
                  <a:cubicBezTo>
                    <a:pt x="16089" y="25790"/>
                    <a:pt x="16125" y="25771"/>
                    <a:pt x="16161" y="25749"/>
                  </a:cubicBezTo>
                  <a:cubicBezTo>
                    <a:pt x="16232" y="25710"/>
                    <a:pt x="16302" y="25671"/>
                    <a:pt x="16370" y="25633"/>
                  </a:cubicBezTo>
                  <a:cubicBezTo>
                    <a:pt x="16439" y="25590"/>
                    <a:pt x="16502" y="25548"/>
                    <a:pt x="16565" y="25506"/>
                  </a:cubicBezTo>
                  <a:cubicBezTo>
                    <a:pt x="16820" y="25344"/>
                    <a:pt x="17038" y="25167"/>
                    <a:pt x="17224" y="24999"/>
                  </a:cubicBezTo>
                  <a:cubicBezTo>
                    <a:pt x="17408" y="24829"/>
                    <a:pt x="17564" y="24668"/>
                    <a:pt x="17684" y="24515"/>
                  </a:cubicBezTo>
                  <a:cubicBezTo>
                    <a:pt x="17716" y="24478"/>
                    <a:pt x="17746" y="24442"/>
                    <a:pt x="17775" y="24408"/>
                  </a:cubicBezTo>
                  <a:cubicBezTo>
                    <a:pt x="17802" y="24373"/>
                    <a:pt x="17825" y="24337"/>
                    <a:pt x="17850" y="24303"/>
                  </a:cubicBezTo>
                  <a:cubicBezTo>
                    <a:pt x="17897" y="24236"/>
                    <a:pt x="17939" y="24174"/>
                    <a:pt x="17978" y="24119"/>
                  </a:cubicBezTo>
                  <a:cubicBezTo>
                    <a:pt x="18049" y="24007"/>
                    <a:pt x="18096" y="23915"/>
                    <a:pt x="18130" y="23856"/>
                  </a:cubicBezTo>
                  <a:cubicBezTo>
                    <a:pt x="18164" y="23796"/>
                    <a:pt x="18182" y="23765"/>
                    <a:pt x="18182" y="23765"/>
                  </a:cubicBezTo>
                  <a:lnTo>
                    <a:pt x="18182" y="23765"/>
                  </a:lnTo>
                  <a:cubicBezTo>
                    <a:pt x="17875" y="24239"/>
                    <a:pt x="17481" y="24645"/>
                    <a:pt x="17038" y="24973"/>
                  </a:cubicBezTo>
                  <a:lnTo>
                    <a:pt x="17034" y="24973"/>
                  </a:lnTo>
                  <a:cubicBezTo>
                    <a:pt x="16591" y="25303"/>
                    <a:pt x="16101" y="25559"/>
                    <a:pt x="15594" y="25754"/>
                  </a:cubicBezTo>
                  <a:cubicBezTo>
                    <a:pt x="15086" y="25949"/>
                    <a:pt x="14563" y="26086"/>
                    <a:pt x="14039" y="26178"/>
                  </a:cubicBezTo>
                  <a:cubicBezTo>
                    <a:pt x="13516" y="26272"/>
                    <a:pt x="12991" y="26316"/>
                    <a:pt x="12472" y="26334"/>
                  </a:cubicBezTo>
                  <a:cubicBezTo>
                    <a:pt x="12253" y="26341"/>
                    <a:pt x="12035" y="26344"/>
                    <a:pt x="11818" y="26344"/>
                  </a:cubicBezTo>
                  <a:cubicBezTo>
                    <a:pt x="11008" y="26344"/>
                    <a:pt x="10218" y="26302"/>
                    <a:pt x="9457" y="26280"/>
                  </a:cubicBezTo>
                  <a:cubicBezTo>
                    <a:pt x="9117" y="26270"/>
                    <a:pt x="8783" y="26264"/>
                    <a:pt x="8456" y="26264"/>
                  </a:cubicBezTo>
                  <a:cubicBezTo>
                    <a:pt x="8318" y="26264"/>
                    <a:pt x="8180" y="26265"/>
                    <a:pt x="8044" y="26267"/>
                  </a:cubicBezTo>
                  <a:cubicBezTo>
                    <a:pt x="7588" y="26277"/>
                    <a:pt x="7143" y="26305"/>
                    <a:pt x="6722" y="26350"/>
                  </a:cubicBezTo>
                  <a:cubicBezTo>
                    <a:pt x="6300" y="26396"/>
                    <a:pt x="5898" y="26456"/>
                    <a:pt x="5518" y="26530"/>
                  </a:cubicBezTo>
                  <a:cubicBezTo>
                    <a:pt x="5138" y="26608"/>
                    <a:pt x="4780" y="26701"/>
                    <a:pt x="4451" y="26810"/>
                  </a:cubicBezTo>
                  <a:cubicBezTo>
                    <a:pt x="4124" y="26923"/>
                    <a:pt x="3821" y="27042"/>
                    <a:pt x="3556" y="27185"/>
                  </a:cubicBezTo>
                  <a:cubicBezTo>
                    <a:pt x="3491" y="27220"/>
                    <a:pt x="3425" y="27251"/>
                    <a:pt x="3363" y="27289"/>
                  </a:cubicBezTo>
                  <a:cubicBezTo>
                    <a:pt x="3301" y="27326"/>
                    <a:pt x="3241" y="27363"/>
                    <a:pt x="3183" y="27399"/>
                  </a:cubicBezTo>
                  <a:cubicBezTo>
                    <a:pt x="3063" y="27467"/>
                    <a:pt x="2962" y="27552"/>
                    <a:pt x="2860" y="27622"/>
                  </a:cubicBezTo>
                  <a:cubicBezTo>
                    <a:pt x="2736" y="27717"/>
                    <a:pt x="2626" y="27812"/>
                    <a:pt x="2528" y="27904"/>
                  </a:cubicBezTo>
                  <a:lnTo>
                    <a:pt x="2666" y="27695"/>
                  </a:lnTo>
                  <a:cubicBezTo>
                    <a:pt x="2981" y="27219"/>
                    <a:pt x="3295" y="26743"/>
                    <a:pt x="3608" y="26271"/>
                  </a:cubicBezTo>
                  <a:cubicBezTo>
                    <a:pt x="3831" y="25948"/>
                    <a:pt x="4056" y="25629"/>
                    <a:pt x="4282" y="25311"/>
                  </a:cubicBezTo>
                  <a:cubicBezTo>
                    <a:pt x="4597" y="24978"/>
                    <a:pt x="4936" y="24671"/>
                    <a:pt x="5300" y="24405"/>
                  </a:cubicBezTo>
                  <a:cubicBezTo>
                    <a:pt x="5768" y="24059"/>
                    <a:pt x="6271" y="23773"/>
                    <a:pt x="6792" y="23540"/>
                  </a:cubicBezTo>
                  <a:cubicBezTo>
                    <a:pt x="7312" y="23307"/>
                    <a:pt x="7851" y="23126"/>
                    <a:pt x="8390" y="22979"/>
                  </a:cubicBezTo>
                  <a:cubicBezTo>
                    <a:pt x="9466" y="22687"/>
                    <a:pt x="10548" y="22538"/>
                    <a:pt x="11580" y="22413"/>
                  </a:cubicBezTo>
                  <a:cubicBezTo>
                    <a:pt x="12613" y="22288"/>
                    <a:pt x="13600" y="22185"/>
                    <a:pt x="14508" y="22031"/>
                  </a:cubicBezTo>
                  <a:cubicBezTo>
                    <a:pt x="14963" y="21953"/>
                    <a:pt x="15396" y="21866"/>
                    <a:pt x="15805" y="21765"/>
                  </a:cubicBezTo>
                  <a:cubicBezTo>
                    <a:pt x="16214" y="21663"/>
                    <a:pt x="16599" y="21549"/>
                    <a:pt x="16955" y="21427"/>
                  </a:cubicBezTo>
                  <a:cubicBezTo>
                    <a:pt x="17309" y="21299"/>
                    <a:pt x="17637" y="21171"/>
                    <a:pt x="17931" y="21029"/>
                  </a:cubicBezTo>
                  <a:cubicBezTo>
                    <a:pt x="18080" y="20963"/>
                    <a:pt x="18218" y="20890"/>
                    <a:pt x="18350" y="20820"/>
                  </a:cubicBezTo>
                  <a:cubicBezTo>
                    <a:pt x="18484" y="20752"/>
                    <a:pt x="18605" y="20675"/>
                    <a:pt x="18721" y="20607"/>
                  </a:cubicBezTo>
                  <a:cubicBezTo>
                    <a:pt x="18952" y="20466"/>
                    <a:pt x="19152" y="20331"/>
                    <a:pt x="19317" y="20203"/>
                  </a:cubicBezTo>
                  <a:cubicBezTo>
                    <a:pt x="19488" y="20081"/>
                    <a:pt x="19619" y="19958"/>
                    <a:pt x="19730" y="19867"/>
                  </a:cubicBezTo>
                  <a:cubicBezTo>
                    <a:pt x="19837" y="19771"/>
                    <a:pt x="19915" y="19691"/>
                    <a:pt x="19970" y="19641"/>
                  </a:cubicBezTo>
                  <a:cubicBezTo>
                    <a:pt x="20024" y="19589"/>
                    <a:pt x="20051" y="19563"/>
                    <a:pt x="20051" y="19563"/>
                  </a:cubicBezTo>
                  <a:lnTo>
                    <a:pt x="20051" y="19563"/>
                  </a:lnTo>
                  <a:cubicBezTo>
                    <a:pt x="19584" y="19954"/>
                    <a:pt x="19067" y="20279"/>
                    <a:pt x="18528" y="20544"/>
                  </a:cubicBezTo>
                  <a:cubicBezTo>
                    <a:pt x="17988" y="20807"/>
                    <a:pt x="17426" y="21015"/>
                    <a:pt x="16856" y="21175"/>
                  </a:cubicBezTo>
                  <a:cubicBezTo>
                    <a:pt x="15716" y="21499"/>
                    <a:pt x="14560" y="21659"/>
                    <a:pt x="13433" y="21781"/>
                  </a:cubicBezTo>
                  <a:cubicBezTo>
                    <a:pt x="12306" y="21903"/>
                    <a:pt x="11205" y="21999"/>
                    <a:pt x="10166" y="22169"/>
                  </a:cubicBezTo>
                  <a:cubicBezTo>
                    <a:pt x="9648" y="22252"/>
                    <a:pt x="9145" y="22356"/>
                    <a:pt x="8663" y="22483"/>
                  </a:cubicBezTo>
                  <a:cubicBezTo>
                    <a:pt x="8182" y="22609"/>
                    <a:pt x="7724" y="22760"/>
                    <a:pt x="7296" y="22932"/>
                  </a:cubicBezTo>
                  <a:cubicBezTo>
                    <a:pt x="6867" y="23104"/>
                    <a:pt x="6464" y="23296"/>
                    <a:pt x="6102" y="23514"/>
                  </a:cubicBezTo>
                  <a:cubicBezTo>
                    <a:pt x="5738" y="23730"/>
                    <a:pt x="5410" y="23960"/>
                    <a:pt x="5123" y="24202"/>
                  </a:cubicBezTo>
                  <a:cubicBezTo>
                    <a:pt x="5071" y="24246"/>
                    <a:pt x="5021" y="24290"/>
                    <a:pt x="4972" y="24334"/>
                  </a:cubicBezTo>
                  <a:cubicBezTo>
                    <a:pt x="5004" y="24288"/>
                    <a:pt x="5037" y="24243"/>
                    <a:pt x="5071" y="24197"/>
                  </a:cubicBezTo>
                  <a:cubicBezTo>
                    <a:pt x="5240" y="23975"/>
                    <a:pt x="5407" y="23752"/>
                    <a:pt x="5574" y="23530"/>
                  </a:cubicBezTo>
                  <a:cubicBezTo>
                    <a:pt x="5742" y="23307"/>
                    <a:pt x="5909" y="23085"/>
                    <a:pt x="6076" y="22864"/>
                  </a:cubicBezTo>
                  <a:cubicBezTo>
                    <a:pt x="6242" y="22643"/>
                    <a:pt x="6404" y="22419"/>
                    <a:pt x="6579" y="22208"/>
                  </a:cubicBezTo>
                  <a:cubicBezTo>
                    <a:pt x="6924" y="21780"/>
                    <a:pt x="7266" y="21352"/>
                    <a:pt x="7604" y="20930"/>
                  </a:cubicBezTo>
                  <a:cubicBezTo>
                    <a:pt x="7690" y="20825"/>
                    <a:pt x="7775" y="20719"/>
                    <a:pt x="7859" y="20614"/>
                  </a:cubicBezTo>
                  <a:cubicBezTo>
                    <a:pt x="7893" y="20573"/>
                    <a:pt x="7927" y="20533"/>
                    <a:pt x="7963" y="20492"/>
                  </a:cubicBezTo>
                  <a:cubicBezTo>
                    <a:pt x="8359" y="20187"/>
                    <a:pt x="8775" y="19909"/>
                    <a:pt x="9181" y="19623"/>
                  </a:cubicBezTo>
                  <a:cubicBezTo>
                    <a:pt x="9395" y="19482"/>
                    <a:pt x="9611" y="19346"/>
                    <a:pt x="9825" y="19206"/>
                  </a:cubicBezTo>
                  <a:cubicBezTo>
                    <a:pt x="9932" y="19138"/>
                    <a:pt x="10036" y="19066"/>
                    <a:pt x="10145" y="19001"/>
                  </a:cubicBezTo>
                  <a:cubicBezTo>
                    <a:pt x="10254" y="18936"/>
                    <a:pt x="10363" y="18871"/>
                    <a:pt x="10471" y="18808"/>
                  </a:cubicBezTo>
                  <a:cubicBezTo>
                    <a:pt x="10579" y="18743"/>
                    <a:pt x="10687" y="18678"/>
                    <a:pt x="10795" y="18615"/>
                  </a:cubicBezTo>
                  <a:cubicBezTo>
                    <a:pt x="10902" y="18550"/>
                    <a:pt x="11009" y="18483"/>
                    <a:pt x="11118" y="18427"/>
                  </a:cubicBezTo>
                  <a:cubicBezTo>
                    <a:pt x="11337" y="18306"/>
                    <a:pt x="11553" y="18188"/>
                    <a:pt x="11767" y="18069"/>
                  </a:cubicBezTo>
                  <a:lnTo>
                    <a:pt x="11928" y="17982"/>
                  </a:lnTo>
                  <a:lnTo>
                    <a:pt x="12092" y="17899"/>
                  </a:lnTo>
                  <a:cubicBezTo>
                    <a:pt x="12201" y="17845"/>
                    <a:pt x="12309" y="17790"/>
                    <a:pt x="12417" y="17737"/>
                  </a:cubicBezTo>
                  <a:cubicBezTo>
                    <a:pt x="12633" y="17629"/>
                    <a:pt x="12842" y="17516"/>
                    <a:pt x="13060" y="17422"/>
                  </a:cubicBezTo>
                  <a:cubicBezTo>
                    <a:pt x="13274" y="17322"/>
                    <a:pt x="13487" y="17223"/>
                    <a:pt x="13696" y="17128"/>
                  </a:cubicBezTo>
                  <a:cubicBezTo>
                    <a:pt x="13800" y="17077"/>
                    <a:pt x="13907" y="17035"/>
                    <a:pt x="14013" y="16991"/>
                  </a:cubicBezTo>
                  <a:cubicBezTo>
                    <a:pt x="14117" y="16947"/>
                    <a:pt x="14222" y="16904"/>
                    <a:pt x="14326" y="16860"/>
                  </a:cubicBezTo>
                  <a:cubicBezTo>
                    <a:pt x="14430" y="16816"/>
                    <a:pt x="14534" y="16774"/>
                    <a:pt x="14636" y="16730"/>
                  </a:cubicBezTo>
                  <a:cubicBezTo>
                    <a:pt x="14688" y="16709"/>
                    <a:pt x="14739" y="16688"/>
                    <a:pt x="14789" y="16667"/>
                  </a:cubicBezTo>
                  <a:cubicBezTo>
                    <a:pt x="14841" y="16647"/>
                    <a:pt x="14893" y="16628"/>
                    <a:pt x="14945" y="16608"/>
                  </a:cubicBezTo>
                  <a:cubicBezTo>
                    <a:pt x="15149" y="16532"/>
                    <a:pt x="15352" y="16455"/>
                    <a:pt x="15550" y="16381"/>
                  </a:cubicBezTo>
                  <a:cubicBezTo>
                    <a:pt x="15748" y="16303"/>
                    <a:pt x="15948" y="16239"/>
                    <a:pt x="16143" y="16175"/>
                  </a:cubicBezTo>
                  <a:cubicBezTo>
                    <a:pt x="16336" y="16108"/>
                    <a:pt x="16528" y="16045"/>
                    <a:pt x="16715" y="15981"/>
                  </a:cubicBezTo>
                  <a:cubicBezTo>
                    <a:pt x="17093" y="15869"/>
                    <a:pt x="17457" y="15760"/>
                    <a:pt x="17804" y="15660"/>
                  </a:cubicBezTo>
                  <a:cubicBezTo>
                    <a:pt x="18155" y="15571"/>
                    <a:pt x="18486" y="15486"/>
                    <a:pt x="18799" y="15407"/>
                  </a:cubicBezTo>
                  <a:cubicBezTo>
                    <a:pt x="19114" y="15338"/>
                    <a:pt x="19410" y="15275"/>
                    <a:pt x="19683" y="15215"/>
                  </a:cubicBezTo>
                  <a:cubicBezTo>
                    <a:pt x="19819" y="15182"/>
                    <a:pt x="19952" y="15165"/>
                    <a:pt x="20079" y="15140"/>
                  </a:cubicBezTo>
                  <a:cubicBezTo>
                    <a:pt x="20204" y="15118"/>
                    <a:pt x="20326" y="15096"/>
                    <a:pt x="20439" y="15077"/>
                  </a:cubicBezTo>
                  <a:cubicBezTo>
                    <a:pt x="20668" y="15035"/>
                    <a:pt x="20873" y="14996"/>
                    <a:pt x="21053" y="14975"/>
                  </a:cubicBezTo>
                  <a:cubicBezTo>
                    <a:pt x="21232" y="14949"/>
                    <a:pt x="21384" y="14928"/>
                    <a:pt x="21509" y="14910"/>
                  </a:cubicBezTo>
                  <a:cubicBezTo>
                    <a:pt x="21756" y="14874"/>
                    <a:pt x="21889" y="14854"/>
                    <a:pt x="21889" y="14854"/>
                  </a:cubicBezTo>
                  <a:lnTo>
                    <a:pt x="21889" y="14854"/>
                  </a:lnTo>
                  <a:cubicBezTo>
                    <a:pt x="21360" y="14884"/>
                    <a:pt x="20827" y="14900"/>
                    <a:pt x="20303" y="14965"/>
                  </a:cubicBezTo>
                  <a:cubicBezTo>
                    <a:pt x="19774" y="15010"/>
                    <a:pt x="19254" y="15101"/>
                    <a:pt x="18736" y="15181"/>
                  </a:cubicBezTo>
                  <a:cubicBezTo>
                    <a:pt x="18225" y="15286"/>
                    <a:pt x="17711" y="15377"/>
                    <a:pt x="17216" y="15514"/>
                  </a:cubicBezTo>
                  <a:cubicBezTo>
                    <a:pt x="17093" y="15545"/>
                    <a:pt x="16968" y="15577"/>
                    <a:pt x="16844" y="15608"/>
                  </a:cubicBezTo>
                  <a:lnTo>
                    <a:pt x="16659" y="15657"/>
                  </a:lnTo>
                  <a:lnTo>
                    <a:pt x="16477" y="15712"/>
                  </a:lnTo>
                  <a:cubicBezTo>
                    <a:pt x="16236" y="15785"/>
                    <a:pt x="15995" y="15860"/>
                    <a:pt x="15757" y="15933"/>
                  </a:cubicBezTo>
                  <a:cubicBezTo>
                    <a:pt x="15636" y="15967"/>
                    <a:pt x="15521" y="16012"/>
                    <a:pt x="15404" y="16053"/>
                  </a:cubicBezTo>
                  <a:cubicBezTo>
                    <a:pt x="15287" y="16093"/>
                    <a:pt x="15172" y="16136"/>
                    <a:pt x="15057" y="16176"/>
                  </a:cubicBezTo>
                  <a:cubicBezTo>
                    <a:pt x="14941" y="16218"/>
                    <a:pt x="14826" y="16259"/>
                    <a:pt x="14713" y="16300"/>
                  </a:cubicBezTo>
                  <a:cubicBezTo>
                    <a:pt x="14599" y="16340"/>
                    <a:pt x="14488" y="16389"/>
                    <a:pt x="14376" y="16434"/>
                  </a:cubicBezTo>
                  <a:cubicBezTo>
                    <a:pt x="14154" y="16525"/>
                    <a:pt x="13935" y="16616"/>
                    <a:pt x="13719" y="16705"/>
                  </a:cubicBezTo>
                  <a:cubicBezTo>
                    <a:pt x="13503" y="16798"/>
                    <a:pt x="13295" y="16899"/>
                    <a:pt x="13087" y="16994"/>
                  </a:cubicBezTo>
                  <a:cubicBezTo>
                    <a:pt x="12670" y="17181"/>
                    <a:pt x="12282" y="17397"/>
                    <a:pt x="11900" y="17595"/>
                  </a:cubicBezTo>
                  <a:cubicBezTo>
                    <a:pt x="11853" y="17620"/>
                    <a:pt x="11806" y="17644"/>
                    <a:pt x="11759" y="17670"/>
                  </a:cubicBezTo>
                  <a:cubicBezTo>
                    <a:pt x="11712" y="17696"/>
                    <a:pt x="11666" y="17722"/>
                    <a:pt x="11621" y="17750"/>
                  </a:cubicBezTo>
                  <a:cubicBezTo>
                    <a:pt x="11530" y="17801"/>
                    <a:pt x="11439" y="17855"/>
                    <a:pt x="11350" y="17907"/>
                  </a:cubicBezTo>
                  <a:cubicBezTo>
                    <a:pt x="11171" y="18011"/>
                    <a:pt x="10996" y="18115"/>
                    <a:pt x="10825" y="18216"/>
                  </a:cubicBezTo>
                  <a:cubicBezTo>
                    <a:pt x="10491" y="18431"/>
                    <a:pt x="10168" y="18634"/>
                    <a:pt x="9869" y="18839"/>
                  </a:cubicBezTo>
                  <a:cubicBezTo>
                    <a:pt x="9575" y="19050"/>
                    <a:pt x="9294" y="19248"/>
                    <a:pt x="9036" y="19440"/>
                  </a:cubicBezTo>
                  <a:cubicBezTo>
                    <a:pt x="8849" y="19586"/>
                    <a:pt x="8674" y="19726"/>
                    <a:pt x="8505" y="19859"/>
                  </a:cubicBezTo>
                  <a:cubicBezTo>
                    <a:pt x="8552" y="19805"/>
                    <a:pt x="8598" y="19752"/>
                    <a:pt x="8643" y="19698"/>
                  </a:cubicBezTo>
                  <a:cubicBezTo>
                    <a:pt x="8992" y="19294"/>
                    <a:pt x="9324" y="18884"/>
                    <a:pt x="9682" y="18503"/>
                  </a:cubicBezTo>
                  <a:cubicBezTo>
                    <a:pt x="10033" y="18116"/>
                    <a:pt x="10382" y="17735"/>
                    <a:pt x="10725" y="17357"/>
                  </a:cubicBezTo>
                  <a:cubicBezTo>
                    <a:pt x="10894" y="17163"/>
                    <a:pt x="11074" y="16985"/>
                    <a:pt x="11249" y="16803"/>
                  </a:cubicBezTo>
                  <a:cubicBezTo>
                    <a:pt x="11425" y="16621"/>
                    <a:pt x="11598" y="16441"/>
                    <a:pt x="11772" y="16262"/>
                  </a:cubicBezTo>
                  <a:cubicBezTo>
                    <a:pt x="11946" y="16082"/>
                    <a:pt x="12118" y="15905"/>
                    <a:pt x="12288" y="15728"/>
                  </a:cubicBezTo>
                  <a:cubicBezTo>
                    <a:pt x="12374" y="15640"/>
                    <a:pt x="12457" y="15551"/>
                    <a:pt x="12543" y="15463"/>
                  </a:cubicBezTo>
                  <a:cubicBezTo>
                    <a:pt x="12631" y="15379"/>
                    <a:pt x="12719" y="15294"/>
                    <a:pt x="12806" y="15210"/>
                  </a:cubicBezTo>
                  <a:cubicBezTo>
                    <a:pt x="13154" y="14872"/>
                    <a:pt x="13496" y="14539"/>
                    <a:pt x="13832" y="14213"/>
                  </a:cubicBezTo>
                  <a:cubicBezTo>
                    <a:pt x="14165" y="13880"/>
                    <a:pt x="14511" y="13573"/>
                    <a:pt x="14847" y="13268"/>
                  </a:cubicBezTo>
                  <a:cubicBezTo>
                    <a:pt x="15182" y="12961"/>
                    <a:pt x="15511" y="12661"/>
                    <a:pt x="15833" y="12367"/>
                  </a:cubicBezTo>
                  <a:cubicBezTo>
                    <a:pt x="16161" y="12078"/>
                    <a:pt x="16489" y="11804"/>
                    <a:pt x="16807" y="11531"/>
                  </a:cubicBezTo>
                  <a:cubicBezTo>
                    <a:pt x="17125" y="11260"/>
                    <a:pt x="17432" y="10990"/>
                    <a:pt x="17739" y="10735"/>
                  </a:cubicBezTo>
                  <a:cubicBezTo>
                    <a:pt x="18361" y="10237"/>
                    <a:pt x="18952" y="9764"/>
                    <a:pt x="19507" y="9318"/>
                  </a:cubicBezTo>
                  <a:cubicBezTo>
                    <a:pt x="20077" y="8891"/>
                    <a:pt x="20611" y="8490"/>
                    <a:pt x="21103" y="8119"/>
                  </a:cubicBezTo>
                  <a:cubicBezTo>
                    <a:pt x="21349" y="7929"/>
                    <a:pt x="21595" y="7765"/>
                    <a:pt x="21826" y="7601"/>
                  </a:cubicBezTo>
                  <a:cubicBezTo>
                    <a:pt x="22058" y="7439"/>
                    <a:pt x="22279" y="7283"/>
                    <a:pt x="22488" y="7135"/>
                  </a:cubicBezTo>
                  <a:cubicBezTo>
                    <a:pt x="22698" y="6988"/>
                    <a:pt x="22896" y="6848"/>
                    <a:pt x="23084" y="6717"/>
                  </a:cubicBezTo>
                  <a:cubicBezTo>
                    <a:pt x="23130" y="6682"/>
                    <a:pt x="23177" y="6650"/>
                    <a:pt x="23222" y="6619"/>
                  </a:cubicBezTo>
                  <a:cubicBezTo>
                    <a:pt x="23268" y="6588"/>
                    <a:pt x="23313" y="6557"/>
                    <a:pt x="23359" y="6528"/>
                  </a:cubicBezTo>
                  <a:cubicBezTo>
                    <a:pt x="23448" y="6470"/>
                    <a:pt x="23534" y="6413"/>
                    <a:pt x="23618" y="6359"/>
                  </a:cubicBezTo>
                  <a:cubicBezTo>
                    <a:pt x="23951" y="6140"/>
                    <a:pt x="24235" y="5953"/>
                    <a:pt x="24466" y="5801"/>
                  </a:cubicBezTo>
                  <a:cubicBezTo>
                    <a:pt x="24925" y="5497"/>
                    <a:pt x="25172" y="5335"/>
                    <a:pt x="25172" y="5335"/>
                  </a:cubicBezTo>
                  <a:lnTo>
                    <a:pt x="25172" y="5335"/>
                  </a:lnTo>
                  <a:cubicBezTo>
                    <a:pt x="24159" y="5916"/>
                    <a:pt x="23131" y="6479"/>
                    <a:pt x="22156" y="7116"/>
                  </a:cubicBezTo>
                  <a:cubicBezTo>
                    <a:pt x="21159" y="7722"/>
                    <a:pt x="20215" y="8397"/>
                    <a:pt x="19264" y="9048"/>
                  </a:cubicBezTo>
                  <a:cubicBezTo>
                    <a:pt x="18803" y="9392"/>
                    <a:pt x="18343" y="9735"/>
                    <a:pt x="17887" y="10076"/>
                  </a:cubicBezTo>
                  <a:cubicBezTo>
                    <a:pt x="17772" y="10162"/>
                    <a:pt x="17658" y="10248"/>
                    <a:pt x="17544" y="10332"/>
                  </a:cubicBezTo>
                  <a:lnTo>
                    <a:pt x="17374" y="10461"/>
                  </a:lnTo>
                  <a:lnTo>
                    <a:pt x="17208" y="10596"/>
                  </a:lnTo>
                  <a:cubicBezTo>
                    <a:pt x="16987" y="10774"/>
                    <a:pt x="16768" y="10951"/>
                    <a:pt x="16549" y="11130"/>
                  </a:cubicBezTo>
                  <a:cubicBezTo>
                    <a:pt x="16330" y="11307"/>
                    <a:pt x="16111" y="11485"/>
                    <a:pt x="15893" y="11661"/>
                  </a:cubicBezTo>
                  <a:cubicBezTo>
                    <a:pt x="15784" y="11750"/>
                    <a:pt x="15677" y="11838"/>
                    <a:pt x="15568" y="11927"/>
                  </a:cubicBezTo>
                  <a:cubicBezTo>
                    <a:pt x="15463" y="12018"/>
                    <a:pt x="15357" y="12110"/>
                    <a:pt x="15253" y="12201"/>
                  </a:cubicBezTo>
                  <a:cubicBezTo>
                    <a:pt x="14924" y="12492"/>
                    <a:pt x="14596" y="12779"/>
                    <a:pt x="14269" y="13067"/>
                  </a:cubicBezTo>
                  <a:cubicBezTo>
                    <a:pt x="14383" y="12904"/>
                    <a:pt x="14497" y="12740"/>
                    <a:pt x="14610" y="12578"/>
                  </a:cubicBezTo>
                  <a:cubicBezTo>
                    <a:pt x="14753" y="12367"/>
                    <a:pt x="14891" y="12153"/>
                    <a:pt x="15029" y="11940"/>
                  </a:cubicBezTo>
                  <a:cubicBezTo>
                    <a:pt x="15099" y="11834"/>
                    <a:pt x="15169" y="11729"/>
                    <a:pt x="15235" y="11622"/>
                  </a:cubicBezTo>
                  <a:cubicBezTo>
                    <a:pt x="15300" y="11513"/>
                    <a:pt x="15365" y="11406"/>
                    <a:pt x="15430" y="11299"/>
                  </a:cubicBezTo>
                  <a:cubicBezTo>
                    <a:pt x="15558" y="11083"/>
                    <a:pt x="15692" y="10872"/>
                    <a:pt x="15813" y="10654"/>
                  </a:cubicBezTo>
                  <a:cubicBezTo>
                    <a:pt x="15935" y="10438"/>
                    <a:pt x="16055" y="10222"/>
                    <a:pt x="16174" y="10009"/>
                  </a:cubicBezTo>
                  <a:cubicBezTo>
                    <a:pt x="16234" y="9902"/>
                    <a:pt x="16292" y="9795"/>
                    <a:pt x="16346" y="9686"/>
                  </a:cubicBezTo>
                  <a:cubicBezTo>
                    <a:pt x="16403" y="9579"/>
                    <a:pt x="16458" y="9472"/>
                    <a:pt x="16513" y="9365"/>
                  </a:cubicBezTo>
                  <a:cubicBezTo>
                    <a:pt x="16622" y="9150"/>
                    <a:pt x="16736" y="8939"/>
                    <a:pt x="16833" y="8725"/>
                  </a:cubicBezTo>
                  <a:cubicBezTo>
                    <a:pt x="16935" y="8512"/>
                    <a:pt x="17034" y="8301"/>
                    <a:pt x="17133" y="8093"/>
                  </a:cubicBezTo>
                  <a:cubicBezTo>
                    <a:pt x="17232" y="7884"/>
                    <a:pt x="17319" y="7673"/>
                    <a:pt x="17409" y="7467"/>
                  </a:cubicBezTo>
                  <a:cubicBezTo>
                    <a:pt x="17595" y="7056"/>
                    <a:pt x="17752" y="6647"/>
                    <a:pt x="17908" y="6252"/>
                  </a:cubicBezTo>
                  <a:cubicBezTo>
                    <a:pt x="17988" y="6056"/>
                    <a:pt x="18056" y="5859"/>
                    <a:pt x="18126" y="5666"/>
                  </a:cubicBezTo>
                  <a:cubicBezTo>
                    <a:pt x="18195" y="5474"/>
                    <a:pt x="18262" y="5284"/>
                    <a:pt x="18328" y="5099"/>
                  </a:cubicBezTo>
                  <a:cubicBezTo>
                    <a:pt x="18452" y="4726"/>
                    <a:pt x="18569" y="4365"/>
                    <a:pt x="18676" y="4023"/>
                  </a:cubicBezTo>
                  <a:cubicBezTo>
                    <a:pt x="18773" y="3677"/>
                    <a:pt x="18868" y="3349"/>
                    <a:pt x="18955" y="3041"/>
                  </a:cubicBezTo>
                  <a:cubicBezTo>
                    <a:pt x="19033" y="2730"/>
                    <a:pt x="19106" y="2440"/>
                    <a:pt x="19174" y="2170"/>
                  </a:cubicBezTo>
                  <a:cubicBezTo>
                    <a:pt x="19239" y="1901"/>
                    <a:pt x="19290" y="1649"/>
                    <a:pt x="19338" y="1425"/>
                  </a:cubicBezTo>
                  <a:cubicBezTo>
                    <a:pt x="19387" y="1199"/>
                    <a:pt x="19431" y="1000"/>
                    <a:pt x="19460" y="823"/>
                  </a:cubicBezTo>
                  <a:cubicBezTo>
                    <a:pt x="19493" y="646"/>
                    <a:pt x="19519" y="496"/>
                    <a:pt x="19541" y="374"/>
                  </a:cubicBezTo>
                  <a:cubicBezTo>
                    <a:pt x="19584" y="131"/>
                    <a:pt x="19606" y="1"/>
                    <a:pt x="19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25"/>
          <p:cNvSpPr/>
          <p:nvPr/>
        </p:nvSpPr>
        <p:spPr>
          <a:xfrm rot="2700000">
            <a:off x="7259088" y="-1264324"/>
            <a:ext cx="1758926" cy="1878850"/>
          </a:xfrm>
          <a:custGeom>
            <a:avLst/>
            <a:gdLst/>
            <a:ahLst/>
            <a:cxnLst/>
            <a:rect l="l" t="t" r="r" b="b"/>
            <a:pathLst>
              <a:path w="29950" h="31992" extrusionOk="0">
                <a:moveTo>
                  <a:pt x="20446" y="0"/>
                </a:moveTo>
                <a:cubicBezTo>
                  <a:pt x="20192" y="0"/>
                  <a:pt x="19937" y="14"/>
                  <a:pt x="19681" y="43"/>
                </a:cubicBezTo>
                <a:cubicBezTo>
                  <a:pt x="17848" y="249"/>
                  <a:pt x="16971" y="220"/>
                  <a:pt x="15822" y="1662"/>
                </a:cubicBezTo>
                <a:cubicBezTo>
                  <a:pt x="15442" y="4799"/>
                  <a:pt x="13578" y="7723"/>
                  <a:pt x="10894" y="9394"/>
                </a:cubicBezTo>
                <a:cubicBezTo>
                  <a:pt x="9087" y="10519"/>
                  <a:pt x="6966" y="11086"/>
                  <a:pt x="5206" y="12284"/>
                </a:cubicBezTo>
                <a:cubicBezTo>
                  <a:pt x="1356" y="14901"/>
                  <a:pt x="1" y="20435"/>
                  <a:pt x="1816" y="24721"/>
                </a:cubicBezTo>
                <a:cubicBezTo>
                  <a:pt x="3631" y="29008"/>
                  <a:pt x="8215" y="31830"/>
                  <a:pt x="12867" y="31984"/>
                </a:cubicBezTo>
                <a:cubicBezTo>
                  <a:pt x="13013" y="31989"/>
                  <a:pt x="13159" y="31991"/>
                  <a:pt x="13305" y="31991"/>
                </a:cubicBezTo>
                <a:cubicBezTo>
                  <a:pt x="17806" y="31991"/>
                  <a:pt x="22179" y="29708"/>
                  <a:pt x="25095" y="26270"/>
                </a:cubicBezTo>
                <a:cubicBezTo>
                  <a:pt x="28107" y="22721"/>
                  <a:pt x="29635" y="18053"/>
                  <a:pt x="29821" y="13401"/>
                </a:cubicBezTo>
                <a:cubicBezTo>
                  <a:pt x="29950" y="10223"/>
                  <a:pt x="29441" y="6919"/>
                  <a:pt x="27707" y="4251"/>
                </a:cubicBezTo>
                <a:cubicBezTo>
                  <a:pt x="26113" y="1801"/>
                  <a:pt x="23338" y="0"/>
                  <a:pt x="204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25"/>
          <p:cNvGrpSpPr/>
          <p:nvPr/>
        </p:nvGrpSpPr>
        <p:grpSpPr>
          <a:xfrm>
            <a:off x="-347009" y="-667970"/>
            <a:ext cx="2606516" cy="2415934"/>
            <a:chOff x="6256995" y="351334"/>
            <a:chExt cx="2000089" cy="1853847"/>
          </a:xfrm>
        </p:grpSpPr>
        <p:sp>
          <p:nvSpPr>
            <p:cNvPr id="1006" name="Google Shape;1006;p25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25"/>
          <p:cNvGrpSpPr/>
          <p:nvPr/>
        </p:nvGrpSpPr>
        <p:grpSpPr>
          <a:xfrm rot="-1799989" flipH="1">
            <a:off x="-456922" y="3974817"/>
            <a:ext cx="1864144" cy="2377155"/>
            <a:chOff x="1581475" y="2998500"/>
            <a:chExt cx="556325" cy="709425"/>
          </a:xfrm>
        </p:grpSpPr>
        <p:sp>
          <p:nvSpPr>
            <p:cNvPr id="1019" name="Google Shape;1019;p25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8" name="Google Shape;1048;p25"/>
          <p:cNvPicPr preferRelativeResize="0"/>
          <p:nvPr/>
        </p:nvPicPr>
        <p:blipFill rotWithShape="1">
          <a:blip r:embed="rId2">
            <a:alphaModFix/>
          </a:blip>
          <a:srcRect t="23159" r="78570" b="15588"/>
          <a:stretch/>
        </p:blipFill>
        <p:spPr>
          <a:xfrm>
            <a:off x="7948950" y="2866750"/>
            <a:ext cx="1195049" cy="227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6"/>
          <p:cNvGrpSpPr/>
          <p:nvPr/>
        </p:nvGrpSpPr>
        <p:grpSpPr>
          <a:xfrm rot="1800099" flipH="1">
            <a:off x="5049880" y="-1539891"/>
            <a:ext cx="2900784" cy="2688686"/>
            <a:chOff x="6256995" y="351334"/>
            <a:chExt cx="2000089" cy="1853847"/>
          </a:xfrm>
        </p:grpSpPr>
        <p:sp>
          <p:nvSpPr>
            <p:cNvPr id="1051" name="Google Shape;1051;p26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26"/>
          <p:cNvGrpSpPr/>
          <p:nvPr/>
        </p:nvGrpSpPr>
        <p:grpSpPr>
          <a:xfrm>
            <a:off x="8036486" y="3028813"/>
            <a:ext cx="2266612" cy="2688632"/>
            <a:chOff x="179236" y="3447850"/>
            <a:chExt cx="2266612" cy="2688632"/>
          </a:xfrm>
        </p:grpSpPr>
        <p:sp>
          <p:nvSpPr>
            <p:cNvPr id="1064" name="Google Shape;1064;p26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7" name="Google Shape;1067;p26"/>
          <p:cNvSpPr/>
          <p:nvPr/>
        </p:nvSpPr>
        <p:spPr>
          <a:xfrm>
            <a:off x="-472445" y="12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068" name="Google Shape;1068;p26"/>
          <p:cNvGrpSpPr/>
          <p:nvPr/>
        </p:nvGrpSpPr>
        <p:grpSpPr>
          <a:xfrm rot="2453860">
            <a:off x="1017592" y="4043052"/>
            <a:ext cx="1864132" cy="2377138"/>
            <a:chOff x="1581475" y="2998500"/>
            <a:chExt cx="556325" cy="709425"/>
          </a:xfrm>
        </p:grpSpPr>
        <p:sp>
          <p:nvSpPr>
            <p:cNvPr id="1069" name="Google Shape;1069;p26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6"/>
          <p:cNvGrpSpPr/>
          <p:nvPr/>
        </p:nvGrpSpPr>
        <p:grpSpPr>
          <a:xfrm>
            <a:off x="53455" y="1650103"/>
            <a:ext cx="666540" cy="586203"/>
            <a:chOff x="6617825" y="1935925"/>
            <a:chExt cx="240750" cy="211725"/>
          </a:xfrm>
        </p:grpSpPr>
        <p:sp>
          <p:nvSpPr>
            <p:cNvPr id="1099" name="Google Shape;1099;p26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 rot="-5400000">
            <a:off x="1464395" y="-399745"/>
            <a:ext cx="4966085" cy="5396745"/>
            <a:chOff x="3812850" y="3078044"/>
            <a:chExt cx="2724427" cy="2960689"/>
          </a:xfrm>
        </p:grpSpPr>
        <p:sp>
          <p:nvSpPr>
            <p:cNvPr id="45" name="Google Shape;45;p3"/>
            <p:cNvSpPr/>
            <p:nvPr/>
          </p:nvSpPr>
          <p:spPr>
            <a:xfrm>
              <a:off x="4329472" y="3722578"/>
              <a:ext cx="919" cy="4864"/>
            </a:xfrm>
            <a:custGeom>
              <a:avLst/>
              <a:gdLst/>
              <a:ahLst/>
              <a:cxnLst/>
              <a:rect l="l" t="t" r="r" b="b"/>
              <a:pathLst>
                <a:path w="17" h="90" extrusionOk="0">
                  <a:moveTo>
                    <a:pt x="17" y="0"/>
                  </a:moveTo>
                  <a:lnTo>
                    <a:pt x="1" y="90"/>
                  </a:lnTo>
                  <a:lnTo>
                    <a:pt x="12" y="9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287159" y="5238616"/>
              <a:ext cx="20157" cy="37342"/>
            </a:xfrm>
            <a:custGeom>
              <a:avLst/>
              <a:gdLst/>
              <a:ahLst/>
              <a:cxnLst/>
              <a:rect l="l" t="t" r="r" b="b"/>
              <a:pathLst>
                <a:path w="373" h="691" extrusionOk="0">
                  <a:moveTo>
                    <a:pt x="373" y="0"/>
                  </a:moveTo>
                  <a:lnTo>
                    <a:pt x="373" y="0"/>
                  </a:lnTo>
                  <a:cubicBezTo>
                    <a:pt x="342" y="49"/>
                    <a:pt x="305" y="95"/>
                    <a:pt x="277" y="147"/>
                  </a:cubicBezTo>
                  <a:cubicBezTo>
                    <a:pt x="178" y="324"/>
                    <a:pt x="85" y="505"/>
                    <a:pt x="3" y="684"/>
                  </a:cubicBezTo>
                  <a:cubicBezTo>
                    <a:pt x="0" y="688"/>
                    <a:pt x="5" y="690"/>
                    <a:pt x="8" y="690"/>
                  </a:cubicBezTo>
                  <a:cubicBezTo>
                    <a:pt x="9" y="690"/>
                    <a:pt x="10" y="690"/>
                    <a:pt x="11" y="689"/>
                  </a:cubicBezTo>
                  <a:cubicBezTo>
                    <a:pt x="100" y="551"/>
                    <a:pt x="180" y="406"/>
                    <a:pt x="233" y="315"/>
                  </a:cubicBezTo>
                  <a:cubicBezTo>
                    <a:pt x="277" y="229"/>
                    <a:pt x="295" y="197"/>
                    <a:pt x="308" y="169"/>
                  </a:cubicBezTo>
                  <a:cubicBezTo>
                    <a:pt x="331" y="113"/>
                    <a:pt x="352" y="57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340732" y="5965940"/>
              <a:ext cx="1675" cy="3891"/>
            </a:xfrm>
            <a:custGeom>
              <a:avLst/>
              <a:gdLst/>
              <a:ahLst/>
              <a:cxnLst/>
              <a:rect l="l" t="t" r="r" b="b"/>
              <a:pathLst>
                <a:path w="31" h="72" extrusionOk="0">
                  <a:moveTo>
                    <a:pt x="30" y="0"/>
                  </a:moveTo>
                  <a:lnTo>
                    <a:pt x="1" y="52"/>
                  </a:lnTo>
                  <a:cubicBezTo>
                    <a:pt x="2" y="57"/>
                    <a:pt x="1" y="65"/>
                    <a:pt x="1" y="72"/>
                  </a:cubicBezTo>
                  <a:lnTo>
                    <a:pt x="17" y="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209306" y="4932047"/>
              <a:ext cx="6377" cy="9619"/>
            </a:xfrm>
            <a:custGeom>
              <a:avLst/>
              <a:gdLst/>
              <a:ahLst/>
              <a:cxnLst/>
              <a:rect l="l" t="t" r="r" b="b"/>
              <a:pathLst>
                <a:path w="118" h="178" extrusionOk="0">
                  <a:moveTo>
                    <a:pt x="1" y="0"/>
                  </a:moveTo>
                  <a:cubicBezTo>
                    <a:pt x="4" y="13"/>
                    <a:pt x="4" y="25"/>
                    <a:pt x="12" y="39"/>
                  </a:cubicBezTo>
                  <a:cubicBezTo>
                    <a:pt x="27" y="64"/>
                    <a:pt x="48" y="93"/>
                    <a:pt x="65" y="116"/>
                  </a:cubicBezTo>
                  <a:cubicBezTo>
                    <a:pt x="82" y="138"/>
                    <a:pt x="101" y="156"/>
                    <a:pt x="117" y="177"/>
                  </a:cubicBezTo>
                  <a:cubicBezTo>
                    <a:pt x="114" y="164"/>
                    <a:pt x="116" y="146"/>
                    <a:pt x="109" y="138"/>
                  </a:cubicBezTo>
                  <a:cubicBezTo>
                    <a:pt x="77" y="88"/>
                    <a:pt x="36" y="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812850" y="3078044"/>
              <a:ext cx="2724427" cy="2960689"/>
            </a:xfrm>
            <a:custGeom>
              <a:avLst/>
              <a:gdLst/>
              <a:ahLst/>
              <a:cxnLst/>
              <a:rect l="l" t="t" r="r" b="b"/>
              <a:pathLst>
                <a:path w="50415" h="54787" extrusionOk="0">
                  <a:moveTo>
                    <a:pt x="21452" y="6285"/>
                  </a:moveTo>
                  <a:lnTo>
                    <a:pt x="21474" y="6308"/>
                  </a:lnTo>
                  <a:lnTo>
                    <a:pt x="21449" y="6303"/>
                  </a:lnTo>
                  <a:lnTo>
                    <a:pt x="21452" y="6285"/>
                  </a:lnTo>
                  <a:close/>
                  <a:moveTo>
                    <a:pt x="14651" y="9170"/>
                  </a:moveTo>
                  <a:cubicBezTo>
                    <a:pt x="14654" y="9170"/>
                    <a:pt x="14646" y="9195"/>
                    <a:pt x="14628" y="9243"/>
                  </a:cubicBezTo>
                  <a:lnTo>
                    <a:pt x="14599" y="9299"/>
                  </a:lnTo>
                  <a:cubicBezTo>
                    <a:pt x="14605" y="9274"/>
                    <a:pt x="14612" y="9247"/>
                    <a:pt x="14622" y="9227"/>
                  </a:cubicBezTo>
                  <a:cubicBezTo>
                    <a:pt x="14639" y="9189"/>
                    <a:pt x="14649" y="9170"/>
                    <a:pt x="14651" y="9170"/>
                  </a:cubicBezTo>
                  <a:close/>
                  <a:moveTo>
                    <a:pt x="14518" y="10385"/>
                  </a:moveTo>
                  <a:lnTo>
                    <a:pt x="14529" y="10396"/>
                  </a:lnTo>
                  <a:lnTo>
                    <a:pt x="14505" y="10458"/>
                  </a:lnTo>
                  <a:lnTo>
                    <a:pt x="14518" y="10385"/>
                  </a:lnTo>
                  <a:close/>
                  <a:moveTo>
                    <a:pt x="14373" y="10017"/>
                  </a:moveTo>
                  <a:cubicBezTo>
                    <a:pt x="14388" y="10017"/>
                    <a:pt x="14390" y="10053"/>
                    <a:pt x="14372" y="10122"/>
                  </a:cubicBezTo>
                  <a:cubicBezTo>
                    <a:pt x="14313" y="10320"/>
                    <a:pt x="14269" y="10529"/>
                    <a:pt x="14217" y="10732"/>
                  </a:cubicBezTo>
                  <a:cubicBezTo>
                    <a:pt x="14183" y="10911"/>
                    <a:pt x="14154" y="11091"/>
                    <a:pt x="14102" y="11263"/>
                  </a:cubicBezTo>
                  <a:cubicBezTo>
                    <a:pt x="14098" y="11276"/>
                    <a:pt x="14088" y="11293"/>
                    <a:pt x="14084" y="11293"/>
                  </a:cubicBezTo>
                  <a:cubicBezTo>
                    <a:pt x="14083" y="11293"/>
                    <a:pt x="14083" y="11293"/>
                    <a:pt x="14083" y="11293"/>
                  </a:cubicBezTo>
                  <a:cubicBezTo>
                    <a:pt x="14076" y="11286"/>
                    <a:pt x="14066" y="11268"/>
                    <a:pt x="14070" y="11249"/>
                  </a:cubicBezTo>
                  <a:cubicBezTo>
                    <a:pt x="14109" y="10982"/>
                    <a:pt x="14148" y="10714"/>
                    <a:pt x="14206" y="10453"/>
                  </a:cubicBezTo>
                  <a:cubicBezTo>
                    <a:pt x="14229" y="10339"/>
                    <a:pt x="14271" y="10226"/>
                    <a:pt x="14310" y="10117"/>
                  </a:cubicBezTo>
                  <a:cubicBezTo>
                    <a:pt x="14331" y="10054"/>
                    <a:pt x="14352" y="10023"/>
                    <a:pt x="14370" y="10018"/>
                  </a:cubicBezTo>
                  <a:cubicBezTo>
                    <a:pt x="14371" y="10018"/>
                    <a:pt x="14372" y="10017"/>
                    <a:pt x="14373" y="10017"/>
                  </a:cubicBezTo>
                  <a:close/>
                  <a:moveTo>
                    <a:pt x="14333" y="11244"/>
                  </a:moveTo>
                  <a:cubicBezTo>
                    <a:pt x="14333" y="11268"/>
                    <a:pt x="14337" y="11291"/>
                    <a:pt x="14334" y="11315"/>
                  </a:cubicBezTo>
                  <a:cubicBezTo>
                    <a:pt x="14310" y="11492"/>
                    <a:pt x="14277" y="11663"/>
                    <a:pt x="14258" y="11823"/>
                  </a:cubicBezTo>
                  <a:cubicBezTo>
                    <a:pt x="14232" y="11963"/>
                    <a:pt x="14209" y="12080"/>
                    <a:pt x="14188" y="12197"/>
                  </a:cubicBezTo>
                  <a:cubicBezTo>
                    <a:pt x="14183" y="12223"/>
                    <a:pt x="14172" y="12247"/>
                    <a:pt x="14164" y="12260"/>
                  </a:cubicBezTo>
                  <a:cubicBezTo>
                    <a:pt x="14164" y="12260"/>
                    <a:pt x="14164" y="12260"/>
                    <a:pt x="14163" y="12260"/>
                  </a:cubicBezTo>
                  <a:cubicBezTo>
                    <a:pt x="14161" y="12260"/>
                    <a:pt x="14156" y="12233"/>
                    <a:pt x="14156" y="12215"/>
                  </a:cubicBezTo>
                  <a:cubicBezTo>
                    <a:pt x="14170" y="11919"/>
                    <a:pt x="14227" y="11622"/>
                    <a:pt x="14289" y="11335"/>
                  </a:cubicBezTo>
                  <a:cubicBezTo>
                    <a:pt x="14295" y="11301"/>
                    <a:pt x="14318" y="11273"/>
                    <a:pt x="14333" y="11244"/>
                  </a:cubicBezTo>
                  <a:close/>
                  <a:moveTo>
                    <a:pt x="13966" y="11924"/>
                  </a:moveTo>
                  <a:cubicBezTo>
                    <a:pt x="13969" y="11958"/>
                    <a:pt x="13980" y="11994"/>
                    <a:pt x="13975" y="12028"/>
                  </a:cubicBezTo>
                  <a:cubicBezTo>
                    <a:pt x="13946" y="12241"/>
                    <a:pt x="13917" y="12453"/>
                    <a:pt x="13888" y="12665"/>
                  </a:cubicBezTo>
                  <a:cubicBezTo>
                    <a:pt x="13884" y="12691"/>
                    <a:pt x="13873" y="12713"/>
                    <a:pt x="13867" y="12736"/>
                  </a:cubicBezTo>
                  <a:cubicBezTo>
                    <a:pt x="13862" y="12700"/>
                    <a:pt x="13850" y="12666"/>
                    <a:pt x="13854" y="12627"/>
                  </a:cubicBezTo>
                  <a:cubicBezTo>
                    <a:pt x="13863" y="12505"/>
                    <a:pt x="13880" y="12384"/>
                    <a:pt x="13891" y="12276"/>
                  </a:cubicBezTo>
                  <a:cubicBezTo>
                    <a:pt x="13907" y="12169"/>
                    <a:pt x="13923" y="12078"/>
                    <a:pt x="13941" y="11992"/>
                  </a:cubicBezTo>
                  <a:cubicBezTo>
                    <a:pt x="13946" y="11966"/>
                    <a:pt x="13958" y="11947"/>
                    <a:pt x="13966" y="11924"/>
                  </a:cubicBezTo>
                  <a:close/>
                  <a:moveTo>
                    <a:pt x="14096" y="12825"/>
                  </a:moveTo>
                  <a:lnTo>
                    <a:pt x="14094" y="12887"/>
                  </a:lnTo>
                  <a:lnTo>
                    <a:pt x="14081" y="12877"/>
                  </a:lnTo>
                  <a:lnTo>
                    <a:pt x="14096" y="12825"/>
                  </a:lnTo>
                  <a:close/>
                  <a:moveTo>
                    <a:pt x="23648" y="8726"/>
                  </a:moveTo>
                  <a:cubicBezTo>
                    <a:pt x="23650" y="8726"/>
                    <a:pt x="23652" y="8727"/>
                    <a:pt x="23656" y="8730"/>
                  </a:cubicBezTo>
                  <a:cubicBezTo>
                    <a:pt x="23679" y="8753"/>
                    <a:pt x="23705" y="8771"/>
                    <a:pt x="23722" y="8808"/>
                  </a:cubicBezTo>
                  <a:cubicBezTo>
                    <a:pt x="23878" y="9146"/>
                    <a:pt x="24021" y="9503"/>
                    <a:pt x="24145" y="9885"/>
                  </a:cubicBezTo>
                  <a:cubicBezTo>
                    <a:pt x="24266" y="10266"/>
                    <a:pt x="24370" y="10674"/>
                    <a:pt x="24453" y="11107"/>
                  </a:cubicBezTo>
                  <a:cubicBezTo>
                    <a:pt x="24542" y="11569"/>
                    <a:pt x="24627" y="12038"/>
                    <a:pt x="24697" y="12527"/>
                  </a:cubicBezTo>
                  <a:cubicBezTo>
                    <a:pt x="24752" y="12916"/>
                    <a:pt x="24796" y="13317"/>
                    <a:pt x="24823" y="13725"/>
                  </a:cubicBezTo>
                  <a:cubicBezTo>
                    <a:pt x="24827" y="13783"/>
                    <a:pt x="24818" y="13835"/>
                    <a:pt x="24814" y="13886"/>
                  </a:cubicBezTo>
                  <a:lnTo>
                    <a:pt x="24814" y="13887"/>
                  </a:lnTo>
                  <a:cubicBezTo>
                    <a:pt x="24812" y="13905"/>
                    <a:pt x="24808" y="13913"/>
                    <a:pt x="24803" y="13913"/>
                  </a:cubicBezTo>
                  <a:cubicBezTo>
                    <a:pt x="24790" y="13913"/>
                    <a:pt x="24767" y="13850"/>
                    <a:pt x="24749" y="13756"/>
                  </a:cubicBezTo>
                  <a:cubicBezTo>
                    <a:pt x="24742" y="13725"/>
                    <a:pt x="24736" y="13696"/>
                    <a:pt x="24729" y="13665"/>
                  </a:cubicBezTo>
                  <a:cubicBezTo>
                    <a:pt x="24599" y="12960"/>
                    <a:pt x="24484" y="12262"/>
                    <a:pt x="24362" y="11578"/>
                  </a:cubicBezTo>
                  <a:cubicBezTo>
                    <a:pt x="24265" y="11020"/>
                    <a:pt x="24145" y="10487"/>
                    <a:pt x="24021" y="9963"/>
                  </a:cubicBezTo>
                  <a:cubicBezTo>
                    <a:pt x="23992" y="9833"/>
                    <a:pt x="23953" y="9709"/>
                    <a:pt x="23916" y="9583"/>
                  </a:cubicBezTo>
                  <a:lnTo>
                    <a:pt x="23795" y="9216"/>
                  </a:lnTo>
                  <a:cubicBezTo>
                    <a:pt x="23758" y="9110"/>
                    <a:pt x="23719" y="9005"/>
                    <a:pt x="23682" y="8898"/>
                  </a:cubicBezTo>
                  <a:cubicBezTo>
                    <a:pt x="23649" y="8803"/>
                    <a:pt x="23633" y="8726"/>
                    <a:pt x="23648" y="8726"/>
                  </a:cubicBezTo>
                  <a:close/>
                  <a:moveTo>
                    <a:pt x="13508" y="15263"/>
                  </a:moveTo>
                  <a:cubicBezTo>
                    <a:pt x="13509" y="15263"/>
                    <a:pt x="13510" y="15263"/>
                    <a:pt x="13511" y="15264"/>
                  </a:cubicBezTo>
                  <a:cubicBezTo>
                    <a:pt x="13524" y="15280"/>
                    <a:pt x="13529" y="15334"/>
                    <a:pt x="13524" y="15404"/>
                  </a:cubicBezTo>
                  <a:cubicBezTo>
                    <a:pt x="13522" y="15431"/>
                    <a:pt x="13519" y="15461"/>
                    <a:pt x="13516" y="15488"/>
                  </a:cubicBezTo>
                  <a:lnTo>
                    <a:pt x="13505" y="15571"/>
                  </a:lnTo>
                  <a:cubicBezTo>
                    <a:pt x="13498" y="15558"/>
                    <a:pt x="13490" y="15551"/>
                    <a:pt x="13487" y="15530"/>
                  </a:cubicBezTo>
                  <a:cubicBezTo>
                    <a:pt x="13470" y="15420"/>
                    <a:pt x="13472" y="15368"/>
                    <a:pt x="13492" y="15292"/>
                  </a:cubicBezTo>
                  <a:cubicBezTo>
                    <a:pt x="13494" y="15275"/>
                    <a:pt x="13503" y="15263"/>
                    <a:pt x="13508" y="15263"/>
                  </a:cubicBezTo>
                  <a:close/>
                  <a:moveTo>
                    <a:pt x="13782" y="16338"/>
                  </a:moveTo>
                  <a:cubicBezTo>
                    <a:pt x="13787" y="16338"/>
                    <a:pt x="13792" y="16341"/>
                    <a:pt x="13797" y="16347"/>
                  </a:cubicBezTo>
                  <a:cubicBezTo>
                    <a:pt x="13818" y="16376"/>
                    <a:pt x="13836" y="16428"/>
                    <a:pt x="13844" y="16516"/>
                  </a:cubicBezTo>
                  <a:cubicBezTo>
                    <a:pt x="13847" y="16542"/>
                    <a:pt x="13846" y="16578"/>
                    <a:pt x="13847" y="16610"/>
                  </a:cubicBezTo>
                  <a:cubicBezTo>
                    <a:pt x="13842" y="16633"/>
                    <a:pt x="13837" y="16664"/>
                    <a:pt x="13831" y="16678"/>
                  </a:cubicBezTo>
                  <a:cubicBezTo>
                    <a:pt x="13815" y="16715"/>
                    <a:pt x="13800" y="16733"/>
                    <a:pt x="13787" y="16733"/>
                  </a:cubicBezTo>
                  <a:cubicBezTo>
                    <a:pt x="13763" y="16733"/>
                    <a:pt x="13746" y="16678"/>
                    <a:pt x="13738" y="16573"/>
                  </a:cubicBezTo>
                  <a:cubicBezTo>
                    <a:pt x="13733" y="16508"/>
                    <a:pt x="13742" y="16444"/>
                    <a:pt x="13755" y="16391"/>
                  </a:cubicBezTo>
                  <a:cubicBezTo>
                    <a:pt x="13763" y="16356"/>
                    <a:pt x="13772" y="16338"/>
                    <a:pt x="13782" y="16338"/>
                  </a:cubicBezTo>
                  <a:close/>
                  <a:moveTo>
                    <a:pt x="13445" y="16176"/>
                  </a:moveTo>
                  <a:cubicBezTo>
                    <a:pt x="13457" y="16176"/>
                    <a:pt x="13474" y="16209"/>
                    <a:pt x="13482" y="16248"/>
                  </a:cubicBezTo>
                  <a:cubicBezTo>
                    <a:pt x="13503" y="16344"/>
                    <a:pt x="13509" y="16472"/>
                    <a:pt x="13506" y="16608"/>
                  </a:cubicBezTo>
                  <a:cubicBezTo>
                    <a:pt x="13500" y="16743"/>
                    <a:pt x="13493" y="16878"/>
                    <a:pt x="13490" y="16943"/>
                  </a:cubicBezTo>
                  <a:cubicBezTo>
                    <a:pt x="13480" y="17146"/>
                    <a:pt x="13474" y="17281"/>
                    <a:pt x="13467" y="17415"/>
                  </a:cubicBezTo>
                  <a:cubicBezTo>
                    <a:pt x="13459" y="17560"/>
                    <a:pt x="13446" y="17655"/>
                    <a:pt x="13435" y="17655"/>
                  </a:cubicBezTo>
                  <a:cubicBezTo>
                    <a:pt x="13432" y="17655"/>
                    <a:pt x="13429" y="17648"/>
                    <a:pt x="13427" y="17635"/>
                  </a:cubicBezTo>
                  <a:cubicBezTo>
                    <a:pt x="13418" y="17591"/>
                    <a:pt x="13409" y="17540"/>
                    <a:pt x="13407" y="17485"/>
                  </a:cubicBezTo>
                  <a:cubicBezTo>
                    <a:pt x="13405" y="17369"/>
                    <a:pt x="13398" y="17290"/>
                    <a:pt x="13375" y="17290"/>
                  </a:cubicBezTo>
                  <a:cubicBezTo>
                    <a:pt x="13368" y="17290"/>
                    <a:pt x="13359" y="17299"/>
                    <a:pt x="13349" y="17316"/>
                  </a:cubicBezTo>
                  <a:cubicBezTo>
                    <a:pt x="13348" y="17317"/>
                    <a:pt x="13348" y="17317"/>
                    <a:pt x="13348" y="17317"/>
                  </a:cubicBezTo>
                  <a:cubicBezTo>
                    <a:pt x="13343" y="17317"/>
                    <a:pt x="13332" y="17282"/>
                    <a:pt x="13332" y="17266"/>
                  </a:cubicBezTo>
                  <a:cubicBezTo>
                    <a:pt x="13341" y="16927"/>
                    <a:pt x="13355" y="16589"/>
                    <a:pt x="13402" y="16277"/>
                  </a:cubicBezTo>
                  <a:cubicBezTo>
                    <a:pt x="13410" y="16230"/>
                    <a:pt x="13430" y="16181"/>
                    <a:pt x="13443" y="16177"/>
                  </a:cubicBezTo>
                  <a:cubicBezTo>
                    <a:pt x="13443" y="16176"/>
                    <a:pt x="13444" y="16176"/>
                    <a:pt x="13445" y="16176"/>
                  </a:cubicBezTo>
                  <a:close/>
                  <a:moveTo>
                    <a:pt x="13629" y="15990"/>
                  </a:moveTo>
                  <a:cubicBezTo>
                    <a:pt x="13631" y="15990"/>
                    <a:pt x="13633" y="15993"/>
                    <a:pt x="13634" y="16000"/>
                  </a:cubicBezTo>
                  <a:cubicBezTo>
                    <a:pt x="13639" y="16021"/>
                    <a:pt x="13641" y="16060"/>
                    <a:pt x="13641" y="16089"/>
                  </a:cubicBezTo>
                  <a:cubicBezTo>
                    <a:pt x="13631" y="16355"/>
                    <a:pt x="13620" y="16621"/>
                    <a:pt x="13613" y="16795"/>
                  </a:cubicBezTo>
                  <a:cubicBezTo>
                    <a:pt x="13599" y="17152"/>
                    <a:pt x="13612" y="17422"/>
                    <a:pt x="13579" y="17682"/>
                  </a:cubicBezTo>
                  <a:cubicBezTo>
                    <a:pt x="13576" y="17703"/>
                    <a:pt x="13565" y="17719"/>
                    <a:pt x="13556" y="17719"/>
                  </a:cubicBezTo>
                  <a:cubicBezTo>
                    <a:pt x="13552" y="17717"/>
                    <a:pt x="13545" y="17695"/>
                    <a:pt x="13542" y="17674"/>
                  </a:cubicBezTo>
                  <a:cubicBezTo>
                    <a:pt x="13537" y="17649"/>
                    <a:pt x="13535" y="17614"/>
                    <a:pt x="13537" y="17586"/>
                  </a:cubicBezTo>
                  <a:cubicBezTo>
                    <a:pt x="13555" y="17339"/>
                    <a:pt x="13565" y="17089"/>
                    <a:pt x="13574" y="16839"/>
                  </a:cubicBezTo>
                  <a:cubicBezTo>
                    <a:pt x="13586" y="16591"/>
                    <a:pt x="13599" y="16341"/>
                    <a:pt x="13610" y="16092"/>
                  </a:cubicBezTo>
                  <a:cubicBezTo>
                    <a:pt x="13613" y="16027"/>
                    <a:pt x="13622" y="15990"/>
                    <a:pt x="13629" y="15990"/>
                  </a:cubicBezTo>
                  <a:close/>
                  <a:moveTo>
                    <a:pt x="13519" y="18237"/>
                  </a:moveTo>
                  <a:cubicBezTo>
                    <a:pt x="13534" y="18271"/>
                    <a:pt x="13537" y="18325"/>
                    <a:pt x="13529" y="18390"/>
                  </a:cubicBezTo>
                  <a:cubicBezTo>
                    <a:pt x="13526" y="18411"/>
                    <a:pt x="13517" y="18442"/>
                    <a:pt x="13514" y="18442"/>
                  </a:cubicBezTo>
                  <a:cubicBezTo>
                    <a:pt x="13513" y="18442"/>
                    <a:pt x="13513" y="18442"/>
                    <a:pt x="13513" y="18442"/>
                  </a:cubicBezTo>
                  <a:cubicBezTo>
                    <a:pt x="13498" y="18416"/>
                    <a:pt x="13493" y="18359"/>
                    <a:pt x="13503" y="18294"/>
                  </a:cubicBezTo>
                  <a:cubicBezTo>
                    <a:pt x="13505" y="18270"/>
                    <a:pt x="13513" y="18255"/>
                    <a:pt x="13519" y="18237"/>
                  </a:cubicBezTo>
                  <a:close/>
                  <a:moveTo>
                    <a:pt x="13761" y="17528"/>
                  </a:moveTo>
                  <a:cubicBezTo>
                    <a:pt x="13764" y="17528"/>
                    <a:pt x="13767" y="17535"/>
                    <a:pt x="13769" y="17550"/>
                  </a:cubicBezTo>
                  <a:cubicBezTo>
                    <a:pt x="13772" y="17573"/>
                    <a:pt x="13776" y="17607"/>
                    <a:pt x="13774" y="17636"/>
                  </a:cubicBezTo>
                  <a:cubicBezTo>
                    <a:pt x="13769" y="17768"/>
                    <a:pt x="13764" y="17899"/>
                    <a:pt x="13758" y="18062"/>
                  </a:cubicBezTo>
                  <a:cubicBezTo>
                    <a:pt x="13751" y="18161"/>
                    <a:pt x="13745" y="18294"/>
                    <a:pt x="13733" y="18419"/>
                  </a:cubicBezTo>
                  <a:cubicBezTo>
                    <a:pt x="13729" y="18464"/>
                    <a:pt x="13711" y="18494"/>
                    <a:pt x="13699" y="18523"/>
                  </a:cubicBezTo>
                  <a:cubicBezTo>
                    <a:pt x="13699" y="18523"/>
                    <a:pt x="13699" y="18523"/>
                    <a:pt x="13699" y="18523"/>
                  </a:cubicBezTo>
                  <a:cubicBezTo>
                    <a:pt x="13697" y="18523"/>
                    <a:pt x="13688" y="18478"/>
                    <a:pt x="13686" y="18450"/>
                  </a:cubicBezTo>
                  <a:cubicBezTo>
                    <a:pt x="13669" y="18144"/>
                    <a:pt x="13685" y="17864"/>
                    <a:pt x="13738" y="17607"/>
                  </a:cubicBezTo>
                  <a:cubicBezTo>
                    <a:pt x="13748" y="17558"/>
                    <a:pt x="13755" y="17528"/>
                    <a:pt x="13761" y="17528"/>
                  </a:cubicBezTo>
                  <a:close/>
                  <a:moveTo>
                    <a:pt x="13718" y="19507"/>
                  </a:moveTo>
                  <a:cubicBezTo>
                    <a:pt x="13720" y="19507"/>
                    <a:pt x="13723" y="19508"/>
                    <a:pt x="13725" y="19512"/>
                  </a:cubicBezTo>
                  <a:cubicBezTo>
                    <a:pt x="13732" y="19520"/>
                    <a:pt x="13735" y="19559"/>
                    <a:pt x="13738" y="19583"/>
                  </a:cubicBezTo>
                  <a:cubicBezTo>
                    <a:pt x="13738" y="19614"/>
                    <a:pt x="13740" y="19650"/>
                    <a:pt x="13738" y="19677"/>
                  </a:cubicBezTo>
                  <a:cubicBezTo>
                    <a:pt x="13733" y="19745"/>
                    <a:pt x="13717" y="19787"/>
                    <a:pt x="13702" y="19787"/>
                  </a:cubicBezTo>
                  <a:cubicBezTo>
                    <a:pt x="13695" y="19787"/>
                    <a:pt x="13688" y="19778"/>
                    <a:pt x="13683" y="19758"/>
                  </a:cubicBezTo>
                  <a:cubicBezTo>
                    <a:pt x="13678" y="19741"/>
                    <a:pt x="13675" y="19702"/>
                    <a:pt x="13677" y="19677"/>
                  </a:cubicBezTo>
                  <a:cubicBezTo>
                    <a:pt x="13681" y="19583"/>
                    <a:pt x="13700" y="19507"/>
                    <a:pt x="13718" y="19507"/>
                  </a:cubicBezTo>
                  <a:close/>
                  <a:moveTo>
                    <a:pt x="14380" y="21920"/>
                  </a:moveTo>
                  <a:lnTo>
                    <a:pt x="14391" y="21988"/>
                  </a:lnTo>
                  <a:lnTo>
                    <a:pt x="14375" y="22041"/>
                  </a:lnTo>
                  <a:cubicBezTo>
                    <a:pt x="14372" y="22019"/>
                    <a:pt x="14363" y="21993"/>
                    <a:pt x="14365" y="21973"/>
                  </a:cubicBezTo>
                  <a:cubicBezTo>
                    <a:pt x="14367" y="21954"/>
                    <a:pt x="14375" y="21937"/>
                    <a:pt x="14380" y="21920"/>
                  </a:cubicBezTo>
                  <a:close/>
                  <a:moveTo>
                    <a:pt x="13128" y="21756"/>
                  </a:moveTo>
                  <a:cubicBezTo>
                    <a:pt x="13134" y="21765"/>
                    <a:pt x="13142" y="21767"/>
                    <a:pt x="13146" y="21786"/>
                  </a:cubicBezTo>
                  <a:cubicBezTo>
                    <a:pt x="13160" y="21915"/>
                    <a:pt x="13146" y="22030"/>
                    <a:pt x="13128" y="22136"/>
                  </a:cubicBezTo>
                  <a:cubicBezTo>
                    <a:pt x="13125" y="22155"/>
                    <a:pt x="13112" y="22173"/>
                    <a:pt x="13109" y="22173"/>
                  </a:cubicBezTo>
                  <a:cubicBezTo>
                    <a:pt x="13109" y="22173"/>
                    <a:pt x="13108" y="22172"/>
                    <a:pt x="13108" y="22171"/>
                  </a:cubicBezTo>
                  <a:cubicBezTo>
                    <a:pt x="13094" y="22088"/>
                    <a:pt x="13095" y="21993"/>
                    <a:pt x="13102" y="21895"/>
                  </a:cubicBezTo>
                  <a:cubicBezTo>
                    <a:pt x="13103" y="21864"/>
                    <a:pt x="13107" y="21832"/>
                    <a:pt x="13112" y="21808"/>
                  </a:cubicBezTo>
                  <a:cubicBezTo>
                    <a:pt x="13115" y="21785"/>
                    <a:pt x="13123" y="21772"/>
                    <a:pt x="13128" y="21756"/>
                  </a:cubicBezTo>
                  <a:close/>
                  <a:moveTo>
                    <a:pt x="29670" y="22964"/>
                  </a:moveTo>
                  <a:lnTo>
                    <a:pt x="29670" y="22964"/>
                  </a:lnTo>
                  <a:cubicBezTo>
                    <a:pt x="29689" y="22981"/>
                    <a:pt x="29711" y="22999"/>
                    <a:pt x="29730" y="23017"/>
                  </a:cubicBezTo>
                  <a:cubicBezTo>
                    <a:pt x="29737" y="23025"/>
                    <a:pt x="29735" y="23035"/>
                    <a:pt x="29738" y="23043"/>
                  </a:cubicBezTo>
                  <a:lnTo>
                    <a:pt x="29676" y="22990"/>
                  </a:lnTo>
                  <a:lnTo>
                    <a:pt x="29670" y="22964"/>
                  </a:lnTo>
                  <a:close/>
                  <a:moveTo>
                    <a:pt x="36033" y="24823"/>
                  </a:moveTo>
                  <a:lnTo>
                    <a:pt x="36033" y="24823"/>
                  </a:lnTo>
                  <a:cubicBezTo>
                    <a:pt x="36063" y="24835"/>
                    <a:pt x="36092" y="24847"/>
                    <a:pt x="36123" y="24860"/>
                  </a:cubicBezTo>
                  <a:cubicBezTo>
                    <a:pt x="36149" y="24871"/>
                    <a:pt x="36197" y="24893"/>
                    <a:pt x="36202" y="24897"/>
                  </a:cubicBezTo>
                  <a:cubicBezTo>
                    <a:pt x="36215" y="24912"/>
                    <a:pt x="36216" y="24919"/>
                    <a:pt x="36209" y="24919"/>
                  </a:cubicBezTo>
                  <a:cubicBezTo>
                    <a:pt x="36198" y="24919"/>
                    <a:pt x="36168" y="24904"/>
                    <a:pt x="36124" y="24875"/>
                  </a:cubicBezTo>
                  <a:cubicBezTo>
                    <a:pt x="36094" y="24855"/>
                    <a:pt x="36064" y="24838"/>
                    <a:pt x="36033" y="24823"/>
                  </a:cubicBezTo>
                  <a:close/>
                  <a:moveTo>
                    <a:pt x="30048" y="20419"/>
                  </a:moveTo>
                  <a:lnTo>
                    <a:pt x="30048" y="20419"/>
                  </a:lnTo>
                  <a:cubicBezTo>
                    <a:pt x="30065" y="20434"/>
                    <a:pt x="30082" y="20445"/>
                    <a:pt x="30099" y="20465"/>
                  </a:cubicBezTo>
                  <a:cubicBezTo>
                    <a:pt x="30151" y="20526"/>
                    <a:pt x="30204" y="20590"/>
                    <a:pt x="30253" y="20656"/>
                  </a:cubicBezTo>
                  <a:lnTo>
                    <a:pt x="30376" y="20830"/>
                  </a:lnTo>
                  <a:cubicBezTo>
                    <a:pt x="30417" y="20889"/>
                    <a:pt x="30469" y="20939"/>
                    <a:pt x="30514" y="20994"/>
                  </a:cubicBezTo>
                  <a:lnTo>
                    <a:pt x="30798" y="21320"/>
                  </a:lnTo>
                  <a:cubicBezTo>
                    <a:pt x="30896" y="21428"/>
                    <a:pt x="31006" y="21525"/>
                    <a:pt x="31109" y="21629"/>
                  </a:cubicBezTo>
                  <a:lnTo>
                    <a:pt x="31266" y="21783"/>
                  </a:lnTo>
                  <a:cubicBezTo>
                    <a:pt x="31318" y="21835"/>
                    <a:pt x="31378" y="21881"/>
                    <a:pt x="31435" y="21929"/>
                  </a:cubicBezTo>
                  <a:lnTo>
                    <a:pt x="31776" y="22218"/>
                  </a:lnTo>
                  <a:cubicBezTo>
                    <a:pt x="31894" y="22313"/>
                    <a:pt x="32021" y="22402"/>
                    <a:pt x="32141" y="22493"/>
                  </a:cubicBezTo>
                  <a:cubicBezTo>
                    <a:pt x="32378" y="22681"/>
                    <a:pt x="32651" y="22845"/>
                    <a:pt x="32906" y="23020"/>
                  </a:cubicBezTo>
                  <a:cubicBezTo>
                    <a:pt x="33065" y="23123"/>
                    <a:pt x="33231" y="23217"/>
                    <a:pt x="33395" y="23314"/>
                  </a:cubicBezTo>
                  <a:cubicBezTo>
                    <a:pt x="33502" y="23381"/>
                    <a:pt x="33614" y="23441"/>
                    <a:pt x="33728" y="23503"/>
                  </a:cubicBezTo>
                  <a:cubicBezTo>
                    <a:pt x="34569" y="23982"/>
                    <a:pt x="35468" y="24418"/>
                    <a:pt x="36400" y="24829"/>
                  </a:cubicBezTo>
                  <a:cubicBezTo>
                    <a:pt x="36520" y="24881"/>
                    <a:pt x="36652" y="24946"/>
                    <a:pt x="36748" y="25019"/>
                  </a:cubicBezTo>
                  <a:cubicBezTo>
                    <a:pt x="36767" y="25034"/>
                    <a:pt x="36791" y="25052"/>
                    <a:pt x="36798" y="25061"/>
                  </a:cubicBezTo>
                  <a:cubicBezTo>
                    <a:pt x="36810" y="25078"/>
                    <a:pt x="36807" y="25087"/>
                    <a:pt x="36791" y="25087"/>
                  </a:cubicBezTo>
                  <a:cubicBezTo>
                    <a:pt x="36779" y="25087"/>
                    <a:pt x="36757" y="25081"/>
                    <a:pt x="36728" y="25070"/>
                  </a:cubicBezTo>
                  <a:cubicBezTo>
                    <a:pt x="36606" y="25022"/>
                    <a:pt x="36485" y="24974"/>
                    <a:pt x="36361" y="24920"/>
                  </a:cubicBezTo>
                  <a:cubicBezTo>
                    <a:pt x="36199" y="24850"/>
                    <a:pt x="36077" y="24816"/>
                    <a:pt x="35963" y="24793"/>
                  </a:cubicBezTo>
                  <a:lnTo>
                    <a:pt x="35963" y="24793"/>
                  </a:lnTo>
                  <a:lnTo>
                    <a:pt x="35965" y="24795"/>
                  </a:lnTo>
                  <a:cubicBezTo>
                    <a:pt x="35968" y="24796"/>
                    <a:pt x="35970" y="24797"/>
                    <a:pt x="35973" y="24798"/>
                  </a:cubicBezTo>
                  <a:lnTo>
                    <a:pt x="35973" y="24798"/>
                  </a:lnTo>
                  <a:cubicBezTo>
                    <a:pt x="35971" y="24798"/>
                    <a:pt x="35970" y="24797"/>
                    <a:pt x="35968" y="24797"/>
                  </a:cubicBezTo>
                  <a:lnTo>
                    <a:pt x="35957" y="24792"/>
                  </a:lnTo>
                  <a:lnTo>
                    <a:pt x="35963" y="24792"/>
                  </a:lnTo>
                  <a:cubicBezTo>
                    <a:pt x="35920" y="24746"/>
                    <a:pt x="35840" y="24701"/>
                    <a:pt x="35749" y="24660"/>
                  </a:cubicBezTo>
                  <a:cubicBezTo>
                    <a:pt x="35569" y="24586"/>
                    <a:pt x="35397" y="24527"/>
                    <a:pt x="35223" y="24410"/>
                  </a:cubicBezTo>
                  <a:cubicBezTo>
                    <a:pt x="35181" y="24381"/>
                    <a:pt x="35096" y="24340"/>
                    <a:pt x="35054" y="24327"/>
                  </a:cubicBezTo>
                  <a:cubicBezTo>
                    <a:pt x="35044" y="24325"/>
                    <a:pt x="35036" y="24323"/>
                    <a:pt x="35028" y="24323"/>
                  </a:cubicBezTo>
                  <a:cubicBezTo>
                    <a:pt x="35008" y="24323"/>
                    <a:pt x="34997" y="24333"/>
                    <a:pt x="34986" y="24340"/>
                  </a:cubicBezTo>
                  <a:cubicBezTo>
                    <a:pt x="34982" y="24343"/>
                    <a:pt x="34976" y="24345"/>
                    <a:pt x="34968" y="24345"/>
                  </a:cubicBezTo>
                  <a:cubicBezTo>
                    <a:pt x="34947" y="24345"/>
                    <a:pt x="34914" y="24334"/>
                    <a:pt x="34861" y="24310"/>
                  </a:cubicBezTo>
                  <a:cubicBezTo>
                    <a:pt x="34738" y="24251"/>
                    <a:pt x="34608" y="24181"/>
                    <a:pt x="34533" y="24116"/>
                  </a:cubicBezTo>
                  <a:cubicBezTo>
                    <a:pt x="34440" y="24037"/>
                    <a:pt x="34327" y="23962"/>
                    <a:pt x="34207" y="23889"/>
                  </a:cubicBezTo>
                  <a:cubicBezTo>
                    <a:pt x="34086" y="23816"/>
                    <a:pt x="33963" y="23741"/>
                    <a:pt x="33840" y="23667"/>
                  </a:cubicBezTo>
                  <a:cubicBezTo>
                    <a:pt x="33754" y="23615"/>
                    <a:pt x="33666" y="23572"/>
                    <a:pt x="33596" y="23553"/>
                  </a:cubicBezTo>
                  <a:cubicBezTo>
                    <a:pt x="33495" y="23527"/>
                    <a:pt x="33393" y="23480"/>
                    <a:pt x="33291" y="23402"/>
                  </a:cubicBezTo>
                  <a:cubicBezTo>
                    <a:pt x="33145" y="23287"/>
                    <a:pt x="32984" y="23191"/>
                    <a:pt x="32823" y="23090"/>
                  </a:cubicBezTo>
                  <a:cubicBezTo>
                    <a:pt x="32372" y="22806"/>
                    <a:pt x="31940" y="22501"/>
                    <a:pt x="31568" y="22153"/>
                  </a:cubicBezTo>
                  <a:cubicBezTo>
                    <a:pt x="31480" y="22074"/>
                    <a:pt x="31389" y="21996"/>
                    <a:pt x="31299" y="21918"/>
                  </a:cubicBezTo>
                  <a:cubicBezTo>
                    <a:pt x="31204" y="21842"/>
                    <a:pt x="31115" y="21752"/>
                    <a:pt x="31044" y="21673"/>
                  </a:cubicBezTo>
                  <a:cubicBezTo>
                    <a:pt x="30923" y="21527"/>
                    <a:pt x="30782" y="21397"/>
                    <a:pt x="30667" y="21251"/>
                  </a:cubicBezTo>
                  <a:lnTo>
                    <a:pt x="30482" y="21040"/>
                  </a:lnTo>
                  <a:cubicBezTo>
                    <a:pt x="30420" y="20970"/>
                    <a:pt x="30352" y="20903"/>
                    <a:pt x="30300" y="20825"/>
                  </a:cubicBezTo>
                  <a:cubicBezTo>
                    <a:pt x="30217" y="20713"/>
                    <a:pt x="30128" y="20596"/>
                    <a:pt x="30073" y="20479"/>
                  </a:cubicBezTo>
                  <a:cubicBezTo>
                    <a:pt x="30061" y="20458"/>
                    <a:pt x="30055" y="20439"/>
                    <a:pt x="30048" y="20419"/>
                  </a:cubicBezTo>
                  <a:close/>
                  <a:moveTo>
                    <a:pt x="13407" y="18347"/>
                  </a:moveTo>
                  <a:cubicBezTo>
                    <a:pt x="13411" y="18347"/>
                    <a:pt x="13415" y="18352"/>
                    <a:pt x="13420" y="18362"/>
                  </a:cubicBezTo>
                  <a:cubicBezTo>
                    <a:pt x="13427" y="18373"/>
                    <a:pt x="13433" y="18403"/>
                    <a:pt x="13433" y="18427"/>
                  </a:cubicBezTo>
                  <a:cubicBezTo>
                    <a:pt x="13436" y="18560"/>
                    <a:pt x="13440" y="18695"/>
                    <a:pt x="13438" y="18830"/>
                  </a:cubicBezTo>
                  <a:cubicBezTo>
                    <a:pt x="13436" y="18977"/>
                    <a:pt x="13444" y="19096"/>
                    <a:pt x="13474" y="19172"/>
                  </a:cubicBezTo>
                  <a:cubicBezTo>
                    <a:pt x="13503" y="19250"/>
                    <a:pt x="13516" y="19374"/>
                    <a:pt x="13516" y="19512"/>
                  </a:cubicBezTo>
                  <a:cubicBezTo>
                    <a:pt x="13513" y="19989"/>
                    <a:pt x="13508" y="20466"/>
                    <a:pt x="13469" y="20939"/>
                  </a:cubicBezTo>
                  <a:cubicBezTo>
                    <a:pt x="13449" y="21171"/>
                    <a:pt x="13457" y="21416"/>
                    <a:pt x="13475" y="21647"/>
                  </a:cubicBezTo>
                  <a:cubicBezTo>
                    <a:pt x="13479" y="21703"/>
                    <a:pt x="13488" y="21730"/>
                    <a:pt x="13497" y="21730"/>
                  </a:cubicBezTo>
                  <a:cubicBezTo>
                    <a:pt x="13501" y="21730"/>
                    <a:pt x="13506" y="21725"/>
                    <a:pt x="13509" y="21715"/>
                  </a:cubicBezTo>
                  <a:cubicBezTo>
                    <a:pt x="13516" y="21699"/>
                    <a:pt x="13526" y="21670"/>
                    <a:pt x="13526" y="21645"/>
                  </a:cubicBezTo>
                  <a:cubicBezTo>
                    <a:pt x="13535" y="21337"/>
                    <a:pt x="13545" y="21027"/>
                    <a:pt x="13553" y="20718"/>
                  </a:cubicBezTo>
                  <a:cubicBezTo>
                    <a:pt x="13556" y="20651"/>
                    <a:pt x="13560" y="20578"/>
                    <a:pt x="13569" y="20523"/>
                  </a:cubicBezTo>
                  <a:cubicBezTo>
                    <a:pt x="13578" y="20470"/>
                    <a:pt x="13592" y="20429"/>
                    <a:pt x="13605" y="20395"/>
                  </a:cubicBezTo>
                  <a:cubicBezTo>
                    <a:pt x="13610" y="20384"/>
                    <a:pt x="13615" y="20379"/>
                    <a:pt x="13619" y="20379"/>
                  </a:cubicBezTo>
                  <a:cubicBezTo>
                    <a:pt x="13629" y="20379"/>
                    <a:pt x="13639" y="20404"/>
                    <a:pt x="13644" y="20453"/>
                  </a:cubicBezTo>
                  <a:cubicBezTo>
                    <a:pt x="13659" y="20572"/>
                    <a:pt x="13680" y="20699"/>
                    <a:pt x="13678" y="20822"/>
                  </a:cubicBezTo>
                  <a:cubicBezTo>
                    <a:pt x="13675" y="21406"/>
                    <a:pt x="13662" y="21996"/>
                    <a:pt x="13652" y="22584"/>
                  </a:cubicBezTo>
                  <a:cubicBezTo>
                    <a:pt x="13626" y="22996"/>
                    <a:pt x="13607" y="23410"/>
                    <a:pt x="13592" y="23827"/>
                  </a:cubicBezTo>
                  <a:cubicBezTo>
                    <a:pt x="13573" y="24246"/>
                    <a:pt x="13561" y="24665"/>
                    <a:pt x="13548" y="25087"/>
                  </a:cubicBezTo>
                  <a:cubicBezTo>
                    <a:pt x="13543" y="25232"/>
                    <a:pt x="13524" y="25359"/>
                    <a:pt x="13498" y="25467"/>
                  </a:cubicBezTo>
                  <a:cubicBezTo>
                    <a:pt x="13481" y="25537"/>
                    <a:pt x="13462" y="25570"/>
                    <a:pt x="13444" y="25570"/>
                  </a:cubicBezTo>
                  <a:cubicBezTo>
                    <a:pt x="13424" y="25570"/>
                    <a:pt x="13406" y="25528"/>
                    <a:pt x="13396" y="25451"/>
                  </a:cubicBezTo>
                  <a:cubicBezTo>
                    <a:pt x="13367" y="25211"/>
                    <a:pt x="13376" y="24923"/>
                    <a:pt x="13365" y="24659"/>
                  </a:cubicBezTo>
                  <a:cubicBezTo>
                    <a:pt x="13363" y="24636"/>
                    <a:pt x="13357" y="24621"/>
                    <a:pt x="13352" y="24604"/>
                  </a:cubicBezTo>
                  <a:cubicBezTo>
                    <a:pt x="13349" y="24634"/>
                    <a:pt x="13341" y="24662"/>
                    <a:pt x="13339" y="24693"/>
                  </a:cubicBezTo>
                  <a:cubicBezTo>
                    <a:pt x="13329" y="24831"/>
                    <a:pt x="13326" y="24972"/>
                    <a:pt x="13315" y="25108"/>
                  </a:cubicBezTo>
                  <a:cubicBezTo>
                    <a:pt x="13302" y="25251"/>
                    <a:pt x="13277" y="25360"/>
                    <a:pt x="13250" y="25454"/>
                  </a:cubicBezTo>
                  <a:cubicBezTo>
                    <a:pt x="13240" y="25485"/>
                    <a:pt x="13232" y="25500"/>
                    <a:pt x="13224" y="25500"/>
                  </a:cubicBezTo>
                  <a:cubicBezTo>
                    <a:pt x="13218" y="25500"/>
                    <a:pt x="13212" y="25488"/>
                    <a:pt x="13207" y="25466"/>
                  </a:cubicBezTo>
                  <a:cubicBezTo>
                    <a:pt x="13180" y="25342"/>
                    <a:pt x="13167" y="25191"/>
                    <a:pt x="13173" y="25008"/>
                  </a:cubicBezTo>
                  <a:cubicBezTo>
                    <a:pt x="13185" y="24659"/>
                    <a:pt x="13196" y="24310"/>
                    <a:pt x="13206" y="24001"/>
                  </a:cubicBezTo>
                  <a:cubicBezTo>
                    <a:pt x="13211" y="23785"/>
                    <a:pt x="13212" y="23611"/>
                    <a:pt x="13211" y="23439"/>
                  </a:cubicBezTo>
                  <a:cubicBezTo>
                    <a:pt x="13204" y="23055"/>
                    <a:pt x="13217" y="22675"/>
                    <a:pt x="13240" y="22301"/>
                  </a:cubicBezTo>
                  <a:cubicBezTo>
                    <a:pt x="13274" y="21790"/>
                    <a:pt x="13277" y="21268"/>
                    <a:pt x="13293" y="20757"/>
                  </a:cubicBezTo>
                  <a:cubicBezTo>
                    <a:pt x="13308" y="20312"/>
                    <a:pt x="13331" y="19872"/>
                    <a:pt x="13334" y="19427"/>
                  </a:cubicBezTo>
                  <a:cubicBezTo>
                    <a:pt x="13334" y="19351"/>
                    <a:pt x="13319" y="19304"/>
                    <a:pt x="13303" y="19297"/>
                  </a:cubicBezTo>
                  <a:cubicBezTo>
                    <a:pt x="13303" y="19297"/>
                    <a:pt x="13303" y="19297"/>
                    <a:pt x="13303" y="19297"/>
                  </a:cubicBezTo>
                  <a:cubicBezTo>
                    <a:pt x="13296" y="19297"/>
                    <a:pt x="13288" y="19324"/>
                    <a:pt x="13285" y="19344"/>
                  </a:cubicBezTo>
                  <a:cubicBezTo>
                    <a:pt x="13279" y="19406"/>
                    <a:pt x="13272" y="19469"/>
                    <a:pt x="13266" y="19534"/>
                  </a:cubicBezTo>
                  <a:cubicBezTo>
                    <a:pt x="13259" y="19599"/>
                    <a:pt x="13258" y="19677"/>
                    <a:pt x="13248" y="19728"/>
                  </a:cubicBezTo>
                  <a:cubicBezTo>
                    <a:pt x="13240" y="19771"/>
                    <a:pt x="13222" y="19804"/>
                    <a:pt x="13207" y="19809"/>
                  </a:cubicBezTo>
                  <a:cubicBezTo>
                    <a:pt x="13207" y="19809"/>
                    <a:pt x="13206" y="19809"/>
                    <a:pt x="13205" y="19809"/>
                  </a:cubicBezTo>
                  <a:cubicBezTo>
                    <a:pt x="13192" y="19809"/>
                    <a:pt x="13181" y="19751"/>
                    <a:pt x="13180" y="19679"/>
                  </a:cubicBezTo>
                  <a:cubicBezTo>
                    <a:pt x="13180" y="19578"/>
                    <a:pt x="13178" y="19468"/>
                    <a:pt x="13186" y="19375"/>
                  </a:cubicBezTo>
                  <a:cubicBezTo>
                    <a:pt x="13207" y="19148"/>
                    <a:pt x="13227" y="18919"/>
                    <a:pt x="13238" y="18682"/>
                  </a:cubicBezTo>
                  <a:cubicBezTo>
                    <a:pt x="13245" y="18583"/>
                    <a:pt x="13253" y="18469"/>
                    <a:pt x="13282" y="18455"/>
                  </a:cubicBezTo>
                  <a:cubicBezTo>
                    <a:pt x="13284" y="18454"/>
                    <a:pt x="13285" y="18453"/>
                    <a:pt x="13287" y="18453"/>
                  </a:cubicBezTo>
                  <a:cubicBezTo>
                    <a:pt x="13311" y="18453"/>
                    <a:pt x="13322" y="18541"/>
                    <a:pt x="13334" y="18617"/>
                  </a:cubicBezTo>
                  <a:cubicBezTo>
                    <a:pt x="13342" y="18664"/>
                    <a:pt x="13347" y="18690"/>
                    <a:pt x="13352" y="18690"/>
                  </a:cubicBezTo>
                  <a:cubicBezTo>
                    <a:pt x="13358" y="18690"/>
                    <a:pt x="13363" y="18642"/>
                    <a:pt x="13373" y="18534"/>
                  </a:cubicBezTo>
                  <a:cubicBezTo>
                    <a:pt x="13376" y="18502"/>
                    <a:pt x="13380" y="18466"/>
                    <a:pt x="13381" y="18435"/>
                  </a:cubicBezTo>
                  <a:cubicBezTo>
                    <a:pt x="13388" y="18378"/>
                    <a:pt x="13397" y="18347"/>
                    <a:pt x="13407" y="18347"/>
                  </a:cubicBezTo>
                  <a:close/>
                  <a:moveTo>
                    <a:pt x="13093" y="23091"/>
                  </a:moveTo>
                  <a:cubicBezTo>
                    <a:pt x="13102" y="23091"/>
                    <a:pt x="13105" y="23128"/>
                    <a:pt x="13103" y="23202"/>
                  </a:cubicBezTo>
                  <a:lnTo>
                    <a:pt x="13092" y="23722"/>
                  </a:lnTo>
                  <a:cubicBezTo>
                    <a:pt x="13082" y="24103"/>
                    <a:pt x="13069" y="24485"/>
                    <a:pt x="13039" y="24862"/>
                  </a:cubicBezTo>
                  <a:cubicBezTo>
                    <a:pt x="13017" y="25094"/>
                    <a:pt x="13009" y="25347"/>
                    <a:pt x="12991" y="25587"/>
                  </a:cubicBezTo>
                  <a:cubicBezTo>
                    <a:pt x="12988" y="25644"/>
                    <a:pt x="12970" y="25704"/>
                    <a:pt x="12956" y="25737"/>
                  </a:cubicBezTo>
                  <a:cubicBezTo>
                    <a:pt x="12950" y="25752"/>
                    <a:pt x="12944" y="25760"/>
                    <a:pt x="12938" y="25760"/>
                  </a:cubicBezTo>
                  <a:cubicBezTo>
                    <a:pt x="12929" y="25760"/>
                    <a:pt x="12921" y="25739"/>
                    <a:pt x="12917" y="25703"/>
                  </a:cubicBezTo>
                  <a:cubicBezTo>
                    <a:pt x="12910" y="25644"/>
                    <a:pt x="12904" y="25579"/>
                    <a:pt x="12905" y="25516"/>
                  </a:cubicBezTo>
                  <a:cubicBezTo>
                    <a:pt x="12909" y="25378"/>
                    <a:pt x="12912" y="25234"/>
                    <a:pt x="12925" y="25100"/>
                  </a:cubicBezTo>
                  <a:cubicBezTo>
                    <a:pt x="12972" y="24524"/>
                    <a:pt x="13019" y="23944"/>
                    <a:pt x="13035" y="23353"/>
                  </a:cubicBezTo>
                  <a:cubicBezTo>
                    <a:pt x="13037" y="23290"/>
                    <a:pt x="13050" y="23227"/>
                    <a:pt x="13058" y="23168"/>
                  </a:cubicBezTo>
                  <a:cubicBezTo>
                    <a:pt x="13063" y="23144"/>
                    <a:pt x="13071" y="23128"/>
                    <a:pt x="13077" y="23111"/>
                  </a:cubicBezTo>
                  <a:cubicBezTo>
                    <a:pt x="13084" y="23098"/>
                    <a:pt x="13089" y="23091"/>
                    <a:pt x="13093" y="23091"/>
                  </a:cubicBezTo>
                  <a:close/>
                  <a:moveTo>
                    <a:pt x="40234" y="27398"/>
                  </a:moveTo>
                  <a:lnTo>
                    <a:pt x="40302" y="27450"/>
                  </a:lnTo>
                  <a:lnTo>
                    <a:pt x="40302" y="27450"/>
                  </a:lnTo>
                  <a:lnTo>
                    <a:pt x="40226" y="27409"/>
                  </a:lnTo>
                  <a:lnTo>
                    <a:pt x="40234" y="27398"/>
                  </a:lnTo>
                  <a:close/>
                  <a:moveTo>
                    <a:pt x="33249" y="27101"/>
                  </a:moveTo>
                  <a:cubicBezTo>
                    <a:pt x="33266" y="27101"/>
                    <a:pt x="33303" y="27115"/>
                    <a:pt x="33353" y="27141"/>
                  </a:cubicBezTo>
                  <a:cubicBezTo>
                    <a:pt x="33504" y="27219"/>
                    <a:pt x="33656" y="27296"/>
                    <a:pt x="33937" y="27438"/>
                  </a:cubicBezTo>
                  <a:cubicBezTo>
                    <a:pt x="33991" y="27466"/>
                    <a:pt x="34168" y="27560"/>
                    <a:pt x="34346" y="27653"/>
                  </a:cubicBezTo>
                  <a:cubicBezTo>
                    <a:pt x="34361" y="27661"/>
                    <a:pt x="34382" y="27682"/>
                    <a:pt x="34377" y="27684"/>
                  </a:cubicBezTo>
                  <a:cubicBezTo>
                    <a:pt x="34374" y="27686"/>
                    <a:pt x="34367" y="27687"/>
                    <a:pt x="34359" y="27687"/>
                  </a:cubicBezTo>
                  <a:cubicBezTo>
                    <a:pt x="34349" y="27687"/>
                    <a:pt x="34337" y="27685"/>
                    <a:pt x="34325" y="27680"/>
                  </a:cubicBezTo>
                  <a:cubicBezTo>
                    <a:pt x="34085" y="27575"/>
                    <a:pt x="33838" y="27463"/>
                    <a:pt x="33591" y="27346"/>
                  </a:cubicBezTo>
                  <a:cubicBezTo>
                    <a:pt x="33502" y="27305"/>
                    <a:pt x="33406" y="27250"/>
                    <a:pt x="33327" y="27200"/>
                  </a:cubicBezTo>
                  <a:cubicBezTo>
                    <a:pt x="33284" y="27174"/>
                    <a:pt x="33257" y="27140"/>
                    <a:pt x="33242" y="27119"/>
                  </a:cubicBezTo>
                  <a:cubicBezTo>
                    <a:pt x="33235" y="27107"/>
                    <a:pt x="33238" y="27101"/>
                    <a:pt x="33249" y="27101"/>
                  </a:cubicBezTo>
                  <a:close/>
                  <a:moveTo>
                    <a:pt x="41313" y="28084"/>
                  </a:moveTo>
                  <a:cubicBezTo>
                    <a:pt x="41325" y="28084"/>
                    <a:pt x="41353" y="28104"/>
                    <a:pt x="41393" y="28142"/>
                  </a:cubicBezTo>
                  <a:cubicBezTo>
                    <a:pt x="41383" y="28140"/>
                    <a:pt x="41374" y="28142"/>
                    <a:pt x="41365" y="28135"/>
                  </a:cubicBezTo>
                  <a:cubicBezTo>
                    <a:pt x="41344" y="28122"/>
                    <a:pt x="41305" y="28091"/>
                    <a:pt x="41307" y="28090"/>
                  </a:cubicBezTo>
                  <a:cubicBezTo>
                    <a:pt x="41307" y="28086"/>
                    <a:pt x="41309" y="28084"/>
                    <a:pt x="41313" y="28084"/>
                  </a:cubicBezTo>
                  <a:close/>
                  <a:moveTo>
                    <a:pt x="42531" y="28425"/>
                  </a:moveTo>
                  <a:lnTo>
                    <a:pt x="42531" y="28425"/>
                  </a:lnTo>
                  <a:cubicBezTo>
                    <a:pt x="42532" y="28425"/>
                    <a:pt x="42532" y="28425"/>
                    <a:pt x="42533" y="28426"/>
                  </a:cubicBezTo>
                  <a:cubicBezTo>
                    <a:pt x="42532" y="28425"/>
                    <a:pt x="42532" y="28425"/>
                    <a:pt x="42531" y="28425"/>
                  </a:cubicBezTo>
                  <a:close/>
                  <a:moveTo>
                    <a:pt x="42403" y="28879"/>
                  </a:moveTo>
                  <a:cubicBezTo>
                    <a:pt x="42426" y="28897"/>
                    <a:pt x="42452" y="28914"/>
                    <a:pt x="42471" y="28934"/>
                  </a:cubicBezTo>
                  <a:cubicBezTo>
                    <a:pt x="42489" y="28950"/>
                    <a:pt x="42502" y="28968"/>
                    <a:pt x="42517" y="28984"/>
                  </a:cubicBezTo>
                  <a:lnTo>
                    <a:pt x="42447" y="28931"/>
                  </a:lnTo>
                  <a:lnTo>
                    <a:pt x="42403" y="28879"/>
                  </a:lnTo>
                  <a:close/>
                  <a:moveTo>
                    <a:pt x="37202" y="25253"/>
                  </a:moveTo>
                  <a:cubicBezTo>
                    <a:pt x="37224" y="25253"/>
                    <a:pt x="37259" y="25262"/>
                    <a:pt x="37303" y="25281"/>
                  </a:cubicBezTo>
                  <a:cubicBezTo>
                    <a:pt x="37396" y="25320"/>
                    <a:pt x="37490" y="25360"/>
                    <a:pt x="37582" y="25404"/>
                  </a:cubicBezTo>
                  <a:cubicBezTo>
                    <a:pt x="37740" y="25477"/>
                    <a:pt x="37909" y="25571"/>
                    <a:pt x="38055" y="25631"/>
                  </a:cubicBezTo>
                  <a:cubicBezTo>
                    <a:pt x="38214" y="25695"/>
                    <a:pt x="38373" y="25768"/>
                    <a:pt x="38530" y="25844"/>
                  </a:cubicBezTo>
                  <a:cubicBezTo>
                    <a:pt x="38688" y="25924"/>
                    <a:pt x="38847" y="26010"/>
                    <a:pt x="39006" y="26096"/>
                  </a:cubicBezTo>
                  <a:cubicBezTo>
                    <a:pt x="39324" y="26263"/>
                    <a:pt x="39646" y="26448"/>
                    <a:pt x="39967" y="26614"/>
                  </a:cubicBezTo>
                  <a:cubicBezTo>
                    <a:pt x="40192" y="26732"/>
                    <a:pt x="40412" y="26870"/>
                    <a:pt x="40635" y="27002"/>
                  </a:cubicBezTo>
                  <a:cubicBezTo>
                    <a:pt x="40745" y="27070"/>
                    <a:pt x="40857" y="27135"/>
                    <a:pt x="40966" y="27205"/>
                  </a:cubicBezTo>
                  <a:cubicBezTo>
                    <a:pt x="41075" y="27276"/>
                    <a:pt x="41184" y="27346"/>
                    <a:pt x="41291" y="27417"/>
                  </a:cubicBezTo>
                  <a:cubicBezTo>
                    <a:pt x="41398" y="27487"/>
                    <a:pt x="41507" y="27557"/>
                    <a:pt x="41615" y="27628"/>
                  </a:cubicBezTo>
                  <a:lnTo>
                    <a:pt x="41776" y="27737"/>
                  </a:lnTo>
                  <a:lnTo>
                    <a:pt x="41934" y="27854"/>
                  </a:lnTo>
                  <a:cubicBezTo>
                    <a:pt x="42143" y="28012"/>
                    <a:pt x="42353" y="28174"/>
                    <a:pt x="42559" y="28338"/>
                  </a:cubicBezTo>
                  <a:cubicBezTo>
                    <a:pt x="42674" y="28429"/>
                    <a:pt x="42789" y="28521"/>
                    <a:pt x="42905" y="28614"/>
                  </a:cubicBezTo>
                  <a:cubicBezTo>
                    <a:pt x="42989" y="28684"/>
                    <a:pt x="43087" y="28767"/>
                    <a:pt x="43148" y="28833"/>
                  </a:cubicBezTo>
                  <a:cubicBezTo>
                    <a:pt x="43320" y="29013"/>
                    <a:pt x="43515" y="29186"/>
                    <a:pt x="43700" y="29364"/>
                  </a:cubicBezTo>
                  <a:cubicBezTo>
                    <a:pt x="43723" y="29385"/>
                    <a:pt x="43754" y="29419"/>
                    <a:pt x="43759" y="29432"/>
                  </a:cubicBezTo>
                  <a:cubicBezTo>
                    <a:pt x="43766" y="29449"/>
                    <a:pt x="43764" y="29456"/>
                    <a:pt x="43755" y="29456"/>
                  </a:cubicBezTo>
                  <a:cubicBezTo>
                    <a:pt x="43743" y="29456"/>
                    <a:pt x="43719" y="29443"/>
                    <a:pt x="43687" y="29423"/>
                  </a:cubicBezTo>
                  <a:cubicBezTo>
                    <a:pt x="43617" y="29379"/>
                    <a:pt x="43559" y="29353"/>
                    <a:pt x="43489" y="29307"/>
                  </a:cubicBezTo>
                  <a:cubicBezTo>
                    <a:pt x="43437" y="29275"/>
                    <a:pt x="43395" y="29225"/>
                    <a:pt x="43389" y="29190"/>
                  </a:cubicBezTo>
                  <a:cubicBezTo>
                    <a:pt x="43379" y="29143"/>
                    <a:pt x="43319" y="29072"/>
                    <a:pt x="43226" y="28997"/>
                  </a:cubicBezTo>
                  <a:cubicBezTo>
                    <a:pt x="43169" y="28950"/>
                    <a:pt x="43109" y="28903"/>
                    <a:pt x="43056" y="28866"/>
                  </a:cubicBezTo>
                  <a:cubicBezTo>
                    <a:pt x="42897" y="28757"/>
                    <a:pt x="42778" y="28637"/>
                    <a:pt x="42661" y="28512"/>
                  </a:cubicBezTo>
                  <a:cubicBezTo>
                    <a:pt x="42606" y="28453"/>
                    <a:pt x="42566" y="28423"/>
                    <a:pt x="42546" y="28423"/>
                  </a:cubicBezTo>
                  <a:cubicBezTo>
                    <a:pt x="42542" y="28423"/>
                    <a:pt x="42539" y="28424"/>
                    <a:pt x="42536" y="28426"/>
                  </a:cubicBezTo>
                  <a:lnTo>
                    <a:pt x="42547" y="28437"/>
                  </a:lnTo>
                  <a:lnTo>
                    <a:pt x="42528" y="28424"/>
                  </a:lnTo>
                  <a:cubicBezTo>
                    <a:pt x="42514" y="28419"/>
                    <a:pt x="42505" y="28417"/>
                    <a:pt x="42498" y="28417"/>
                  </a:cubicBezTo>
                  <a:cubicBezTo>
                    <a:pt x="42454" y="28417"/>
                    <a:pt x="42558" y="28517"/>
                    <a:pt x="42595" y="28575"/>
                  </a:cubicBezTo>
                  <a:cubicBezTo>
                    <a:pt x="42615" y="28607"/>
                    <a:pt x="42614" y="28623"/>
                    <a:pt x="42597" y="28623"/>
                  </a:cubicBezTo>
                  <a:cubicBezTo>
                    <a:pt x="42579" y="28623"/>
                    <a:pt x="42544" y="28606"/>
                    <a:pt x="42500" y="28572"/>
                  </a:cubicBezTo>
                  <a:cubicBezTo>
                    <a:pt x="42473" y="28549"/>
                    <a:pt x="42444" y="28526"/>
                    <a:pt x="42416" y="28505"/>
                  </a:cubicBezTo>
                  <a:cubicBezTo>
                    <a:pt x="42265" y="28383"/>
                    <a:pt x="42156" y="28310"/>
                    <a:pt x="42033" y="28267"/>
                  </a:cubicBezTo>
                  <a:cubicBezTo>
                    <a:pt x="41896" y="28219"/>
                    <a:pt x="41552" y="27939"/>
                    <a:pt x="41482" y="27854"/>
                  </a:cubicBezTo>
                  <a:cubicBezTo>
                    <a:pt x="41419" y="27765"/>
                    <a:pt x="41349" y="27692"/>
                    <a:pt x="41271" y="27637"/>
                  </a:cubicBezTo>
                  <a:cubicBezTo>
                    <a:pt x="41214" y="27594"/>
                    <a:pt x="41156" y="27549"/>
                    <a:pt x="41104" y="27507"/>
                  </a:cubicBezTo>
                  <a:cubicBezTo>
                    <a:pt x="41089" y="27494"/>
                    <a:pt x="41091" y="27479"/>
                    <a:pt x="41098" y="27474"/>
                  </a:cubicBezTo>
                  <a:cubicBezTo>
                    <a:pt x="41100" y="27473"/>
                    <a:pt x="41103" y="27472"/>
                    <a:pt x="41108" y="27472"/>
                  </a:cubicBezTo>
                  <a:cubicBezTo>
                    <a:pt x="41116" y="27472"/>
                    <a:pt x="41129" y="27475"/>
                    <a:pt x="41143" y="27484"/>
                  </a:cubicBezTo>
                  <a:cubicBezTo>
                    <a:pt x="41198" y="27513"/>
                    <a:pt x="41265" y="27549"/>
                    <a:pt x="41315" y="27586"/>
                  </a:cubicBezTo>
                  <a:cubicBezTo>
                    <a:pt x="41526" y="27745"/>
                    <a:pt x="41736" y="27890"/>
                    <a:pt x="41932" y="28034"/>
                  </a:cubicBezTo>
                  <a:cubicBezTo>
                    <a:pt x="42132" y="28176"/>
                    <a:pt x="42330" y="28304"/>
                    <a:pt x="42528" y="28424"/>
                  </a:cubicBezTo>
                  <a:cubicBezTo>
                    <a:pt x="42529" y="28424"/>
                    <a:pt x="42530" y="28424"/>
                    <a:pt x="42531" y="28425"/>
                  </a:cubicBezTo>
                  <a:lnTo>
                    <a:pt x="42531" y="28425"/>
                  </a:lnTo>
                  <a:cubicBezTo>
                    <a:pt x="42301" y="28256"/>
                    <a:pt x="42073" y="28101"/>
                    <a:pt x="41838" y="27911"/>
                  </a:cubicBezTo>
                  <a:cubicBezTo>
                    <a:pt x="41653" y="27758"/>
                    <a:pt x="41448" y="27628"/>
                    <a:pt x="41252" y="27489"/>
                  </a:cubicBezTo>
                  <a:cubicBezTo>
                    <a:pt x="41054" y="27349"/>
                    <a:pt x="40857" y="27210"/>
                    <a:pt x="40656" y="27075"/>
                  </a:cubicBezTo>
                  <a:cubicBezTo>
                    <a:pt x="40576" y="27020"/>
                    <a:pt x="40463" y="26959"/>
                    <a:pt x="40385" y="26925"/>
                  </a:cubicBezTo>
                  <a:cubicBezTo>
                    <a:pt x="40269" y="26877"/>
                    <a:pt x="40157" y="26821"/>
                    <a:pt x="40028" y="26745"/>
                  </a:cubicBezTo>
                  <a:cubicBezTo>
                    <a:pt x="39995" y="26726"/>
                    <a:pt x="39963" y="26708"/>
                    <a:pt x="39932" y="26690"/>
                  </a:cubicBezTo>
                  <a:cubicBezTo>
                    <a:pt x="39900" y="26673"/>
                    <a:pt x="39845" y="26643"/>
                    <a:pt x="39840" y="26643"/>
                  </a:cubicBezTo>
                  <a:cubicBezTo>
                    <a:pt x="39839" y="26643"/>
                    <a:pt x="39839" y="26643"/>
                    <a:pt x="39839" y="26643"/>
                  </a:cubicBezTo>
                  <a:cubicBezTo>
                    <a:pt x="39825" y="26653"/>
                    <a:pt x="39864" y="26685"/>
                    <a:pt x="39937" y="26729"/>
                  </a:cubicBezTo>
                  <a:cubicBezTo>
                    <a:pt x="39998" y="26766"/>
                    <a:pt x="40058" y="26810"/>
                    <a:pt x="40114" y="26852"/>
                  </a:cubicBezTo>
                  <a:cubicBezTo>
                    <a:pt x="40200" y="26916"/>
                    <a:pt x="40237" y="26971"/>
                    <a:pt x="40201" y="26976"/>
                  </a:cubicBezTo>
                  <a:cubicBezTo>
                    <a:pt x="40194" y="26977"/>
                    <a:pt x="40187" y="26977"/>
                    <a:pt x="40179" y="26977"/>
                  </a:cubicBezTo>
                  <a:cubicBezTo>
                    <a:pt x="40087" y="26977"/>
                    <a:pt x="39937" y="26899"/>
                    <a:pt x="39750" y="26781"/>
                  </a:cubicBezTo>
                  <a:cubicBezTo>
                    <a:pt x="39544" y="26646"/>
                    <a:pt x="39368" y="26505"/>
                    <a:pt x="39149" y="26375"/>
                  </a:cubicBezTo>
                  <a:cubicBezTo>
                    <a:pt x="39094" y="26342"/>
                    <a:pt x="39105" y="26323"/>
                    <a:pt x="39113" y="26307"/>
                  </a:cubicBezTo>
                  <a:cubicBezTo>
                    <a:pt x="39120" y="26291"/>
                    <a:pt x="39068" y="26252"/>
                    <a:pt x="38998" y="26213"/>
                  </a:cubicBezTo>
                  <a:cubicBezTo>
                    <a:pt x="38552" y="25961"/>
                    <a:pt x="38110" y="25758"/>
                    <a:pt x="37672" y="25573"/>
                  </a:cubicBezTo>
                  <a:cubicBezTo>
                    <a:pt x="37418" y="25467"/>
                    <a:pt x="37417" y="25469"/>
                    <a:pt x="37308" y="25385"/>
                  </a:cubicBezTo>
                  <a:cubicBezTo>
                    <a:pt x="37267" y="25352"/>
                    <a:pt x="37225" y="25320"/>
                    <a:pt x="37193" y="25290"/>
                  </a:cubicBezTo>
                  <a:cubicBezTo>
                    <a:pt x="37178" y="25276"/>
                    <a:pt x="37173" y="25263"/>
                    <a:pt x="37180" y="25258"/>
                  </a:cubicBezTo>
                  <a:cubicBezTo>
                    <a:pt x="37184" y="25254"/>
                    <a:pt x="37192" y="25253"/>
                    <a:pt x="37202" y="25253"/>
                  </a:cubicBezTo>
                  <a:close/>
                  <a:moveTo>
                    <a:pt x="43907" y="30200"/>
                  </a:moveTo>
                  <a:lnTo>
                    <a:pt x="43957" y="30243"/>
                  </a:lnTo>
                  <a:lnTo>
                    <a:pt x="43947" y="30252"/>
                  </a:lnTo>
                  <a:lnTo>
                    <a:pt x="43908" y="30202"/>
                  </a:lnTo>
                  <a:lnTo>
                    <a:pt x="43907" y="30200"/>
                  </a:lnTo>
                  <a:close/>
                  <a:moveTo>
                    <a:pt x="44447" y="30093"/>
                  </a:moveTo>
                  <a:cubicBezTo>
                    <a:pt x="44450" y="30093"/>
                    <a:pt x="44455" y="30094"/>
                    <a:pt x="44462" y="30096"/>
                  </a:cubicBezTo>
                  <a:cubicBezTo>
                    <a:pt x="44476" y="30103"/>
                    <a:pt x="44504" y="30121"/>
                    <a:pt x="44524" y="30140"/>
                  </a:cubicBezTo>
                  <a:cubicBezTo>
                    <a:pt x="44572" y="30187"/>
                    <a:pt x="44632" y="30246"/>
                    <a:pt x="44660" y="30283"/>
                  </a:cubicBezTo>
                  <a:cubicBezTo>
                    <a:pt x="44675" y="30303"/>
                    <a:pt x="44679" y="30317"/>
                    <a:pt x="44683" y="30330"/>
                  </a:cubicBezTo>
                  <a:cubicBezTo>
                    <a:pt x="44686" y="30345"/>
                    <a:pt x="44686" y="30356"/>
                    <a:pt x="44691" y="30371"/>
                  </a:cubicBezTo>
                  <a:cubicBezTo>
                    <a:pt x="44676" y="30368"/>
                    <a:pt x="44652" y="30350"/>
                    <a:pt x="44618" y="30317"/>
                  </a:cubicBezTo>
                  <a:cubicBezTo>
                    <a:pt x="44585" y="30285"/>
                    <a:pt x="44543" y="30238"/>
                    <a:pt x="44493" y="30178"/>
                  </a:cubicBezTo>
                  <a:cubicBezTo>
                    <a:pt x="44447" y="30123"/>
                    <a:pt x="44429" y="30093"/>
                    <a:pt x="44447" y="30093"/>
                  </a:cubicBezTo>
                  <a:close/>
                  <a:moveTo>
                    <a:pt x="45287" y="31032"/>
                  </a:moveTo>
                  <a:cubicBezTo>
                    <a:pt x="45298" y="31032"/>
                    <a:pt x="45330" y="31059"/>
                    <a:pt x="45376" y="31113"/>
                  </a:cubicBezTo>
                  <a:cubicBezTo>
                    <a:pt x="45611" y="31395"/>
                    <a:pt x="45829" y="31691"/>
                    <a:pt x="46048" y="31970"/>
                  </a:cubicBezTo>
                  <a:cubicBezTo>
                    <a:pt x="46181" y="32152"/>
                    <a:pt x="46305" y="32339"/>
                    <a:pt x="46433" y="32519"/>
                  </a:cubicBezTo>
                  <a:cubicBezTo>
                    <a:pt x="46558" y="32701"/>
                    <a:pt x="46685" y="32881"/>
                    <a:pt x="46798" y="33068"/>
                  </a:cubicBezTo>
                  <a:cubicBezTo>
                    <a:pt x="46839" y="33135"/>
                    <a:pt x="46853" y="33173"/>
                    <a:pt x="46843" y="33173"/>
                  </a:cubicBezTo>
                  <a:cubicBezTo>
                    <a:pt x="46841" y="33173"/>
                    <a:pt x="46838" y="33172"/>
                    <a:pt x="46834" y="33168"/>
                  </a:cubicBezTo>
                  <a:cubicBezTo>
                    <a:pt x="46818" y="33157"/>
                    <a:pt x="46795" y="33131"/>
                    <a:pt x="46776" y="33107"/>
                  </a:cubicBezTo>
                  <a:cubicBezTo>
                    <a:pt x="46603" y="32871"/>
                    <a:pt x="46438" y="32626"/>
                    <a:pt x="46262" y="32392"/>
                  </a:cubicBezTo>
                  <a:cubicBezTo>
                    <a:pt x="46022" y="32064"/>
                    <a:pt x="45771" y="31762"/>
                    <a:pt x="45571" y="31441"/>
                  </a:cubicBezTo>
                  <a:cubicBezTo>
                    <a:pt x="45506" y="31337"/>
                    <a:pt x="45399" y="31210"/>
                    <a:pt x="45308" y="31100"/>
                  </a:cubicBezTo>
                  <a:cubicBezTo>
                    <a:pt x="45293" y="31080"/>
                    <a:pt x="45287" y="31059"/>
                    <a:pt x="45283" y="31045"/>
                  </a:cubicBezTo>
                  <a:cubicBezTo>
                    <a:pt x="45281" y="31036"/>
                    <a:pt x="45282" y="31032"/>
                    <a:pt x="45287" y="31032"/>
                  </a:cubicBezTo>
                  <a:close/>
                  <a:moveTo>
                    <a:pt x="42181" y="30927"/>
                  </a:moveTo>
                  <a:cubicBezTo>
                    <a:pt x="42184" y="30927"/>
                    <a:pt x="42188" y="30928"/>
                    <a:pt x="42194" y="30929"/>
                  </a:cubicBezTo>
                  <a:cubicBezTo>
                    <a:pt x="42207" y="30933"/>
                    <a:pt x="42219" y="30934"/>
                    <a:pt x="42239" y="30947"/>
                  </a:cubicBezTo>
                  <a:cubicBezTo>
                    <a:pt x="42284" y="30980"/>
                    <a:pt x="42335" y="31014"/>
                    <a:pt x="42380" y="31056"/>
                  </a:cubicBezTo>
                  <a:lnTo>
                    <a:pt x="42595" y="31249"/>
                  </a:lnTo>
                  <a:lnTo>
                    <a:pt x="42799" y="31454"/>
                  </a:lnTo>
                  <a:cubicBezTo>
                    <a:pt x="42932" y="31592"/>
                    <a:pt x="43065" y="31728"/>
                    <a:pt x="43200" y="31866"/>
                  </a:cubicBezTo>
                  <a:cubicBezTo>
                    <a:pt x="43328" y="32008"/>
                    <a:pt x="43450" y="32155"/>
                    <a:pt x="43574" y="32301"/>
                  </a:cubicBezTo>
                  <a:cubicBezTo>
                    <a:pt x="43694" y="32451"/>
                    <a:pt x="43819" y="32595"/>
                    <a:pt x="43924" y="32754"/>
                  </a:cubicBezTo>
                  <a:cubicBezTo>
                    <a:pt x="44009" y="32871"/>
                    <a:pt x="44098" y="32990"/>
                    <a:pt x="44192" y="33108"/>
                  </a:cubicBezTo>
                  <a:cubicBezTo>
                    <a:pt x="44285" y="33229"/>
                    <a:pt x="44382" y="33345"/>
                    <a:pt x="44465" y="33470"/>
                  </a:cubicBezTo>
                  <a:cubicBezTo>
                    <a:pt x="44481" y="33495"/>
                    <a:pt x="44489" y="33521"/>
                    <a:pt x="44502" y="33545"/>
                  </a:cubicBezTo>
                  <a:cubicBezTo>
                    <a:pt x="44493" y="33537"/>
                    <a:pt x="44480" y="33531"/>
                    <a:pt x="44472" y="33519"/>
                  </a:cubicBezTo>
                  <a:cubicBezTo>
                    <a:pt x="44129" y="33069"/>
                    <a:pt x="43770" y="32629"/>
                    <a:pt x="43236" y="32040"/>
                  </a:cubicBezTo>
                  <a:cubicBezTo>
                    <a:pt x="43158" y="31949"/>
                    <a:pt x="43030" y="31827"/>
                    <a:pt x="42887" y="31681"/>
                  </a:cubicBezTo>
                  <a:cubicBezTo>
                    <a:pt x="42741" y="31538"/>
                    <a:pt x="42583" y="31365"/>
                    <a:pt x="42409" y="31209"/>
                  </a:cubicBezTo>
                  <a:cubicBezTo>
                    <a:pt x="42336" y="31142"/>
                    <a:pt x="42270" y="31072"/>
                    <a:pt x="42211" y="31001"/>
                  </a:cubicBezTo>
                  <a:cubicBezTo>
                    <a:pt x="42175" y="30954"/>
                    <a:pt x="42159" y="30927"/>
                    <a:pt x="42181" y="30927"/>
                  </a:cubicBezTo>
                  <a:close/>
                  <a:moveTo>
                    <a:pt x="47189" y="33739"/>
                  </a:moveTo>
                  <a:cubicBezTo>
                    <a:pt x="47191" y="33739"/>
                    <a:pt x="47193" y="33739"/>
                    <a:pt x="47196" y="33740"/>
                  </a:cubicBezTo>
                  <a:cubicBezTo>
                    <a:pt x="47206" y="33743"/>
                    <a:pt x="47232" y="33774"/>
                    <a:pt x="47250" y="33800"/>
                  </a:cubicBezTo>
                  <a:cubicBezTo>
                    <a:pt x="47357" y="33946"/>
                    <a:pt x="47436" y="34104"/>
                    <a:pt x="47518" y="34258"/>
                  </a:cubicBezTo>
                  <a:cubicBezTo>
                    <a:pt x="47573" y="34362"/>
                    <a:pt x="47620" y="34484"/>
                    <a:pt x="47609" y="34484"/>
                  </a:cubicBezTo>
                  <a:cubicBezTo>
                    <a:pt x="47607" y="34484"/>
                    <a:pt x="47605" y="34481"/>
                    <a:pt x="47600" y="34476"/>
                  </a:cubicBezTo>
                  <a:cubicBezTo>
                    <a:pt x="47561" y="34425"/>
                    <a:pt x="47522" y="34365"/>
                    <a:pt x="47466" y="34284"/>
                  </a:cubicBezTo>
                  <a:cubicBezTo>
                    <a:pt x="47393" y="34152"/>
                    <a:pt x="47305" y="33997"/>
                    <a:pt x="47217" y="33839"/>
                  </a:cubicBezTo>
                  <a:cubicBezTo>
                    <a:pt x="47182" y="33776"/>
                    <a:pt x="47171" y="33739"/>
                    <a:pt x="47189" y="33739"/>
                  </a:cubicBezTo>
                  <a:close/>
                  <a:moveTo>
                    <a:pt x="11352" y="34925"/>
                  </a:moveTo>
                  <a:lnTo>
                    <a:pt x="11332" y="34992"/>
                  </a:lnTo>
                  <a:lnTo>
                    <a:pt x="11329" y="34950"/>
                  </a:lnTo>
                  <a:lnTo>
                    <a:pt x="11352" y="34925"/>
                  </a:lnTo>
                  <a:close/>
                  <a:moveTo>
                    <a:pt x="8981" y="35164"/>
                  </a:moveTo>
                  <a:lnTo>
                    <a:pt x="8981" y="35164"/>
                  </a:lnTo>
                  <a:cubicBezTo>
                    <a:pt x="8974" y="35193"/>
                    <a:pt x="8971" y="35224"/>
                    <a:pt x="8961" y="35248"/>
                  </a:cubicBezTo>
                  <a:cubicBezTo>
                    <a:pt x="8944" y="35296"/>
                    <a:pt x="8933" y="35320"/>
                    <a:pt x="8927" y="35320"/>
                  </a:cubicBezTo>
                  <a:cubicBezTo>
                    <a:pt x="8923" y="35320"/>
                    <a:pt x="8924" y="35301"/>
                    <a:pt x="8931" y="35263"/>
                  </a:cubicBezTo>
                  <a:cubicBezTo>
                    <a:pt x="8935" y="35239"/>
                    <a:pt x="8948" y="35201"/>
                    <a:pt x="8960" y="35179"/>
                  </a:cubicBezTo>
                  <a:cubicBezTo>
                    <a:pt x="8965" y="35166"/>
                    <a:pt x="8973" y="35169"/>
                    <a:pt x="8981" y="35164"/>
                  </a:cubicBezTo>
                  <a:close/>
                  <a:moveTo>
                    <a:pt x="45720" y="36054"/>
                  </a:moveTo>
                  <a:lnTo>
                    <a:pt x="45746" y="36102"/>
                  </a:lnTo>
                  <a:lnTo>
                    <a:pt x="45720" y="36081"/>
                  </a:lnTo>
                  <a:lnTo>
                    <a:pt x="45720" y="36054"/>
                  </a:lnTo>
                  <a:close/>
                  <a:moveTo>
                    <a:pt x="8764" y="35821"/>
                  </a:moveTo>
                  <a:cubicBezTo>
                    <a:pt x="8772" y="35821"/>
                    <a:pt x="8772" y="35854"/>
                    <a:pt x="8754" y="35917"/>
                  </a:cubicBezTo>
                  <a:cubicBezTo>
                    <a:pt x="8700" y="36102"/>
                    <a:pt x="8633" y="36286"/>
                    <a:pt x="8575" y="36471"/>
                  </a:cubicBezTo>
                  <a:lnTo>
                    <a:pt x="8569" y="36469"/>
                  </a:lnTo>
                  <a:cubicBezTo>
                    <a:pt x="8505" y="36655"/>
                    <a:pt x="8435" y="36836"/>
                    <a:pt x="8366" y="37017"/>
                  </a:cubicBezTo>
                  <a:cubicBezTo>
                    <a:pt x="8346" y="37067"/>
                    <a:pt x="8314" y="37109"/>
                    <a:pt x="8286" y="37153"/>
                  </a:cubicBezTo>
                  <a:cubicBezTo>
                    <a:pt x="8291" y="37127"/>
                    <a:pt x="8294" y="37103"/>
                    <a:pt x="8302" y="37075"/>
                  </a:cubicBezTo>
                  <a:cubicBezTo>
                    <a:pt x="8362" y="36877"/>
                    <a:pt x="8430" y="36681"/>
                    <a:pt x="8500" y="36484"/>
                  </a:cubicBezTo>
                  <a:cubicBezTo>
                    <a:pt x="8567" y="36288"/>
                    <a:pt x="8645" y="36094"/>
                    <a:pt x="8718" y="35898"/>
                  </a:cubicBezTo>
                  <a:cubicBezTo>
                    <a:pt x="8729" y="35872"/>
                    <a:pt x="8744" y="35846"/>
                    <a:pt x="8755" y="35828"/>
                  </a:cubicBezTo>
                  <a:cubicBezTo>
                    <a:pt x="8759" y="35823"/>
                    <a:pt x="8762" y="35821"/>
                    <a:pt x="8764" y="35821"/>
                  </a:cubicBezTo>
                  <a:close/>
                  <a:moveTo>
                    <a:pt x="47873" y="34979"/>
                  </a:moveTo>
                  <a:cubicBezTo>
                    <a:pt x="47889" y="34979"/>
                    <a:pt x="47923" y="35025"/>
                    <a:pt x="47956" y="35096"/>
                  </a:cubicBezTo>
                  <a:cubicBezTo>
                    <a:pt x="48029" y="35257"/>
                    <a:pt x="48100" y="35409"/>
                    <a:pt x="48201" y="35565"/>
                  </a:cubicBezTo>
                  <a:cubicBezTo>
                    <a:pt x="48294" y="35713"/>
                    <a:pt x="48372" y="35880"/>
                    <a:pt x="48432" y="36046"/>
                  </a:cubicBezTo>
                  <a:cubicBezTo>
                    <a:pt x="48479" y="36176"/>
                    <a:pt x="48536" y="36302"/>
                    <a:pt x="48599" y="36440"/>
                  </a:cubicBezTo>
                  <a:lnTo>
                    <a:pt x="48834" y="36999"/>
                  </a:lnTo>
                  <a:cubicBezTo>
                    <a:pt x="48914" y="37185"/>
                    <a:pt x="48992" y="37372"/>
                    <a:pt x="49058" y="37564"/>
                  </a:cubicBezTo>
                  <a:cubicBezTo>
                    <a:pt x="49070" y="37596"/>
                    <a:pt x="49084" y="37640"/>
                    <a:pt x="49086" y="37661"/>
                  </a:cubicBezTo>
                  <a:cubicBezTo>
                    <a:pt x="49091" y="37705"/>
                    <a:pt x="49089" y="37739"/>
                    <a:pt x="49086" y="37767"/>
                  </a:cubicBezTo>
                  <a:cubicBezTo>
                    <a:pt x="49086" y="37767"/>
                    <a:pt x="49086" y="37767"/>
                    <a:pt x="49086" y="37767"/>
                  </a:cubicBezTo>
                  <a:cubicBezTo>
                    <a:pt x="49082" y="37767"/>
                    <a:pt x="49056" y="37722"/>
                    <a:pt x="49044" y="37694"/>
                  </a:cubicBezTo>
                  <a:cubicBezTo>
                    <a:pt x="49016" y="37630"/>
                    <a:pt x="48987" y="37564"/>
                    <a:pt x="48964" y="37499"/>
                  </a:cubicBezTo>
                  <a:cubicBezTo>
                    <a:pt x="48917" y="37359"/>
                    <a:pt x="48862" y="37224"/>
                    <a:pt x="48807" y="37088"/>
                  </a:cubicBezTo>
                  <a:lnTo>
                    <a:pt x="48640" y="36681"/>
                  </a:lnTo>
                  <a:cubicBezTo>
                    <a:pt x="48583" y="36544"/>
                    <a:pt x="48528" y="36408"/>
                    <a:pt x="48463" y="36276"/>
                  </a:cubicBezTo>
                  <a:cubicBezTo>
                    <a:pt x="48276" y="35878"/>
                    <a:pt x="48094" y="35479"/>
                    <a:pt x="47886" y="35093"/>
                  </a:cubicBezTo>
                  <a:cubicBezTo>
                    <a:pt x="47867" y="35057"/>
                    <a:pt x="47860" y="35000"/>
                    <a:pt x="47865" y="34985"/>
                  </a:cubicBezTo>
                  <a:cubicBezTo>
                    <a:pt x="47867" y="34981"/>
                    <a:pt x="47870" y="34979"/>
                    <a:pt x="47873" y="34979"/>
                  </a:cubicBezTo>
                  <a:close/>
                  <a:moveTo>
                    <a:pt x="48808" y="37485"/>
                  </a:moveTo>
                  <a:cubicBezTo>
                    <a:pt x="48811" y="37485"/>
                    <a:pt x="48815" y="37487"/>
                    <a:pt x="48820" y="37491"/>
                  </a:cubicBezTo>
                  <a:cubicBezTo>
                    <a:pt x="48844" y="37509"/>
                    <a:pt x="48873" y="37567"/>
                    <a:pt x="48899" y="37643"/>
                  </a:cubicBezTo>
                  <a:cubicBezTo>
                    <a:pt x="48911" y="37677"/>
                    <a:pt x="48919" y="37708"/>
                    <a:pt x="48929" y="37741"/>
                  </a:cubicBezTo>
                  <a:cubicBezTo>
                    <a:pt x="48973" y="37897"/>
                    <a:pt x="48994" y="37993"/>
                    <a:pt x="48985" y="37993"/>
                  </a:cubicBezTo>
                  <a:cubicBezTo>
                    <a:pt x="48983" y="37993"/>
                    <a:pt x="48980" y="37989"/>
                    <a:pt x="48976" y="37979"/>
                  </a:cubicBezTo>
                  <a:cubicBezTo>
                    <a:pt x="48948" y="37923"/>
                    <a:pt x="48920" y="37858"/>
                    <a:pt x="48893" y="37796"/>
                  </a:cubicBezTo>
                  <a:cubicBezTo>
                    <a:pt x="48870" y="37729"/>
                    <a:pt x="48846" y="37661"/>
                    <a:pt x="48823" y="37596"/>
                  </a:cubicBezTo>
                  <a:cubicBezTo>
                    <a:pt x="48799" y="37525"/>
                    <a:pt x="48794" y="37485"/>
                    <a:pt x="48808" y="37485"/>
                  </a:cubicBezTo>
                  <a:close/>
                  <a:moveTo>
                    <a:pt x="8013" y="37814"/>
                  </a:moveTo>
                  <a:cubicBezTo>
                    <a:pt x="8026" y="37814"/>
                    <a:pt x="7998" y="37918"/>
                    <a:pt x="7960" y="38002"/>
                  </a:cubicBezTo>
                  <a:cubicBezTo>
                    <a:pt x="7911" y="38114"/>
                    <a:pt x="7854" y="38221"/>
                    <a:pt x="7801" y="38329"/>
                  </a:cubicBezTo>
                  <a:cubicBezTo>
                    <a:pt x="7791" y="38345"/>
                    <a:pt x="7779" y="38356"/>
                    <a:pt x="7770" y="38369"/>
                  </a:cubicBezTo>
                  <a:cubicBezTo>
                    <a:pt x="7776" y="38345"/>
                    <a:pt x="7781" y="38320"/>
                    <a:pt x="7791" y="38294"/>
                  </a:cubicBezTo>
                  <a:cubicBezTo>
                    <a:pt x="7823" y="38210"/>
                    <a:pt x="7861" y="38127"/>
                    <a:pt x="7893" y="38041"/>
                  </a:cubicBezTo>
                  <a:cubicBezTo>
                    <a:pt x="7904" y="38014"/>
                    <a:pt x="7917" y="37986"/>
                    <a:pt x="7919" y="37978"/>
                  </a:cubicBezTo>
                  <a:cubicBezTo>
                    <a:pt x="7953" y="37895"/>
                    <a:pt x="7981" y="37845"/>
                    <a:pt x="8008" y="37817"/>
                  </a:cubicBezTo>
                  <a:cubicBezTo>
                    <a:pt x="8010" y="37815"/>
                    <a:pt x="8012" y="37814"/>
                    <a:pt x="8013" y="37814"/>
                  </a:cubicBezTo>
                  <a:close/>
                  <a:moveTo>
                    <a:pt x="49220" y="38666"/>
                  </a:moveTo>
                  <a:cubicBezTo>
                    <a:pt x="49220" y="38666"/>
                    <a:pt x="49220" y="38666"/>
                    <a:pt x="49221" y="38666"/>
                  </a:cubicBezTo>
                  <a:cubicBezTo>
                    <a:pt x="49231" y="38673"/>
                    <a:pt x="49248" y="38704"/>
                    <a:pt x="49258" y="38730"/>
                  </a:cubicBezTo>
                  <a:cubicBezTo>
                    <a:pt x="49279" y="38796"/>
                    <a:pt x="49300" y="38866"/>
                    <a:pt x="49318" y="38933"/>
                  </a:cubicBezTo>
                  <a:cubicBezTo>
                    <a:pt x="49328" y="38963"/>
                    <a:pt x="49330" y="38991"/>
                    <a:pt x="49335" y="39019"/>
                  </a:cubicBezTo>
                  <a:cubicBezTo>
                    <a:pt x="49326" y="39012"/>
                    <a:pt x="49320" y="39012"/>
                    <a:pt x="49312" y="38998"/>
                  </a:cubicBezTo>
                  <a:cubicBezTo>
                    <a:pt x="49273" y="38910"/>
                    <a:pt x="49240" y="38814"/>
                    <a:pt x="49219" y="38717"/>
                  </a:cubicBezTo>
                  <a:cubicBezTo>
                    <a:pt x="49215" y="38694"/>
                    <a:pt x="49216" y="38666"/>
                    <a:pt x="49220" y="38666"/>
                  </a:cubicBezTo>
                  <a:close/>
                  <a:moveTo>
                    <a:pt x="7506" y="38908"/>
                  </a:moveTo>
                  <a:cubicBezTo>
                    <a:pt x="7523" y="38908"/>
                    <a:pt x="7516" y="38949"/>
                    <a:pt x="7484" y="39019"/>
                  </a:cubicBezTo>
                  <a:cubicBezTo>
                    <a:pt x="7430" y="39142"/>
                    <a:pt x="7365" y="39254"/>
                    <a:pt x="7297" y="39334"/>
                  </a:cubicBezTo>
                  <a:cubicBezTo>
                    <a:pt x="7294" y="39336"/>
                    <a:pt x="7292" y="39337"/>
                    <a:pt x="7290" y="39337"/>
                  </a:cubicBezTo>
                  <a:cubicBezTo>
                    <a:pt x="7283" y="39337"/>
                    <a:pt x="7279" y="39326"/>
                    <a:pt x="7274" y="39324"/>
                  </a:cubicBezTo>
                  <a:cubicBezTo>
                    <a:pt x="7281" y="39301"/>
                    <a:pt x="7281" y="39280"/>
                    <a:pt x="7292" y="39256"/>
                  </a:cubicBezTo>
                  <a:cubicBezTo>
                    <a:pt x="7344" y="39139"/>
                    <a:pt x="7399" y="39024"/>
                    <a:pt x="7468" y="38939"/>
                  </a:cubicBezTo>
                  <a:cubicBezTo>
                    <a:pt x="7482" y="38921"/>
                    <a:pt x="7497" y="38910"/>
                    <a:pt x="7505" y="38908"/>
                  </a:cubicBezTo>
                  <a:cubicBezTo>
                    <a:pt x="7505" y="38908"/>
                    <a:pt x="7506" y="38908"/>
                    <a:pt x="7506" y="38908"/>
                  </a:cubicBezTo>
                  <a:close/>
                  <a:moveTo>
                    <a:pt x="49576" y="39961"/>
                  </a:moveTo>
                  <a:cubicBezTo>
                    <a:pt x="49577" y="39961"/>
                    <a:pt x="49578" y="39961"/>
                    <a:pt x="49580" y="39962"/>
                  </a:cubicBezTo>
                  <a:cubicBezTo>
                    <a:pt x="49598" y="39970"/>
                    <a:pt x="49619" y="40029"/>
                    <a:pt x="49633" y="40100"/>
                  </a:cubicBezTo>
                  <a:cubicBezTo>
                    <a:pt x="49638" y="40126"/>
                    <a:pt x="49640" y="40158"/>
                    <a:pt x="49635" y="40165"/>
                  </a:cubicBezTo>
                  <a:cubicBezTo>
                    <a:pt x="49633" y="40168"/>
                    <a:pt x="49631" y="40169"/>
                    <a:pt x="49628" y="40169"/>
                  </a:cubicBezTo>
                  <a:cubicBezTo>
                    <a:pt x="49616" y="40169"/>
                    <a:pt x="49599" y="40134"/>
                    <a:pt x="49581" y="40074"/>
                  </a:cubicBezTo>
                  <a:cubicBezTo>
                    <a:pt x="49565" y="40006"/>
                    <a:pt x="49561" y="39961"/>
                    <a:pt x="49576" y="39961"/>
                  </a:cubicBezTo>
                  <a:close/>
                  <a:moveTo>
                    <a:pt x="49408" y="38770"/>
                  </a:moveTo>
                  <a:cubicBezTo>
                    <a:pt x="49421" y="38796"/>
                    <a:pt x="49437" y="38816"/>
                    <a:pt x="49447" y="38845"/>
                  </a:cubicBezTo>
                  <a:cubicBezTo>
                    <a:pt x="49617" y="39278"/>
                    <a:pt x="49726" y="39730"/>
                    <a:pt x="49813" y="40178"/>
                  </a:cubicBezTo>
                  <a:cubicBezTo>
                    <a:pt x="49818" y="40209"/>
                    <a:pt x="49817" y="40232"/>
                    <a:pt x="49818" y="40259"/>
                  </a:cubicBezTo>
                  <a:cubicBezTo>
                    <a:pt x="49807" y="40232"/>
                    <a:pt x="49794" y="40209"/>
                    <a:pt x="49783" y="40180"/>
                  </a:cubicBezTo>
                  <a:cubicBezTo>
                    <a:pt x="49710" y="39981"/>
                    <a:pt x="49675" y="39766"/>
                    <a:pt x="49620" y="39590"/>
                  </a:cubicBezTo>
                  <a:cubicBezTo>
                    <a:pt x="49560" y="39319"/>
                    <a:pt x="49463" y="39080"/>
                    <a:pt x="49416" y="38843"/>
                  </a:cubicBezTo>
                  <a:cubicBezTo>
                    <a:pt x="49409" y="38816"/>
                    <a:pt x="49411" y="38795"/>
                    <a:pt x="49408" y="38770"/>
                  </a:cubicBezTo>
                  <a:close/>
                  <a:moveTo>
                    <a:pt x="8711" y="39257"/>
                  </a:moveTo>
                  <a:lnTo>
                    <a:pt x="8711" y="39257"/>
                  </a:lnTo>
                  <a:cubicBezTo>
                    <a:pt x="8702" y="39287"/>
                    <a:pt x="8694" y="39317"/>
                    <a:pt x="8679" y="39345"/>
                  </a:cubicBezTo>
                  <a:lnTo>
                    <a:pt x="8518" y="39666"/>
                  </a:lnTo>
                  <a:lnTo>
                    <a:pt x="8348" y="39983"/>
                  </a:lnTo>
                  <a:cubicBezTo>
                    <a:pt x="8223" y="40225"/>
                    <a:pt x="8090" y="40470"/>
                    <a:pt x="7942" y="40688"/>
                  </a:cubicBezTo>
                  <a:cubicBezTo>
                    <a:pt x="7935" y="40699"/>
                    <a:pt x="7924" y="40705"/>
                    <a:pt x="7917" y="40705"/>
                  </a:cubicBezTo>
                  <a:cubicBezTo>
                    <a:pt x="7913" y="40705"/>
                    <a:pt x="7910" y="40703"/>
                    <a:pt x="7909" y="40701"/>
                  </a:cubicBezTo>
                  <a:cubicBezTo>
                    <a:pt x="7906" y="40694"/>
                    <a:pt x="7913" y="40667"/>
                    <a:pt x="7922" y="40642"/>
                  </a:cubicBezTo>
                  <a:cubicBezTo>
                    <a:pt x="7930" y="40620"/>
                    <a:pt x="7947" y="40586"/>
                    <a:pt x="7963" y="40560"/>
                  </a:cubicBezTo>
                  <a:cubicBezTo>
                    <a:pt x="8190" y="40181"/>
                    <a:pt x="8411" y="39798"/>
                    <a:pt x="8616" y="39405"/>
                  </a:cubicBezTo>
                  <a:cubicBezTo>
                    <a:pt x="8650" y="39339"/>
                    <a:pt x="8681" y="39287"/>
                    <a:pt x="8711" y="39257"/>
                  </a:cubicBezTo>
                  <a:close/>
                  <a:moveTo>
                    <a:pt x="7724" y="40792"/>
                  </a:moveTo>
                  <a:cubicBezTo>
                    <a:pt x="7728" y="40792"/>
                    <a:pt x="7711" y="40836"/>
                    <a:pt x="7698" y="40862"/>
                  </a:cubicBezTo>
                  <a:cubicBezTo>
                    <a:pt x="7617" y="41032"/>
                    <a:pt x="7521" y="41201"/>
                    <a:pt x="7403" y="41352"/>
                  </a:cubicBezTo>
                  <a:cubicBezTo>
                    <a:pt x="7370" y="41394"/>
                    <a:pt x="7338" y="41420"/>
                    <a:pt x="7305" y="41454"/>
                  </a:cubicBezTo>
                  <a:cubicBezTo>
                    <a:pt x="7330" y="41404"/>
                    <a:pt x="7347" y="41357"/>
                    <a:pt x="7375" y="41305"/>
                  </a:cubicBezTo>
                  <a:cubicBezTo>
                    <a:pt x="7404" y="41251"/>
                    <a:pt x="7442" y="41194"/>
                    <a:pt x="7487" y="41121"/>
                  </a:cubicBezTo>
                  <a:cubicBezTo>
                    <a:pt x="7528" y="41058"/>
                    <a:pt x="7580" y="40975"/>
                    <a:pt x="7632" y="40894"/>
                  </a:cubicBezTo>
                  <a:cubicBezTo>
                    <a:pt x="7671" y="40834"/>
                    <a:pt x="7705" y="40793"/>
                    <a:pt x="7724" y="40792"/>
                  </a:cubicBezTo>
                  <a:cubicBezTo>
                    <a:pt x="7724" y="40792"/>
                    <a:pt x="7724" y="40792"/>
                    <a:pt x="7724" y="40792"/>
                  </a:cubicBezTo>
                  <a:close/>
                  <a:moveTo>
                    <a:pt x="50056" y="41639"/>
                  </a:moveTo>
                  <a:cubicBezTo>
                    <a:pt x="50057" y="41639"/>
                    <a:pt x="50057" y="41639"/>
                    <a:pt x="50057" y="41639"/>
                  </a:cubicBezTo>
                  <a:cubicBezTo>
                    <a:pt x="50062" y="41641"/>
                    <a:pt x="50073" y="41664"/>
                    <a:pt x="50080" y="41688"/>
                  </a:cubicBezTo>
                  <a:cubicBezTo>
                    <a:pt x="50125" y="41857"/>
                    <a:pt x="50163" y="42032"/>
                    <a:pt x="50192" y="42208"/>
                  </a:cubicBezTo>
                  <a:cubicBezTo>
                    <a:pt x="50215" y="42385"/>
                    <a:pt x="50228" y="42565"/>
                    <a:pt x="50239" y="42747"/>
                  </a:cubicBezTo>
                  <a:cubicBezTo>
                    <a:pt x="50244" y="42829"/>
                    <a:pt x="50241" y="42881"/>
                    <a:pt x="50223" y="42885"/>
                  </a:cubicBezTo>
                  <a:cubicBezTo>
                    <a:pt x="50222" y="42885"/>
                    <a:pt x="50222" y="42885"/>
                    <a:pt x="50222" y="42885"/>
                  </a:cubicBezTo>
                  <a:cubicBezTo>
                    <a:pt x="50209" y="42885"/>
                    <a:pt x="50192" y="42838"/>
                    <a:pt x="50180" y="42756"/>
                  </a:cubicBezTo>
                  <a:cubicBezTo>
                    <a:pt x="50166" y="42649"/>
                    <a:pt x="50151" y="42540"/>
                    <a:pt x="50128" y="42368"/>
                  </a:cubicBezTo>
                  <a:cubicBezTo>
                    <a:pt x="50115" y="42178"/>
                    <a:pt x="50075" y="41928"/>
                    <a:pt x="50046" y="41680"/>
                  </a:cubicBezTo>
                  <a:cubicBezTo>
                    <a:pt x="50044" y="41663"/>
                    <a:pt x="50050" y="41639"/>
                    <a:pt x="50056" y="41639"/>
                  </a:cubicBezTo>
                  <a:close/>
                  <a:moveTo>
                    <a:pt x="49767" y="40841"/>
                  </a:moveTo>
                  <a:cubicBezTo>
                    <a:pt x="49769" y="40841"/>
                    <a:pt x="49772" y="40843"/>
                    <a:pt x="49775" y="40849"/>
                  </a:cubicBezTo>
                  <a:cubicBezTo>
                    <a:pt x="49794" y="40883"/>
                    <a:pt x="49825" y="40941"/>
                    <a:pt x="49835" y="40990"/>
                  </a:cubicBezTo>
                  <a:cubicBezTo>
                    <a:pt x="49856" y="41089"/>
                    <a:pt x="49875" y="41186"/>
                    <a:pt x="49893" y="41285"/>
                  </a:cubicBezTo>
                  <a:lnTo>
                    <a:pt x="49935" y="41584"/>
                  </a:lnTo>
                  <a:cubicBezTo>
                    <a:pt x="49963" y="41782"/>
                    <a:pt x="49992" y="41980"/>
                    <a:pt x="50026" y="42180"/>
                  </a:cubicBezTo>
                  <a:cubicBezTo>
                    <a:pt x="50044" y="42464"/>
                    <a:pt x="50086" y="42761"/>
                    <a:pt x="50112" y="43050"/>
                  </a:cubicBezTo>
                  <a:cubicBezTo>
                    <a:pt x="50118" y="43138"/>
                    <a:pt x="50115" y="43176"/>
                    <a:pt x="50100" y="43176"/>
                  </a:cubicBezTo>
                  <a:cubicBezTo>
                    <a:pt x="50099" y="43176"/>
                    <a:pt x="50097" y="43176"/>
                    <a:pt x="50096" y="43175"/>
                  </a:cubicBezTo>
                  <a:cubicBezTo>
                    <a:pt x="50078" y="43170"/>
                    <a:pt x="50057" y="43148"/>
                    <a:pt x="50046" y="43075"/>
                  </a:cubicBezTo>
                  <a:cubicBezTo>
                    <a:pt x="50020" y="42898"/>
                    <a:pt x="49995" y="42716"/>
                    <a:pt x="49977" y="42537"/>
                  </a:cubicBezTo>
                  <a:cubicBezTo>
                    <a:pt x="49968" y="42446"/>
                    <a:pt x="49961" y="42357"/>
                    <a:pt x="49955" y="42268"/>
                  </a:cubicBezTo>
                  <a:lnTo>
                    <a:pt x="49926" y="42000"/>
                  </a:lnTo>
                  <a:cubicBezTo>
                    <a:pt x="49901" y="41784"/>
                    <a:pt x="49870" y="41568"/>
                    <a:pt x="49818" y="41324"/>
                  </a:cubicBezTo>
                  <a:cubicBezTo>
                    <a:pt x="49807" y="41245"/>
                    <a:pt x="49781" y="41138"/>
                    <a:pt x="49762" y="41030"/>
                  </a:cubicBezTo>
                  <a:cubicBezTo>
                    <a:pt x="49746" y="40954"/>
                    <a:pt x="49750" y="40841"/>
                    <a:pt x="49767" y="40841"/>
                  </a:cubicBezTo>
                  <a:close/>
                  <a:moveTo>
                    <a:pt x="6949" y="39956"/>
                  </a:moveTo>
                  <a:cubicBezTo>
                    <a:pt x="6951" y="39956"/>
                    <a:pt x="6952" y="39957"/>
                    <a:pt x="6953" y="39959"/>
                  </a:cubicBezTo>
                  <a:cubicBezTo>
                    <a:pt x="6956" y="39967"/>
                    <a:pt x="6945" y="40001"/>
                    <a:pt x="6932" y="40025"/>
                  </a:cubicBezTo>
                  <a:cubicBezTo>
                    <a:pt x="6878" y="40139"/>
                    <a:pt x="6817" y="40259"/>
                    <a:pt x="6753" y="40357"/>
                  </a:cubicBezTo>
                  <a:cubicBezTo>
                    <a:pt x="6471" y="40779"/>
                    <a:pt x="6198" y="41227"/>
                    <a:pt x="5880" y="41618"/>
                  </a:cubicBezTo>
                  <a:cubicBezTo>
                    <a:pt x="5782" y="41732"/>
                    <a:pt x="5695" y="41878"/>
                    <a:pt x="5597" y="42003"/>
                  </a:cubicBezTo>
                  <a:cubicBezTo>
                    <a:pt x="5274" y="42448"/>
                    <a:pt x="4910" y="42846"/>
                    <a:pt x="4534" y="43213"/>
                  </a:cubicBezTo>
                  <a:cubicBezTo>
                    <a:pt x="4500" y="43245"/>
                    <a:pt x="4465" y="43256"/>
                    <a:pt x="4431" y="43276"/>
                  </a:cubicBezTo>
                  <a:cubicBezTo>
                    <a:pt x="4448" y="43253"/>
                    <a:pt x="4461" y="43230"/>
                    <a:pt x="4480" y="43208"/>
                  </a:cubicBezTo>
                  <a:cubicBezTo>
                    <a:pt x="4540" y="43136"/>
                    <a:pt x="4600" y="43065"/>
                    <a:pt x="4660" y="42993"/>
                  </a:cubicBezTo>
                  <a:cubicBezTo>
                    <a:pt x="4764" y="42875"/>
                    <a:pt x="4878" y="42764"/>
                    <a:pt x="4979" y="42643"/>
                  </a:cubicBezTo>
                  <a:lnTo>
                    <a:pt x="5246" y="42310"/>
                  </a:lnTo>
                  <a:cubicBezTo>
                    <a:pt x="5334" y="42196"/>
                    <a:pt x="5419" y="42081"/>
                    <a:pt x="5508" y="41971"/>
                  </a:cubicBezTo>
                  <a:cubicBezTo>
                    <a:pt x="5596" y="41858"/>
                    <a:pt x="5683" y="41750"/>
                    <a:pt x="5771" y="41639"/>
                  </a:cubicBezTo>
                  <a:cubicBezTo>
                    <a:pt x="5860" y="41529"/>
                    <a:pt x="5949" y="41420"/>
                    <a:pt x="6032" y="41306"/>
                  </a:cubicBezTo>
                  <a:cubicBezTo>
                    <a:pt x="6161" y="41121"/>
                    <a:pt x="6289" y="40936"/>
                    <a:pt x="6409" y="40745"/>
                  </a:cubicBezTo>
                  <a:cubicBezTo>
                    <a:pt x="6534" y="40558"/>
                    <a:pt x="6651" y="40365"/>
                    <a:pt x="6768" y="40171"/>
                  </a:cubicBezTo>
                  <a:cubicBezTo>
                    <a:pt x="6820" y="40089"/>
                    <a:pt x="6872" y="40020"/>
                    <a:pt x="6919" y="39977"/>
                  </a:cubicBezTo>
                  <a:cubicBezTo>
                    <a:pt x="6929" y="39966"/>
                    <a:pt x="6942" y="39956"/>
                    <a:pt x="6949" y="39956"/>
                  </a:cubicBezTo>
                  <a:close/>
                  <a:moveTo>
                    <a:pt x="50122" y="43866"/>
                  </a:moveTo>
                  <a:cubicBezTo>
                    <a:pt x="50126" y="43866"/>
                    <a:pt x="50131" y="43871"/>
                    <a:pt x="50137" y="43883"/>
                  </a:cubicBezTo>
                  <a:cubicBezTo>
                    <a:pt x="50141" y="43895"/>
                    <a:pt x="50151" y="43945"/>
                    <a:pt x="50150" y="43963"/>
                  </a:cubicBezTo>
                  <a:cubicBezTo>
                    <a:pt x="50148" y="44020"/>
                    <a:pt x="50146" y="44089"/>
                    <a:pt x="50137" y="44114"/>
                  </a:cubicBezTo>
                  <a:cubicBezTo>
                    <a:pt x="50136" y="44116"/>
                    <a:pt x="50135" y="44117"/>
                    <a:pt x="50134" y="44117"/>
                  </a:cubicBezTo>
                  <a:cubicBezTo>
                    <a:pt x="50128" y="44117"/>
                    <a:pt x="50118" y="44047"/>
                    <a:pt x="50114" y="43973"/>
                  </a:cubicBezTo>
                  <a:cubicBezTo>
                    <a:pt x="50110" y="43904"/>
                    <a:pt x="50113" y="43866"/>
                    <a:pt x="50122" y="43866"/>
                  </a:cubicBezTo>
                  <a:close/>
                  <a:moveTo>
                    <a:pt x="19636" y="0"/>
                  </a:moveTo>
                  <a:cubicBezTo>
                    <a:pt x="19469" y="0"/>
                    <a:pt x="19303" y="6"/>
                    <a:pt x="19137" y="18"/>
                  </a:cubicBezTo>
                  <a:cubicBezTo>
                    <a:pt x="18182" y="87"/>
                    <a:pt x="17278" y="315"/>
                    <a:pt x="16450" y="644"/>
                  </a:cubicBezTo>
                  <a:cubicBezTo>
                    <a:pt x="15757" y="924"/>
                    <a:pt x="15133" y="1278"/>
                    <a:pt x="14584" y="1690"/>
                  </a:cubicBezTo>
                  <a:cubicBezTo>
                    <a:pt x="14565" y="1703"/>
                    <a:pt x="14558" y="1722"/>
                    <a:pt x="14560" y="1729"/>
                  </a:cubicBezTo>
                  <a:cubicBezTo>
                    <a:pt x="14562" y="1733"/>
                    <a:pt x="14566" y="1736"/>
                    <a:pt x="14573" y="1736"/>
                  </a:cubicBezTo>
                  <a:cubicBezTo>
                    <a:pt x="14579" y="1736"/>
                    <a:pt x="14587" y="1734"/>
                    <a:pt x="14597" y="1731"/>
                  </a:cubicBezTo>
                  <a:cubicBezTo>
                    <a:pt x="14752" y="1677"/>
                    <a:pt x="15044" y="1485"/>
                    <a:pt x="15177" y="1476"/>
                  </a:cubicBezTo>
                  <a:cubicBezTo>
                    <a:pt x="15191" y="1474"/>
                    <a:pt x="15206" y="1471"/>
                    <a:pt x="15216" y="1471"/>
                  </a:cubicBezTo>
                  <a:cubicBezTo>
                    <a:pt x="15237" y="1471"/>
                    <a:pt x="15242" y="1480"/>
                    <a:pt x="15195" y="1516"/>
                  </a:cubicBezTo>
                  <a:cubicBezTo>
                    <a:pt x="15071" y="1606"/>
                    <a:pt x="14961" y="1701"/>
                    <a:pt x="14860" y="1792"/>
                  </a:cubicBezTo>
                  <a:cubicBezTo>
                    <a:pt x="14760" y="1883"/>
                    <a:pt x="14670" y="1971"/>
                    <a:pt x="14597" y="2050"/>
                  </a:cubicBezTo>
                  <a:cubicBezTo>
                    <a:pt x="14505" y="2150"/>
                    <a:pt x="14342" y="2301"/>
                    <a:pt x="14165" y="2443"/>
                  </a:cubicBezTo>
                  <a:cubicBezTo>
                    <a:pt x="13483" y="3018"/>
                    <a:pt x="12876" y="3661"/>
                    <a:pt x="12322" y="4377"/>
                  </a:cubicBezTo>
                  <a:cubicBezTo>
                    <a:pt x="12168" y="4569"/>
                    <a:pt x="12029" y="4777"/>
                    <a:pt x="11892" y="4983"/>
                  </a:cubicBezTo>
                  <a:cubicBezTo>
                    <a:pt x="11746" y="5192"/>
                    <a:pt x="11639" y="5394"/>
                    <a:pt x="11519" y="5600"/>
                  </a:cubicBezTo>
                  <a:cubicBezTo>
                    <a:pt x="11184" y="6199"/>
                    <a:pt x="10894" y="6810"/>
                    <a:pt x="10640" y="7425"/>
                  </a:cubicBezTo>
                  <a:cubicBezTo>
                    <a:pt x="10358" y="8113"/>
                    <a:pt x="10145" y="8815"/>
                    <a:pt x="9994" y="9513"/>
                  </a:cubicBezTo>
                  <a:cubicBezTo>
                    <a:pt x="9989" y="9539"/>
                    <a:pt x="9986" y="9586"/>
                    <a:pt x="9988" y="9586"/>
                  </a:cubicBezTo>
                  <a:cubicBezTo>
                    <a:pt x="9988" y="9586"/>
                    <a:pt x="9988" y="9586"/>
                    <a:pt x="9988" y="9586"/>
                  </a:cubicBezTo>
                  <a:cubicBezTo>
                    <a:pt x="10012" y="9554"/>
                    <a:pt x="10030" y="9489"/>
                    <a:pt x="10053" y="9399"/>
                  </a:cubicBezTo>
                  <a:cubicBezTo>
                    <a:pt x="10092" y="9224"/>
                    <a:pt x="10143" y="9052"/>
                    <a:pt x="10195" y="8886"/>
                  </a:cubicBezTo>
                  <a:cubicBezTo>
                    <a:pt x="10223" y="8803"/>
                    <a:pt x="10251" y="8722"/>
                    <a:pt x="10280" y="8641"/>
                  </a:cubicBezTo>
                  <a:cubicBezTo>
                    <a:pt x="10311" y="8561"/>
                    <a:pt x="10343" y="8482"/>
                    <a:pt x="10377" y="8404"/>
                  </a:cubicBezTo>
                  <a:cubicBezTo>
                    <a:pt x="10519" y="8065"/>
                    <a:pt x="10671" y="7696"/>
                    <a:pt x="10830" y="7314"/>
                  </a:cubicBezTo>
                  <a:cubicBezTo>
                    <a:pt x="10861" y="7243"/>
                    <a:pt x="10899" y="7176"/>
                    <a:pt x="10933" y="7112"/>
                  </a:cubicBezTo>
                  <a:cubicBezTo>
                    <a:pt x="10955" y="7068"/>
                    <a:pt x="10971" y="7045"/>
                    <a:pt x="10980" y="7045"/>
                  </a:cubicBezTo>
                  <a:cubicBezTo>
                    <a:pt x="10986" y="7045"/>
                    <a:pt x="10988" y="7058"/>
                    <a:pt x="10985" y="7087"/>
                  </a:cubicBezTo>
                  <a:cubicBezTo>
                    <a:pt x="10978" y="7134"/>
                    <a:pt x="10967" y="7196"/>
                    <a:pt x="10946" y="7263"/>
                  </a:cubicBezTo>
                  <a:cubicBezTo>
                    <a:pt x="10741" y="7860"/>
                    <a:pt x="10567" y="8464"/>
                    <a:pt x="10400" y="9081"/>
                  </a:cubicBezTo>
                  <a:cubicBezTo>
                    <a:pt x="10332" y="9310"/>
                    <a:pt x="10286" y="9539"/>
                    <a:pt x="10231" y="9768"/>
                  </a:cubicBezTo>
                  <a:cubicBezTo>
                    <a:pt x="10156" y="10112"/>
                    <a:pt x="10082" y="10447"/>
                    <a:pt x="9996" y="10760"/>
                  </a:cubicBezTo>
                  <a:cubicBezTo>
                    <a:pt x="9934" y="10969"/>
                    <a:pt x="9903" y="11198"/>
                    <a:pt x="9877" y="11422"/>
                  </a:cubicBezTo>
                  <a:cubicBezTo>
                    <a:pt x="9840" y="11757"/>
                    <a:pt x="9812" y="12087"/>
                    <a:pt x="9788" y="12414"/>
                  </a:cubicBezTo>
                  <a:cubicBezTo>
                    <a:pt x="9767" y="12671"/>
                    <a:pt x="9754" y="12928"/>
                    <a:pt x="9729" y="13181"/>
                  </a:cubicBezTo>
                  <a:cubicBezTo>
                    <a:pt x="9699" y="13536"/>
                    <a:pt x="9673" y="13889"/>
                    <a:pt x="9650" y="14240"/>
                  </a:cubicBezTo>
                  <a:lnTo>
                    <a:pt x="9590" y="15279"/>
                  </a:lnTo>
                  <a:cubicBezTo>
                    <a:pt x="9556" y="15969"/>
                    <a:pt x="9523" y="16659"/>
                    <a:pt x="9501" y="17342"/>
                  </a:cubicBezTo>
                  <a:cubicBezTo>
                    <a:pt x="9496" y="17412"/>
                    <a:pt x="9492" y="17480"/>
                    <a:pt x="9488" y="17550"/>
                  </a:cubicBezTo>
                  <a:cubicBezTo>
                    <a:pt x="9484" y="17628"/>
                    <a:pt x="9472" y="17673"/>
                    <a:pt x="9456" y="17673"/>
                  </a:cubicBezTo>
                  <a:cubicBezTo>
                    <a:pt x="9449" y="17673"/>
                    <a:pt x="9442" y="17664"/>
                    <a:pt x="9434" y="17644"/>
                  </a:cubicBezTo>
                  <a:cubicBezTo>
                    <a:pt x="9407" y="17578"/>
                    <a:pt x="9389" y="17544"/>
                    <a:pt x="9376" y="17544"/>
                  </a:cubicBezTo>
                  <a:cubicBezTo>
                    <a:pt x="9361" y="17544"/>
                    <a:pt x="9352" y="17594"/>
                    <a:pt x="9341" y="17698"/>
                  </a:cubicBezTo>
                  <a:cubicBezTo>
                    <a:pt x="9265" y="18463"/>
                    <a:pt x="9199" y="19231"/>
                    <a:pt x="9160" y="20021"/>
                  </a:cubicBezTo>
                  <a:cubicBezTo>
                    <a:pt x="9147" y="20263"/>
                    <a:pt x="9143" y="20509"/>
                    <a:pt x="9127" y="20741"/>
                  </a:cubicBezTo>
                  <a:cubicBezTo>
                    <a:pt x="9103" y="21078"/>
                    <a:pt x="9095" y="21421"/>
                    <a:pt x="9086" y="21764"/>
                  </a:cubicBezTo>
                  <a:cubicBezTo>
                    <a:pt x="9067" y="22759"/>
                    <a:pt x="9056" y="23746"/>
                    <a:pt x="8989" y="24717"/>
                  </a:cubicBezTo>
                  <a:cubicBezTo>
                    <a:pt x="8981" y="24881"/>
                    <a:pt x="8973" y="25052"/>
                    <a:pt x="8965" y="25219"/>
                  </a:cubicBezTo>
                  <a:cubicBezTo>
                    <a:pt x="8926" y="26195"/>
                    <a:pt x="8862" y="27154"/>
                    <a:pt x="8791" y="28107"/>
                  </a:cubicBezTo>
                  <a:cubicBezTo>
                    <a:pt x="8707" y="29057"/>
                    <a:pt x="8617" y="30002"/>
                    <a:pt x="8479" y="30926"/>
                  </a:cubicBezTo>
                  <a:cubicBezTo>
                    <a:pt x="8458" y="31085"/>
                    <a:pt x="8440" y="31244"/>
                    <a:pt x="8424" y="31404"/>
                  </a:cubicBezTo>
                  <a:cubicBezTo>
                    <a:pt x="8423" y="31413"/>
                    <a:pt x="8429" y="31430"/>
                    <a:pt x="8435" y="31430"/>
                  </a:cubicBezTo>
                  <a:cubicBezTo>
                    <a:pt x="8437" y="31430"/>
                    <a:pt x="8438" y="31429"/>
                    <a:pt x="8439" y="31428"/>
                  </a:cubicBezTo>
                  <a:cubicBezTo>
                    <a:pt x="8487" y="31355"/>
                    <a:pt x="8520" y="31189"/>
                    <a:pt x="8560" y="31064"/>
                  </a:cubicBezTo>
                  <a:cubicBezTo>
                    <a:pt x="8576" y="31016"/>
                    <a:pt x="8598" y="30986"/>
                    <a:pt x="8615" y="30986"/>
                  </a:cubicBezTo>
                  <a:cubicBezTo>
                    <a:pt x="8623" y="30986"/>
                    <a:pt x="8629" y="30992"/>
                    <a:pt x="8633" y="31004"/>
                  </a:cubicBezTo>
                  <a:cubicBezTo>
                    <a:pt x="8655" y="31064"/>
                    <a:pt x="8676" y="31119"/>
                    <a:pt x="8694" y="31189"/>
                  </a:cubicBezTo>
                  <a:cubicBezTo>
                    <a:pt x="8713" y="31267"/>
                    <a:pt x="8720" y="31371"/>
                    <a:pt x="8718" y="31486"/>
                  </a:cubicBezTo>
                  <a:cubicBezTo>
                    <a:pt x="8711" y="31602"/>
                    <a:pt x="8694" y="31727"/>
                    <a:pt x="8664" y="31850"/>
                  </a:cubicBezTo>
                  <a:cubicBezTo>
                    <a:pt x="8614" y="32068"/>
                    <a:pt x="8564" y="32280"/>
                    <a:pt x="8513" y="32496"/>
                  </a:cubicBezTo>
                  <a:cubicBezTo>
                    <a:pt x="8476" y="32659"/>
                    <a:pt x="8452" y="32808"/>
                    <a:pt x="8463" y="32928"/>
                  </a:cubicBezTo>
                  <a:cubicBezTo>
                    <a:pt x="8473" y="33045"/>
                    <a:pt x="8452" y="33193"/>
                    <a:pt x="8414" y="33352"/>
                  </a:cubicBezTo>
                  <a:cubicBezTo>
                    <a:pt x="8294" y="33894"/>
                    <a:pt x="8154" y="34435"/>
                    <a:pt x="7995" y="34966"/>
                  </a:cubicBezTo>
                  <a:cubicBezTo>
                    <a:pt x="7838" y="35498"/>
                    <a:pt x="7664" y="36026"/>
                    <a:pt x="7466" y="36543"/>
                  </a:cubicBezTo>
                  <a:cubicBezTo>
                    <a:pt x="7187" y="37280"/>
                    <a:pt x="6862" y="37999"/>
                    <a:pt x="6498" y="38687"/>
                  </a:cubicBezTo>
                  <a:cubicBezTo>
                    <a:pt x="6294" y="39071"/>
                    <a:pt x="6053" y="39511"/>
                    <a:pt x="5786" y="39946"/>
                  </a:cubicBezTo>
                  <a:cubicBezTo>
                    <a:pt x="5516" y="40379"/>
                    <a:pt x="5233" y="40819"/>
                    <a:pt x="4953" y="41206"/>
                  </a:cubicBezTo>
                  <a:cubicBezTo>
                    <a:pt x="4983" y="41190"/>
                    <a:pt x="5019" y="41152"/>
                    <a:pt x="5058" y="41095"/>
                  </a:cubicBezTo>
                  <a:cubicBezTo>
                    <a:pt x="5207" y="40889"/>
                    <a:pt x="5357" y="40745"/>
                    <a:pt x="5501" y="40543"/>
                  </a:cubicBezTo>
                  <a:cubicBezTo>
                    <a:pt x="5654" y="40311"/>
                    <a:pt x="5808" y="40081"/>
                    <a:pt x="5953" y="39840"/>
                  </a:cubicBezTo>
                  <a:cubicBezTo>
                    <a:pt x="6068" y="39657"/>
                    <a:pt x="6177" y="39468"/>
                    <a:pt x="6289" y="39282"/>
                  </a:cubicBezTo>
                  <a:cubicBezTo>
                    <a:pt x="6336" y="39205"/>
                    <a:pt x="6386" y="39132"/>
                    <a:pt x="6433" y="39061"/>
                  </a:cubicBezTo>
                  <a:cubicBezTo>
                    <a:pt x="6448" y="39038"/>
                    <a:pt x="6466" y="39024"/>
                    <a:pt x="6479" y="39014"/>
                  </a:cubicBezTo>
                  <a:cubicBezTo>
                    <a:pt x="6483" y="39010"/>
                    <a:pt x="6487" y="39008"/>
                    <a:pt x="6489" y="39008"/>
                  </a:cubicBezTo>
                  <a:cubicBezTo>
                    <a:pt x="6500" y="39008"/>
                    <a:pt x="6493" y="39040"/>
                    <a:pt x="6466" y="39100"/>
                  </a:cubicBezTo>
                  <a:cubicBezTo>
                    <a:pt x="6187" y="39686"/>
                    <a:pt x="5878" y="40254"/>
                    <a:pt x="5584" y="40800"/>
                  </a:cubicBezTo>
                  <a:cubicBezTo>
                    <a:pt x="5513" y="40931"/>
                    <a:pt x="5427" y="41061"/>
                    <a:pt x="5328" y="41181"/>
                  </a:cubicBezTo>
                  <a:cubicBezTo>
                    <a:pt x="5097" y="41470"/>
                    <a:pt x="4879" y="41769"/>
                    <a:pt x="4652" y="42060"/>
                  </a:cubicBezTo>
                  <a:cubicBezTo>
                    <a:pt x="4610" y="42113"/>
                    <a:pt x="4595" y="42149"/>
                    <a:pt x="4599" y="42175"/>
                  </a:cubicBezTo>
                  <a:cubicBezTo>
                    <a:pt x="4607" y="42235"/>
                    <a:pt x="4545" y="42346"/>
                    <a:pt x="4435" y="42474"/>
                  </a:cubicBezTo>
                  <a:cubicBezTo>
                    <a:pt x="4123" y="42857"/>
                    <a:pt x="3785" y="43213"/>
                    <a:pt x="3439" y="43558"/>
                  </a:cubicBezTo>
                  <a:cubicBezTo>
                    <a:pt x="3296" y="43695"/>
                    <a:pt x="3157" y="43838"/>
                    <a:pt x="3007" y="43966"/>
                  </a:cubicBezTo>
                  <a:lnTo>
                    <a:pt x="2787" y="44164"/>
                  </a:lnTo>
                  <a:lnTo>
                    <a:pt x="2558" y="44352"/>
                  </a:lnTo>
                  <a:cubicBezTo>
                    <a:pt x="2395" y="44490"/>
                    <a:pt x="2215" y="44604"/>
                    <a:pt x="2049" y="44734"/>
                  </a:cubicBezTo>
                  <a:cubicBezTo>
                    <a:pt x="1907" y="44844"/>
                    <a:pt x="1759" y="44945"/>
                    <a:pt x="1614" y="45052"/>
                  </a:cubicBezTo>
                  <a:lnTo>
                    <a:pt x="1169" y="45353"/>
                  </a:lnTo>
                  <a:cubicBezTo>
                    <a:pt x="1150" y="45366"/>
                    <a:pt x="1135" y="45380"/>
                    <a:pt x="1119" y="45395"/>
                  </a:cubicBezTo>
                  <a:cubicBezTo>
                    <a:pt x="1140" y="45388"/>
                    <a:pt x="1160" y="45388"/>
                    <a:pt x="1182" y="45377"/>
                  </a:cubicBezTo>
                  <a:cubicBezTo>
                    <a:pt x="1312" y="45309"/>
                    <a:pt x="1444" y="45239"/>
                    <a:pt x="1574" y="45169"/>
                  </a:cubicBezTo>
                  <a:cubicBezTo>
                    <a:pt x="1704" y="45098"/>
                    <a:pt x="1830" y="45021"/>
                    <a:pt x="1957" y="44958"/>
                  </a:cubicBezTo>
                  <a:cubicBezTo>
                    <a:pt x="2111" y="44885"/>
                    <a:pt x="2257" y="44771"/>
                    <a:pt x="2410" y="44664"/>
                  </a:cubicBezTo>
                  <a:cubicBezTo>
                    <a:pt x="2511" y="44594"/>
                    <a:pt x="2605" y="44513"/>
                    <a:pt x="2700" y="44439"/>
                  </a:cubicBezTo>
                  <a:cubicBezTo>
                    <a:pt x="2796" y="44362"/>
                    <a:pt x="2892" y="44284"/>
                    <a:pt x="2981" y="44198"/>
                  </a:cubicBezTo>
                  <a:lnTo>
                    <a:pt x="3218" y="43982"/>
                  </a:lnTo>
                  <a:lnTo>
                    <a:pt x="3452" y="43761"/>
                  </a:lnTo>
                  <a:cubicBezTo>
                    <a:pt x="3613" y="43617"/>
                    <a:pt x="3767" y="43464"/>
                    <a:pt x="3928" y="43317"/>
                  </a:cubicBezTo>
                  <a:cubicBezTo>
                    <a:pt x="4173" y="43084"/>
                    <a:pt x="4407" y="42828"/>
                    <a:pt x="4636" y="42571"/>
                  </a:cubicBezTo>
                  <a:cubicBezTo>
                    <a:pt x="4863" y="42313"/>
                    <a:pt x="5084" y="42047"/>
                    <a:pt x="5297" y="41772"/>
                  </a:cubicBezTo>
                  <a:cubicBezTo>
                    <a:pt x="5335" y="41724"/>
                    <a:pt x="5361" y="41699"/>
                    <a:pt x="5375" y="41699"/>
                  </a:cubicBezTo>
                  <a:cubicBezTo>
                    <a:pt x="5380" y="41699"/>
                    <a:pt x="5383" y="41703"/>
                    <a:pt x="5384" y="41711"/>
                  </a:cubicBezTo>
                  <a:cubicBezTo>
                    <a:pt x="5386" y="41719"/>
                    <a:pt x="5383" y="41737"/>
                    <a:pt x="5373" y="41756"/>
                  </a:cubicBezTo>
                  <a:cubicBezTo>
                    <a:pt x="5318" y="41871"/>
                    <a:pt x="5230" y="42000"/>
                    <a:pt x="5141" y="42130"/>
                  </a:cubicBezTo>
                  <a:cubicBezTo>
                    <a:pt x="5126" y="42154"/>
                    <a:pt x="5100" y="42190"/>
                    <a:pt x="5100" y="42196"/>
                  </a:cubicBezTo>
                  <a:cubicBezTo>
                    <a:pt x="5100" y="42202"/>
                    <a:pt x="5102" y="42204"/>
                    <a:pt x="5105" y="42204"/>
                  </a:cubicBezTo>
                  <a:cubicBezTo>
                    <a:pt x="5116" y="42204"/>
                    <a:pt x="5145" y="42173"/>
                    <a:pt x="5185" y="42118"/>
                  </a:cubicBezTo>
                  <a:cubicBezTo>
                    <a:pt x="5693" y="41461"/>
                    <a:pt x="6188" y="40816"/>
                    <a:pt x="6633" y="40116"/>
                  </a:cubicBezTo>
                  <a:cubicBezTo>
                    <a:pt x="6648" y="40092"/>
                    <a:pt x="6667" y="40074"/>
                    <a:pt x="6685" y="40053"/>
                  </a:cubicBezTo>
                  <a:lnTo>
                    <a:pt x="6685" y="40053"/>
                  </a:lnTo>
                  <a:cubicBezTo>
                    <a:pt x="6664" y="40102"/>
                    <a:pt x="6648" y="40150"/>
                    <a:pt x="6622" y="40199"/>
                  </a:cubicBezTo>
                  <a:cubicBezTo>
                    <a:pt x="6565" y="40296"/>
                    <a:pt x="6508" y="40397"/>
                    <a:pt x="6451" y="40495"/>
                  </a:cubicBezTo>
                  <a:cubicBezTo>
                    <a:pt x="6393" y="40592"/>
                    <a:pt x="6334" y="40688"/>
                    <a:pt x="6286" y="40780"/>
                  </a:cubicBezTo>
                  <a:cubicBezTo>
                    <a:pt x="6221" y="40909"/>
                    <a:pt x="6146" y="41030"/>
                    <a:pt x="6068" y="41147"/>
                  </a:cubicBezTo>
                  <a:cubicBezTo>
                    <a:pt x="5988" y="41264"/>
                    <a:pt x="5911" y="41384"/>
                    <a:pt x="5821" y="41500"/>
                  </a:cubicBezTo>
                  <a:cubicBezTo>
                    <a:pt x="5095" y="42482"/>
                    <a:pt x="4288" y="43383"/>
                    <a:pt x="3421" y="44208"/>
                  </a:cubicBezTo>
                  <a:cubicBezTo>
                    <a:pt x="3293" y="44323"/>
                    <a:pt x="3165" y="44442"/>
                    <a:pt x="3032" y="44552"/>
                  </a:cubicBezTo>
                  <a:cubicBezTo>
                    <a:pt x="2897" y="44659"/>
                    <a:pt x="2762" y="44767"/>
                    <a:pt x="2621" y="44869"/>
                  </a:cubicBezTo>
                  <a:cubicBezTo>
                    <a:pt x="2212" y="45161"/>
                    <a:pt x="1794" y="45434"/>
                    <a:pt x="1372" y="45697"/>
                  </a:cubicBezTo>
                  <a:cubicBezTo>
                    <a:pt x="944" y="45949"/>
                    <a:pt x="512" y="46190"/>
                    <a:pt x="64" y="46402"/>
                  </a:cubicBezTo>
                  <a:cubicBezTo>
                    <a:pt x="39" y="46415"/>
                    <a:pt x="21" y="46431"/>
                    <a:pt x="0" y="46445"/>
                  </a:cubicBezTo>
                  <a:cubicBezTo>
                    <a:pt x="26" y="46439"/>
                    <a:pt x="51" y="46434"/>
                    <a:pt x="78" y="46424"/>
                  </a:cubicBezTo>
                  <a:cubicBezTo>
                    <a:pt x="163" y="46392"/>
                    <a:pt x="252" y="46363"/>
                    <a:pt x="335" y="46325"/>
                  </a:cubicBezTo>
                  <a:cubicBezTo>
                    <a:pt x="989" y="46017"/>
                    <a:pt x="1627" y="45700"/>
                    <a:pt x="2231" y="45296"/>
                  </a:cubicBezTo>
                  <a:cubicBezTo>
                    <a:pt x="2363" y="45211"/>
                    <a:pt x="2488" y="45119"/>
                    <a:pt x="2618" y="45051"/>
                  </a:cubicBezTo>
                  <a:cubicBezTo>
                    <a:pt x="2652" y="45032"/>
                    <a:pt x="2680" y="45023"/>
                    <a:pt x="2696" y="45023"/>
                  </a:cubicBezTo>
                  <a:cubicBezTo>
                    <a:pt x="2716" y="45023"/>
                    <a:pt x="2718" y="45037"/>
                    <a:pt x="2692" y="45069"/>
                  </a:cubicBezTo>
                  <a:cubicBezTo>
                    <a:pt x="2665" y="45103"/>
                    <a:pt x="2621" y="45145"/>
                    <a:pt x="2610" y="45169"/>
                  </a:cubicBezTo>
                  <a:cubicBezTo>
                    <a:pt x="2609" y="45171"/>
                    <a:pt x="2609" y="45172"/>
                    <a:pt x="2611" y="45172"/>
                  </a:cubicBezTo>
                  <a:cubicBezTo>
                    <a:pt x="2623" y="45172"/>
                    <a:pt x="2676" y="45141"/>
                    <a:pt x="2730" y="45103"/>
                  </a:cubicBezTo>
                  <a:cubicBezTo>
                    <a:pt x="2808" y="45047"/>
                    <a:pt x="2884" y="44986"/>
                    <a:pt x="2955" y="44924"/>
                  </a:cubicBezTo>
                  <a:cubicBezTo>
                    <a:pt x="3391" y="44552"/>
                    <a:pt x="3821" y="44171"/>
                    <a:pt x="4238" y="43765"/>
                  </a:cubicBezTo>
                  <a:cubicBezTo>
                    <a:pt x="4608" y="43409"/>
                    <a:pt x="4962" y="43029"/>
                    <a:pt x="5297" y="42633"/>
                  </a:cubicBezTo>
                  <a:cubicBezTo>
                    <a:pt x="5381" y="42536"/>
                    <a:pt x="5467" y="42437"/>
                    <a:pt x="5548" y="42342"/>
                  </a:cubicBezTo>
                  <a:cubicBezTo>
                    <a:pt x="5656" y="42222"/>
                    <a:pt x="5753" y="42133"/>
                    <a:pt x="5836" y="42086"/>
                  </a:cubicBezTo>
                  <a:cubicBezTo>
                    <a:pt x="5846" y="42080"/>
                    <a:pt x="5854" y="42078"/>
                    <a:pt x="5860" y="42078"/>
                  </a:cubicBezTo>
                  <a:cubicBezTo>
                    <a:pt x="5893" y="42078"/>
                    <a:pt x="5885" y="42143"/>
                    <a:pt x="5833" y="42221"/>
                  </a:cubicBezTo>
                  <a:cubicBezTo>
                    <a:pt x="5816" y="42247"/>
                    <a:pt x="5805" y="42273"/>
                    <a:pt x="5787" y="42297"/>
                  </a:cubicBezTo>
                  <a:cubicBezTo>
                    <a:pt x="5466" y="42748"/>
                    <a:pt x="5143" y="43187"/>
                    <a:pt x="4758" y="43599"/>
                  </a:cubicBezTo>
                  <a:cubicBezTo>
                    <a:pt x="4693" y="43671"/>
                    <a:pt x="4629" y="43744"/>
                    <a:pt x="4566" y="43817"/>
                  </a:cubicBezTo>
                  <a:lnTo>
                    <a:pt x="4371" y="44033"/>
                  </a:lnTo>
                  <a:cubicBezTo>
                    <a:pt x="4353" y="44052"/>
                    <a:pt x="4336" y="44078"/>
                    <a:pt x="4329" y="44093"/>
                  </a:cubicBezTo>
                  <a:cubicBezTo>
                    <a:pt x="4323" y="44109"/>
                    <a:pt x="4321" y="44124"/>
                    <a:pt x="4331" y="44124"/>
                  </a:cubicBezTo>
                  <a:cubicBezTo>
                    <a:pt x="4340" y="44124"/>
                    <a:pt x="4370" y="44107"/>
                    <a:pt x="4389" y="44091"/>
                  </a:cubicBezTo>
                  <a:cubicBezTo>
                    <a:pt x="4482" y="44003"/>
                    <a:pt x="4581" y="43917"/>
                    <a:pt x="4664" y="43823"/>
                  </a:cubicBezTo>
                  <a:cubicBezTo>
                    <a:pt x="4933" y="43523"/>
                    <a:pt x="5206" y="43248"/>
                    <a:pt x="5471" y="42971"/>
                  </a:cubicBezTo>
                  <a:cubicBezTo>
                    <a:pt x="5535" y="42903"/>
                    <a:pt x="5599" y="42851"/>
                    <a:pt x="5662" y="42794"/>
                  </a:cubicBezTo>
                  <a:cubicBezTo>
                    <a:pt x="5682" y="42776"/>
                    <a:pt x="5703" y="42761"/>
                    <a:pt x="5716" y="42758"/>
                  </a:cubicBezTo>
                  <a:cubicBezTo>
                    <a:pt x="5717" y="42758"/>
                    <a:pt x="5718" y="42757"/>
                    <a:pt x="5719" y="42757"/>
                  </a:cubicBezTo>
                  <a:cubicBezTo>
                    <a:pt x="5732" y="42757"/>
                    <a:pt x="5709" y="42795"/>
                    <a:pt x="5667" y="42857"/>
                  </a:cubicBezTo>
                  <a:cubicBezTo>
                    <a:pt x="5509" y="43096"/>
                    <a:pt x="5329" y="43325"/>
                    <a:pt x="5128" y="43554"/>
                  </a:cubicBezTo>
                  <a:lnTo>
                    <a:pt x="4719" y="43990"/>
                  </a:lnTo>
                  <a:cubicBezTo>
                    <a:pt x="4576" y="44130"/>
                    <a:pt x="4438" y="44275"/>
                    <a:pt x="4293" y="44411"/>
                  </a:cubicBezTo>
                  <a:cubicBezTo>
                    <a:pt x="4272" y="44430"/>
                    <a:pt x="4251" y="44461"/>
                    <a:pt x="4243" y="44476"/>
                  </a:cubicBezTo>
                  <a:cubicBezTo>
                    <a:pt x="4237" y="44490"/>
                    <a:pt x="4238" y="44498"/>
                    <a:pt x="4248" y="44498"/>
                  </a:cubicBezTo>
                  <a:cubicBezTo>
                    <a:pt x="4258" y="44498"/>
                    <a:pt x="4277" y="44489"/>
                    <a:pt x="4305" y="44471"/>
                  </a:cubicBezTo>
                  <a:cubicBezTo>
                    <a:pt x="4448" y="44374"/>
                    <a:pt x="4577" y="44276"/>
                    <a:pt x="4733" y="44128"/>
                  </a:cubicBezTo>
                  <a:cubicBezTo>
                    <a:pt x="5092" y="43776"/>
                    <a:pt x="5440" y="43416"/>
                    <a:pt x="5768" y="43034"/>
                  </a:cubicBezTo>
                  <a:cubicBezTo>
                    <a:pt x="5833" y="42958"/>
                    <a:pt x="5899" y="42881"/>
                    <a:pt x="5966" y="42805"/>
                  </a:cubicBezTo>
                  <a:cubicBezTo>
                    <a:pt x="6029" y="42729"/>
                    <a:pt x="6094" y="42652"/>
                    <a:pt x="6157" y="42583"/>
                  </a:cubicBezTo>
                  <a:cubicBezTo>
                    <a:pt x="6336" y="42389"/>
                    <a:pt x="6490" y="42177"/>
                    <a:pt x="6651" y="41956"/>
                  </a:cubicBezTo>
                  <a:cubicBezTo>
                    <a:pt x="6959" y="41509"/>
                    <a:pt x="7257" y="41055"/>
                    <a:pt x="7531" y="40587"/>
                  </a:cubicBezTo>
                  <a:cubicBezTo>
                    <a:pt x="7637" y="40413"/>
                    <a:pt x="7736" y="40236"/>
                    <a:pt x="7838" y="40063"/>
                  </a:cubicBezTo>
                  <a:cubicBezTo>
                    <a:pt x="7870" y="40008"/>
                    <a:pt x="7892" y="39978"/>
                    <a:pt x="7902" y="39978"/>
                  </a:cubicBezTo>
                  <a:cubicBezTo>
                    <a:pt x="7907" y="39978"/>
                    <a:pt x="7910" y="39985"/>
                    <a:pt x="7909" y="39999"/>
                  </a:cubicBezTo>
                  <a:cubicBezTo>
                    <a:pt x="7906" y="40033"/>
                    <a:pt x="7901" y="40077"/>
                    <a:pt x="7878" y="40123"/>
                  </a:cubicBezTo>
                  <a:cubicBezTo>
                    <a:pt x="7825" y="40240"/>
                    <a:pt x="7762" y="40361"/>
                    <a:pt x="7700" y="40480"/>
                  </a:cubicBezTo>
                  <a:cubicBezTo>
                    <a:pt x="7602" y="40659"/>
                    <a:pt x="7498" y="40834"/>
                    <a:pt x="7398" y="41013"/>
                  </a:cubicBezTo>
                  <a:cubicBezTo>
                    <a:pt x="7292" y="41186"/>
                    <a:pt x="7187" y="41362"/>
                    <a:pt x="7081" y="41535"/>
                  </a:cubicBezTo>
                  <a:cubicBezTo>
                    <a:pt x="7028" y="41617"/>
                    <a:pt x="6969" y="41716"/>
                    <a:pt x="6945" y="41781"/>
                  </a:cubicBezTo>
                  <a:cubicBezTo>
                    <a:pt x="6885" y="41933"/>
                    <a:pt x="6795" y="42092"/>
                    <a:pt x="6670" y="42266"/>
                  </a:cubicBezTo>
                  <a:cubicBezTo>
                    <a:pt x="6610" y="42352"/>
                    <a:pt x="6555" y="42435"/>
                    <a:pt x="6508" y="42516"/>
                  </a:cubicBezTo>
                  <a:cubicBezTo>
                    <a:pt x="6459" y="42596"/>
                    <a:pt x="6414" y="42672"/>
                    <a:pt x="6378" y="42748"/>
                  </a:cubicBezTo>
                  <a:cubicBezTo>
                    <a:pt x="6329" y="42842"/>
                    <a:pt x="6260" y="42956"/>
                    <a:pt x="6159" y="43065"/>
                  </a:cubicBezTo>
                  <a:cubicBezTo>
                    <a:pt x="6057" y="43177"/>
                    <a:pt x="5956" y="43292"/>
                    <a:pt x="5857" y="43409"/>
                  </a:cubicBezTo>
                  <a:cubicBezTo>
                    <a:pt x="5756" y="43526"/>
                    <a:pt x="5656" y="43643"/>
                    <a:pt x="5555" y="43760"/>
                  </a:cubicBezTo>
                  <a:cubicBezTo>
                    <a:pt x="5513" y="43811"/>
                    <a:pt x="5496" y="43837"/>
                    <a:pt x="5503" y="43837"/>
                  </a:cubicBezTo>
                  <a:cubicBezTo>
                    <a:pt x="5508" y="43837"/>
                    <a:pt x="5527" y="43821"/>
                    <a:pt x="5560" y="43789"/>
                  </a:cubicBezTo>
                  <a:cubicBezTo>
                    <a:pt x="5583" y="43766"/>
                    <a:pt x="5605" y="43742"/>
                    <a:pt x="5628" y="43718"/>
                  </a:cubicBezTo>
                  <a:cubicBezTo>
                    <a:pt x="5863" y="43482"/>
                    <a:pt x="6091" y="43255"/>
                    <a:pt x="6310" y="42980"/>
                  </a:cubicBezTo>
                  <a:cubicBezTo>
                    <a:pt x="6479" y="42763"/>
                    <a:pt x="6649" y="42547"/>
                    <a:pt x="6808" y="42321"/>
                  </a:cubicBezTo>
                  <a:cubicBezTo>
                    <a:pt x="6920" y="42169"/>
                    <a:pt x="7026" y="42009"/>
                    <a:pt x="7132" y="41852"/>
                  </a:cubicBezTo>
                  <a:cubicBezTo>
                    <a:pt x="7240" y="41696"/>
                    <a:pt x="7341" y="41537"/>
                    <a:pt x="7443" y="41376"/>
                  </a:cubicBezTo>
                  <a:cubicBezTo>
                    <a:pt x="7479" y="41319"/>
                    <a:pt x="7507" y="41290"/>
                    <a:pt x="7517" y="41290"/>
                  </a:cubicBezTo>
                  <a:cubicBezTo>
                    <a:pt x="7520" y="41290"/>
                    <a:pt x="7522" y="41293"/>
                    <a:pt x="7521" y="41298"/>
                  </a:cubicBezTo>
                  <a:cubicBezTo>
                    <a:pt x="7521" y="41311"/>
                    <a:pt x="7515" y="41339"/>
                    <a:pt x="7503" y="41360"/>
                  </a:cubicBezTo>
                  <a:lnTo>
                    <a:pt x="7294" y="41712"/>
                  </a:lnTo>
                  <a:lnTo>
                    <a:pt x="7073" y="42061"/>
                  </a:lnTo>
                  <a:cubicBezTo>
                    <a:pt x="7028" y="42133"/>
                    <a:pt x="7014" y="42177"/>
                    <a:pt x="7035" y="42177"/>
                  </a:cubicBezTo>
                  <a:cubicBezTo>
                    <a:pt x="7042" y="42177"/>
                    <a:pt x="7053" y="42172"/>
                    <a:pt x="7068" y="42162"/>
                  </a:cubicBezTo>
                  <a:cubicBezTo>
                    <a:pt x="7099" y="42143"/>
                    <a:pt x="7140" y="42100"/>
                    <a:pt x="7169" y="42083"/>
                  </a:cubicBezTo>
                  <a:cubicBezTo>
                    <a:pt x="7198" y="42064"/>
                    <a:pt x="7220" y="42055"/>
                    <a:pt x="7234" y="42055"/>
                  </a:cubicBezTo>
                  <a:cubicBezTo>
                    <a:pt x="7271" y="42055"/>
                    <a:pt x="7261" y="42117"/>
                    <a:pt x="7205" y="42253"/>
                  </a:cubicBezTo>
                  <a:cubicBezTo>
                    <a:pt x="7187" y="42302"/>
                    <a:pt x="7149" y="42367"/>
                    <a:pt x="7148" y="42393"/>
                  </a:cubicBezTo>
                  <a:cubicBezTo>
                    <a:pt x="7147" y="42401"/>
                    <a:pt x="7152" y="42405"/>
                    <a:pt x="7160" y="42405"/>
                  </a:cubicBezTo>
                  <a:cubicBezTo>
                    <a:pt x="7172" y="42405"/>
                    <a:pt x="7190" y="42397"/>
                    <a:pt x="7205" y="42381"/>
                  </a:cubicBezTo>
                  <a:cubicBezTo>
                    <a:pt x="7537" y="41995"/>
                    <a:pt x="7867" y="41584"/>
                    <a:pt x="8163" y="41092"/>
                  </a:cubicBezTo>
                  <a:cubicBezTo>
                    <a:pt x="8312" y="40853"/>
                    <a:pt x="8445" y="40605"/>
                    <a:pt x="8588" y="40363"/>
                  </a:cubicBezTo>
                  <a:cubicBezTo>
                    <a:pt x="8638" y="40272"/>
                    <a:pt x="8695" y="40171"/>
                    <a:pt x="8744" y="40105"/>
                  </a:cubicBezTo>
                  <a:cubicBezTo>
                    <a:pt x="8845" y="39973"/>
                    <a:pt x="8942" y="39824"/>
                    <a:pt x="9033" y="39665"/>
                  </a:cubicBezTo>
                  <a:cubicBezTo>
                    <a:pt x="9124" y="39507"/>
                    <a:pt x="9218" y="39342"/>
                    <a:pt x="9304" y="39173"/>
                  </a:cubicBezTo>
                  <a:cubicBezTo>
                    <a:pt x="9418" y="38960"/>
                    <a:pt x="9528" y="38744"/>
                    <a:pt x="9634" y="38528"/>
                  </a:cubicBezTo>
                  <a:cubicBezTo>
                    <a:pt x="9744" y="38316"/>
                    <a:pt x="9846" y="38103"/>
                    <a:pt x="9954" y="37900"/>
                  </a:cubicBezTo>
                  <a:cubicBezTo>
                    <a:pt x="9972" y="37865"/>
                    <a:pt x="9986" y="37848"/>
                    <a:pt x="9993" y="37848"/>
                  </a:cubicBezTo>
                  <a:cubicBezTo>
                    <a:pt x="10001" y="37848"/>
                    <a:pt x="10003" y="37865"/>
                    <a:pt x="9997" y="37897"/>
                  </a:cubicBezTo>
                  <a:cubicBezTo>
                    <a:pt x="9982" y="37978"/>
                    <a:pt x="9983" y="38025"/>
                    <a:pt x="10009" y="38025"/>
                  </a:cubicBezTo>
                  <a:cubicBezTo>
                    <a:pt x="10010" y="38025"/>
                    <a:pt x="10011" y="38025"/>
                    <a:pt x="10012" y="38025"/>
                  </a:cubicBezTo>
                  <a:cubicBezTo>
                    <a:pt x="10013" y="38025"/>
                    <a:pt x="10013" y="38025"/>
                    <a:pt x="10014" y="38025"/>
                  </a:cubicBezTo>
                  <a:cubicBezTo>
                    <a:pt x="10029" y="38025"/>
                    <a:pt x="10024" y="38070"/>
                    <a:pt x="10001" y="38142"/>
                  </a:cubicBezTo>
                  <a:cubicBezTo>
                    <a:pt x="9944" y="38327"/>
                    <a:pt x="9866" y="38506"/>
                    <a:pt x="9786" y="38686"/>
                  </a:cubicBezTo>
                  <a:cubicBezTo>
                    <a:pt x="9710" y="38866"/>
                    <a:pt x="9626" y="39043"/>
                    <a:pt x="9551" y="39222"/>
                  </a:cubicBezTo>
                  <a:cubicBezTo>
                    <a:pt x="9527" y="39277"/>
                    <a:pt x="9520" y="39304"/>
                    <a:pt x="9525" y="39304"/>
                  </a:cubicBezTo>
                  <a:cubicBezTo>
                    <a:pt x="9530" y="39304"/>
                    <a:pt x="9543" y="39286"/>
                    <a:pt x="9562" y="39249"/>
                  </a:cubicBezTo>
                  <a:cubicBezTo>
                    <a:pt x="9578" y="39218"/>
                    <a:pt x="9595" y="39188"/>
                    <a:pt x="9609" y="39157"/>
                  </a:cubicBezTo>
                  <a:cubicBezTo>
                    <a:pt x="9923" y="38473"/>
                    <a:pt x="10208" y="37781"/>
                    <a:pt x="10481" y="37088"/>
                  </a:cubicBezTo>
                  <a:cubicBezTo>
                    <a:pt x="10532" y="36957"/>
                    <a:pt x="10580" y="36823"/>
                    <a:pt x="10627" y="36689"/>
                  </a:cubicBezTo>
                  <a:cubicBezTo>
                    <a:pt x="10673" y="36552"/>
                    <a:pt x="10718" y="36417"/>
                    <a:pt x="10762" y="36281"/>
                  </a:cubicBezTo>
                  <a:cubicBezTo>
                    <a:pt x="10886" y="35909"/>
                    <a:pt x="10999" y="35533"/>
                    <a:pt x="11105" y="35156"/>
                  </a:cubicBezTo>
                  <a:cubicBezTo>
                    <a:pt x="11124" y="35091"/>
                    <a:pt x="11149" y="35026"/>
                    <a:pt x="11171" y="34964"/>
                  </a:cubicBezTo>
                  <a:cubicBezTo>
                    <a:pt x="11178" y="34948"/>
                    <a:pt x="11191" y="34937"/>
                    <a:pt x="11197" y="34937"/>
                  </a:cubicBezTo>
                  <a:cubicBezTo>
                    <a:pt x="11204" y="34938"/>
                    <a:pt x="11215" y="34946"/>
                    <a:pt x="11212" y="34966"/>
                  </a:cubicBezTo>
                  <a:cubicBezTo>
                    <a:pt x="11162" y="35283"/>
                    <a:pt x="11066" y="35645"/>
                    <a:pt x="11032" y="35930"/>
                  </a:cubicBezTo>
                  <a:cubicBezTo>
                    <a:pt x="10998" y="36068"/>
                    <a:pt x="10963" y="36205"/>
                    <a:pt x="10920" y="36341"/>
                  </a:cubicBezTo>
                  <a:cubicBezTo>
                    <a:pt x="10827" y="36653"/>
                    <a:pt x="10736" y="36955"/>
                    <a:pt x="10665" y="37246"/>
                  </a:cubicBezTo>
                  <a:cubicBezTo>
                    <a:pt x="10653" y="37294"/>
                    <a:pt x="10663" y="37330"/>
                    <a:pt x="10671" y="37351"/>
                  </a:cubicBezTo>
                  <a:cubicBezTo>
                    <a:pt x="10673" y="37356"/>
                    <a:pt x="10676" y="37359"/>
                    <a:pt x="10679" y="37359"/>
                  </a:cubicBezTo>
                  <a:cubicBezTo>
                    <a:pt x="10692" y="37359"/>
                    <a:pt x="10713" y="37329"/>
                    <a:pt x="10735" y="37289"/>
                  </a:cubicBezTo>
                  <a:cubicBezTo>
                    <a:pt x="10780" y="37210"/>
                    <a:pt x="10819" y="37109"/>
                    <a:pt x="10855" y="37009"/>
                  </a:cubicBezTo>
                  <a:cubicBezTo>
                    <a:pt x="11137" y="36229"/>
                    <a:pt x="11382" y="35437"/>
                    <a:pt x="11593" y="34635"/>
                  </a:cubicBezTo>
                  <a:cubicBezTo>
                    <a:pt x="11650" y="34425"/>
                    <a:pt x="11701" y="34221"/>
                    <a:pt x="11762" y="34019"/>
                  </a:cubicBezTo>
                  <a:cubicBezTo>
                    <a:pt x="11840" y="33777"/>
                    <a:pt x="11843" y="33537"/>
                    <a:pt x="11902" y="33290"/>
                  </a:cubicBezTo>
                  <a:cubicBezTo>
                    <a:pt x="11910" y="33256"/>
                    <a:pt x="11917" y="33220"/>
                    <a:pt x="11923" y="33185"/>
                  </a:cubicBezTo>
                  <a:cubicBezTo>
                    <a:pt x="12004" y="32748"/>
                    <a:pt x="12092" y="32308"/>
                    <a:pt x="12158" y="31868"/>
                  </a:cubicBezTo>
                  <a:lnTo>
                    <a:pt x="12254" y="31207"/>
                  </a:lnTo>
                  <a:lnTo>
                    <a:pt x="12303" y="30877"/>
                  </a:lnTo>
                  <a:lnTo>
                    <a:pt x="12344" y="30548"/>
                  </a:lnTo>
                  <a:cubicBezTo>
                    <a:pt x="12365" y="30371"/>
                    <a:pt x="12384" y="30192"/>
                    <a:pt x="12412" y="30020"/>
                  </a:cubicBezTo>
                  <a:cubicBezTo>
                    <a:pt x="12477" y="29639"/>
                    <a:pt x="12508" y="29252"/>
                    <a:pt x="12553" y="28867"/>
                  </a:cubicBezTo>
                  <a:cubicBezTo>
                    <a:pt x="12582" y="28624"/>
                    <a:pt x="12605" y="28379"/>
                    <a:pt x="12631" y="28138"/>
                  </a:cubicBezTo>
                  <a:cubicBezTo>
                    <a:pt x="12657" y="27900"/>
                    <a:pt x="12691" y="27667"/>
                    <a:pt x="12740" y="27451"/>
                  </a:cubicBezTo>
                  <a:cubicBezTo>
                    <a:pt x="12758" y="27375"/>
                    <a:pt x="12763" y="27252"/>
                    <a:pt x="12769" y="27149"/>
                  </a:cubicBezTo>
                  <a:cubicBezTo>
                    <a:pt x="12775" y="27046"/>
                    <a:pt x="12782" y="26940"/>
                    <a:pt x="12787" y="26836"/>
                  </a:cubicBezTo>
                  <a:cubicBezTo>
                    <a:pt x="12792" y="26766"/>
                    <a:pt x="12827" y="26680"/>
                    <a:pt x="12852" y="26680"/>
                  </a:cubicBezTo>
                  <a:cubicBezTo>
                    <a:pt x="12870" y="26680"/>
                    <a:pt x="12884" y="26718"/>
                    <a:pt x="12884" y="26789"/>
                  </a:cubicBezTo>
                  <a:cubicBezTo>
                    <a:pt x="12883" y="26958"/>
                    <a:pt x="12881" y="27130"/>
                    <a:pt x="12881" y="27299"/>
                  </a:cubicBezTo>
                  <a:cubicBezTo>
                    <a:pt x="12881" y="27346"/>
                    <a:pt x="12889" y="27378"/>
                    <a:pt x="12899" y="27378"/>
                  </a:cubicBezTo>
                  <a:cubicBezTo>
                    <a:pt x="12904" y="27378"/>
                    <a:pt x="12909" y="27371"/>
                    <a:pt x="12915" y="27356"/>
                  </a:cubicBezTo>
                  <a:cubicBezTo>
                    <a:pt x="12938" y="27297"/>
                    <a:pt x="12956" y="27203"/>
                    <a:pt x="12977" y="27128"/>
                  </a:cubicBezTo>
                  <a:cubicBezTo>
                    <a:pt x="12990" y="27080"/>
                    <a:pt x="13004" y="27039"/>
                    <a:pt x="13019" y="26995"/>
                  </a:cubicBezTo>
                  <a:cubicBezTo>
                    <a:pt x="13035" y="27063"/>
                    <a:pt x="13039" y="27164"/>
                    <a:pt x="13037" y="27268"/>
                  </a:cubicBezTo>
                  <a:cubicBezTo>
                    <a:pt x="13037" y="27338"/>
                    <a:pt x="13037" y="27409"/>
                    <a:pt x="13032" y="27479"/>
                  </a:cubicBezTo>
                  <a:cubicBezTo>
                    <a:pt x="13013" y="27729"/>
                    <a:pt x="13006" y="27963"/>
                    <a:pt x="13026" y="28174"/>
                  </a:cubicBezTo>
                  <a:cubicBezTo>
                    <a:pt x="13037" y="28294"/>
                    <a:pt x="13024" y="28448"/>
                    <a:pt x="13008" y="28586"/>
                  </a:cubicBezTo>
                  <a:cubicBezTo>
                    <a:pt x="12964" y="28937"/>
                    <a:pt x="12904" y="29272"/>
                    <a:pt x="12871" y="29632"/>
                  </a:cubicBezTo>
                  <a:cubicBezTo>
                    <a:pt x="12844" y="29926"/>
                    <a:pt x="12792" y="30194"/>
                    <a:pt x="12724" y="30426"/>
                  </a:cubicBezTo>
                  <a:cubicBezTo>
                    <a:pt x="12662" y="30632"/>
                    <a:pt x="12633" y="30874"/>
                    <a:pt x="12595" y="31129"/>
                  </a:cubicBezTo>
                  <a:cubicBezTo>
                    <a:pt x="12530" y="31592"/>
                    <a:pt x="12480" y="32055"/>
                    <a:pt x="12394" y="32516"/>
                  </a:cubicBezTo>
                  <a:lnTo>
                    <a:pt x="12272" y="33207"/>
                  </a:lnTo>
                  <a:cubicBezTo>
                    <a:pt x="12230" y="33440"/>
                    <a:pt x="12176" y="33672"/>
                    <a:pt x="12128" y="33904"/>
                  </a:cubicBezTo>
                  <a:cubicBezTo>
                    <a:pt x="12120" y="33938"/>
                    <a:pt x="12115" y="33974"/>
                    <a:pt x="12111" y="34006"/>
                  </a:cubicBezTo>
                  <a:cubicBezTo>
                    <a:pt x="12108" y="34029"/>
                    <a:pt x="12110" y="34045"/>
                    <a:pt x="12110" y="34063"/>
                  </a:cubicBezTo>
                  <a:cubicBezTo>
                    <a:pt x="12121" y="34039"/>
                    <a:pt x="12134" y="34016"/>
                    <a:pt x="12142" y="33987"/>
                  </a:cubicBezTo>
                  <a:cubicBezTo>
                    <a:pt x="12230" y="33672"/>
                    <a:pt x="12282" y="33345"/>
                    <a:pt x="12332" y="33029"/>
                  </a:cubicBezTo>
                  <a:cubicBezTo>
                    <a:pt x="12350" y="32928"/>
                    <a:pt x="12378" y="32828"/>
                    <a:pt x="12402" y="32732"/>
                  </a:cubicBezTo>
                  <a:cubicBezTo>
                    <a:pt x="12410" y="32702"/>
                    <a:pt x="12422" y="32685"/>
                    <a:pt x="12433" y="32662"/>
                  </a:cubicBezTo>
                  <a:lnTo>
                    <a:pt x="12433" y="32662"/>
                  </a:lnTo>
                  <a:cubicBezTo>
                    <a:pt x="12431" y="32691"/>
                    <a:pt x="12435" y="32717"/>
                    <a:pt x="12431" y="32748"/>
                  </a:cubicBezTo>
                  <a:cubicBezTo>
                    <a:pt x="12417" y="32850"/>
                    <a:pt x="12405" y="32957"/>
                    <a:pt x="12386" y="33058"/>
                  </a:cubicBezTo>
                  <a:cubicBezTo>
                    <a:pt x="12342" y="33274"/>
                    <a:pt x="12298" y="33487"/>
                    <a:pt x="12256" y="33701"/>
                  </a:cubicBezTo>
                  <a:cubicBezTo>
                    <a:pt x="12210" y="33915"/>
                    <a:pt x="12167" y="34130"/>
                    <a:pt x="12123" y="34344"/>
                  </a:cubicBezTo>
                  <a:cubicBezTo>
                    <a:pt x="12064" y="34630"/>
                    <a:pt x="11988" y="34914"/>
                    <a:pt x="11918" y="35198"/>
                  </a:cubicBezTo>
                  <a:cubicBezTo>
                    <a:pt x="11913" y="35216"/>
                    <a:pt x="11907" y="35240"/>
                    <a:pt x="11902" y="35261"/>
                  </a:cubicBezTo>
                  <a:cubicBezTo>
                    <a:pt x="11897" y="35283"/>
                    <a:pt x="11894" y="35299"/>
                    <a:pt x="11895" y="35299"/>
                  </a:cubicBezTo>
                  <a:cubicBezTo>
                    <a:pt x="11896" y="35299"/>
                    <a:pt x="11897" y="35299"/>
                    <a:pt x="11897" y="35299"/>
                  </a:cubicBezTo>
                  <a:cubicBezTo>
                    <a:pt x="11909" y="35299"/>
                    <a:pt x="11929" y="35253"/>
                    <a:pt x="11952" y="35174"/>
                  </a:cubicBezTo>
                  <a:cubicBezTo>
                    <a:pt x="12019" y="34927"/>
                    <a:pt x="12077" y="34675"/>
                    <a:pt x="12154" y="34438"/>
                  </a:cubicBezTo>
                  <a:cubicBezTo>
                    <a:pt x="12204" y="34281"/>
                    <a:pt x="12264" y="34170"/>
                    <a:pt x="12309" y="34170"/>
                  </a:cubicBezTo>
                  <a:cubicBezTo>
                    <a:pt x="12344" y="34170"/>
                    <a:pt x="12366" y="34198"/>
                    <a:pt x="12376" y="34290"/>
                  </a:cubicBezTo>
                  <a:cubicBezTo>
                    <a:pt x="12379" y="34328"/>
                    <a:pt x="12384" y="34346"/>
                    <a:pt x="12392" y="34346"/>
                  </a:cubicBezTo>
                  <a:cubicBezTo>
                    <a:pt x="12404" y="34346"/>
                    <a:pt x="12422" y="34304"/>
                    <a:pt x="12448" y="34230"/>
                  </a:cubicBezTo>
                  <a:cubicBezTo>
                    <a:pt x="12503" y="34071"/>
                    <a:pt x="12553" y="33907"/>
                    <a:pt x="12595" y="33725"/>
                  </a:cubicBezTo>
                  <a:lnTo>
                    <a:pt x="12672" y="33406"/>
                  </a:lnTo>
                  <a:lnTo>
                    <a:pt x="12741" y="33089"/>
                  </a:lnTo>
                  <a:cubicBezTo>
                    <a:pt x="12836" y="32813"/>
                    <a:pt x="12892" y="32482"/>
                    <a:pt x="12948" y="32160"/>
                  </a:cubicBezTo>
                  <a:cubicBezTo>
                    <a:pt x="13013" y="31693"/>
                    <a:pt x="13086" y="31225"/>
                    <a:pt x="13138" y="30757"/>
                  </a:cubicBezTo>
                  <a:cubicBezTo>
                    <a:pt x="13146" y="30687"/>
                    <a:pt x="13147" y="30618"/>
                    <a:pt x="13152" y="30548"/>
                  </a:cubicBezTo>
                  <a:cubicBezTo>
                    <a:pt x="13157" y="30468"/>
                    <a:pt x="13154" y="30415"/>
                    <a:pt x="13138" y="30403"/>
                  </a:cubicBezTo>
                  <a:cubicBezTo>
                    <a:pt x="13058" y="30343"/>
                    <a:pt x="13061" y="30053"/>
                    <a:pt x="13076" y="29731"/>
                  </a:cubicBezTo>
                  <a:cubicBezTo>
                    <a:pt x="13086" y="29421"/>
                    <a:pt x="13094" y="29108"/>
                    <a:pt x="13112" y="28793"/>
                  </a:cubicBezTo>
                  <a:cubicBezTo>
                    <a:pt x="13136" y="28401"/>
                    <a:pt x="13134" y="28025"/>
                    <a:pt x="13129" y="27658"/>
                  </a:cubicBezTo>
                  <a:cubicBezTo>
                    <a:pt x="13126" y="27318"/>
                    <a:pt x="13139" y="26966"/>
                    <a:pt x="13160" y="26612"/>
                  </a:cubicBezTo>
                  <a:cubicBezTo>
                    <a:pt x="13165" y="26503"/>
                    <a:pt x="13186" y="26388"/>
                    <a:pt x="13209" y="26354"/>
                  </a:cubicBezTo>
                  <a:cubicBezTo>
                    <a:pt x="13282" y="26240"/>
                    <a:pt x="13357" y="26151"/>
                    <a:pt x="13428" y="26057"/>
                  </a:cubicBezTo>
                  <a:cubicBezTo>
                    <a:pt x="13431" y="26053"/>
                    <a:pt x="13434" y="26051"/>
                    <a:pt x="13437" y="26051"/>
                  </a:cubicBezTo>
                  <a:cubicBezTo>
                    <a:pt x="13462" y="26051"/>
                    <a:pt x="13498" y="26155"/>
                    <a:pt x="13500" y="26245"/>
                  </a:cubicBezTo>
                  <a:cubicBezTo>
                    <a:pt x="13500" y="26381"/>
                    <a:pt x="13503" y="26518"/>
                    <a:pt x="13498" y="26657"/>
                  </a:cubicBezTo>
                  <a:cubicBezTo>
                    <a:pt x="13488" y="26906"/>
                    <a:pt x="13485" y="27151"/>
                    <a:pt x="13483" y="27393"/>
                  </a:cubicBezTo>
                  <a:cubicBezTo>
                    <a:pt x="13480" y="27638"/>
                    <a:pt x="13475" y="27880"/>
                    <a:pt x="13472" y="28122"/>
                  </a:cubicBezTo>
                  <a:cubicBezTo>
                    <a:pt x="13477" y="28114"/>
                    <a:pt x="13485" y="28114"/>
                    <a:pt x="13490" y="28096"/>
                  </a:cubicBezTo>
                  <a:cubicBezTo>
                    <a:pt x="13526" y="27952"/>
                    <a:pt x="13545" y="27773"/>
                    <a:pt x="13560" y="27598"/>
                  </a:cubicBezTo>
                  <a:cubicBezTo>
                    <a:pt x="13604" y="27101"/>
                    <a:pt x="13634" y="26604"/>
                    <a:pt x="13667" y="26109"/>
                  </a:cubicBezTo>
                  <a:cubicBezTo>
                    <a:pt x="13682" y="25825"/>
                    <a:pt x="13698" y="25544"/>
                    <a:pt x="13733" y="25279"/>
                  </a:cubicBezTo>
                  <a:cubicBezTo>
                    <a:pt x="13753" y="25147"/>
                    <a:pt x="13756" y="25006"/>
                    <a:pt x="13759" y="24863"/>
                  </a:cubicBezTo>
                  <a:cubicBezTo>
                    <a:pt x="13768" y="24441"/>
                    <a:pt x="13794" y="24021"/>
                    <a:pt x="13818" y="23607"/>
                  </a:cubicBezTo>
                  <a:cubicBezTo>
                    <a:pt x="13849" y="23092"/>
                    <a:pt x="13881" y="22577"/>
                    <a:pt x="13912" y="22066"/>
                  </a:cubicBezTo>
                  <a:cubicBezTo>
                    <a:pt x="13936" y="21691"/>
                    <a:pt x="13956" y="21307"/>
                    <a:pt x="13997" y="20968"/>
                  </a:cubicBezTo>
                  <a:cubicBezTo>
                    <a:pt x="14042" y="20632"/>
                    <a:pt x="14084" y="20307"/>
                    <a:pt x="14130" y="19968"/>
                  </a:cubicBezTo>
                  <a:cubicBezTo>
                    <a:pt x="14133" y="19944"/>
                    <a:pt x="14143" y="19932"/>
                    <a:pt x="14149" y="19918"/>
                  </a:cubicBezTo>
                  <a:cubicBezTo>
                    <a:pt x="14154" y="19909"/>
                    <a:pt x="14159" y="19904"/>
                    <a:pt x="14163" y="19904"/>
                  </a:cubicBezTo>
                  <a:cubicBezTo>
                    <a:pt x="14174" y="19904"/>
                    <a:pt x="14181" y="19935"/>
                    <a:pt x="14185" y="19997"/>
                  </a:cubicBezTo>
                  <a:cubicBezTo>
                    <a:pt x="14190" y="20127"/>
                    <a:pt x="14196" y="20262"/>
                    <a:pt x="14201" y="20392"/>
                  </a:cubicBezTo>
                  <a:cubicBezTo>
                    <a:pt x="14204" y="20457"/>
                    <a:pt x="14206" y="20546"/>
                    <a:pt x="14217" y="20574"/>
                  </a:cubicBezTo>
                  <a:cubicBezTo>
                    <a:pt x="14273" y="20721"/>
                    <a:pt x="14274" y="20958"/>
                    <a:pt x="14271" y="21202"/>
                  </a:cubicBezTo>
                  <a:cubicBezTo>
                    <a:pt x="14268" y="21582"/>
                    <a:pt x="14264" y="21963"/>
                    <a:pt x="14284" y="22337"/>
                  </a:cubicBezTo>
                  <a:cubicBezTo>
                    <a:pt x="14292" y="22499"/>
                    <a:pt x="14287" y="22681"/>
                    <a:pt x="14284" y="22856"/>
                  </a:cubicBezTo>
                  <a:lnTo>
                    <a:pt x="14268" y="23381"/>
                  </a:lnTo>
                  <a:cubicBezTo>
                    <a:pt x="14263" y="23624"/>
                    <a:pt x="14256" y="23873"/>
                    <a:pt x="14260" y="24113"/>
                  </a:cubicBezTo>
                  <a:cubicBezTo>
                    <a:pt x="14261" y="24279"/>
                    <a:pt x="14284" y="24428"/>
                    <a:pt x="14295" y="24587"/>
                  </a:cubicBezTo>
                  <a:cubicBezTo>
                    <a:pt x="14300" y="24651"/>
                    <a:pt x="14299" y="24722"/>
                    <a:pt x="14302" y="24787"/>
                  </a:cubicBezTo>
                  <a:cubicBezTo>
                    <a:pt x="14303" y="24816"/>
                    <a:pt x="14310" y="24839"/>
                    <a:pt x="14315" y="24863"/>
                  </a:cubicBezTo>
                  <a:cubicBezTo>
                    <a:pt x="14320" y="24836"/>
                    <a:pt x="14328" y="24810"/>
                    <a:pt x="14331" y="24777"/>
                  </a:cubicBezTo>
                  <a:cubicBezTo>
                    <a:pt x="14376" y="24266"/>
                    <a:pt x="14415" y="23751"/>
                    <a:pt x="14427" y="23222"/>
                  </a:cubicBezTo>
                  <a:cubicBezTo>
                    <a:pt x="14459" y="21960"/>
                    <a:pt x="14477" y="20713"/>
                    <a:pt x="14479" y="19486"/>
                  </a:cubicBezTo>
                  <a:cubicBezTo>
                    <a:pt x="14479" y="19281"/>
                    <a:pt x="14472" y="19078"/>
                    <a:pt x="14469" y="18878"/>
                  </a:cubicBezTo>
                  <a:cubicBezTo>
                    <a:pt x="14469" y="18851"/>
                    <a:pt x="14463" y="18822"/>
                    <a:pt x="14458" y="18805"/>
                  </a:cubicBezTo>
                  <a:cubicBezTo>
                    <a:pt x="14452" y="18793"/>
                    <a:pt x="14446" y="18785"/>
                    <a:pt x="14440" y="18785"/>
                  </a:cubicBezTo>
                  <a:cubicBezTo>
                    <a:pt x="14439" y="18785"/>
                    <a:pt x="14438" y="18785"/>
                    <a:pt x="14437" y="18786"/>
                  </a:cubicBezTo>
                  <a:cubicBezTo>
                    <a:pt x="14430" y="18792"/>
                    <a:pt x="14417" y="18817"/>
                    <a:pt x="14417" y="18836"/>
                  </a:cubicBezTo>
                  <a:cubicBezTo>
                    <a:pt x="14414" y="19003"/>
                    <a:pt x="14417" y="19179"/>
                    <a:pt x="14407" y="19341"/>
                  </a:cubicBezTo>
                  <a:cubicBezTo>
                    <a:pt x="14386" y="19650"/>
                    <a:pt x="14388" y="19952"/>
                    <a:pt x="14394" y="20257"/>
                  </a:cubicBezTo>
                  <a:cubicBezTo>
                    <a:pt x="14398" y="20426"/>
                    <a:pt x="14399" y="20600"/>
                    <a:pt x="14399" y="20770"/>
                  </a:cubicBezTo>
                  <a:cubicBezTo>
                    <a:pt x="14398" y="20833"/>
                    <a:pt x="14388" y="20900"/>
                    <a:pt x="14380" y="20962"/>
                  </a:cubicBezTo>
                  <a:cubicBezTo>
                    <a:pt x="14374" y="21016"/>
                    <a:pt x="14365" y="21044"/>
                    <a:pt x="14354" y="21044"/>
                  </a:cubicBezTo>
                  <a:cubicBezTo>
                    <a:pt x="14350" y="21044"/>
                    <a:pt x="14345" y="21040"/>
                    <a:pt x="14341" y="21031"/>
                  </a:cubicBezTo>
                  <a:cubicBezTo>
                    <a:pt x="14334" y="21020"/>
                    <a:pt x="14326" y="20999"/>
                    <a:pt x="14326" y="20976"/>
                  </a:cubicBezTo>
                  <a:cubicBezTo>
                    <a:pt x="14308" y="20567"/>
                    <a:pt x="14316" y="20155"/>
                    <a:pt x="14323" y="19745"/>
                  </a:cubicBezTo>
                  <a:lnTo>
                    <a:pt x="14350" y="18109"/>
                  </a:lnTo>
                  <a:cubicBezTo>
                    <a:pt x="14352" y="18008"/>
                    <a:pt x="14352" y="17907"/>
                    <a:pt x="14347" y="17812"/>
                  </a:cubicBezTo>
                  <a:cubicBezTo>
                    <a:pt x="14336" y="17555"/>
                    <a:pt x="14324" y="17302"/>
                    <a:pt x="14313" y="17047"/>
                  </a:cubicBezTo>
                  <a:cubicBezTo>
                    <a:pt x="14302" y="17276"/>
                    <a:pt x="14284" y="17503"/>
                    <a:pt x="14277" y="17732"/>
                  </a:cubicBezTo>
                  <a:cubicBezTo>
                    <a:pt x="14269" y="18006"/>
                    <a:pt x="14242" y="18260"/>
                    <a:pt x="14227" y="18526"/>
                  </a:cubicBezTo>
                  <a:cubicBezTo>
                    <a:pt x="14225" y="18557"/>
                    <a:pt x="14225" y="18596"/>
                    <a:pt x="14229" y="18625"/>
                  </a:cubicBezTo>
                  <a:cubicBezTo>
                    <a:pt x="14251" y="18836"/>
                    <a:pt x="14227" y="19013"/>
                    <a:pt x="14199" y="19198"/>
                  </a:cubicBezTo>
                  <a:cubicBezTo>
                    <a:pt x="14191" y="19254"/>
                    <a:pt x="14184" y="19289"/>
                    <a:pt x="14174" y="19289"/>
                  </a:cubicBezTo>
                  <a:cubicBezTo>
                    <a:pt x="14170" y="19289"/>
                    <a:pt x="14165" y="19284"/>
                    <a:pt x="14160" y="19273"/>
                  </a:cubicBezTo>
                  <a:cubicBezTo>
                    <a:pt x="14156" y="19262"/>
                    <a:pt x="14152" y="19221"/>
                    <a:pt x="14151" y="19192"/>
                  </a:cubicBezTo>
                  <a:cubicBezTo>
                    <a:pt x="14149" y="19091"/>
                    <a:pt x="14148" y="18990"/>
                    <a:pt x="14149" y="18890"/>
                  </a:cubicBezTo>
                  <a:cubicBezTo>
                    <a:pt x="14159" y="18378"/>
                    <a:pt x="14170" y="17870"/>
                    <a:pt x="14186" y="17365"/>
                  </a:cubicBezTo>
                  <a:cubicBezTo>
                    <a:pt x="14190" y="17237"/>
                    <a:pt x="14164" y="17135"/>
                    <a:pt x="14128" y="17133"/>
                  </a:cubicBezTo>
                  <a:cubicBezTo>
                    <a:pt x="14127" y="17133"/>
                    <a:pt x="14126" y="17133"/>
                    <a:pt x="14124" y="17133"/>
                  </a:cubicBezTo>
                  <a:cubicBezTo>
                    <a:pt x="14054" y="17133"/>
                    <a:pt x="14022" y="17230"/>
                    <a:pt x="14000" y="17516"/>
                  </a:cubicBezTo>
                  <a:cubicBezTo>
                    <a:pt x="13993" y="17615"/>
                    <a:pt x="13987" y="17717"/>
                    <a:pt x="13980" y="17815"/>
                  </a:cubicBezTo>
                  <a:cubicBezTo>
                    <a:pt x="13974" y="17884"/>
                    <a:pt x="13964" y="17925"/>
                    <a:pt x="13953" y="17925"/>
                  </a:cubicBezTo>
                  <a:cubicBezTo>
                    <a:pt x="13952" y="17925"/>
                    <a:pt x="13951" y="17925"/>
                    <a:pt x="13949" y="17924"/>
                  </a:cubicBezTo>
                  <a:cubicBezTo>
                    <a:pt x="13943" y="17917"/>
                    <a:pt x="13935" y="17885"/>
                    <a:pt x="13933" y="17855"/>
                  </a:cubicBezTo>
                  <a:cubicBezTo>
                    <a:pt x="13906" y="17367"/>
                    <a:pt x="13919" y="16855"/>
                    <a:pt x="13938" y="16354"/>
                  </a:cubicBezTo>
                  <a:cubicBezTo>
                    <a:pt x="13949" y="16078"/>
                    <a:pt x="13971" y="15826"/>
                    <a:pt x="14034" y="15628"/>
                  </a:cubicBezTo>
                  <a:cubicBezTo>
                    <a:pt x="14053" y="15566"/>
                    <a:pt x="14071" y="15461"/>
                    <a:pt x="14079" y="15370"/>
                  </a:cubicBezTo>
                  <a:cubicBezTo>
                    <a:pt x="14100" y="15107"/>
                    <a:pt x="14120" y="14839"/>
                    <a:pt x="14135" y="14576"/>
                  </a:cubicBezTo>
                  <a:cubicBezTo>
                    <a:pt x="14219" y="13163"/>
                    <a:pt x="14372" y="11814"/>
                    <a:pt x="14677" y="10585"/>
                  </a:cubicBezTo>
                  <a:cubicBezTo>
                    <a:pt x="14716" y="10411"/>
                    <a:pt x="14763" y="10245"/>
                    <a:pt x="14807" y="10076"/>
                  </a:cubicBezTo>
                  <a:cubicBezTo>
                    <a:pt x="14932" y="9618"/>
                    <a:pt x="15084" y="9180"/>
                    <a:pt x="15263" y="8766"/>
                  </a:cubicBezTo>
                  <a:lnTo>
                    <a:pt x="15404" y="8462"/>
                  </a:lnTo>
                  <a:cubicBezTo>
                    <a:pt x="15451" y="8362"/>
                    <a:pt x="15507" y="8268"/>
                    <a:pt x="15557" y="8170"/>
                  </a:cubicBezTo>
                  <a:cubicBezTo>
                    <a:pt x="15606" y="8069"/>
                    <a:pt x="15664" y="7979"/>
                    <a:pt x="15719" y="7886"/>
                  </a:cubicBezTo>
                  <a:lnTo>
                    <a:pt x="15802" y="7746"/>
                  </a:lnTo>
                  <a:cubicBezTo>
                    <a:pt x="15830" y="7699"/>
                    <a:pt x="15859" y="7662"/>
                    <a:pt x="15886" y="7620"/>
                  </a:cubicBezTo>
                  <a:cubicBezTo>
                    <a:pt x="16288" y="7016"/>
                    <a:pt x="16827" y="6472"/>
                    <a:pt x="17414" y="6051"/>
                  </a:cubicBezTo>
                  <a:cubicBezTo>
                    <a:pt x="17525" y="5980"/>
                    <a:pt x="17630" y="5894"/>
                    <a:pt x="17746" y="5837"/>
                  </a:cubicBezTo>
                  <a:cubicBezTo>
                    <a:pt x="17859" y="5774"/>
                    <a:pt x="17970" y="5704"/>
                    <a:pt x="18087" y="5655"/>
                  </a:cubicBezTo>
                  <a:cubicBezTo>
                    <a:pt x="18272" y="5559"/>
                    <a:pt x="18463" y="5493"/>
                    <a:pt x="18648" y="5425"/>
                  </a:cubicBezTo>
                  <a:cubicBezTo>
                    <a:pt x="19008" y="5299"/>
                    <a:pt x="19365" y="5238"/>
                    <a:pt x="19702" y="5238"/>
                  </a:cubicBezTo>
                  <a:cubicBezTo>
                    <a:pt x="19743" y="5238"/>
                    <a:pt x="19784" y="5239"/>
                    <a:pt x="19824" y="5241"/>
                  </a:cubicBezTo>
                  <a:cubicBezTo>
                    <a:pt x="19916" y="5254"/>
                    <a:pt x="20011" y="5251"/>
                    <a:pt x="20100" y="5267"/>
                  </a:cubicBezTo>
                  <a:cubicBezTo>
                    <a:pt x="20189" y="5288"/>
                    <a:pt x="20280" y="5296"/>
                    <a:pt x="20369" y="5319"/>
                  </a:cubicBezTo>
                  <a:cubicBezTo>
                    <a:pt x="20548" y="5369"/>
                    <a:pt x="20727" y="5423"/>
                    <a:pt x="20902" y="5511"/>
                  </a:cubicBezTo>
                  <a:cubicBezTo>
                    <a:pt x="20954" y="5538"/>
                    <a:pt x="21006" y="5561"/>
                    <a:pt x="21055" y="5598"/>
                  </a:cubicBezTo>
                  <a:cubicBezTo>
                    <a:pt x="21095" y="5626"/>
                    <a:pt x="21110" y="5658"/>
                    <a:pt x="21094" y="5686"/>
                  </a:cubicBezTo>
                  <a:cubicBezTo>
                    <a:pt x="21071" y="5730"/>
                    <a:pt x="21077" y="5744"/>
                    <a:pt x="21163" y="5800"/>
                  </a:cubicBezTo>
                  <a:cubicBezTo>
                    <a:pt x="21211" y="5835"/>
                    <a:pt x="21259" y="5874"/>
                    <a:pt x="21310" y="5908"/>
                  </a:cubicBezTo>
                  <a:cubicBezTo>
                    <a:pt x="21332" y="5925"/>
                    <a:pt x="21358" y="5938"/>
                    <a:pt x="21384" y="5944"/>
                  </a:cubicBezTo>
                  <a:cubicBezTo>
                    <a:pt x="21402" y="5951"/>
                    <a:pt x="21418" y="5956"/>
                    <a:pt x="21432" y="5956"/>
                  </a:cubicBezTo>
                  <a:cubicBezTo>
                    <a:pt x="21437" y="5956"/>
                    <a:pt x="21442" y="5955"/>
                    <a:pt x="21446" y="5954"/>
                  </a:cubicBezTo>
                  <a:cubicBezTo>
                    <a:pt x="21473" y="5948"/>
                    <a:pt x="21492" y="5944"/>
                    <a:pt x="21507" y="5944"/>
                  </a:cubicBezTo>
                  <a:cubicBezTo>
                    <a:pt x="21542" y="5944"/>
                    <a:pt x="21564" y="5963"/>
                    <a:pt x="21634" y="6022"/>
                  </a:cubicBezTo>
                  <a:cubicBezTo>
                    <a:pt x="21698" y="6080"/>
                    <a:pt x="21758" y="6154"/>
                    <a:pt x="21824" y="6204"/>
                  </a:cubicBezTo>
                  <a:cubicBezTo>
                    <a:pt x="22123" y="6449"/>
                    <a:pt x="22381" y="6775"/>
                    <a:pt x="22638" y="7112"/>
                  </a:cubicBezTo>
                  <a:cubicBezTo>
                    <a:pt x="22683" y="7168"/>
                    <a:pt x="22721" y="7235"/>
                    <a:pt x="22763" y="7298"/>
                  </a:cubicBezTo>
                  <a:cubicBezTo>
                    <a:pt x="22803" y="7362"/>
                    <a:pt x="22844" y="7427"/>
                    <a:pt x="22878" y="7495"/>
                  </a:cubicBezTo>
                  <a:cubicBezTo>
                    <a:pt x="22910" y="7551"/>
                    <a:pt x="22911" y="7578"/>
                    <a:pt x="22891" y="7578"/>
                  </a:cubicBezTo>
                  <a:cubicBezTo>
                    <a:pt x="22891" y="7578"/>
                    <a:pt x="22890" y="7578"/>
                    <a:pt x="22889" y="7578"/>
                  </a:cubicBezTo>
                  <a:cubicBezTo>
                    <a:pt x="22870" y="7578"/>
                    <a:pt x="22846" y="7563"/>
                    <a:pt x="22815" y="7517"/>
                  </a:cubicBezTo>
                  <a:cubicBezTo>
                    <a:pt x="22774" y="7456"/>
                    <a:pt x="22727" y="7397"/>
                    <a:pt x="22686" y="7336"/>
                  </a:cubicBezTo>
                  <a:lnTo>
                    <a:pt x="22594" y="7196"/>
                  </a:lnTo>
                  <a:lnTo>
                    <a:pt x="22495" y="7063"/>
                  </a:lnTo>
                  <a:lnTo>
                    <a:pt x="22396" y="6930"/>
                  </a:lnTo>
                  <a:lnTo>
                    <a:pt x="22292" y="6805"/>
                  </a:lnTo>
                  <a:cubicBezTo>
                    <a:pt x="22259" y="6766"/>
                    <a:pt x="22230" y="6732"/>
                    <a:pt x="22198" y="6702"/>
                  </a:cubicBezTo>
                  <a:cubicBezTo>
                    <a:pt x="22165" y="6676"/>
                    <a:pt x="22133" y="6652"/>
                    <a:pt x="22100" y="6634"/>
                  </a:cubicBezTo>
                  <a:cubicBezTo>
                    <a:pt x="22052" y="6605"/>
                    <a:pt x="22005" y="6574"/>
                    <a:pt x="21957" y="6540"/>
                  </a:cubicBezTo>
                  <a:cubicBezTo>
                    <a:pt x="21907" y="6509"/>
                    <a:pt x="21857" y="6477"/>
                    <a:pt x="21808" y="6441"/>
                  </a:cubicBezTo>
                  <a:cubicBezTo>
                    <a:pt x="21711" y="6365"/>
                    <a:pt x="21605" y="6303"/>
                    <a:pt x="21506" y="6222"/>
                  </a:cubicBezTo>
                  <a:cubicBezTo>
                    <a:pt x="21301" y="6087"/>
                    <a:pt x="21100" y="5962"/>
                    <a:pt x="20899" y="5884"/>
                  </a:cubicBezTo>
                  <a:cubicBezTo>
                    <a:pt x="20844" y="5855"/>
                    <a:pt x="20785" y="5856"/>
                    <a:pt x="20730" y="5843"/>
                  </a:cubicBezTo>
                  <a:lnTo>
                    <a:pt x="20723" y="5840"/>
                  </a:lnTo>
                  <a:lnTo>
                    <a:pt x="20754" y="5856"/>
                  </a:lnTo>
                  <a:lnTo>
                    <a:pt x="20710" y="5840"/>
                  </a:lnTo>
                  <a:lnTo>
                    <a:pt x="20723" y="5840"/>
                  </a:lnTo>
                  <a:cubicBezTo>
                    <a:pt x="20701" y="5827"/>
                    <a:pt x="20680" y="5813"/>
                    <a:pt x="20657" y="5798"/>
                  </a:cubicBezTo>
                  <a:cubicBezTo>
                    <a:pt x="20636" y="5787"/>
                    <a:pt x="20611" y="5777"/>
                    <a:pt x="20589" y="5769"/>
                  </a:cubicBezTo>
                  <a:cubicBezTo>
                    <a:pt x="20533" y="5754"/>
                    <a:pt x="20482" y="5725"/>
                    <a:pt x="20426" y="5715"/>
                  </a:cubicBezTo>
                  <a:cubicBezTo>
                    <a:pt x="20371" y="5704"/>
                    <a:pt x="20318" y="5689"/>
                    <a:pt x="20262" y="5673"/>
                  </a:cubicBezTo>
                  <a:cubicBezTo>
                    <a:pt x="20209" y="5666"/>
                    <a:pt x="20154" y="5662"/>
                    <a:pt x="20100" y="5652"/>
                  </a:cubicBezTo>
                  <a:lnTo>
                    <a:pt x="20020" y="5637"/>
                  </a:lnTo>
                  <a:lnTo>
                    <a:pt x="19938" y="5636"/>
                  </a:lnTo>
                  <a:cubicBezTo>
                    <a:pt x="19882" y="5636"/>
                    <a:pt x="19827" y="5632"/>
                    <a:pt x="19772" y="5627"/>
                  </a:cubicBezTo>
                  <a:cubicBezTo>
                    <a:pt x="19715" y="5636"/>
                    <a:pt x="19658" y="5639"/>
                    <a:pt x="19601" y="5642"/>
                  </a:cubicBezTo>
                  <a:cubicBezTo>
                    <a:pt x="19574" y="5645"/>
                    <a:pt x="19545" y="5645"/>
                    <a:pt x="19517" y="5647"/>
                  </a:cubicBezTo>
                  <a:lnTo>
                    <a:pt x="19429" y="5665"/>
                  </a:lnTo>
                  <a:lnTo>
                    <a:pt x="19254" y="5696"/>
                  </a:lnTo>
                  <a:cubicBezTo>
                    <a:pt x="19238" y="5701"/>
                    <a:pt x="19218" y="5709"/>
                    <a:pt x="19210" y="5717"/>
                  </a:cubicBezTo>
                  <a:cubicBezTo>
                    <a:pt x="19192" y="5733"/>
                    <a:pt x="19178" y="5749"/>
                    <a:pt x="19170" y="5765"/>
                  </a:cubicBezTo>
                  <a:cubicBezTo>
                    <a:pt x="19168" y="5770"/>
                    <a:pt x="19191" y="5777"/>
                    <a:pt x="19202" y="5777"/>
                  </a:cubicBezTo>
                  <a:cubicBezTo>
                    <a:pt x="19203" y="5777"/>
                    <a:pt x="19204" y="5777"/>
                    <a:pt x="19205" y="5777"/>
                  </a:cubicBezTo>
                  <a:cubicBezTo>
                    <a:pt x="19433" y="5717"/>
                    <a:pt x="19653" y="5697"/>
                    <a:pt x="19864" y="5697"/>
                  </a:cubicBezTo>
                  <a:cubicBezTo>
                    <a:pt x="19971" y="5697"/>
                    <a:pt x="20076" y="5702"/>
                    <a:pt x="20178" y="5710"/>
                  </a:cubicBezTo>
                  <a:cubicBezTo>
                    <a:pt x="20183" y="5710"/>
                    <a:pt x="20187" y="5710"/>
                    <a:pt x="20192" y="5710"/>
                  </a:cubicBezTo>
                  <a:cubicBezTo>
                    <a:pt x="20253" y="5710"/>
                    <a:pt x="20310" y="5729"/>
                    <a:pt x="20365" y="5746"/>
                  </a:cubicBezTo>
                  <a:cubicBezTo>
                    <a:pt x="20394" y="5756"/>
                    <a:pt x="20423" y="5764"/>
                    <a:pt x="20449" y="5780"/>
                  </a:cubicBezTo>
                  <a:cubicBezTo>
                    <a:pt x="20477" y="5798"/>
                    <a:pt x="20501" y="5817"/>
                    <a:pt x="20524" y="5839"/>
                  </a:cubicBezTo>
                  <a:cubicBezTo>
                    <a:pt x="20548" y="5865"/>
                    <a:pt x="20607" y="5878"/>
                    <a:pt x="20650" y="5903"/>
                  </a:cubicBezTo>
                  <a:cubicBezTo>
                    <a:pt x="20881" y="6001"/>
                    <a:pt x="21118" y="6142"/>
                    <a:pt x="21350" y="6331"/>
                  </a:cubicBezTo>
                  <a:cubicBezTo>
                    <a:pt x="21912" y="6769"/>
                    <a:pt x="22469" y="7452"/>
                    <a:pt x="22852" y="8251"/>
                  </a:cubicBezTo>
                  <a:cubicBezTo>
                    <a:pt x="22883" y="8318"/>
                    <a:pt x="22917" y="8383"/>
                    <a:pt x="22950" y="8449"/>
                  </a:cubicBezTo>
                  <a:lnTo>
                    <a:pt x="23042" y="8649"/>
                  </a:lnTo>
                  <a:cubicBezTo>
                    <a:pt x="23187" y="8974"/>
                    <a:pt x="23312" y="9344"/>
                    <a:pt x="23437" y="9700"/>
                  </a:cubicBezTo>
                  <a:cubicBezTo>
                    <a:pt x="23567" y="10076"/>
                    <a:pt x="23628" y="10477"/>
                    <a:pt x="23706" y="10890"/>
                  </a:cubicBezTo>
                  <a:cubicBezTo>
                    <a:pt x="23718" y="10950"/>
                    <a:pt x="23729" y="11010"/>
                    <a:pt x="23739" y="11068"/>
                  </a:cubicBezTo>
                  <a:cubicBezTo>
                    <a:pt x="23878" y="11820"/>
                    <a:pt x="24000" y="12611"/>
                    <a:pt x="24117" y="13444"/>
                  </a:cubicBezTo>
                  <a:cubicBezTo>
                    <a:pt x="24203" y="14045"/>
                    <a:pt x="24291" y="14655"/>
                    <a:pt x="24393" y="15298"/>
                  </a:cubicBezTo>
                  <a:cubicBezTo>
                    <a:pt x="24625" y="16761"/>
                    <a:pt x="24955" y="18295"/>
                    <a:pt x="25595" y="19706"/>
                  </a:cubicBezTo>
                  <a:cubicBezTo>
                    <a:pt x="25885" y="20356"/>
                    <a:pt x="26223" y="21054"/>
                    <a:pt x="26643" y="21721"/>
                  </a:cubicBezTo>
                  <a:cubicBezTo>
                    <a:pt x="26751" y="21902"/>
                    <a:pt x="26874" y="22074"/>
                    <a:pt x="26986" y="22252"/>
                  </a:cubicBezTo>
                  <a:cubicBezTo>
                    <a:pt x="27103" y="22428"/>
                    <a:pt x="27228" y="22597"/>
                    <a:pt x="27348" y="22775"/>
                  </a:cubicBezTo>
                  <a:cubicBezTo>
                    <a:pt x="27566" y="23116"/>
                    <a:pt x="27829" y="23413"/>
                    <a:pt x="28084" y="23722"/>
                  </a:cubicBezTo>
                  <a:lnTo>
                    <a:pt x="28179" y="23837"/>
                  </a:lnTo>
                  <a:lnTo>
                    <a:pt x="28282" y="23943"/>
                  </a:lnTo>
                  <a:lnTo>
                    <a:pt x="28488" y="24155"/>
                  </a:lnTo>
                  <a:cubicBezTo>
                    <a:pt x="28628" y="24293"/>
                    <a:pt x="28762" y="24443"/>
                    <a:pt x="28907" y="24569"/>
                  </a:cubicBezTo>
                  <a:cubicBezTo>
                    <a:pt x="29197" y="24823"/>
                    <a:pt x="29487" y="25092"/>
                    <a:pt x="29790" y="25315"/>
                  </a:cubicBezTo>
                  <a:lnTo>
                    <a:pt x="30243" y="25659"/>
                  </a:lnTo>
                  <a:lnTo>
                    <a:pt x="30703" y="25974"/>
                  </a:lnTo>
                  <a:cubicBezTo>
                    <a:pt x="31251" y="26347"/>
                    <a:pt x="31808" y="26670"/>
                    <a:pt x="32360" y="26979"/>
                  </a:cubicBezTo>
                  <a:cubicBezTo>
                    <a:pt x="33335" y="27516"/>
                    <a:pt x="34293" y="27989"/>
                    <a:pt x="35221" y="28424"/>
                  </a:cubicBezTo>
                  <a:lnTo>
                    <a:pt x="35999" y="28791"/>
                  </a:lnTo>
                  <a:lnTo>
                    <a:pt x="36756" y="29160"/>
                  </a:lnTo>
                  <a:cubicBezTo>
                    <a:pt x="36785" y="29173"/>
                    <a:pt x="36816" y="29186"/>
                    <a:pt x="36840" y="29194"/>
                  </a:cubicBezTo>
                  <a:cubicBezTo>
                    <a:pt x="36859" y="29201"/>
                    <a:pt x="36877" y="29205"/>
                    <a:pt x="36889" y="29205"/>
                  </a:cubicBezTo>
                  <a:cubicBezTo>
                    <a:pt x="36891" y="29205"/>
                    <a:pt x="36892" y="29205"/>
                    <a:pt x="36894" y="29205"/>
                  </a:cubicBezTo>
                  <a:cubicBezTo>
                    <a:pt x="36928" y="29203"/>
                    <a:pt x="36912" y="29179"/>
                    <a:pt x="36850" y="29137"/>
                  </a:cubicBezTo>
                  <a:cubicBezTo>
                    <a:pt x="36696" y="29035"/>
                    <a:pt x="36532" y="28936"/>
                    <a:pt x="36348" y="28862"/>
                  </a:cubicBezTo>
                  <a:cubicBezTo>
                    <a:pt x="36110" y="28767"/>
                    <a:pt x="35872" y="28653"/>
                    <a:pt x="35650" y="28512"/>
                  </a:cubicBezTo>
                  <a:cubicBezTo>
                    <a:pt x="35517" y="28427"/>
                    <a:pt x="35366" y="28349"/>
                    <a:pt x="35207" y="28273"/>
                  </a:cubicBezTo>
                  <a:cubicBezTo>
                    <a:pt x="35053" y="28198"/>
                    <a:pt x="34898" y="28120"/>
                    <a:pt x="34747" y="28043"/>
                  </a:cubicBezTo>
                  <a:cubicBezTo>
                    <a:pt x="34690" y="28013"/>
                    <a:pt x="34629" y="27973"/>
                    <a:pt x="34591" y="27943"/>
                  </a:cubicBezTo>
                  <a:cubicBezTo>
                    <a:pt x="34554" y="27914"/>
                    <a:pt x="34541" y="27888"/>
                    <a:pt x="34530" y="27867"/>
                  </a:cubicBezTo>
                  <a:cubicBezTo>
                    <a:pt x="34529" y="27866"/>
                    <a:pt x="34530" y="27866"/>
                    <a:pt x="34532" y="27866"/>
                  </a:cubicBezTo>
                  <a:cubicBezTo>
                    <a:pt x="34542" y="27866"/>
                    <a:pt x="34580" y="27875"/>
                    <a:pt x="34603" y="27885"/>
                  </a:cubicBezTo>
                  <a:cubicBezTo>
                    <a:pt x="34725" y="27937"/>
                    <a:pt x="34848" y="27991"/>
                    <a:pt x="34971" y="28043"/>
                  </a:cubicBezTo>
                  <a:cubicBezTo>
                    <a:pt x="35100" y="28098"/>
                    <a:pt x="35096" y="28094"/>
                    <a:pt x="35355" y="28159"/>
                  </a:cubicBezTo>
                  <a:cubicBezTo>
                    <a:pt x="35424" y="28176"/>
                    <a:pt x="35523" y="28216"/>
                    <a:pt x="35606" y="28245"/>
                  </a:cubicBezTo>
                  <a:cubicBezTo>
                    <a:pt x="35632" y="28255"/>
                    <a:pt x="35681" y="28277"/>
                    <a:pt x="35688" y="28277"/>
                  </a:cubicBezTo>
                  <a:cubicBezTo>
                    <a:pt x="35689" y="28277"/>
                    <a:pt x="35689" y="28277"/>
                    <a:pt x="35689" y="28276"/>
                  </a:cubicBezTo>
                  <a:cubicBezTo>
                    <a:pt x="35702" y="28261"/>
                    <a:pt x="35620" y="28200"/>
                    <a:pt x="35662" y="28200"/>
                  </a:cubicBezTo>
                  <a:cubicBezTo>
                    <a:pt x="35668" y="28200"/>
                    <a:pt x="35678" y="28202"/>
                    <a:pt x="35691" y="28205"/>
                  </a:cubicBezTo>
                  <a:cubicBezTo>
                    <a:pt x="35762" y="28223"/>
                    <a:pt x="35851" y="28255"/>
                    <a:pt x="35939" y="28289"/>
                  </a:cubicBezTo>
                  <a:cubicBezTo>
                    <a:pt x="36087" y="28348"/>
                    <a:pt x="36241" y="28414"/>
                    <a:pt x="36387" y="28476"/>
                  </a:cubicBezTo>
                  <a:cubicBezTo>
                    <a:pt x="36424" y="28491"/>
                    <a:pt x="36449" y="28499"/>
                    <a:pt x="36461" y="28499"/>
                  </a:cubicBezTo>
                  <a:cubicBezTo>
                    <a:pt x="36472" y="28499"/>
                    <a:pt x="36472" y="28492"/>
                    <a:pt x="36459" y="28479"/>
                  </a:cubicBezTo>
                  <a:cubicBezTo>
                    <a:pt x="36446" y="28466"/>
                    <a:pt x="36407" y="28444"/>
                    <a:pt x="36377" y="28431"/>
                  </a:cubicBezTo>
                  <a:cubicBezTo>
                    <a:pt x="36136" y="28314"/>
                    <a:pt x="35890" y="28194"/>
                    <a:pt x="35647" y="28081"/>
                  </a:cubicBezTo>
                  <a:cubicBezTo>
                    <a:pt x="34804" y="27702"/>
                    <a:pt x="33963" y="27279"/>
                    <a:pt x="33128" y="26794"/>
                  </a:cubicBezTo>
                  <a:cubicBezTo>
                    <a:pt x="32963" y="26698"/>
                    <a:pt x="32854" y="26614"/>
                    <a:pt x="32760" y="26529"/>
                  </a:cubicBezTo>
                  <a:cubicBezTo>
                    <a:pt x="32731" y="26504"/>
                    <a:pt x="32734" y="26491"/>
                    <a:pt x="32759" y="26491"/>
                  </a:cubicBezTo>
                  <a:cubicBezTo>
                    <a:pt x="32779" y="26491"/>
                    <a:pt x="32814" y="26500"/>
                    <a:pt x="32859" y="26519"/>
                  </a:cubicBezTo>
                  <a:cubicBezTo>
                    <a:pt x="32953" y="26562"/>
                    <a:pt x="33049" y="26601"/>
                    <a:pt x="33140" y="26648"/>
                  </a:cubicBezTo>
                  <a:cubicBezTo>
                    <a:pt x="33362" y="26766"/>
                    <a:pt x="33586" y="26882"/>
                    <a:pt x="33807" y="26992"/>
                  </a:cubicBezTo>
                  <a:lnTo>
                    <a:pt x="34468" y="27326"/>
                  </a:lnTo>
                  <a:cubicBezTo>
                    <a:pt x="35439" y="27814"/>
                    <a:pt x="36394" y="28265"/>
                    <a:pt x="37300" y="28741"/>
                  </a:cubicBezTo>
                  <a:cubicBezTo>
                    <a:pt x="37475" y="28832"/>
                    <a:pt x="37650" y="28923"/>
                    <a:pt x="37824" y="29012"/>
                  </a:cubicBezTo>
                  <a:cubicBezTo>
                    <a:pt x="37879" y="29043"/>
                    <a:pt x="37935" y="29067"/>
                    <a:pt x="37988" y="29091"/>
                  </a:cubicBezTo>
                  <a:cubicBezTo>
                    <a:pt x="38022" y="29106"/>
                    <a:pt x="38049" y="29115"/>
                    <a:pt x="38066" y="29115"/>
                  </a:cubicBezTo>
                  <a:cubicBezTo>
                    <a:pt x="38077" y="29115"/>
                    <a:pt x="38084" y="29111"/>
                    <a:pt x="38086" y="29104"/>
                  </a:cubicBezTo>
                  <a:cubicBezTo>
                    <a:pt x="38087" y="29100"/>
                    <a:pt x="38056" y="29074"/>
                    <a:pt x="38034" y="29057"/>
                  </a:cubicBezTo>
                  <a:cubicBezTo>
                    <a:pt x="37831" y="28905"/>
                    <a:pt x="37589" y="28794"/>
                    <a:pt x="37358" y="28682"/>
                  </a:cubicBezTo>
                  <a:cubicBezTo>
                    <a:pt x="37069" y="28539"/>
                    <a:pt x="36766" y="28413"/>
                    <a:pt x="36472" y="28242"/>
                  </a:cubicBezTo>
                  <a:cubicBezTo>
                    <a:pt x="36329" y="28163"/>
                    <a:pt x="36171" y="28090"/>
                    <a:pt x="36022" y="28013"/>
                  </a:cubicBezTo>
                  <a:cubicBezTo>
                    <a:pt x="35994" y="27999"/>
                    <a:pt x="35946" y="27965"/>
                    <a:pt x="35947" y="27965"/>
                  </a:cubicBezTo>
                  <a:cubicBezTo>
                    <a:pt x="35963" y="27961"/>
                    <a:pt x="35976" y="27956"/>
                    <a:pt x="35997" y="27956"/>
                  </a:cubicBezTo>
                  <a:cubicBezTo>
                    <a:pt x="36006" y="27956"/>
                    <a:pt x="36017" y="27957"/>
                    <a:pt x="36030" y="27960"/>
                  </a:cubicBezTo>
                  <a:cubicBezTo>
                    <a:pt x="36072" y="27968"/>
                    <a:pt x="36140" y="27992"/>
                    <a:pt x="36196" y="28018"/>
                  </a:cubicBezTo>
                  <a:cubicBezTo>
                    <a:pt x="36442" y="28132"/>
                    <a:pt x="36679" y="28257"/>
                    <a:pt x="36918" y="28370"/>
                  </a:cubicBezTo>
                  <a:cubicBezTo>
                    <a:pt x="37085" y="28448"/>
                    <a:pt x="37248" y="28526"/>
                    <a:pt x="37408" y="28609"/>
                  </a:cubicBezTo>
                  <a:cubicBezTo>
                    <a:pt x="37569" y="28692"/>
                    <a:pt x="37732" y="28773"/>
                    <a:pt x="37891" y="28864"/>
                  </a:cubicBezTo>
                  <a:cubicBezTo>
                    <a:pt x="38027" y="28945"/>
                    <a:pt x="38183" y="29030"/>
                    <a:pt x="38315" y="29085"/>
                  </a:cubicBezTo>
                  <a:cubicBezTo>
                    <a:pt x="38504" y="29163"/>
                    <a:pt x="38680" y="29267"/>
                    <a:pt x="38855" y="29376"/>
                  </a:cubicBezTo>
                  <a:cubicBezTo>
                    <a:pt x="39029" y="29486"/>
                    <a:pt x="39208" y="29593"/>
                    <a:pt x="39375" y="29720"/>
                  </a:cubicBezTo>
                  <a:cubicBezTo>
                    <a:pt x="39529" y="29837"/>
                    <a:pt x="39683" y="29954"/>
                    <a:pt x="39838" y="30067"/>
                  </a:cubicBezTo>
                  <a:cubicBezTo>
                    <a:pt x="39885" y="30105"/>
                    <a:pt x="39930" y="30137"/>
                    <a:pt x="39977" y="30168"/>
                  </a:cubicBezTo>
                  <a:cubicBezTo>
                    <a:pt x="40021" y="30202"/>
                    <a:pt x="40066" y="30234"/>
                    <a:pt x="40110" y="30265"/>
                  </a:cubicBezTo>
                  <a:cubicBezTo>
                    <a:pt x="40201" y="30325"/>
                    <a:pt x="40289" y="30384"/>
                    <a:pt x="40380" y="30442"/>
                  </a:cubicBezTo>
                  <a:cubicBezTo>
                    <a:pt x="40429" y="30475"/>
                    <a:pt x="40472" y="30501"/>
                    <a:pt x="40482" y="30501"/>
                  </a:cubicBezTo>
                  <a:cubicBezTo>
                    <a:pt x="40486" y="30501"/>
                    <a:pt x="40486" y="30499"/>
                    <a:pt x="40482" y="30493"/>
                  </a:cubicBezTo>
                  <a:cubicBezTo>
                    <a:pt x="40463" y="30465"/>
                    <a:pt x="40412" y="30418"/>
                    <a:pt x="40368" y="30381"/>
                  </a:cubicBezTo>
                  <a:cubicBezTo>
                    <a:pt x="40317" y="30334"/>
                    <a:pt x="40273" y="30291"/>
                    <a:pt x="40269" y="30270"/>
                  </a:cubicBezTo>
                  <a:cubicBezTo>
                    <a:pt x="40269" y="30265"/>
                    <a:pt x="40271" y="30262"/>
                    <a:pt x="40275" y="30262"/>
                  </a:cubicBezTo>
                  <a:cubicBezTo>
                    <a:pt x="40289" y="30262"/>
                    <a:pt x="40324" y="30283"/>
                    <a:pt x="40372" y="30312"/>
                  </a:cubicBezTo>
                  <a:cubicBezTo>
                    <a:pt x="40505" y="30395"/>
                    <a:pt x="40633" y="30483"/>
                    <a:pt x="40758" y="30579"/>
                  </a:cubicBezTo>
                  <a:cubicBezTo>
                    <a:pt x="40880" y="30679"/>
                    <a:pt x="40997" y="30788"/>
                    <a:pt x="41109" y="30903"/>
                  </a:cubicBezTo>
                  <a:cubicBezTo>
                    <a:pt x="41138" y="30913"/>
                    <a:pt x="41167" y="30923"/>
                    <a:pt x="41201" y="30946"/>
                  </a:cubicBezTo>
                  <a:cubicBezTo>
                    <a:pt x="41323" y="31033"/>
                    <a:pt x="41464" y="31147"/>
                    <a:pt x="41568" y="31220"/>
                  </a:cubicBezTo>
                  <a:cubicBezTo>
                    <a:pt x="41690" y="31301"/>
                    <a:pt x="41810" y="31410"/>
                    <a:pt x="41932" y="31519"/>
                  </a:cubicBezTo>
                  <a:cubicBezTo>
                    <a:pt x="42052" y="31628"/>
                    <a:pt x="42172" y="31738"/>
                    <a:pt x="42288" y="31832"/>
                  </a:cubicBezTo>
                  <a:cubicBezTo>
                    <a:pt x="42370" y="31897"/>
                    <a:pt x="42471" y="32011"/>
                    <a:pt x="42562" y="32103"/>
                  </a:cubicBezTo>
                  <a:cubicBezTo>
                    <a:pt x="42656" y="32201"/>
                    <a:pt x="42752" y="32284"/>
                    <a:pt x="42838" y="32353"/>
                  </a:cubicBezTo>
                  <a:cubicBezTo>
                    <a:pt x="42991" y="32477"/>
                    <a:pt x="43150" y="32634"/>
                    <a:pt x="43306" y="32805"/>
                  </a:cubicBezTo>
                  <a:lnTo>
                    <a:pt x="43424" y="32931"/>
                  </a:lnTo>
                  <a:lnTo>
                    <a:pt x="43535" y="33065"/>
                  </a:lnTo>
                  <a:lnTo>
                    <a:pt x="43756" y="33331"/>
                  </a:lnTo>
                  <a:cubicBezTo>
                    <a:pt x="43830" y="33420"/>
                    <a:pt x="43905" y="33508"/>
                    <a:pt x="43978" y="33596"/>
                  </a:cubicBezTo>
                  <a:cubicBezTo>
                    <a:pt x="44049" y="33686"/>
                    <a:pt x="44121" y="33777"/>
                    <a:pt x="44191" y="33867"/>
                  </a:cubicBezTo>
                  <a:lnTo>
                    <a:pt x="44525" y="34297"/>
                  </a:lnTo>
                  <a:cubicBezTo>
                    <a:pt x="44631" y="34443"/>
                    <a:pt x="44731" y="34594"/>
                    <a:pt x="44834" y="34745"/>
                  </a:cubicBezTo>
                  <a:cubicBezTo>
                    <a:pt x="45043" y="35041"/>
                    <a:pt x="45223" y="35357"/>
                    <a:pt x="45407" y="35671"/>
                  </a:cubicBezTo>
                  <a:cubicBezTo>
                    <a:pt x="45491" y="35809"/>
                    <a:pt x="45563" y="35937"/>
                    <a:pt x="45632" y="36047"/>
                  </a:cubicBezTo>
                  <a:cubicBezTo>
                    <a:pt x="45706" y="36158"/>
                    <a:pt x="45777" y="36252"/>
                    <a:pt x="45855" y="36327"/>
                  </a:cubicBezTo>
                  <a:cubicBezTo>
                    <a:pt x="45883" y="36353"/>
                    <a:pt x="45925" y="36413"/>
                    <a:pt x="45954" y="36465"/>
                  </a:cubicBezTo>
                  <a:cubicBezTo>
                    <a:pt x="46079" y="36679"/>
                    <a:pt x="46185" y="36903"/>
                    <a:pt x="46297" y="37124"/>
                  </a:cubicBezTo>
                  <a:cubicBezTo>
                    <a:pt x="46412" y="37345"/>
                    <a:pt x="46503" y="37575"/>
                    <a:pt x="46586" y="37807"/>
                  </a:cubicBezTo>
                  <a:cubicBezTo>
                    <a:pt x="46641" y="37963"/>
                    <a:pt x="46701" y="38111"/>
                    <a:pt x="46766" y="38265"/>
                  </a:cubicBezTo>
                  <a:lnTo>
                    <a:pt x="46974" y="38799"/>
                  </a:lnTo>
                  <a:lnTo>
                    <a:pt x="47074" y="39067"/>
                  </a:lnTo>
                  <a:lnTo>
                    <a:pt x="47159" y="39340"/>
                  </a:lnTo>
                  <a:lnTo>
                    <a:pt x="47329" y="39886"/>
                  </a:lnTo>
                  <a:lnTo>
                    <a:pt x="47474" y="40439"/>
                  </a:lnTo>
                  <a:lnTo>
                    <a:pt x="47561" y="40775"/>
                  </a:lnTo>
                  <a:lnTo>
                    <a:pt x="47634" y="41116"/>
                  </a:lnTo>
                  <a:cubicBezTo>
                    <a:pt x="47680" y="41344"/>
                    <a:pt x="47738" y="41569"/>
                    <a:pt x="47774" y="41798"/>
                  </a:cubicBezTo>
                  <a:cubicBezTo>
                    <a:pt x="47779" y="41829"/>
                    <a:pt x="47787" y="41860"/>
                    <a:pt x="47795" y="41888"/>
                  </a:cubicBezTo>
                  <a:cubicBezTo>
                    <a:pt x="47803" y="41914"/>
                    <a:pt x="47813" y="41948"/>
                    <a:pt x="47821" y="41958"/>
                  </a:cubicBezTo>
                  <a:cubicBezTo>
                    <a:pt x="47828" y="41966"/>
                    <a:pt x="47833" y="41971"/>
                    <a:pt x="47837" y="41971"/>
                  </a:cubicBezTo>
                  <a:cubicBezTo>
                    <a:pt x="47849" y="41971"/>
                    <a:pt x="47851" y="41940"/>
                    <a:pt x="47846" y="41884"/>
                  </a:cubicBezTo>
                  <a:cubicBezTo>
                    <a:pt x="47834" y="41798"/>
                    <a:pt x="47826" y="41712"/>
                    <a:pt x="47813" y="41626"/>
                  </a:cubicBezTo>
                  <a:lnTo>
                    <a:pt x="47764" y="41371"/>
                  </a:lnTo>
                  <a:cubicBezTo>
                    <a:pt x="47732" y="41201"/>
                    <a:pt x="47698" y="41030"/>
                    <a:pt x="47665" y="40858"/>
                  </a:cubicBezTo>
                  <a:cubicBezTo>
                    <a:pt x="47587" y="40519"/>
                    <a:pt x="47498" y="40180"/>
                    <a:pt x="47419" y="39842"/>
                  </a:cubicBezTo>
                  <a:cubicBezTo>
                    <a:pt x="47367" y="39652"/>
                    <a:pt x="47308" y="39460"/>
                    <a:pt x="47250" y="39269"/>
                  </a:cubicBezTo>
                  <a:cubicBezTo>
                    <a:pt x="47219" y="39175"/>
                    <a:pt x="47193" y="39077"/>
                    <a:pt x="47159" y="38983"/>
                  </a:cubicBezTo>
                  <a:lnTo>
                    <a:pt x="47056" y="38700"/>
                  </a:lnTo>
                  <a:cubicBezTo>
                    <a:pt x="46983" y="38496"/>
                    <a:pt x="46910" y="38290"/>
                    <a:pt x="46839" y="38092"/>
                  </a:cubicBezTo>
                  <a:cubicBezTo>
                    <a:pt x="46764" y="37895"/>
                    <a:pt x="46701" y="37702"/>
                    <a:pt x="46659" y="37517"/>
                  </a:cubicBezTo>
                  <a:cubicBezTo>
                    <a:pt x="46595" y="37332"/>
                    <a:pt x="46517" y="37151"/>
                    <a:pt x="46441" y="36970"/>
                  </a:cubicBezTo>
                  <a:cubicBezTo>
                    <a:pt x="46410" y="36896"/>
                    <a:pt x="46397" y="36851"/>
                    <a:pt x="46407" y="36836"/>
                  </a:cubicBezTo>
                  <a:cubicBezTo>
                    <a:pt x="46409" y="36833"/>
                    <a:pt x="46411" y="36832"/>
                    <a:pt x="46414" y="36832"/>
                  </a:cubicBezTo>
                  <a:cubicBezTo>
                    <a:pt x="46428" y="36832"/>
                    <a:pt x="46454" y="36861"/>
                    <a:pt x="46482" y="36919"/>
                  </a:cubicBezTo>
                  <a:cubicBezTo>
                    <a:pt x="46672" y="37296"/>
                    <a:pt x="46821" y="37689"/>
                    <a:pt x="46987" y="38075"/>
                  </a:cubicBezTo>
                  <a:cubicBezTo>
                    <a:pt x="47063" y="38272"/>
                    <a:pt x="47131" y="38471"/>
                    <a:pt x="47204" y="38668"/>
                  </a:cubicBezTo>
                  <a:lnTo>
                    <a:pt x="47311" y="38965"/>
                  </a:lnTo>
                  <a:lnTo>
                    <a:pt x="47406" y="39265"/>
                  </a:lnTo>
                  <a:cubicBezTo>
                    <a:pt x="47841" y="40644"/>
                    <a:pt x="48126" y="42070"/>
                    <a:pt x="48242" y="43510"/>
                  </a:cubicBezTo>
                  <a:cubicBezTo>
                    <a:pt x="48251" y="43662"/>
                    <a:pt x="48274" y="43761"/>
                    <a:pt x="48310" y="43833"/>
                  </a:cubicBezTo>
                  <a:cubicBezTo>
                    <a:pt x="48346" y="43904"/>
                    <a:pt x="48368" y="44015"/>
                    <a:pt x="48377" y="44159"/>
                  </a:cubicBezTo>
                  <a:cubicBezTo>
                    <a:pt x="48394" y="44361"/>
                    <a:pt x="48386" y="44564"/>
                    <a:pt x="48391" y="44765"/>
                  </a:cubicBezTo>
                  <a:cubicBezTo>
                    <a:pt x="48391" y="44968"/>
                    <a:pt x="48406" y="45169"/>
                    <a:pt x="48406" y="45372"/>
                  </a:cubicBezTo>
                  <a:cubicBezTo>
                    <a:pt x="48406" y="45403"/>
                    <a:pt x="48411" y="45434"/>
                    <a:pt x="48415" y="45457"/>
                  </a:cubicBezTo>
                  <a:cubicBezTo>
                    <a:pt x="48418" y="45467"/>
                    <a:pt x="48420" y="45472"/>
                    <a:pt x="48423" y="45472"/>
                  </a:cubicBezTo>
                  <a:cubicBezTo>
                    <a:pt x="48429" y="45472"/>
                    <a:pt x="48436" y="45437"/>
                    <a:pt x="48440" y="45369"/>
                  </a:cubicBezTo>
                  <a:cubicBezTo>
                    <a:pt x="48450" y="45133"/>
                    <a:pt x="48438" y="44898"/>
                    <a:pt x="48437" y="44661"/>
                  </a:cubicBezTo>
                  <a:cubicBezTo>
                    <a:pt x="48438" y="44357"/>
                    <a:pt x="48404" y="44055"/>
                    <a:pt x="48396" y="43752"/>
                  </a:cubicBezTo>
                  <a:cubicBezTo>
                    <a:pt x="48380" y="43083"/>
                    <a:pt x="48294" y="42409"/>
                    <a:pt x="48188" y="41740"/>
                  </a:cubicBezTo>
                  <a:cubicBezTo>
                    <a:pt x="48169" y="41581"/>
                    <a:pt x="48133" y="41425"/>
                    <a:pt x="48104" y="41267"/>
                  </a:cubicBezTo>
                  <a:lnTo>
                    <a:pt x="48014" y="40795"/>
                  </a:lnTo>
                  <a:cubicBezTo>
                    <a:pt x="47951" y="40480"/>
                    <a:pt x="47870" y="40170"/>
                    <a:pt x="47798" y="39858"/>
                  </a:cubicBezTo>
                  <a:cubicBezTo>
                    <a:pt x="47792" y="39830"/>
                    <a:pt x="47792" y="39798"/>
                    <a:pt x="47792" y="39779"/>
                  </a:cubicBezTo>
                  <a:cubicBezTo>
                    <a:pt x="47792" y="39769"/>
                    <a:pt x="47794" y="39764"/>
                    <a:pt x="47797" y="39764"/>
                  </a:cubicBezTo>
                  <a:cubicBezTo>
                    <a:pt x="47805" y="39764"/>
                    <a:pt x="47821" y="39797"/>
                    <a:pt x="47839" y="39861"/>
                  </a:cubicBezTo>
                  <a:lnTo>
                    <a:pt x="47987" y="40404"/>
                  </a:lnTo>
                  <a:lnTo>
                    <a:pt x="48060" y="40675"/>
                  </a:lnTo>
                  <a:lnTo>
                    <a:pt x="48117" y="40951"/>
                  </a:lnTo>
                  <a:cubicBezTo>
                    <a:pt x="48156" y="41134"/>
                    <a:pt x="48193" y="41318"/>
                    <a:pt x="48230" y="41500"/>
                  </a:cubicBezTo>
                  <a:cubicBezTo>
                    <a:pt x="48264" y="41683"/>
                    <a:pt x="48287" y="41870"/>
                    <a:pt x="48315" y="42053"/>
                  </a:cubicBezTo>
                  <a:cubicBezTo>
                    <a:pt x="48338" y="42222"/>
                    <a:pt x="48367" y="42389"/>
                    <a:pt x="48385" y="42558"/>
                  </a:cubicBezTo>
                  <a:lnTo>
                    <a:pt x="48437" y="43065"/>
                  </a:lnTo>
                  <a:cubicBezTo>
                    <a:pt x="48479" y="43403"/>
                    <a:pt x="48490" y="43742"/>
                    <a:pt x="48510" y="44080"/>
                  </a:cubicBezTo>
                  <a:cubicBezTo>
                    <a:pt x="48524" y="44281"/>
                    <a:pt x="48532" y="44487"/>
                    <a:pt x="48539" y="44690"/>
                  </a:cubicBezTo>
                  <a:cubicBezTo>
                    <a:pt x="48541" y="44721"/>
                    <a:pt x="48545" y="44762"/>
                    <a:pt x="48552" y="44778"/>
                  </a:cubicBezTo>
                  <a:cubicBezTo>
                    <a:pt x="48553" y="44782"/>
                    <a:pt x="48555" y="44784"/>
                    <a:pt x="48556" y="44784"/>
                  </a:cubicBezTo>
                  <a:cubicBezTo>
                    <a:pt x="48563" y="44784"/>
                    <a:pt x="48568" y="44741"/>
                    <a:pt x="48570" y="44669"/>
                  </a:cubicBezTo>
                  <a:cubicBezTo>
                    <a:pt x="48571" y="44559"/>
                    <a:pt x="48571" y="44448"/>
                    <a:pt x="48571" y="44338"/>
                  </a:cubicBezTo>
                  <a:cubicBezTo>
                    <a:pt x="48566" y="44227"/>
                    <a:pt x="48558" y="44117"/>
                    <a:pt x="48550" y="44007"/>
                  </a:cubicBezTo>
                  <a:cubicBezTo>
                    <a:pt x="48534" y="43786"/>
                    <a:pt x="48518" y="43565"/>
                    <a:pt x="48502" y="43344"/>
                  </a:cubicBezTo>
                  <a:cubicBezTo>
                    <a:pt x="48476" y="43107"/>
                    <a:pt x="48463" y="42875"/>
                    <a:pt x="48446" y="42643"/>
                  </a:cubicBezTo>
                  <a:cubicBezTo>
                    <a:pt x="48441" y="42524"/>
                    <a:pt x="48430" y="42409"/>
                    <a:pt x="48412" y="42292"/>
                  </a:cubicBezTo>
                  <a:cubicBezTo>
                    <a:pt x="48398" y="42173"/>
                    <a:pt x="48380" y="42057"/>
                    <a:pt x="48359" y="41936"/>
                  </a:cubicBezTo>
                  <a:cubicBezTo>
                    <a:pt x="48352" y="41902"/>
                    <a:pt x="48347" y="41868"/>
                    <a:pt x="48342" y="41836"/>
                  </a:cubicBezTo>
                  <a:cubicBezTo>
                    <a:pt x="48305" y="41530"/>
                    <a:pt x="48235" y="41232"/>
                    <a:pt x="48180" y="40930"/>
                  </a:cubicBezTo>
                  <a:cubicBezTo>
                    <a:pt x="48128" y="40628"/>
                    <a:pt x="48045" y="40332"/>
                    <a:pt x="47979" y="40033"/>
                  </a:cubicBezTo>
                  <a:cubicBezTo>
                    <a:pt x="47953" y="39926"/>
                    <a:pt x="47930" y="39817"/>
                    <a:pt x="47901" y="39712"/>
                  </a:cubicBezTo>
                  <a:lnTo>
                    <a:pt x="47810" y="39394"/>
                  </a:lnTo>
                  <a:cubicBezTo>
                    <a:pt x="47747" y="39183"/>
                    <a:pt x="47693" y="38967"/>
                    <a:pt x="47622" y="38757"/>
                  </a:cubicBezTo>
                  <a:lnTo>
                    <a:pt x="47407" y="38129"/>
                  </a:lnTo>
                  <a:cubicBezTo>
                    <a:pt x="47371" y="38023"/>
                    <a:pt x="47332" y="37921"/>
                    <a:pt x="47290" y="37819"/>
                  </a:cubicBezTo>
                  <a:lnTo>
                    <a:pt x="47167" y="37509"/>
                  </a:lnTo>
                  <a:cubicBezTo>
                    <a:pt x="47024" y="37124"/>
                    <a:pt x="46844" y="36754"/>
                    <a:pt x="46685" y="36380"/>
                  </a:cubicBezTo>
                  <a:cubicBezTo>
                    <a:pt x="46592" y="36163"/>
                    <a:pt x="46488" y="35960"/>
                    <a:pt x="46370" y="35747"/>
                  </a:cubicBezTo>
                  <a:cubicBezTo>
                    <a:pt x="46339" y="35693"/>
                    <a:pt x="46313" y="35625"/>
                    <a:pt x="46293" y="35570"/>
                  </a:cubicBezTo>
                  <a:cubicBezTo>
                    <a:pt x="46272" y="35516"/>
                    <a:pt x="46251" y="35455"/>
                    <a:pt x="46249" y="35424"/>
                  </a:cubicBezTo>
                  <a:cubicBezTo>
                    <a:pt x="46248" y="35393"/>
                    <a:pt x="46266" y="35390"/>
                    <a:pt x="46284" y="35390"/>
                  </a:cubicBezTo>
                  <a:cubicBezTo>
                    <a:pt x="46303" y="35390"/>
                    <a:pt x="46339" y="35438"/>
                    <a:pt x="46378" y="35510"/>
                  </a:cubicBezTo>
                  <a:cubicBezTo>
                    <a:pt x="46881" y="36379"/>
                    <a:pt x="47289" y="37301"/>
                    <a:pt x="47649" y="38236"/>
                  </a:cubicBezTo>
                  <a:lnTo>
                    <a:pt x="47786" y="38601"/>
                  </a:lnTo>
                  <a:lnTo>
                    <a:pt x="47854" y="38785"/>
                  </a:lnTo>
                  <a:lnTo>
                    <a:pt x="47914" y="38970"/>
                  </a:lnTo>
                  <a:cubicBezTo>
                    <a:pt x="47992" y="39218"/>
                    <a:pt x="48071" y="39465"/>
                    <a:pt x="48146" y="39714"/>
                  </a:cubicBezTo>
                  <a:lnTo>
                    <a:pt x="48339" y="40469"/>
                  </a:lnTo>
                  <a:cubicBezTo>
                    <a:pt x="48401" y="40720"/>
                    <a:pt x="48441" y="40977"/>
                    <a:pt x="48492" y="41230"/>
                  </a:cubicBezTo>
                  <a:cubicBezTo>
                    <a:pt x="48508" y="41315"/>
                    <a:pt x="48524" y="41399"/>
                    <a:pt x="48541" y="41483"/>
                  </a:cubicBezTo>
                  <a:cubicBezTo>
                    <a:pt x="48557" y="41569"/>
                    <a:pt x="48568" y="41654"/>
                    <a:pt x="48583" y="41740"/>
                  </a:cubicBezTo>
                  <a:cubicBezTo>
                    <a:pt x="48609" y="41910"/>
                    <a:pt x="48636" y="42083"/>
                    <a:pt x="48662" y="42253"/>
                  </a:cubicBezTo>
                  <a:cubicBezTo>
                    <a:pt x="48799" y="43245"/>
                    <a:pt x="48873" y="44249"/>
                    <a:pt x="48857" y="45247"/>
                  </a:cubicBezTo>
                  <a:cubicBezTo>
                    <a:pt x="48844" y="45590"/>
                    <a:pt x="48831" y="45937"/>
                    <a:pt x="48818" y="46281"/>
                  </a:cubicBezTo>
                  <a:cubicBezTo>
                    <a:pt x="48789" y="46692"/>
                    <a:pt x="48778" y="47106"/>
                    <a:pt x="48729" y="47517"/>
                  </a:cubicBezTo>
                  <a:cubicBezTo>
                    <a:pt x="48724" y="47566"/>
                    <a:pt x="48739" y="47614"/>
                    <a:pt x="48745" y="47657"/>
                  </a:cubicBezTo>
                  <a:cubicBezTo>
                    <a:pt x="48750" y="47680"/>
                    <a:pt x="48755" y="47692"/>
                    <a:pt x="48759" y="47692"/>
                  </a:cubicBezTo>
                  <a:cubicBezTo>
                    <a:pt x="48768" y="47692"/>
                    <a:pt x="48776" y="47658"/>
                    <a:pt x="48784" y="47592"/>
                  </a:cubicBezTo>
                  <a:cubicBezTo>
                    <a:pt x="48856" y="47113"/>
                    <a:pt x="48885" y="46630"/>
                    <a:pt x="48927" y="46150"/>
                  </a:cubicBezTo>
                  <a:cubicBezTo>
                    <a:pt x="48929" y="46086"/>
                    <a:pt x="48937" y="46053"/>
                    <a:pt x="48945" y="46053"/>
                  </a:cubicBezTo>
                  <a:cubicBezTo>
                    <a:pt x="48948" y="46053"/>
                    <a:pt x="48952" y="46059"/>
                    <a:pt x="48955" y="46072"/>
                  </a:cubicBezTo>
                  <a:cubicBezTo>
                    <a:pt x="48961" y="46095"/>
                    <a:pt x="48964" y="46129"/>
                    <a:pt x="48964" y="46156"/>
                  </a:cubicBezTo>
                  <a:cubicBezTo>
                    <a:pt x="48955" y="46346"/>
                    <a:pt x="48937" y="46536"/>
                    <a:pt x="48924" y="46726"/>
                  </a:cubicBezTo>
                  <a:cubicBezTo>
                    <a:pt x="48911" y="46916"/>
                    <a:pt x="48906" y="47106"/>
                    <a:pt x="48894" y="47293"/>
                  </a:cubicBezTo>
                  <a:cubicBezTo>
                    <a:pt x="48893" y="47317"/>
                    <a:pt x="48896" y="47335"/>
                    <a:pt x="48898" y="47356"/>
                  </a:cubicBezTo>
                  <a:cubicBezTo>
                    <a:pt x="48906" y="47332"/>
                    <a:pt x="48917" y="47311"/>
                    <a:pt x="48922" y="47282"/>
                  </a:cubicBezTo>
                  <a:cubicBezTo>
                    <a:pt x="48955" y="47116"/>
                    <a:pt x="48961" y="46933"/>
                    <a:pt x="48989" y="46778"/>
                  </a:cubicBezTo>
                  <a:cubicBezTo>
                    <a:pt x="49021" y="46580"/>
                    <a:pt x="49044" y="46379"/>
                    <a:pt x="49060" y="46174"/>
                  </a:cubicBezTo>
                  <a:cubicBezTo>
                    <a:pt x="49068" y="45970"/>
                    <a:pt x="49071" y="45762"/>
                    <a:pt x="49075" y="45549"/>
                  </a:cubicBezTo>
                  <a:lnTo>
                    <a:pt x="49080" y="45236"/>
                  </a:lnTo>
                  <a:lnTo>
                    <a:pt x="49070" y="44922"/>
                  </a:lnTo>
                  <a:lnTo>
                    <a:pt x="49055" y="44294"/>
                  </a:lnTo>
                  <a:cubicBezTo>
                    <a:pt x="49044" y="44086"/>
                    <a:pt x="49032" y="43877"/>
                    <a:pt x="49020" y="43669"/>
                  </a:cubicBezTo>
                  <a:lnTo>
                    <a:pt x="49005" y="43356"/>
                  </a:lnTo>
                  <a:lnTo>
                    <a:pt x="48981" y="43044"/>
                  </a:lnTo>
                  <a:cubicBezTo>
                    <a:pt x="48969" y="42907"/>
                    <a:pt x="48956" y="42768"/>
                    <a:pt x="48942" y="42630"/>
                  </a:cubicBezTo>
                  <a:lnTo>
                    <a:pt x="48920" y="42420"/>
                  </a:lnTo>
                  <a:lnTo>
                    <a:pt x="48888" y="42212"/>
                  </a:lnTo>
                  <a:cubicBezTo>
                    <a:pt x="48862" y="42039"/>
                    <a:pt x="48838" y="41870"/>
                    <a:pt x="48818" y="41703"/>
                  </a:cubicBezTo>
                  <a:cubicBezTo>
                    <a:pt x="48808" y="41618"/>
                    <a:pt x="48800" y="41535"/>
                    <a:pt x="48792" y="41453"/>
                  </a:cubicBezTo>
                  <a:cubicBezTo>
                    <a:pt x="48781" y="41371"/>
                    <a:pt x="48773" y="41290"/>
                    <a:pt x="48765" y="41209"/>
                  </a:cubicBezTo>
                  <a:cubicBezTo>
                    <a:pt x="48743" y="40969"/>
                    <a:pt x="48703" y="40689"/>
                    <a:pt x="48661" y="40430"/>
                  </a:cubicBezTo>
                  <a:cubicBezTo>
                    <a:pt x="48658" y="40411"/>
                    <a:pt x="48661" y="40388"/>
                    <a:pt x="48667" y="40388"/>
                  </a:cubicBezTo>
                  <a:cubicBezTo>
                    <a:pt x="48667" y="40388"/>
                    <a:pt x="48668" y="40388"/>
                    <a:pt x="48669" y="40389"/>
                  </a:cubicBezTo>
                  <a:cubicBezTo>
                    <a:pt x="48682" y="40402"/>
                    <a:pt x="48692" y="40407"/>
                    <a:pt x="48700" y="40407"/>
                  </a:cubicBezTo>
                  <a:cubicBezTo>
                    <a:pt x="48736" y="40407"/>
                    <a:pt x="48715" y="40275"/>
                    <a:pt x="48685" y="40128"/>
                  </a:cubicBezTo>
                  <a:cubicBezTo>
                    <a:pt x="48664" y="40029"/>
                    <a:pt x="48640" y="39925"/>
                    <a:pt x="48617" y="39822"/>
                  </a:cubicBezTo>
                  <a:cubicBezTo>
                    <a:pt x="48568" y="39598"/>
                    <a:pt x="48503" y="39379"/>
                    <a:pt x="48440" y="39160"/>
                  </a:cubicBezTo>
                  <a:cubicBezTo>
                    <a:pt x="48375" y="38941"/>
                    <a:pt x="48321" y="38717"/>
                    <a:pt x="48245" y="38501"/>
                  </a:cubicBezTo>
                  <a:cubicBezTo>
                    <a:pt x="48201" y="38369"/>
                    <a:pt x="48157" y="38234"/>
                    <a:pt x="48120" y="38105"/>
                  </a:cubicBezTo>
                  <a:cubicBezTo>
                    <a:pt x="48104" y="38049"/>
                    <a:pt x="48105" y="38007"/>
                    <a:pt x="48099" y="37958"/>
                  </a:cubicBezTo>
                  <a:lnTo>
                    <a:pt x="48099" y="37958"/>
                  </a:lnTo>
                  <a:cubicBezTo>
                    <a:pt x="48125" y="38014"/>
                    <a:pt x="48157" y="38067"/>
                    <a:pt x="48177" y="38122"/>
                  </a:cubicBezTo>
                  <a:cubicBezTo>
                    <a:pt x="48354" y="38588"/>
                    <a:pt x="48482" y="39069"/>
                    <a:pt x="48633" y="39541"/>
                  </a:cubicBezTo>
                  <a:cubicBezTo>
                    <a:pt x="48760" y="40020"/>
                    <a:pt x="48907" y="40495"/>
                    <a:pt x="49011" y="40982"/>
                  </a:cubicBezTo>
                  <a:cubicBezTo>
                    <a:pt x="49026" y="41048"/>
                    <a:pt x="49047" y="41113"/>
                    <a:pt x="49067" y="41177"/>
                  </a:cubicBezTo>
                  <a:cubicBezTo>
                    <a:pt x="49075" y="41204"/>
                    <a:pt x="49086" y="41227"/>
                    <a:pt x="49096" y="41251"/>
                  </a:cubicBezTo>
                  <a:cubicBezTo>
                    <a:pt x="49096" y="41227"/>
                    <a:pt x="49101" y="41206"/>
                    <a:pt x="49097" y="41177"/>
                  </a:cubicBezTo>
                  <a:cubicBezTo>
                    <a:pt x="49071" y="40975"/>
                    <a:pt x="49037" y="40769"/>
                    <a:pt x="49000" y="40561"/>
                  </a:cubicBezTo>
                  <a:cubicBezTo>
                    <a:pt x="48964" y="40353"/>
                    <a:pt x="48906" y="40147"/>
                    <a:pt x="48859" y="39941"/>
                  </a:cubicBezTo>
                  <a:cubicBezTo>
                    <a:pt x="48588" y="38834"/>
                    <a:pt x="48221" y="37746"/>
                    <a:pt x="47764" y="36697"/>
                  </a:cubicBezTo>
                  <a:cubicBezTo>
                    <a:pt x="47628" y="36400"/>
                    <a:pt x="47518" y="36119"/>
                    <a:pt x="47419" y="35843"/>
                  </a:cubicBezTo>
                  <a:cubicBezTo>
                    <a:pt x="47416" y="35837"/>
                    <a:pt x="47420" y="35833"/>
                    <a:pt x="47424" y="35833"/>
                  </a:cubicBezTo>
                  <a:cubicBezTo>
                    <a:pt x="47427" y="35833"/>
                    <a:pt x="47430" y="35834"/>
                    <a:pt x="47433" y="35838"/>
                  </a:cubicBezTo>
                  <a:cubicBezTo>
                    <a:pt x="47531" y="35961"/>
                    <a:pt x="47587" y="36146"/>
                    <a:pt x="47670" y="36291"/>
                  </a:cubicBezTo>
                  <a:cubicBezTo>
                    <a:pt x="47748" y="36429"/>
                    <a:pt x="47821" y="36570"/>
                    <a:pt x="47891" y="36713"/>
                  </a:cubicBezTo>
                  <a:cubicBezTo>
                    <a:pt x="47954" y="36859"/>
                    <a:pt x="48016" y="37009"/>
                    <a:pt x="48078" y="37161"/>
                  </a:cubicBezTo>
                  <a:cubicBezTo>
                    <a:pt x="48508" y="38226"/>
                    <a:pt x="48857" y="39327"/>
                    <a:pt x="49114" y="40447"/>
                  </a:cubicBezTo>
                  <a:cubicBezTo>
                    <a:pt x="49310" y="41362"/>
                    <a:pt x="49463" y="42284"/>
                    <a:pt x="49549" y="43214"/>
                  </a:cubicBezTo>
                  <a:cubicBezTo>
                    <a:pt x="49565" y="43352"/>
                    <a:pt x="49580" y="43494"/>
                    <a:pt x="49594" y="43633"/>
                  </a:cubicBezTo>
                  <a:cubicBezTo>
                    <a:pt x="49596" y="43655"/>
                    <a:pt x="49607" y="43687"/>
                    <a:pt x="49612" y="43687"/>
                  </a:cubicBezTo>
                  <a:cubicBezTo>
                    <a:pt x="49612" y="43687"/>
                    <a:pt x="49612" y="43687"/>
                    <a:pt x="49612" y="43687"/>
                  </a:cubicBezTo>
                  <a:cubicBezTo>
                    <a:pt x="49619" y="43685"/>
                    <a:pt x="49628" y="43666"/>
                    <a:pt x="49628" y="43640"/>
                  </a:cubicBezTo>
                  <a:cubicBezTo>
                    <a:pt x="49633" y="43529"/>
                    <a:pt x="49638" y="43422"/>
                    <a:pt x="49645" y="43308"/>
                  </a:cubicBezTo>
                  <a:cubicBezTo>
                    <a:pt x="49645" y="43196"/>
                    <a:pt x="49638" y="43078"/>
                    <a:pt x="49625" y="42945"/>
                  </a:cubicBezTo>
                  <a:lnTo>
                    <a:pt x="49570" y="42381"/>
                  </a:lnTo>
                  <a:cubicBezTo>
                    <a:pt x="49547" y="42193"/>
                    <a:pt x="49516" y="42006"/>
                    <a:pt x="49490" y="41818"/>
                  </a:cubicBezTo>
                  <a:cubicBezTo>
                    <a:pt x="49461" y="41631"/>
                    <a:pt x="49440" y="41443"/>
                    <a:pt x="49406" y="41258"/>
                  </a:cubicBezTo>
                  <a:cubicBezTo>
                    <a:pt x="49372" y="41073"/>
                    <a:pt x="49338" y="40888"/>
                    <a:pt x="49304" y="40702"/>
                  </a:cubicBezTo>
                  <a:lnTo>
                    <a:pt x="49250" y="40412"/>
                  </a:lnTo>
                  <a:cubicBezTo>
                    <a:pt x="49231" y="40314"/>
                    <a:pt x="49206" y="40219"/>
                    <a:pt x="49183" y="40121"/>
                  </a:cubicBezTo>
                  <a:lnTo>
                    <a:pt x="49044" y="39543"/>
                  </a:lnTo>
                  <a:cubicBezTo>
                    <a:pt x="48997" y="39350"/>
                    <a:pt x="48933" y="39162"/>
                    <a:pt x="48878" y="38972"/>
                  </a:cubicBezTo>
                  <a:cubicBezTo>
                    <a:pt x="48818" y="38782"/>
                    <a:pt x="48766" y="38588"/>
                    <a:pt x="48700" y="38402"/>
                  </a:cubicBezTo>
                  <a:cubicBezTo>
                    <a:pt x="48605" y="38127"/>
                    <a:pt x="48511" y="37854"/>
                    <a:pt x="48419" y="37582"/>
                  </a:cubicBezTo>
                  <a:cubicBezTo>
                    <a:pt x="48313" y="37312"/>
                    <a:pt x="48209" y="37044"/>
                    <a:pt x="48099" y="36776"/>
                  </a:cubicBezTo>
                  <a:cubicBezTo>
                    <a:pt x="48021" y="36581"/>
                    <a:pt x="47927" y="36396"/>
                    <a:pt x="47842" y="36205"/>
                  </a:cubicBezTo>
                  <a:cubicBezTo>
                    <a:pt x="47755" y="36018"/>
                    <a:pt x="47677" y="35825"/>
                    <a:pt x="47583" y="35640"/>
                  </a:cubicBezTo>
                  <a:cubicBezTo>
                    <a:pt x="47396" y="35271"/>
                    <a:pt x="47222" y="34894"/>
                    <a:pt x="47013" y="34537"/>
                  </a:cubicBezTo>
                  <a:cubicBezTo>
                    <a:pt x="46996" y="34508"/>
                    <a:pt x="46982" y="34477"/>
                    <a:pt x="46972" y="34451"/>
                  </a:cubicBezTo>
                  <a:cubicBezTo>
                    <a:pt x="46967" y="34438"/>
                    <a:pt x="46974" y="34437"/>
                    <a:pt x="46975" y="34428"/>
                  </a:cubicBezTo>
                  <a:cubicBezTo>
                    <a:pt x="47053" y="34549"/>
                    <a:pt x="47136" y="34666"/>
                    <a:pt x="47207" y="34787"/>
                  </a:cubicBezTo>
                  <a:cubicBezTo>
                    <a:pt x="47308" y="34961"/>
                    <a:pt x="47397" y="35141"/>
                    <a:pt x="47493" y="35317"/>
                  </a:cubicBezTo>
                  <a:cubicBezTo>
                    <a:pt x="47584" y="35495"/>
                    <a:pt x="47685" y="35669"/>
                    <a:pt x="47766" y="35852"/>
                  </a:cubicBezTo>
                  <a:cubicBezTo>
                    <a:pt x="47932" y="36216"/>
                    <a:pt x="48110" y="36573"/>
                    <a:pt x="48251" y="36948"/>
                  </a:cubicBezTo>
                  <a:cubicBezTo>
                    <a:pt x="48333" y="37150"/>
                    <a:pt x="48414" y="37353"/>
                    <a:pt x="48495" y="37554"/>
                  </a:cubicBezTo>
                  <a:lnTo>
                    <a:pt x="48716" y="38171"/>
                  </a:lnTo>
                  <a:cubicBezTo>
                    <a:pt x="48828" y="38460"/>
                    <a:pt x="48917" y="38757"/>
                    <a:pt x="49015" y="39053"/>
                  </a:cubicBezTo>
                  <a:cubicBezTo>
                    <a:pt x="49060" y="39200"/>
                    <a:pt x="49114" y="39347"/>
                    <a:pt x="49153" y="39496"/>
                  </a:cubicBezTo>
                  <a:lnTo>
                    <a:pt x="49270" y="39946"/>
                  </a:lnTo>
                  <a:lnTo>
                    <a:pt x="49386" y="40394"/>
                  </a:lnTo>
                  <a:lnTo>
                    <a:pt x="49489" y="40844"/>
                  </a:lnTo>
                  <a:cubicBezTo>
                    <a:pt x="49523" y="40995"/>
                    <a:pt x="49555" y="41146"/>
                    <a:pt x="49585" y="41297"/>
                  </a:cubicBezTo>
                  <a:cubicBezTo>
                    <a:pt x="49611" y="41448"/>
                    <a:pt x="49630" y="41600"/>
                    <a:pt x="49648" y="41753"/>
                  </a:cubicBezTo>
                  <a:cubicBezTo>
                    <a:pt x="49658" y="41855"/>
                    <a:pt x="49682" y="41971"/>
                    <a:pt x="49703" y="42074"/>
                  </a:cubicBezTo>
                  <a:cubicBezTo>
                    <a:pt x="49760" y="42321"/>
                    <a:pt x="49784" y="42575"/>
                    <a:pt x="49817" y="42826"/>
                  </a:cubicBezTo>
                  <a:lnTo>
                    <a:pt x="49859" y="43205"/>
                  </a:lnTo>
                  <a:cubicBezTo>
                    <a:pt x="49874" y="43331"/>
                    <a:pt x="49878" y="43458"/>
                    <a:pt x="49890" y="43584"/>
                  </a:cubicBezTo>
                  <a:cubicBezTo>
                    <a:pt x="49901" y="43766"/>
                    <a:pt x="49913" y="43950"/>
                    <a:pt x="49924" y="44132"/>
                  </a:cubicBezTo>
                  <a:cubicBezTo>
                    <a:pt x="49939" y="44313"/>
                    <a:pt x="49934" y="44495"/>
                    <a:pt x="49945" y="44676"/>
                  </a:cubicBezTo>
                  <a:cubicBezTo>
                    <a:pt x="49953" y="44875"/>
                    <a:pt x="49963" y="45077"/>
                    <a:pt x="49963" y="45276"/>
                  </a:cubicBezTo>
                  <a:cubicBezTo>
                    <a:pt x="49958" y="45476"/>
                    <a:pt x="49952" y="45676"/>
                    <a:pt x="49947" y="45875"/>
                  </a:cubicBezTo>
                  <a:cubicBezTo>
                    <a:pt x="49940" y="46273"/>
                    <a:pt x="49890" y="46668"/>
                    <a:pt x="49861" y="47066"/>
                  </a:cubicBezTo>
                  <a:cubicBezTo>
                    <a:pt x="49844" y="47282"/>
                    <a:pt x="49805" y="47496"/>
                    <a:pt x="49781" y="47710"/>
                  </a:cubicBezTo>
                  <a:cubicBezTo>
                    <a:pt x="49688" y="48522"/>
                    <a:pt x="49528" y="49324"/>
                    <a:pt x="49356" y="50121"/>
                  </a:cubicBezTo>
                  <a:cubicBezTo>
                    <a:pt x="49159" y="50914"/>
                    <a:pt x="48950" y="51705"/>
                    <a:pt x="48675" y="52476"/>
                  </a:cubicBezTo>
                  <a:lnTo>
                    <a:pt x="48508" y="52965"/>
                  </a:lnTo>
                  <a:lnTo>
                    <a:pt x="48323" y="53445"/>
                  </a:lnTo>
                  <a:cubicBezTo>
                    <a:pt x="48260" y="53606"/>
                    <a:pt x="48203" y="53768"/>
                    <a:pt x="48135" y="53927"/>
                  </a:cubicBezTo>
                  <a:lnTo>
                    <a:pt x="47928" y="54400"/>
                  </a:lnTo>
                  <a:cubicBezTo>
                    <a:pt x="47886" y="54496"/>
                    <a:pt x="47850" y="54598"/>
                    <a:pt x="47821" y="54687"/>
                  </a:cubicBezTo>
                  <a:cubicBezTo>
                    <a:pt x="47807" y="54733"/>
                    <a:pt x="47811" y="54764"/>
                    <a:pt x="47816" y="54786"/>
                  </a:cubicBezTo>
                  <a:lnTo>
                    <a:pt x="47818" y="54786"/>
                  </a:lnTo>
                  <a:cubicBezTo>
                    <a:pt x="47818" y="54787"/>
                    <a:pt x="47818" y="54787"/>
                    <a:pt x="47819" y="54787"/>
                  </a:cubicBezTo>
                  <a:cubicBezTo>
                    <a:pt x="47824" y="54787"/>
                    <a:pt x="47848" y="54751"/>
                    <a:pt x="47863" y="54729"/>
                  </a:cubicBezTo>
                  <a:cubicBezTo>
                    <a:pt x="47932" y="54635"/>
                    <a:pt x="48001" y="54520"/>
                    <a:pt x="48066" y="54388"/>
                  </a:cubicBezTo>
                  <a:lnTo>
                    <a:pt x="48256" y="53991"/>
                  </a:lnTo>
                  <a:cubicBezTo>
                    <a:pt x="48320" y="53859"/>
                    <a:pt x="48370" y="53721"/>
                    <a:pt x="48428" y="53586"/>
                  </a:cubicBezTo>
                  <a:lnTo>
                    <a:pt x="48659" y="53026"/>
                  </a:lnTo>
                  <a:lnTo>
                    <a:pt x="48865" y="52458"/>
                  </a:lnTo>
                  <a:cubicBezTo>
                    <a:pt x="48942" y="52245"/>
                    <a:pt x="49029" y="52067"/>
                    <a:pt x="49107" y="51920"/>
                  </a:cubicBezTo>
                  <a:cubicBezTo>
                    <a:pt x="49136" y="51870"/>
                    <a:pt x="49161" y="51778"/>
                    <a:pt x="49158" y="51734"/>
                  </a:cubicBezTo>
                  <a:cubicBezTo>
                    <a:pt x="49143" y="51583"/>
                    <a:pt x="49177" y="51391"/>
                    <a:pt x="49283" y="51117"/>
                  </a:cubicBezTo>
                  <a:cubicBezTo>
                    <a:pt x="49341" y="50943"/>
                    <a:pt x="49378" y="50774"/>
                    <a:pt x="49399" y="50604"/>
                  </a:cubicBezTo>
                  <a:cubicBezTo>
                    <a:pt x="49416" y="50477"/>
                    <a:pt x="49435" y="50344"/>
                    <a:pt x="49460" y="50207"/>
                  </a:cubicBezTo>
                  <a:cubicBezTo>
                    <a:pt x="49471" y="50156"/>
                    <a:pt x="49497" y="50063"/>
                    <a:pt x="49515" y="50024"/>
                  </a:cubicBezTo>
                  <a:cubicBezTo>
                    <a:pt x="49575" y="49896"/>
                    <a:pt x="49620" y="49745"/>
                    <a:pt x="49649" y="49552"/>
                  </a:cubicBezTo>
                  <a:cubicBezTo>
                    <a:pt x="49710" y="49212"/>
                    <a:pt x="49753" y="48871"/>
                    <a:pt x="49809" y="48530"/>
                  </a:cubicBezTo>
                  <a:cubicBezTo>
                    <a:pt x="49870" y="48192"/>
                    <a:pt x="49908" y="47850"/>
                    <a:pt x="49958" y="47507"/>
                  </a:cubicBezTo>
                  <a:cubicBezTo>
                    <a:pt x="50010" y="47186"/>
                    <a:pt x="50021" y="46855"/>
                    <a:pt x="50051" y="46527"/>
                  </a:cubicBezTo>
                  <a:lnTo>
                    <a:pt x="50072" y="46254"/>
                  </a:lnTo>
                  <a:cubicBezTo>
                    <a:pt x="50077" y="46163"/>
                    <a:pt x="50077" y="46072"/>
                    <a:pt x="50081" y="45979"/>
                  </a:cubicBezTo>
                  <a:lnTo>
                    <a:pt x="50098" y="45432"/>
                  </a:lnTo>
                  <a:cubicBezTo>
                    <a:pt x="50106" y="45288"/>
                    <a:pt x="50107" y="45142"/>
                    <a:pt x="50111" y="44999"/>
                  </a:cubicBezTo>
                  <a:cubicBezTo>
                    <a:pt x="50114" y="44892"/>
                    <a:pt x="50122" y="44792"/>
                    <a:pt x="50128" y="44689"/>
                  </a:cubicBezTo>
                  <a:cubicBezTo>
                    <a:pt x="50132" y="44625"/>
                    <a:pt x="50140" y="44594"/>
                    <a:pt x="50155" y="44594"/>
                  </a:cubicBezTo>
                  <a:cubicBezTo>
                    <a:pt x="50162" y="44594"/>
                    <a:pt x="50171" y="44600"/>
                    <a:pt x="50182" y="44614"/>
                  </a:cubicBezTo>
                  <a:cubicBezTo>
                    <a:pt x="50200" y="44637"/>
                    <a:pt x="50215" y="44649"/>
                    <a:pt x="50227" y="44649"/>
                  </a:cubicBezTo>
                  <a:cubicBezTo>
                    <a:pt x="50255" y="44649"/>
                    <a:pt x="50265" y="44581"/>
                    <a:pt x="50266" y="44432"/>
                  </a:cubicBezTo>
                  <a:lnTo>
                    <a:pt x="50268" y="44240"/>
                  </a:lnTo>
                  <a:lnTo>
                    <a:pt x="50260" y="44050"/>
                  </a:lnTo>
                  <a:cubicBezTo>
                    <a:pt x="50257" y="43924"/>
                    <a:pt x="50252" y="43796"/>
                    <a:pt x="50247" y="43671"/>
                  </a:cubicBezTo>
                  <a:cubicBezTo>
                    <a:pt x="50246" y="43607"/>
                    <a:pt x="50255" y="43573"/>
                    <a:pt x="50268" y="43573"/>
                  </a:cubicBezTo>
                  <a:cubicBezTo>
                    <a:pt x="50272" y="43573"/>
                    <a:pt x="50276" y="43575"/>
                    <a:pt x="50279" y="43580"/>
                  </a:cubicBezTo>
                  <a:cubicBezTo>
                    <a:pt x="50286" y="43588"/>
                    <a:pt x="50296" y="43627"/>
                    <a:pt x="50301" y="43658"/>
                  </a:cubicBezTo>
                  <a:cubicBezTo>
                    <a:pt x="50328" y="43835"/>
                    <a:pt x="50336" y="44018"/>
                    <a:pt x="50341" y="44200"/>
                  </a:cubicBezTo>
                  <a:cubicBezTo>
                    <a:pt x="50340" y="44400"/>
                    <a:pt x="50338" y="44599"/>
                    <a:pt x="50336" y="44801"/>
                  </a:cubicBezTo>
                  <a:cubicBezTo>
                    <a:pt x="50335" y="45002"/>
                    <a:pt x="50344" y="45205"/>
                    <a:pt x="50341" y="45409"/>
                  </a:cubicBezTo>
                  <a:cubicBezTo>
                    <a:pt x="50341" y="45444"/>
                    <a:pt x="50346" y="45474"/>
                    <a:pt x="50349" y="45507"/>
                  </a:cubicBezTo>
                  <a:cubicBezTo>
                    <a:pt x="50356" y="45491"/>
                    <a:pt x="50366" y="45481"/>
                    <a:pt x="50367" y="45458"/>
                  </a:cubicBezTo>
                  <a:cubicBezTo>
                    <a:pt x="50392" y="45270"/>
                    <a:pt x="50400" y="45078"/>
                    <a:pt x="50406" y="44882"/>
                  </a:cubicBezTo>
                  <a:cubicBezTo>
                    <a:pt x="50413" y="44685"/>
                    <a:pt x="50414" y="44486"/>
                    <a:pt x="50411" y="44279"/>
                  </a:cubicBezTo>
                  <a:cubicBezTo>
                    <a:pt x="50400" y="44020"/>
                    <a:pt x="50387" y="43758"/>
                    <a:pt x="50374" y="43502"/>
                  </a:cubicBezTo>
                  <a:cubicBezTo>
                    <a:pt x="50314" y="42250"/>
                    <a:pt x="50127" y="40991"/>
                    <a:pt x="49822" y="39756"/>
                  </a:cubicBezTo>
                  <a:cubicBezTo>
                    <a:pt x="49765" y="39538"/>
                    <a:pt x="49719" y="39319"/>
                    <a:pt x="49656" y="39106"/>
                  </a:cubicBezTo>
                  <a:cubicBezTo>
                    <a:pt x="49594" y="38892"/>
                    <a:pt x="49534" y="38679"/>
                    <a:pt x="49476" y="38463"/>
                  </a:cubicBezTo>
                  <a:cubicBezTo>
                    <a:pt x="49458" y="38397"/>
                    <a:pt x="49440" y="38330"/>
                    <a:pt x="49422" y="38264"/>
                  </a:cubicBezTo>
                  <a:lnTo>
                    <a:pt x="49357" y="38066"/>
                  </a:lnTo>
                  <a:cubicBezTo>
                    <a:pt x="49313" y="37934"/>
                    <a:pt x="49270" y="37802"/>
                    <a:pt x="49226" y="37669"/>
                  </a:cubicBezTo>
                  <a:cubicBezTo>
                    <a:pt x="49180" y="37538"/>
                    <a:pt x="49135" y="37405"/>
                    <a:pt x="49088" y="37272"/>
                  </a:cubicBezTo>
                  <a:lnTo>
                    <a:pt x="48933" y="36880"/>
                  </a:lnTo>
                  <a:cubicBezTo>
                    <a:pt x="48417" y="35560"/>
                    <a:pt x="47768" y="34289"/>
                    <a:pt x="47003" y="33091"/>
                  </a:cubicBezTo>
                  <a:cubicBezTo>
                    <a:pt x="46828" y="32800"/>
                    <a:pt x="46629" y="32521"/>
                    <a:pt x="46483" y="32259"/>
                  </a:cubicBezTo>
                  <a:cubicBezTo>
                    <a:pt x="46425" y="32152"/>
                    <a:pt x="46360" y="32047"/>
                    <a:pt x="46288" y="31941"/>
                  </a:cubicBezTo>
                  <a:cubicBezTo>
                    <a:pt x="46219" y="31837"/>
                    <a:pt x="46136" y="31736"/>
                    <a:pt x="46051" y="31632"/>
                  </a:cubicBezTo>
                  <a:lnTo>
                    <a:pt x="45639" y="31128"/>
                  </a:lnTo>
                  <a:lnTo>
                    <a:pt x="45207" y="30639"/>
                  </a:lnTo>
                  <a:cubicBezTo>
                    <a:pt x="44925" y="30306"/>
                    <a:pt x="44616" y="30001"/>
                    <a:pt x="44316" y="29686"/>
                  </a:cubicBezTo>
                  <a:cubicBezTo>
                    <a:pt x="44173" y="29533"/>
                    <a:pt x="44015" y="29395"/>
                    <a:pt x="43864" y="29251"/>
                  </a:cubicBezTo>
                  <a:cubicBezTo>
                    <a:pt x="43712" y="29109"/>
                    <a:pt x="43562" y="28963"/>
                    <a:pt x="43403" y="28833"/>
                  </a:cubicBezTo>
                  <a:cubicBezTo>
                    <a:pt x="43186" y="28655"/>
                    <a:pt x="42966" y="28474"/>
                    <a:pt x="42749" y="28294"/>
                  </a:cubicBezTo>
                  <a:cubicBezTo>
                    <a:pt x="42528" y="28117"/>
                    <a:pt x="42299" y="27950"/>
                    <a:pt x="42073" y="27779"/>
                  </a:cubicBezTo>
                  <a:cubicBezTo>
                    <a:pt x="41896" y="27641"/>
                    <a:pt x="41706" y="27518"/>
                    <a:pt x="41520" y="27393"/>
                  </a:cubicBezTo>
                  <a:cubicBezTo>
                    <a:pt x="41331" y="27271"/>
                    <a:pt x="41145" y="27149"/>
                    <a:pt x="40956" y="27028"/>
                  </a:cubicBezTo>
                  <a:cubicBezTo>
                    <a:pt x="39771" y="26261"/>
                    <a:pt x="38553" y="25677"/>
                    <a:pt x="37384" y="25130"/>
                  </a:cubicBezTo>
                  <a:cubicBezTo>
                    <a:pt x="37196" y="25040"/>
                    <a:pt x="37006" y="24951"/>
                    <a:pt x="36817" y="24862"/>
                  </a:cubicBezTo>
                  <a:cubicBezTo>
                    <a:pt x="35881" y="24410"/>
                    <a:pt x="34971" y="23977"/>
                    <a:pt x="34121" y="23512"/>
                  </a:cubicBezTo>
                  <a:lnTo>
                    <a:pt x="33741" y="23301"/>
                  </a:lnTo>
                  <a:cubicBezTo>
                    <a:pt x="33612" y="23232"/>
                    <a:pt x="33497" y="23154"/>
                    <a:pt x="33375" y="23081"/>
                  </a:cubicBezTo>
                  <a:lnTo>
                    <a:pt x="33073" y="22892"/>
                  </a:lnTo>
                  <a:lnTo>
                    <a:pt x="32787" y="22696"/>
                  </a:lnTo>
                  <a:lnTo>
                    <a:pt x="32503" y="22499"/>
                  </a:lnTo>
                  <a:cubicBezTo>
                    <a:pt x="32411" y="22431"/>
                    <a:pt x="32325" y="22361"/>
                    <a:pt x="32235" y="22293"/>
                  </a:cubicBezTo>
                  <a:cubicBezTo>
                    <a:pt x="31451" y="21689"/>
                    <a:pt x="30779" y="21020"/>
                    <a:pt x="30306" y="20255"/>
                  </a:cubicBezTo>
                  <a:cubicBezTo>
                    <a:pt x="30258" y="20190"/>
                    <a:pt x="30219" y="20117"/>
                    <a:pt x="30177" y="20047"/>
                  </a:cubicBezTo>
                  <a:cubicBezTo>
                    <a:pt x="29802" y="19421"/>
                    <a:pt x="29527" y="18701"/>
                    <a:pt x="29316" y="17932"/>
                  </a:cubicBezTo>
                  <a:cubicBezTo>
                    <a:pt x="29292" y="17847"/>
                    <a:pt x="29269" y="17755"/>
                    <a:pt x="29256" y="17675"/>
                  </a:cubicBezTo>
                  <a:cubicBezTo>
                    <a:pt x="29207" y="17363"/>
                    <a:pt x="29129" y="17036"/>
                    <a:pt x="29066" y="16701"/>
                  </a:cubicBezTo>
                  <a:cubicBezTo>
                    <a:pt x="29021" y="16457"/>
                    <a:pt x="28977" y="16207"/>
                    <a:pt x="28943" y="15957"/>
                  </a:cubicBezTo>
                  <a:cubicBezTo>
                    <a:pt x="28821" y="15076"/>
                    <a:pt x="28743" y="14160"/>
                    <a:pt x="28639" y="13189"/>
                  </a:cubicBezTo>
                  <a:cubicBezTo>
                    <a:pt x="28600" y="12837"/>
                    <a:pt x="28579" y="12496"/>
                    <a:pt x="28590" y="12181"/>
                  </a:cubicBezTo>
                  <a:cubicBezTo>
                    <a:pt x="28592" y="12030"/>
                    <a:pt x="28595" y="11864"/>
                    <a:pt x="28598" y="11715"/>
                  </a:cubicBezTo>
                  <a:cubicBezTo>
                    <a:pt x="28600" y="11668"/>
                    <a:pt x="28616" y="11648"/>
                    <a:pt x="28629" y="11632"/>
                  </a:cubicBezTo>
                  <a:cubicBezTo>
                    <a:pt x="28632" y="11629"/>
                    <a:pt x="28634" y="11627"/>
                    <a:pt x="28637" y="11627"/>
                  </a:cubicBezTo>
                  <a:cubicBezTo>
                    <a:pt x="28650" y="11627"/>
                    <a:pt x="28664" y="11674"/>
                    <a:pt x="28675" y="11752"/>
                  </a:cubicBezTo>
                  <a:cubicBezTo>
                    <a:pt x="28770" y="12468"/>
                    <a:pt x="28844" y="13163"/>
                    <a:pt x="28874" y="13834"/>
                  </a:cubicBezTo>
                  <a:cubicBezTo>
                    <a:pt x="28886" y="14063"/>
                    <a:pt x="28902" y="14300"/>
                    <a:pt x="28920" y="14525"/>
                  </a:cubicBezTo>
                  <a:cubicBezTo>
                    <a:pt x="28928" y="14621"/>
                    <a:pt x="28936" y="14727"/>
                    <a:pt x="28952" y="14816"/>
                  </a:cubicBezTo>
                  <a:cubicBezTo>
                    <a:pt x="29006" y="15103"/>
                    <a:pt x="29037" y="15392"/>
                    <a:pt x="29079" y="15675"/>
                  </a:cubicBezTo>
                  <a:cubicBezTo>
                    <a:pt x="29103" y="15831"/>
                    <a:pt x="29126" y="15990"/>
                    <a:pt x="29159" y="16141"/>
                  </a:cubicBezTo>
                  <a:cubicBezTo>
                    <a:pt x="29183" y="16264"/>
                    <a:pt x="29197" y="16401"/>
                    <a:pt x="29259" y="16553"/>
                  </a:cubicBezTo>
                  <a:cubicBezTo>
                    <a:pt x="29189" y="16172"/>
                    <a:pt x="29142" y="15829"/>
                    <a:pt x="29094" y="15482"/>
                  </a:cubicBezTo>
                  <a:cubicBezTo>
                    <a:pt x="29042" y="15102"/>
                    <a:pt x="28999" y="14712"/>
                    <a:pt x="28985" y="14327"/>
                  </a:cubicBezTo>
                  <a:cubicBezTo>
                    <a:pt x="28975" y="14067"/>
                    <a:pt x="28951" y="13796"/>
                    <a:pt x="28915" y="13525"/>
                  </a:cubicBezTo>
                  <a:cubicBezTo>
                    <a:pt x="28801" y="12669"/>
                    <a:pt x="28733" y="11788"/>
                    <a:pt x="28637" y="10872"/>
                  </a:cubicBezTo>
                  <a:cubicBezTo>
                    <a:pt x="28618" y="10690"/>
                    <a:pt x="28595" y="10503"/>
                    <a:pt x="28569" y="10318"/>
                  </a:cubicBezTo>
                  <a:cubicBezTo>
                    <a:pt x="28472" y="9666"/>
                    <a:pt x="28353" y="8998"/>
                    <a:pt x="28191" y="8321"/>
                  </a:cubicBezTo>
                  <a:cubicBezTo>
                    <a:pt x="28025" y="7644"/>
                    <a:pt x="27822" y="6969"/>
                    <a:pt x="27530" y="6269"/>
                  </a:cubicBezTo>
                  <a:cubicBezTo>
                    <a:pt x="27462" y="6113"/>
                    <a:pt x="27402" y="5954"/>
                    <a:pt x="27332" y="5803"/>
                  </a:cubicBezTo>
                  <a:cubicBezTo>
                    <a:pt x="27264" y="5650"/>
                    <a:pt x="27195" y="5499"/>
                    <a:pt x="27131" y="5356"/>
                  </a:cubicBezTo>
                  <a:cubicBezTo>
                    <a:pt x="27064" y="5213"/>
                    <a:pt x="27004" y="5077"/>
                    <a:pt x="26960" y="4954"/>
                  </a:cubicBezTo>
                  <a:cubicBezTo>
                    <a:pt x="26892" y="4773"/>
                    <a:pt x="26759" y="4540"/>
                    <a:pt x="26619" y="4320"/>
                  </a:cubicBezTo>
                  <a:cubicBezTo>
                    <a:pt x="26332" y="3859"/>
                    <a:pt x="25989" y="3414"/>
                    <a:pt x="25606" y="2989"/>
                  </a:cubicBezTo>
                  <a:cubicBezTo>
                    <a:pt x="25215" y="2567"/>
                    <a:pt x="24766" y="2169"/>
                    <a:pt x="24266" y="1813"/>
                  </a:cubicBezTo>
                  <a:cubicBezTo>
                    <a:pt x="24039" y="1664"/>
                    <a:pt x="23820" y="1510"/>
                    <a:pt x="23575" y="1380"/>
                  </a:cubicBezTo>
                  <a:cubicBezTo>
                    <a:pt x="23453" y="1313"/>
                    <a:pt x="23336" y="1244"/>
                    <a:pt x="23211" y="1182"/>
                  </a:cubicBezTo>
                  <a:lnTo>
                    <a:pt x="22831" y="1005"/>
                  </a:lnTo>
                  <a:cubicBezTo>
                    <a:pt x="22695" y="938"/>
                    <a:pt x="22550" y="886"/>
                    <a:pt x="22409" y="829"/>
                  </a:cubicBezTo>
                  <a:cubicBezTo>
                    <a:pt x="22297" y="786"/>
                    <a:pt x="22238" y="755"/>
                    <a:pt x="22209" y="727"/>
                  </a:cubicBezTo>
                  <a:cubicBezTo>
                    <a:pt x="22184" y="705"/>
                    <a:pt x="22187" y="693"/>
                    <a:pt x="22223" y="693"/>
                  </a:cubicBezTo>
                  <a:cubicBezTo>
                    <a:pt x="22231" y="693"/>
                    <a:pt x="22241" y="694"/>
                    <a:pt x="22253" y="695"/>
                  </a:cubicBezTo>
                  <a:cubicBezTo>
                    <a:pt x="22404" y="713"/>
                    <a:pt x="22574" y="742"/>
                    <a:pt x="22774" y="799"/>
                  </a:cubicBezTo>
                  <a:cubicBezTo>
                    <a:pt x="22967" y="864"/>
                    <a:pt x="23196" y="948"/>
                    <a:pt x="23450" y="1081"/>
                  </a:cubicBezTo>
                  <a:cubicBezTo>
                    <a:pt x="23584" y="1153"/>
                    <a:pt x="23719" y="1226"/>
                    <a:pt x="23852" y="1299"/>
                  </a:cubicBezTo>
                  <a:cubicBezTo>
                    <a:pt x="23895" y="1320"/>
                    <a:pt x="23933" y="1339"/>
                    <a:pt x="23974" y="1360"/>
                  </a:cubicBezTo>
                  <a:cubicBezTo>
                    <a:pt x="23955" y="1343"/>
                    <a:pt x="23942" y="1325"/>
                    <a:pt x="23916" y="1307"/>
                  </a:cubicBezTo>
                  <a:cubicBezTo>
                    <a:pt x="23752" y="1201"/>
                    <a:pt x="23588" y="1096"/>
                    <a:pt x="23420" y="992"/>
                  </a:cubicBezTo>
                  <a:cubicBezTo>
                    <a:pt x="23248" y="893"/>
                    <a:pt x="23068" y="802"/>
                    <a:pt x="22885" y="714"/>
                  </a:cubicBezTo>
                  <a:cubicBezTo>
                    <a:pt x="21894" y="261"/>
                    <a:pt x="20757" y="0"/>
                    <a:pt x="19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543903" y="4315721"/>
              <a:ext cx="1135" cy="5566"/>
            </a:xfrm>
            <a:custGeom>
              <a:avLst/>
              <a:gdLst/>
              <a:ahLst/>
              <a:cxnLst/>
              <a:rect l="l" t="t" r="r" b="b"/>
              <a:pathLst>
                <a:path w="21" h="103" extrusionOk="0">
                  <a:moveTo>
                    <a:pt x="17" y="1"/>
                  </a:moveTo>
                  <a:cubicBezTo>
                    <a:pt x="12" y="7"/>
                    <a:pt x="3" y="12"/>
                    <a:pt x="3" y="22"/>
                  </a:cubicBezTo>
                  <a:cubicBezTo>
                    <a:pt x="1" y="48"/>
                    <a:pt x="4" y="75"/>
                    <a:pt x="4" y="103"/>
                  </a:cubicBezTo>
                  <a:lnTo>
                    <a:pt x="20" y="8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331599" y="5969776"/>
              <a:ext cx="9187" cy="20805"/>
            </a:xfrm>
            <a:custGeom>
              <a:avLst/>
              <a:gdLst/>
              <a:ahLst/>
              <a:cxnLst/>
              <a:rect l="l" t="t" r="r" b="b"/>
              <a:pathLst>
                <a:path w="170" h="385" extrusionOk="0">
                  <a:moveTo>
                    <a:pt x="170" y="1"/>
                  </a:moveTo>
                  <a:lnTo>
                    <a:pt x="29" y="308"/>
                  </a:lnTo>
                  <a:cubicBezTo>
                    <a:pt x="17" y="334"/>
                    <a:pt x="1" y="382"/>
                    <a:pt x="3" y="384"/>
                  </a:cubicBezTo>
                  <a:cubicBezTo>
                    <a:pt x="4" y="385"/>
                    <a:pt x="5" y="385"/>
                    <a:pt x="6" y="385"/>
                  </a:cubicBezTo>
                  <a:cubicBezTo>
                    <a:pt x="21" y="385"/>
                    <a:pt x="44" y="344"/>
                    <a:pt x="76" y="277"/>
                  </a:cubicBezTo>
                  <a:cubicBezTo>
                    <a:pt x="128" y="165"/>
                    <a:pt x="167" y="67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29489" y="4852554"/>
              <a:ext cx="100947" cy="134019"/>
            </a:xfrm>
            <a:custGeom>
              <a:avLst/>
              <a:gdLst/>
              <a:ahLst/>
              <a:cxnLst/>
              <a:rect l="l" t="t" r="r" b="b"/>
              <a:pathLst>
                <a:path w="1868" h="2480" extrusionOk="0">
                  <a:moveTo>
                    <a:pt x="3" y="1"/>
                  </a:moveTo>
                  <a:cubicBezTo>
                    <a:pt x="0" y="1"/>
                    <a:pt x="2" y="6"/>
                    <a:pt x="8" y="16"/>
                  </a:cubicBezTo>
                  <a:cubicBezTo>
                    <a:pt x="21" y="38"/>
                    <a:pt x="41" y="65"/>
                    <a:pt x="60" y="88"/>
                  </a:cubicBezTo>
                  <a:cubicBezTo>
                    <a:pt x="312" y="362"/>
                    <a:pt x="533" y="664"/>
                    <a:pt x="768" y="952"/>
                  </a:cubicBezTo>
                  <a:cubicBezTo>
                    <a:pt x="883" y="1098"/>
                    <a:pt x="987" y="1252"/>
                    <a:pt x="1098" y="1401"/>
                  </a:cubicBezTo>
                  <a:cubicBezTo>
                    <a:pt x="1205" y="1554"/>
                    <a:pt x="1322" y="1700"/>
                    <a:pt x="1421" y="1858"/>
                  </a:cubicBezTo>
                  <a:cubicBezTo>
                    <a:pt x="1546" y="2046"/>
                    <a:pt x="1676" y="2231"/>
                    <a:pt x="1804" y="2418"/>
                  </a:cubicBezTo>
                  <a:cubicBezTo>
                    <a:pt x="1820" y="2441"/>
                    <a:pt x="1841" y="2459"/>
                    <a:pt x="1857" y="2480"/>
                  </a:cubicBezTo>
                  <a:cubicBezTo>
                    <a:pt x="1861" y="2475"/>
                    <a:pt x="1867" y="2473"/>
                    <a:pt x="1864" y="2465"/>
                  </a:cubicBezTo>
                  <a:cubicBezTo>
                    <a:pt x="1726" y="2194"/>
                    <a:pt x="1546" y="1921"/>
                    <a:pt x="1362" y="1655"/>
                  </a:cubicBezTo>
                  <a:cubicBezTo>
                    <a:pt x="960" y="1106"/>
                    <a:pt x="537" y="572"/>
                    <a:pt x="80" y="72"/>
                  </a:cubicBezTo>
                  <a:cubicBezTo>
                    <a:pt x="37" y="24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397960" y="5199923"/>
              <a:ext cx="2324" cy="7512"/>
            </a:xfrm>
            <a:custGeom>
              <a:avLst/>
              <a:gdLst/>
              <a:ahLst/>
              <a:cxnLst/>
              <a:rect l="l" t="t" r="r" b="b"/>
              <a:pathLst>
                <a:path w="43" h="139" extrusionOk="0">
                  <a:moveTo>
                    <a:pt x="0" y="0"/>
                  </a:moveTo>
                  <a:lnTo>
                    <a:pt x="9" y="65"/>
                  </a:lnTo>
                  <a:cubicBezTo>
                    <a:pt x="25" y="114"/>
                    <a:pt x="36" y="139"/>
                    <a:pt x="39" y="139"/>
                  </a:cubicBezTo>
                  <a:cubicBezTo>
                    <a:pt x="42" y="139"/>
                    <a:pt x="39" y="117"/>
                    <a:pt x="30" y="74"/>
                  </a:cubicBezTo>
                  <a:cubicBezTo>
                    <a:pt x="25" y="54"/>
                    <a:pt x="10" y="2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447515" y="5681851"/>
              <a:ext cx="2918" cy="13780"/>
            </a:xfrm>
            <a:custGeom>
              <a:avLst/>
              <a:gdLst/>
              <a:ahLst/>
              <a:cxnLst/>
              <a:rect l="l" t="t" r="r" b="b"/>
              <a:pathLst>
                <a:path w="54" h="255" extrusionOk="0">
                  <a:moveTo>
                    <a:pt x="46" y="1"/>
                  </a:moveTo>
                  <a:cubicBezTo>
                    <a:pt x="44" y="1"/>
                    <a:pt x="41" y="3"/>
                    <a:pt x="38" y="8"/>
                  </a:cubicBezTo>
                  <a:cubicBezTo>
                    <a:pt x="32" y="18"/>
                    <a:pt x="20" y="58"/>
                    <a:pt x="17" y="81"/>
                  </a:cubicBezTo>
                  <a:cubicBezTo>
                    <a:pt x="9" y="139"/>
                    <a:pt x="6" y="198"/>
                    <a:pt x="1" y="255"/>
                  </a:cubicBezTo>
                  <a:cubicBezTo>
                    <a:pt x="19" y="225"/>
                    <a:pt x="33" y="175"/>
                    <a:pt x="43" y="105"/>
                  </a:cubicBezTo>
                  <a:cubicBezTo>
                    <a:pt x="52" y="39"/>
                    <a:pt x="54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385423" y="5845106"/>
              <a:ext cx="1189" cy="4161"/>
            </a:xfrm>
            <a:custGeom>
              <a:avLst/>
              <a:gdLst/>
              <a:ahLst/>
              <a:cxnLst/>
              <a:rect l="l" t="t" r="r" b="b"/>
              <a:pathLst>
                <a:path w="22" h="77" extrusionOk="0">
                  <a:moveTo>
                    <a:pt x="21" y="0"/>
                  </a:moveTo>
                  <a:lnTo>
                    <a:pt x="0" y="57"/>
                  </a:lnTo>
                  <a:lnTo>
                    <a:pt x="2" y="7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586216" y="3998506"/>
              <a:ext cx="216" cy="865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2" y="1"/>
                  </a:moveTo>
                  <a:lnTo>
                    <a:pt x="1" y="6"/>
                  </a:lnTo>
                  <a:lnTo>
                    <a:pt x="1" y="16"/>
                  </a:lnTo>
                  <a:lnTo>
                    <a:pt x="2" y="6"/>
                  </a:lnTo>
                  <a:lnTo>
                    <a:pt x="4" y="7"/>
                  </a:lnTo>
                  <a:cubicBezTo>
                    <a:pt x="2" y="6"/>
                    <a:pt x="2" y="4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586378" y="3998885"/>
              <a:ext cx="1729" cy="1999"/>
            </a:xfrm>
            <a:custGeom>
              <a:avLst/>
              <a:gdLst/>
              <a:ahLst/>
              <a:cxnLst/>
              <a:rect l="l" t="t" r="r" b="b"/>
              <a:pathLst>
                <a:path w="32" h="37" extrusionOk="0">
                  <a:moveTo>
                    <a:pt x="1" y="0"/>
                  </a:moveTo>
                  <a:cubicBezTo>
                    <a:pt x="6" y="26"/>
                    <a:pt x="13" y="36"/>
                    <a:pt x="20" y="36"/>
                  </a:cubicBezTo>
                  <a:cubicBezTo>
                    <a:pt x="24" y="36"/>
                    <a:pt x="27" y="34"/>
                    <a:pt x="32" y="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033028" y="4747500"/>
              <a:ext cx="1621" cy="919"/>
            </a:xfrm>
            <a:custGeom>
              <a:avLst/>
              <a:gdLst/>
              <a:ahLst/>
              <a:cxnLst/>
              <a:rect l="l" t="t" r="r" b="b"/>
              <a:pathLst>
                <a:path w="30" h="17" extrusionOk="0">
                  <a:moveTo>
                    <a:pt x="1" y="1"/>
                  </a:moveTo>
                  <a:lnTo>
                    <a:pt x="14" y="14"/>
                  </a:lnTo>
                  <a:cubicBezTo>
                    <a:pt x="20" y="14"/>
                    <a:pt x="25" y="15"/>
                    <a:pt x="30" y="17"/>
                  </a:cubicBezTo>
                  <a:lnTo>
                    <a:pt x="23" y="10"/>
                  </a:lnTo>
                  <a:cubicBezTo>
                    <a:pt x="17" y="7"/>
                    <a:pt x="9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28273" y="4747608"/>
              <a:ext cx="66577" cy="59660"/>
            </a:xfrm>
            <a:custGeom>
              <a:avLst/>
              <a:gdLst/>
              <a:ahLst/>
              <a:cxnLst/>
              <a:rect l="l" t="t" r="r" b="b"/>
              <a:pathLst>
                <a:path w="1232" h="1104" extrusionOk="0">
                  <a:moveTo>
                    <a:pt x="41" y="0"/>
                  </a:moveTo>
                  <a:cubicBezTo>
                    <a:pt x="39" y="0"/>
                    <a:pt x="37" y="0"/>
                    <a:pt x="35" y="0"/>
                  </a:cubicBezTo>
                  <a:cubicBezTo>
                    <a:pt x="1" y="2"/>
                    <a:pt x="48" y="69"/>
                    <a:pt x="115" y="132"/>
                  </a:cubicBezTo>
                  <a:cubicBezTo>
                    <a:pt x="196" y="208"/>
                    <a:pt x="283" y="273"/>
                    <a:pt x="369" y="340"/>
                  </a:cubicBezTo>
                  <a:cubicBezTo>
                    <a:pt x="452" y="411"/>
                    <a:pt x="533" y="483"/>
                    <a:pt x="606" y="565"/>
                  </a:cubicBezTo>
                  <a:cubicBezTo>
                    <a:pt x="803" y="791"/>
                    <a:pt x="1012" y="944"/>
                    <a:pt x="1207" y="1100"/>
                  </a:cubicBezTo>
                  <a:cubicBezTo>
                    <a:pt x="1211" y="1102"/>
                    <a:pt x="1214" y="1103"/>
                    <a:pt x="1217" y="1103"/>
                  </a:cubicBezTo>
                  <a:cubicBezTo>
                    <a:pt x="1226" y="1103"/>
                    <a:pt x="1231" y="1095"/>
                    <a:pt x="1225" y="1085"/>
                  </a:cubicBezTo>
                  <a:cubicBezTo>
                    <a:pt x="1202" y="1049"/>
                    <a:pt x="1173" y="1004"/>
                    <a:pt x="1139" y="966"/>
                  </a:cubicBezTo>
                  <a:cubicBezTo>
                    <a:pt x="977" y="794"/>
                    <a:pt x="800" y="642"/>
                    <a:pt x="628" y="479"/>
                  </a:cubicBezTo>
                  <a:cubicBezTo>
                    <a:pt x="542" y="401"/>
                    <a:pt x="459" y="319"/>
                    <a:pt x="368" y="242"/>
                  </a:cubicBezTo>
                  <a:lnTo>
                    <a:pt x="103" y="10"/>
                  </a:lnTo>
                  <a:cubicBezTo>
                    <a:pt x="81" y="6"/>
                    <a:pt x="58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590161" y="4002397"/>
              <a:ext cx="648" cy="1999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0"/>
                    <a:pt x="4" y="18"/>
                    <a:pt x="5" y="30"/>
                  </a:cubicBezTo>
                  <a:cubicBezTo>
                    <a:pt x="7" y="31"/>
                    <a:pt x="9" y="33"/>
                    <a:pt x="9" y="34"/>
                  </a:cubicBezTo>
                  <a:lnTo>
                    <a:pt x="9" y="36"/>
                  </a:lnTo>
                  <a:lnTo>
                    <a:pt x="12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590539" y="4004343"/>
              <a:ext cx="1081" cy="4593"/>
            </a:xfrm>
            <a:custGeom>
              <a:avLst/>
              <a:gdLst/>
              <a:ahLst/>
              <a:cxnLst/>
              <a:rect l="l" t="t" r="r" b="b"/>
              <a:pathLst>
                <a:path w="20" h="85" extrusionOk="0">
                  <a:moveTo>
                    <a:pt x="2" y="0"/>
                  </a:moveTo>
                  <a:cubicBezTo>
                    <a:pt x="0" y="16"/>
                    <a:pt x="0" y="34"/>
                    <a:pt x="0" y="50"/>
                  </a:cubicBezTo>
                  <a:cubicBezTo>
                    <a:pt x="0" y="63"/>
                    <a:pt x="9" y="85"/>
                    <a:pt x="10" y="85"/>
                  </a:cubicBezTo>
                  <a:cubicBezTo>
                    <a:pt x="10" y="85"/>
                    <a:pt x="10" y="85"/>
                    <a:pt x="10" y="84"/>
                  </a:cubicBezTo>
                  <a:lnTo>
                    <a:pt x="10" y="83"/>
                  </a:lnTo>
                  <a:cubicBezTo>
                    <a:pt x="20" y="46"/>
                    <a:pt x="16" y="18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781742" y="4633746"/>
              <a:ext cx="2432" cy="1135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1" y="7"/>
                    <a:pt x="34" y="21"/>
                  </a:cubicBezTo>
                  <a:lnTo>
                    <a:pt x="44" y="18"/>
                  </a:lnTo>
                  <a:cubicBezTo>
                    <a:pt x="19" y="6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761801" y="4624289"/>
              <a:ext cx="20535" cy="10268"/>
            </a:xfrm>
            <a:custGeom>
              <a:avLst/>
              <a:gdLst/>
              <a:ahLst/>
              <a:cxnLst/>
              <a:rect l="l" t="t" r="r" b="b"/>
              <a:pathLst>
                <a:path w="380" h="190" extrusionOk="0">
                  <a:moveTo>
                    <a:pt x="28" y="0"/>
                  </a:moveTo>
                  <a:cubicBezTo>
                    <a:pt x="1" y="0"/>
                    <a:pt x="4" y="14"/>
                    <a:pt x="36" y="38"/>
                  </a:cubicBezTo>
                  <a:cubicBezTo>
                    <a:pt x="54" y="53"/>
                    <a:pt x="87" y="76"/>
                    <a:pt x="108" y="84"/>
                  </a:cubicBezTo>
                  <a:cubicBezTo>
                    <a:pt x="199" y="120"/>
                    <a:pt x="290" y="155"/>
                    <a:pt x="379" y="189"/>
                  </a:cubicBezTo>
                  <a:cubicBezTo>
                    <a:pt x="301" y="133"/>
                    <a:pt x="223" y="74"/>
                    <a:pt x="113" y="22"/>
                  </a:cubicBezTo>
                  <a:cubicBezTo>
                    <a:pt x="88" y="11"/>
                    <a:pt x="58" y="3"/>
                    <a:pt x="41" y="1"/>
                  </a:cubicBezTo>
                  <a:cubicBezTo>
                    <a:pt x="36" y="0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782283" y="4634611"/>
              <a:ext cx="2216" cy="811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0" y="0"/>
                  </a:moveTo>
                  <a:lnTo>
                    <a:pt x="15" y="10"/>
                  </a:lnTo>
                  <a:lnTo>
                    <a:pt x="41" y="15"/>
                  </a:lnTo>
                  <a:cubicBezTo>
                    <a:pt x="32" y="11"/>
                    <a:pt x="29" y="8"/>
                    <a:pt x="24" y="5"/>
                  </a:cubicBezTo>
                  <a:lnTo>
                    <a:pt x="2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37025" y="4670223"/>
              <a:ext cx="9673" cy="5674"/>
            </a:xfrm>
            <a:custGeom>
              <a:avLst/>
              <a:gdLst/>
              <a:ahLst/>
              <a:cxnLst/>
              <a:rect l="l" t="t" r="r" b="b"/>
              <a:pathLst>
                <a:path w="179" h="105" extrusionOk="0">
                  <a:moveTo>
                    <a:pt x="6" y="0"/>
                  </a:moveTo>
                  <a:cubicBezTo>
                    <a:pt x="1" y="0"/>
                    <a:pt x="0" y="3"/>
                    <a:pt x="3" y="8"/>
                  </a:cubicBezTo>
                  <a:cubicBezTo>
                    <a:pt x="10" y="15"/>
                    <a:pt x="51" y="38"/>
                    <a:pt x="75" y="54"/>
                  </a:cubicBezTo>
                  <a:cubicBezTo>
                    <a:pt x="127" y="86"/>
                    <a:pt x="162" y="105"/>
                    <a:pt x="173" y="105"/>
                  </a:cubicBezTo>
                  <a:cubicBezTo>
                    <a:pt x="177" y="105"/>
                    <a:pt x="178" y="102"/>
                    <a:pt x="176" y="98"/>
                  </a:cubicBezTo>
                  <a:cubicBezTo>
                    <a:pt x="172" y="91"/>
                    <a:pt x="130" y="67"/>
                    <a:pt x="106" y="51"/>
                  </a:cubicBezTo>
                  <a:cubicBezTo>
                    <a:pt x="55" y="18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0630" y="4668386"/>
              <a:ext cx="48744" cy="32424"/>
            </a:xfrm>
            <a:custGeom>
              <a:avLst/>
              <a:gdLst/>
              <a:ahLst/>
              <a:cxnLst/>
              <a:rect l="l" t="t" r="r" b="b"/>
              <a:pathLst>
                <a:path w="902" h="600" extrusionOk="0">
                  <a:moveTo>
                    <a:pt x="0" y="0"/>
                  </a:moveTo>
                  <a:cubicBezTo>
                    <a:pt x="39" y="34"/>
                    <a:pt x="75" y="75"/>
                    <a:pt x="117" y="102"/>
                  </a:cubicBezTo>
                  <a:lnTo>
                    <a:pt x="476" y="325"/>
                  </a:lnTo>
                  <a:cubicBezTo>
                    <a:pt x="596" y="398"/>
                    <a:pt x="708" y="482"/>
                    <a:pt x="827" y="560"/>
                  </a:cubicBezTo>
                  <a:cubicBezTo>
                    <a:pt x="850" y="577"/>
                    <a:pt x="876" y="588"/>
                    <a:pt x="898" y="599"/>
                  </a:cubicBezTo>
                  <a:cubicBezTo>
                    <a:pt x="898" y="599"/>
                    <a:pt x="899" y="599"/>
                    <a:pt x="899" y="599"/>
                  </a:cubicBezTo>
                  <a:cubicBezTo>
                    <a:pt x="901" y="599"/>
                    <a:pt x="900" y="586"/>
                    <a:pt x="893" y="581"/>
                  </a:cubicBezTo>
                  <a:cubicBezTo>
                    <a:pt x="770" y="489"/>
                    <a:pt x="650" y="391"/>
                    <a:pt x="507" y="291"/>
                  </a:cubicBezTo>
                  <a:cubicBezTo>
                    <a:pt x="392" y="216"/>
                    <a:pt x="260" y="130"/>
                    <a:pt x="127" y="49"/>
                  </a:cubicBezTo>
                  <a:cubicBezTo>
                    <a:pt x="86" y="24"/>
                    <a:pt x="43" y="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771096" y="4620560"/>
              <a:ext cx="7349" cy="3621"/>
            </a:xfrm>
            <a:custGeom>
              <a:avLst/>
              <a:gdLst/>
              <a:ahLst/>
              <a:cxnLst/>
              <a:rect l="l" t="t" r="r" b="b"/>
              <a:pathLst>
                <a:path w="136" h="6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0"/>
                    <a:pt x="19" y="21"/>
                    <a:pt x="33" y="29"/>
                  </a:cubicBezTo>
                  <a:cubicBezTo>
                    <a:pt x="51" y="42"/>
                    <a:pt x="84" y="59"/>
                    <a:pt x="100" y="62"/>
                  </a:cubicBezTo>
                  <a:cubicBezTo>
                    <a:pt x="110" y="65"/>
                    <a:pt x="118" y="66"/>
                    <a:pt x="122" y="66"/>
                  </a:cubicBezTo>
                  <a:cubicBezTo>
                    <a:pt x="136" y="66"/>
                    <a:pt x="115" y="50"/>
                    <a:pt x="64" y="23"/>
                  </a:cubicBezTo>
                  <a:cubicBezTo>
                    <a:pt x="45" y="13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588053" y="3999533"/>
              <a:ext cx="2162" cy="2918"/>
            </a:xfrm>
            <a:custGeom>
              <a:avLst/>
              <a:gdLst/>
              <a:ahLst/>
              <a:cxnLst/>
              <a:rect l="l" t="t" r="r" b="b"/>
              <a:pathLst>
                <a:path w="40" h="54" extrusionOk="0">
                  <a:moveTo>
                    <a:pt x="18" y="1"/>
                  </a:moveTo>
                  <a:cubicBezTo>
                    <a:pt x="15" y="1"/>
                    <a:pt x="12" y="3"/>
                    <a:pt x="9" y="8"/>
                  </a:cubicBezTo>
                  <a:cubicBezTo>
                    <a:pt x="5" y="11"/>
                    <a:pt x="4" y="14"/>
                    <a:pt x="1" y="18"/>
                  </a:cubicBezTo>
                  <a:lnTo>
                    <a:pt x="40" y="53"/>
                  </a:lnTo>
                  <a:cubicBezTo>
                    <a:pt x="35" y="22"/>
                    <a:pt x="27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483343" y="5523082"/>
              <a:ext cx="48150" cy="306353"/>
            </a:xfrm>
            <a:custGeom>
              <a:avLst/>
              <a:gdLst/>
              <a:ahLst/>
              <a:cxnLst/>
              <a:rect l="l" t="t" r="r" b="b"/>
              <a:pathLst>
                <a:path w="891" h="5669" extrusionOk="0">
                  <a:moveTo>
                    <a:pt x="792" y="1"/>
                  </a:moveTo>
                  <a:cubicBezTo>
                    <a:pt x="784" y="1"/>
                    <a:pt x="779" y="37"/>
                    <a:pt x="776" y="108"/>
                  </a:cubicBezTo>
                  <a:lnTo>
                    <a:pt x="755" y="817"/>
                  </a:lnTo>
                  <a:cubicBezTo>
                    <a:pt x="754" y="936"/>
                    <a:pt x="747" y="1053"/>
                    <a:pt x="737" y="1171"/>
                  </a:cubicBezTo>
                  <a:lnTo>
                    <a:pt x="711" y="1525"/>
                  </a:lnTo>
                  <a:cubicBezTo>
                    <a:pt x="686" y="1678"/>
                    <a:pt x="677" y="1840"/>
                    <a:pt x="664" y="2004"/>
                  </a:cubicBezTo>
                  <a:cubicBezTo>
                    <a:pt x="647" y="2166"/>
                    <a:pt x="630" y="2330"/>
                    <a:pt x="598" y="2485"/>
                  </a:cubicBezTo>
                  <a:cubicBezTo>
                    <a:pt x="562" y="2660"/>
                    <a:pt x="544" y="2840"/>
                    <a:pt x="523" y="3019"/>
                  </a:cubicBezTo>
                  <a:cubicBezTo>
                    <a:pt x="500" y="3198"/>
                    <a:pt x="476" y="3378"/>
                    <a:pt x="453" y="3556"/>
                  </a:cubicBezTo>
                  <a:cubicBezTo>
                    <a:pt x="439" y="3662"/>
                    <a:pt x="414" y="3769"/>
                    <a:pt x="395" y="3876"/>
                  </a:cubicBezTo>
                  <a:cubicBezTo>
                    <a:pt x="363" y="4044"/>
                    <a:pt x="322" y="4209"/>
                    <a:pt x="323" y="4209"/>
                  </a:cubicBezTo>
                  <a:cubicBezTo>
                    <a:pt x="323" y="4209"/>
                    <a:pt x="323" y="4209"/>
                    <a:pt x="323" y="4207"/>
                  </a:cubicBezTo>
                  <a:lnTo>
                    <a:pt x="323" y="4207"/>
                  </a:lnTo>
                  <a:cubicBezTo>
                    <a:pt x="262" y="4503"/>
                    <a:pt x="215" y="4750"/>
                    <a:pt x="164" y="4971"/>
                  </a:cubicBezTo>
                  <a:cubicBezTo>
                    <a:pt x="109" y="5188"/>
                    <a:pt x="60" y="5381"/>
                    <a:pt x="12" y="5576"/>
                  </a:cubicBezTo>
                  <a:cubicBezTo>
                    <a:pt x="4" y="5605"/>
                    <a:pt x="4" y="5638"/>
                    <a:pt x="0" y="5669"/>
                  </a:cubicBezTo>
                  <a:cubicBezTo>
                    <a:pt x="20" y="5622"/>
                    <a:pt x="46" y="5578"/>
                    <a:pt x="60" y="5526"/>
                  </a:cubicBezTo>
                  <a:cubicBezTo>
                    <a:pt x="96" y="5394"/>
                    <a:pt x="132" y="5263"/>
                    <a:pt x="168" y="5131"/>
                  </a:cubicBezTo>
                  <a:lnTo>
                    <a:pt x="220" y="4935"/>
                  </a:lnTo>
                  <a:lnTo>
                    <a:pt x="263" y="4735"/>
                  </a:lnTo>
                  <a:cubicBezTo>
                    <a:pt x="323" y="4471"/>
                    <a:pt x="387" y="4207"/>
                    <a:pt x="460" y="3953"/>
                  </a:cubicBezTo>
                  <a:cubicBezTo>
                    <a:pt x="491" y="3824"/>
                    <a:pt x="510" y="3668"/>
                    <a:pt x="536" y="3526"/>
                  </a:cubicBezTo>
                  <a:cubicBezTo>
                    <a:pt x="577" y="3272"/>
                    <a:pt x="630" y="3022"/>
                    <a:pt x="660" y="2769"/>
                  </a:cubicBezTo>
                  <a:cubicBezTo>
                    <a:pt x="694" y="2512"/>
                    <a:pt x="736" y="2279"/>
                    <a:pt x="791" y="2054"/>
                  </a:cubicBezTo>
                  <a:cubicBezTo>
                    <a:pt x="869" y="1678"/>
                    <a:pt x="890" y="1288"/>
                    <a:pt x="851" y="929"/>
                  </a:cubicBezTo>
                  <a:cubicBezTo>
                    <a:pt x="830" y="775"/>
                    <a:pt x="819" y="616"/>
                    <a:pt x="822" y="426"/>
                  </a:cubicBezTo>
                  <a:lnTo>
                    <a:pt x="824" y="208"/>
                  </a:lnTo>
                  <a:cubicBezTo>
                    <a:pt x="824" y="171"/>
                    <a:pt x="824" y="132"/>
                    <a:pt x="820" y="101"/>
                  </a:cubicBezTo>
                  <a:cubicBezTo>
                    <a:pt x="817" y="72"/>
                    <a:pt x="811" y="54"/>
                    <a:pt x="806" y="31"/>
                  </a:cubicBezTo>
                  <a:cubicBezTo>
                    <a:pt x="801" y="11"/>
                    <a:pt x="796" y="1"/>
                    <a:pt x="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378118" y="3746356"/>
              <a:ext cx="60687" cy="314189"/>
            </a:xfrm>
            <a:custGeom>
              <a:avLst/>
              <a:gdLst/>
              <a:ahLst/>
              <a:cxnLst/>
              <a:rect l="l" t="t" r="r" b="b"/>
              <a:pathLst>
                <a:path w="1123" h="5814" extrusionOk="0">
                  <a:moveTo>
                    <a:pt x="48" y="1"/>
                  </a:moveTo>
                  <a:cubicBezTo>
                    <a:pt x="47" y="1"/>
                    <a:pt x="46" y="2"/>
                    <a:pt x="46" y="4"/>
                  </a:cubicBezTo>
                  <a:cubicBezTo>
                    <a:pt x="31" y="59"/>
                    <a:pt x="15" y="117"/>
                    <a:pt x="12" y="198"/>
                  </a:cubicBezTo>
                  <a:cubicBezTo>
                    <a:pt x="0" y="403"/>
                    <a:pt x="2" y="629"/>
                    <a:pt x="26" y="877"/>
                  </a:cubicBezTo>
                  <a:lnTo>
                    <a:pt x="26" y="879"/>
                  </a:lnTo>
                  <a:lnTo>
                    <a:pt x="129" y="1986"/>
                  </a:lnTo>
                  <a:cubicBezTo>
                    <a:pt x="166" y="2343"/>
                    <a:pt x="203" y="2699"/>
                    <a:pt x="252" y="3043"/>
                  </a:cubicBezTo>
                  <a:cubicBezTo>
                    <a:pt x="317" y="3512"/>
                    <a:pt x="401" y="3970"/>
                    <a:pt x="504" y="4405"/>
                  </a:cubicBezTo>
                  <a:cubicBezTo>
                    <a:pt x="590" y="4763"/>
                    <a:pt x="705" y="5065"/>
                    <a:pt x="846" y="5247"/>
                  </a:cubicBezTo>
                  <a:cubicBezTo>
                    <a:pt x="901" y="5324"/>
                    <a:pt x="952" y="5440"/>
                    <a:pt x="1000" y="5573"/>
                  </a:cubicBezTo>
                  <a:cubicBezTo>
                    <a:pt x="1028" y="5649"/>
                    <a:pt x="1057" y="5726"/>
                    <a:pt x="1090" y="5794"/>
                  </a:cubicBezTo>
                  <a:cubicBezTo>
                    <a:pt x="1095" y="5806"/>
                    <a:pt x="1108" y="5814"/>
                    <a:pt x="1116" y="5814"/>
                  </a:cubicBezTo>
                  <a:cubicBezTo>
                    <a:pt x="1117" y="5814"/>
                    <a:pt x="1118" y="5814"/>
                    <a:pt x="1119" y="5813"/>
                  </a:cubicBezTo>
                  <a:cubicBezTo>
                    <a:pt x="1122" y="5810"/>
                    <a:pt x="1116" y="5776"/>
                    <a:pt x="1109" y="5755"/>
                  </a:cubicBezTo>
                  <a:cubicBezTo>
                    <a:pt x="1077" y="5656"/>
                    <a:pt x="1051" y="5547"/>
                    <a:pt x="1013" y="5420"/>
                  </a:cubicBezTo>
                  <a:cubicBezTo>
                    <a:pt x="978" y="5286"/>
                    <a:pt x="944" y="5139"/>
                    <a:pt x="901" y="4993"/>
                  </a:cubicBezTo>
                  <a:cubicBezTo>
                    <a:pt x="866" y="4842"/>
                    <a:pt x="820" y="4694"/>
                    <a:pt x="785" y="4535"/>
                  </a:cubicBezTo>
                  <a:cubicBezTo>
                    <a:pt x="705" y="4227"/>
                    <a:pt x="637" y="3902"/>
                    <a:pt x="575" y="3573"/>
                  </a:cubicBezTo>
                  <a:cubicBezTo>
                    <a:pt x="533" y="3332"/>
                    <a:pt x="486" y="3076"/>
                    <a:pt x="470" y="2837"/>
                  </a:cubicBezTo>
                  <a:cubicBezTo>
                    <a:pt x="445" y="2488"/>
                    <a:pt x="392" y="2144"/>
                    <a:pt x="359" y="1782"/>
                  </a:cubicBezTo>
                  <a:cubicBezTo>
                    <a:pt x="349" y="1653"/>
                    <a:pt x="322" y="1523"/>
                    <a:pt x="307" y="1389"/>
                  </a:cubicBezTo>
                  <a:cubicBezTo>
                    <a:pt x="286" y="1210"/>
                    <a:pt x="314" y="1096"/>
                    <a:pt x="302" y="924"/>
                  </a:cubicBezTo>
                  <a:cubicBezTo>
                    <a:pt x="291" y="759"/>
                    <a:pt x="288" y="590"/>
                    <a:pt x="257" y="418"/>
                  </a:cubicBezTo>
                  <a:cubicBezTo>
                    <a:pt x="254" y="393"/>
                    <a:pt x="242" y="366"/>
                    <a:pt x="237" y="364"/>
                  </a:cubicBezTo>
                  <a:cubicBezTo>
                    <a:pt x="236" y="364"/>
                    <a:pt x="235" y="364"/>
                    <a:pt x="234" y="364"/>
                  </a:cubicBezTo>
                  <a:cubicBezTo>
                    <a:pt x="227" y="364"/>
                    <a:pt x="218" y="374"/>
                    <a:pt x="220" y="392"/>
                  </a:cubicBezTo>
                  <a:cubicBezTo>
                    <a:pt x="223" y="552"/>
                    <a:pt x="226" y="716"/>
                    <a:pt x="231" y="879"/>
                  </a:cubicBezTo>
                  <a:cubicBezTo>
                    <a:pt x="231" y="905"/>
                    <a:pt x="224" y="929"/>
                    <a:pt x="218" y="941"/>
                  </a:cubicBezTo>
                  <a:cubicBezTo>
                    <a:pt x="213" y="949"/>
                    <a:pt x="209" y="954"/>
                    <a:pt x="204" y="954"/>
                  </a:cubicBezTo>
                  <a:cubicBezTo>
                    <a:pt x="192" y="954"/>
                    <a:pt x="181" y="923"/>
                    <a:pt x="174" y="866"/>
                  </a:cubicBezTo>
                  <a:cubicBezTo>
                    <a:pt x="150" y="661"/>
                    <a:pt x="125" y="455"/>
                    <a:pt x="99" y="250"/>
                  </a:cubicBezTo>
                  <a:cubicBezTo>
                    <a:pt x="84" y="128"/>
                    <a:pt x="57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74515" y="4747500"/>
              <a:ext cx="10051" cy="79006"/>
            </a:xfrm>
            <a:custGeom>
              <a:avLst/>
              <a:gdLst/>
              <a:ahLst/>
              <a:cxnLst/>
              <a:rect l="l" t="t" r="r" b="b"/>
              <a:pathLst>
                <a:path w="186" h="1462" extrusionOk="0">
                  <a:moveTo>
                    <a:pt x="169" y="1"/>
                  </a:moveTo>
                  <a:cubicBezTo>
                    <a:pt x="165" y="1"/>
                    <a:pt x="153" y="25"/>
                    <a:pt x="148" y="45"/>
                  </a:cubicBezTo>
                  <a:cubicBezTo>
                    <a:pt x="135" y="109"/>
                    <a:pt x="122" y="178"/>
                    <a:pt x="116" y="213"/>
                  </a:cubicBezTo>
                  <a:cubicBezTo>
                    <a:pt x="41" y="644"/>
                    <a:pt x="38" y="996"/>
                    <a:pt x="5" y="1358"/>
                  </a:cubicBezTo>
                  <a:cubicBezTo>
                    <a:pt x="0" y="1421"/>
                    <a:pt x="2" y="1462"/>
                    <a:pt x="13" y="1462"/>
                  </a:cubicBezTo>
                  <a:cubicBezTo>
                    <a:pt x="17" y="1462"/>
                    <a:pt x="21" y="1458"/>
                    <a:pt x="27" y="1449"/>
                  </a:cubicBezTo>
                  <a:cubicBezTo>
                    <a:pt x="44" y="1425"/>
                    <a:pt x="69" y="1379"/>
                    <a:pt x="80" y="1327"/>
                  </a:cubicBezTo>
                  <a:cubicBezTo>
                    <a:pt x="104" y="1230"/>
                    <a:pt x="124" y="1118"/>
                    <a:pt x="134" y="1019"/>
                  </a:cubicBezTo>
                  <a:cubicBezTo>
                    <a:pt x="166" y="673"/>
                    <a:pt x="186" y="343"/>
                    <a:pt x="186" y="41"/>
                  </a:cubicBezTo>
                  <a:cubicBezTo>
                    <a:pt x="186" y="17"/>
                    <a:pt x="176" y="4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67220" y="4846123"/>
              <a:ext cx="1027" cy="865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7" y="1"/>
                  </a:moveTo>
                  <a:lnTo>
                    <a:pt x="1" y="7"/>
                  </a:lnTo>
                  <a:lnTo>
                    <a:pt x="17" y="7"/>
                  </a:lnTo>
                  <a:lnTo>
                    <a:pt x="17" y="15"/>
                  </a:lnTo>
                  <a:lnTo>
                    <a:pt x="19" y="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461978" y="4846934"/>
              <a:ext cx="7674" cy="56202"/>
            </a:xfrm>
            <a:custGeom>
              <a:avLst/>
              <a:gdLst/>
              <a:ahLst/>
              <a:cxnLst/>
              <a:rect l="l" t="t" r="r" b="b"/>
              <a:pathLst>
                <a:path w="142" h="1040" extrusionOk="0">
                  <a:moveTo>
                    <a:pt x="114" y="0"/>
                  </a:moveTo>
                  <a:cubicBezTo>
                    <a:pt x="75" y="205"/>
                    <a:pt x="43" y="405"/>
                    <a:pt x="33" y="591"/>
                  </a:cubicBezTo>
                  <a:cubicBezTo>
                    <a:pt x="23" y="710"/>
                    <a:pt x="13" y="837"/>
                    <a:pt x="5" y="957"/>
                  </a:cubicBezTo>
                  <a:cubicBezTo>
                    <a:pt x="1" y="1012"/>
                    <a:pt x="3" y="1040"/>
                    <a:pt x="11" y="1040"/>
                  </a:cubicBezTo>
                  <a:cubicBezTo>
                    <a:pt x="15" y="1040"/>
                    <a:pt x="19" y="1035"/>
                    <a:pt x="25" y="1025"/>
                  </a:cubicBezTo>
                  <a:cubicBezTo>
                    <a:pt x="47" y="981"/>
                    <a:pt x="65" y="919"/>
                    <a:pt x="78" y="843"/>
                  </a:cubicBezTo>
                  <a:cubicBezTo>
                    <a:pt x="142" y="487"/>
                    <a:pt x="124" y="242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66247" y="4846502"/>
              <a:ext cx="1027" cy="378"/>
            </a:xfrm>
            <a:custGeom>
              <a:avLst/>
              <a:gdLst/>
              <a:ahLst/>
              <a:cxnLst/>
              <a:rect l="l" t="t" r="r" b="b"/>
              <a:pathLst>
                <a:path w="19" h="7" extrusionOk="0">
                  <a:moveTo>
                    <a:pt x="16" y="0"/>
                  </a:moveTo>
                  <a:cubicBezTo>
                    <a:pt x="11" y="2"/>
                    <a:pt x="7" y="4"/>
                    <a:pt x="2" y="6"/>
                  </a:cubicBezTo>
                  <a:lnTo>
                    <a:pt x="2" y="6"/>
                  </a:lnTo>
                  <a:lnTo>
                    <a:pt x="19" y="0"/>
                  </a:lnTo>
                  <a:close/>
                  <a:moveTo>
                    <a:pt x="2" y="6"/>
                  </a:moveTo>
                  <a:lnTo>
                    <a:pt x="1" y="7"/>
                  </a:lnTo>
                  <a:cubicBezTo>
                    <a:pt x="1" y="7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577083" y="4207641"/>
              <a:ext cx="648" cy="3296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" y="0"/>
                  </a:moveTo>
                  <a:lnTo>
                    <a:pt x="4" y="60"/>
                  </a:lnTo>
                  <a:lnTo>
                    <a:pt x="12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033441" y="5414516"/>
              <a:ext cx="6539" cy="7295"/>
            </a:xfrm>
            <a:custGeom>
              <a:avLst/>
              <a:gdLst/>
              <a:ahLst/>
              <a:cxnLst/>
              <a:rect l="l" t="t" r="r" b="b"/>
              <a:pathLst>
                <a:path w="121" h="135" extrusionOk="0">
                  <a:moveTo>
                    <a:pt x="120" y="1"/>
                  </a:moveTo>
                  <a:lnTo>
                    <a:pt x="120" y="1"/>
                  </a:lnTo>
                  <a:cubicBezTo>
                    <a:pt x="86" y="33"/>
                    <a:pt x="51" y="66"/>
                    <a:pt x="16" y="100"/>
                  </a:cubicBezTo>
                  <a:cubicBezTo>
                    <a:pt x="10" y="107"/>
                    <a:pt x="7" y="123"/>
                    <a:pt x="0" y="134"/>
                  </a:cubicBezTo>
                  <a:cubicBezTo>
                    <a:pt x="36" y="102"/>
                    <a:pt x="72" y="69"/>
                    <a:pt x="106" y="35"/>
                  </a:cubicBezTo>
                  <a:cubicBezTo>
                    <a:pt x="112" y="27"/>
                    <a:pt x="116" y="12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680462" y="3466213"/>
              <a:ext cx="29614" cy="38693"/>
            </a:xfrm>
            <a:custGeom>
              <a:avLst/>
              <a:gdLst/>
              <a:ahLst/>
              <a:cxnLst/>
              <a:rect l="l" t="t" r="r" b="b"/>
              <a:pathLst>
                <a:path w="548" h="716" extrusionOk="0">
                  <a:moveTo>
                    <a:pt x="520" y="1"/>
                  </a:moveTo>
                  <a:cubicBezTo>
                    <a:pt x="493" y="1"/>
                    <a:pt x="440" y="28"/>
                    <a:pt x="410" y="60"/>
                  </a:cubicBezTo>
                  <a:cubicBezTo>
                    <a:pt x="330" y="148"/>
                    <a:pt x="267" y="244"/>
                    <a:pt x="197" y="336"/>
                  </a:cubicBezTo>
                  <a:cubicBezTo>
                    <a:pt x="130" y="427"/>
                    <a:pt x="83" y="529"/>
                    <a:pt x="28" y="625"/>
                  </a:cubicBezTo>
                  <a:cubicBezTo>
                    <a:pt x="2" y="671"/>
                    <a:pt x="0" y="693"/>
                    <a:pt x="10" y="710"/>
                  </a:cubicBezTo>
                  <a:cubicBezTo>
                    <a:pt x="13" y="714"/>
                    <a:pt x="16" y="716"/>
                    <a:pt x="21" y="716"/>
                  </a:cubicBezTo>
                  <a:cubicBezTo>
                    <a:pt x="32" y="716"/>
                    <a:pt x="49" y="701"/>
                    <a:pt x="75" y="667"/>
                  </a:cubicBezTo>
                  <a:cubicBezTo>
                    <a:pt x="143" y="578"/>
                    <a:pt x="200" y="482"/>
                    <a:pt x="272" y="398"/>
                  </a:cubicBezTo>
                  <a:cubicBezTo>
                    <a:pt x="306" y="339"/>
                    <a:pt x="349" y="286"/>
                    <a:pt x="392" y="232"/>
                  </a:cubicBezTo>
                  <a:lnTo>
                    <a:pt x="455" y="153"/>
                  </a:lnTo>
                  <a:cubicBezTo>
                    <a:pt x="476" y="127"/>
                    <a:pt x="497" y="101"/>
                    <a:pt x="515" y="71"/>
                  </a:cubicBezTo>
                  <a:cubicBezTo>
                    <a:pt x="544" y="28"/>
                    <a:pt x="548" y="6"/>
                    <a:pt x="528" y="2"/>
                  </a:cubicBezTo>
                  <a:cubicBezTo>
                    <a:pt x="526" y="1"/>
                    <a:pt x="523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636689" y="3492746"/>
              <a:ext cx="59768" cy="144557"/>
            </a:xfrm>
            <a:custGeom>
              <a:avLst/>
              <a:gdLst/>
              <a:ahLst/>
              <a:cxnLst/>
              <a:rect l="l" t="t" r="r" b="b"/>
              <a:pathLst>
                <a:path w="1106" h="2675" extrusionOk="0">
                  <a:moveTo>
                    <a:pt x="1100" y="1"/>
                  </a:moveTo>
                  <a:cubicBezTo>
                    <a:pt x="1100" y="1"/>
                    <a:pt x="1100" y="1"/>
                    <a:pt x="1099" y="1"/>
                  </a:cubicBezTo>
                  <a:cubicBezTo>
                    <a:pt x="1075" y="6"/>
                    <a:pt x="1046" y="35"/>
                    <a:pt x="1025" y="76"/>
                  </a:cubicBezTo>
                  <a:cubicBezTo>
                    <a:pt x="1007" y="113"/>
                    <a:pt x="991" y="149"/>
                    <a:pt x="978" y="184"/>
                  </a:cubicBezTo>
                  <a:cubicBezTo>
                    <a:pt x="963" y="223"/>
                    <a:pt x="942" y="257"/>
                    <a:pt x="921" y="298"/>
                  </a:cubicBezTo>
                  <a:cubicBezTo>
                    <a:pt x="900" y="342"/>
                    <a:pt x="875" y="384"/>
                    <a:pt x="849" y="428"/>
                  </a:cubicBezTo>
                  <a:cubicBezTo>
                    <a:pt x="799" y="514"/>
                    <a:pt x="737" y="579"/>
                    <a:pt x="685" y="662"/>
                  </a:cubicBezTo>
                  <a:cubicBezTo>
                    <a:pt x="633" y="736"/>
                    <a:pt x="609" y="840"/>
                    <a:pt x="549" y="922"/>
                  </a:cubicBezTo>
                  <a:cubicBezTo>
                    <a:pt x="482" y="1021"/>
                    <a:pt x="424" y="1129"/>
                    <a:pt x="382" y="1253"/>
                  </a:cubicBezTo>
                  <a:cubicBezTo>
                    <a:pt x="266" y="1641"/>
                    <a:pt x="146" y="2040"/>
                    <a:pt x="23" y="2456"/>
                  </a:cubicBezTo>
                  <a:cubicBezTo>
                    <a:pt x="0" y="2540"/>
                    <a:pt x="7" y="2600"/>
                    <a:pt x="13" y="2652"/>
                  </a:cubicBezTo>
                  <a:cubicBezTo>
                    <a:pt x="15" y="2668"/>
                    <a:pt x="20" y="2675"/>
                    <a:pt x="28" y="2675"/>
                  </a:cubicBezTo>
                  <a:cubicBezTo>
                    <a:pt x="44" y="2675"/>
                    <a:pt x="71" y="2642"/>
                    <a:pt x="86" y="2594"/>
                  </a:cubicBezTo>
                  <a:cubicBezTo>
                    <a:pt x="114" y="2499"/>
                    <a:pt x="147" y="2406"/>
                    <a:pt x="148" y="2406"/>
                  </a:cubicBezTo>
                  <a:lnTo>
                    <a:pt x="148" y="2406"/>
                  </a:lnTo>
                  <a:cubicBezTo>
                    <a:pt x="148" y="2406"/>
                    <a:pt x="148" y="2407"/>
                    <a:pt x="148" y="2409"/>
                  </a:cubicBezTo>
                  <a:cubicBezTo>
                    <a:pt x="203" y="2237"/>
                    <a:pt x="221" y="2185"/>
                    <a:pt x="234" y="2133"/>
                  </a:cubicBezTo>
                  <a:cubicBezTo>
                    <a:pt x="390" y="1595"/>
                    <a:pt x="591" y="1099"/>
                    <a:pt x="784" y="639"/>
                  </a:cubicBezTo>
                  <a:cubicBezTo>
                    <a:pt x="833" y="534"/>
                    <a:pt x="896" y="425"/>
                    <a:pt x="950" y="316"/>
                  </a:cubicBezTo>
                  <a:cubicBezTo>
                    <a:pt x="994" y="238"/>
                    <a:pt x="1039" y="167"/>
                    <a:pt x="1080" y="90"/>
                  </a:cubicBezTo>
                  <a:cubicBezTo>
                    <a:pt x="1090" y="74"/>
                    <a:pt x="1094" y="55"/>
                    <a:pt x="1098" y="40"/>
                  </a:cubicBezTo>
                  <a:cubicBezTo>
                    <a:pt x="1101" y="24"/>
                    <a:pt x="1106" y="1"/>
                    <a:pt x="1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22235" y="3380343"/>
              <a:ext cx="92408" cy="71387"/>
            </a:xfrm>
            <a:custGeom>
              <a:avLst/>
              <a:gdLst/>
              <a:ahLst/>
              <a:cxnLst/>
              <a:rect l="l" t="t" r="r" b="b"/>
              <a:pathLst>
                <a:path w="1710" h="1321" extrusionOk="0">
                  <a:moveTo>
                    <a:pt x="1710" y="1"/>
                  </a:moveTo>
                  <a:cubicBezTo>
                    <a:pt x="1689" y="7"/>
                    <a:pt x="1668" y="14"/>
                    <a:pt x="1648" y="22"/>
                  </a:cubicBezTo>
                  <a:lnTo>
                    <a:pt x="1497" y="81"/>
                  </a:lnTo>
                  <a:lnTo>
                    <a:pt x="1346" y="155"/>
                  </a:lnTo>
                  <a:lnTo>
                    <a:pt x="1346" y="157"/>
                  </a:lnTo>
                  <a:cubicBezTo>
                    <a:pt x="1280" y="188"/>
                    <a:pt x="1242" y="220"/>
                    <a:pt x="1228" y="253"/>
                  </a:cubicBezTo>
                  <a:cubicBezTo>
                    <a:pt x="1208" y="295"/>
                    <a:pt x="1158" y="350"/>
                    <a:pt x="1075" y="397"/>
                  </a:cubicBezTo>
                  <a:cubicBezTo>
                    <a:pt x="997" y="443"/>
                    <a:pt x="918" y="491"/>
                    <a:pt x="843" y="537"/>
                  </a:cubicBezTo>
                  <a:cubicBezTo>
                    <a:pt x="733" y="599"/>
                    <a:pt x="620" y="660"/>
                    <a:pt x="521" y="743"/>
                  </a:cubicBezTo>
                  <a:lnTo>
                    <a:pt x="369" y="862"/>
                  </a:lnTo>
                  <a:cubicBezTo>
                    <a:pt x="318" y="901"/>
                    <a:pt x="273" y="949"/>
                    <a:pt x="224" y="991"/>
                  </a:cubicBezTo>
                  <a:cubicBezTo>
                    <a:pt x="156" y="1055"/>
                    <a:pt x="86" y="1118"/>
                    <a:pt x="36" y="1191"/>
                  </a:cubicBezTo>
                  <a:cubicBezTo>
                    <a:pt x="13" y="1220"/>
                    <a:pt x="0" y="1259"/>
                    <a:pt x="5" y="1272"/>
                  </a:cubicBezTo>
                  <a:cubicBezTo>
                    <a:pt x="15" y="1295"/>
                    <a:pt x="39" y="1305"/>
                    <a:pt x="60" y="1318"/>
                  </a:cubicBezTo>
                  <a:cubicBezTo>
                    <a:pt x="63" y="1319"/>
                    <a:pt x="67" y="1320"/>
                    <a:pt x="71" y="1320"/>
                  </a:cubicBezTo>
                  <a:cubicBezTo>
                    <a:pt x="101" y="1320"/>
                    <a:pt x="152" y="1280"/>
                    <a:pt x="182" y="1232"/>
                  </a:cubicBezTo>
                  <a:cubicBezTo>
                    <a:pt x="213" y="1186"/>
                    <a:pt x="245" y="1139"/>
                    <a:pt x="270" y="1097"/>
                  </a:cubicBezTo>
                  <a:cubicBezTo>
                    <a:pt x="304" y="1037"/>
                    <a:pt x="348" y="969"/>
                    <a:pt x="426" y="909"/>
                  </a:cubicBezTo>
                  <a:cubicBezTo>
                    <a:pt x="517" y="839"/>
                    <a:pt x="609" y="769"/>
                    <a:pt x="669" y="724"/>
                  </a:cubicBezTo>
                  <a:cubicBezTo>
                    <a:pt x="744" y="681"/>
                    <a:pt x="814" y="639"/>
                    <a:pt x="879" y="595"/>
                  </a:cubicBezTo>
                  <a:cubicBezTo>
                    <a:pt x="911" y="573"/>
                    <a:pt x="944" y="550"/>
                    <a:pt x="974" y="529"/>
                  </a:cubicBezTo>
                  <a:cubicBezTo>
                    <a:pt x="1007" y="509"/>
                    <a:pt x="1038" y="490"/>
                    <a:pt x="1070" y="472"/>
                  </a:cubicBezTo>
                  <a:cubicBezTo>
                    <a:pt x="1132" y="433"/>
                    <a:pt x="1190" y="392"/>
                    <a:pt x="1247" y="350"/>
                  </a:cubicBezTo>
                  <a:cubicBezTo>
                    <a:pt x="1307" y="314"/>
                    <a:pt x="1366" y="280"/>
                    <a:pt x="1424" y="245"/>
                  </a:cubicBezTo>
                  <a:cubicBezTo>
                    <a:pt x="1431" y="241"/>
                    <a:pt x="1431" y="228"/>
                    <a:pt x="1427" y="223"/>
                  </a:cubicBezTo>
                  <a:cubicBezTo>
                    <a:pt x="1395" y="168"/>
                    <a:pt x="1403" y="158"/>
                    <a:pt x="1523" y="95"/>
                  </a:cubicBezTo>
                  <a:cubicBezTo>
                    <a:pt x="1587" y="68"/>
                    <a:pt x="1687" y="58"/>
                    <a:pt x="1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44149" y="3371319"/>
              <a:ext cx="5242" cy="1783"/>
            </a:xfrm>
            <a:custGeom>
              <a:avLst/>
              <a:gdLst/>
              <a:ahLst/>
              <a:cxnLst/>
              <a:rect l="l" t="t" r="r" b="b"/>
              <a:pathLst>
                <a:path w="97" h="33" extrusionOk="0">
                  <a:moveTo>
                    <a:pt x="80" y="0"/>
                  </a:moveTo>
                  <a:cubicBezTo>
                    <a:pt x="67" y="0"/>
                    <a:pt x="48" y="3"/>
                    <a:pt x="38" y="7"/>
                  </a:cubicBezTo>
                  <a:cubicBezTo>
                    <a:pt x="0" y="23"/>
                    <a:pt x="0" y="32"/>
                    <a:pt x="35" y="32"/>
                  </a:cubicBezTo>
                  <a:cubicBezTo>
                    <a:pt x="41" y="32"/>
                    <a:pt x="46" y="32"/>
                    <a:pt x="53" y="32"/>
                  </a:cubicBezTo>
                  <a:cubicBezTo>
                    <a:pt x="64" y="30"/>
                    <a:pt x="82" y="22"/>
                    <a:pt x="97" y="17"/>
                  </a:cubicBezTo>
                  <a:cubicBezTo>
                    <a:pt x="94" y="10"/>
                    <a:pt x="97" y="1"/>
                    <a:pt x="87" y="1"/>
                  </a:cubicBezTo>
                  <a:cubicBezTo>
                    <a:pt x="85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82623" y="3448704"/>
              <a:ext cx="29560" cy="35072"/>
            </a:xfrm>
            <a:custGeom>
              <a:avLst/>
              <a:gdLst/>
              <a:ahLst/>
              <a:cxnLst/>
              <a:rect l="l" t="t" r="r" b="b"/>
              <a:pathLst>
                <a:path w="547" h="649" extrusionOk="0">
                  <a:moveTo>
                    <a:pt x="546" y="1"/>
                  </a:moveTo>
                  <a:cubicBezTo>
                    <a:pt x="498" y="43"/>
                    <a:pt x="454" y="90"/>
                    <a:pt x="410" y="137"/>
                  </a:cubicBezTo>
                  <a:lnTo>
                    <a:pt x="275" y="277"/>
                  </a:lnTo>
                  <a:cubicBezTo>
                    <a:pt x="184" y="369"/>
                    <a:pt x="111" y="478"/>
                    <a:pt x="35" y="582"/>
                  </a:cubicBezTo>
                  <a:cubicBezTo>
                    <a:pt x="6" y="624"/>
                    <a:pt x="1" y="648"/>
                    <a:pt x="10" y="648"/>
                  </a:cubicBezTo>
                  <a:cubicBezTo>
                    <a:pt x="12" y="648"/>
                    <a:pt x="15" y="647"/>
                    <a:pt x="19" y="644"/>
                  </a:cubicBezTo>
                  <a:cubicBezTo>
                    <a:pt x="32" y="634"/>
                    <a:pt x="51" y="619"/>
                    <a:pt x="64" y="603"/>
                  </a:cubicBezTo>
                  <a:cubicBezTo>
                    <a:pt x="154" y="506"/>
                    <a:pt x="220" y="397"/>
                    <a:pt x="305" y="298"/>
                  </a:cubicBezTo>
                  <a:lnTo>
                    <a:pt x="423" y="147"/>
                  </a:lnTo>
                  <a:cubicBezTo>
                    <a:pt x="462" y="97"/>
                    <a:pt x="503" y="46"/>
                    <a:pt x="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/>
          <p:nvPr/>
        </p:nvSpPr>
        <p:spPr>
          <a:xfrm>
            <a:off x="-332270" y="12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83" name="Google Shape;83;p3"/>
          <p:cNvGrpSpPr/>
          <p:nvPr/>
        </p:nvGrpSpPr>
        <p:grpSpPr>
          <a:xfrm>
            <a:off x="53455" y="1650103"/>
            <a:ext cx="666540" cy="586203"/>
            <a:chOff x="6617825" y="1935925"/>
            <a:chExt cx="240750" cy="211725"/>
          </a:xfrm>
        </p:grpSpPr>
        <p:sp>
          <p:nvSpPr>
            <p:cNvPr id="84" name="Google Shape;84;p3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 rot="1542560">
            <a:off x="3069169" y="3943575"/>
            <a:ext cx="1864139" cy="2377147"/>
            <a:chOff x="1581475" y="2998500"/>
            <a:chExt cx="556325" cy="709425"/>
          </a:xfrm>
        </p:grpSpPr>
        <p:sp>
          <p:nvSpPr>
            <p:cNvPr id="94" name="Google Shape;94;p3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3" name="Google Shape;123;p3"/>
          <p:cNvPicPr preferRelativeResize="0"/>
          <p:nvPr/>
        </p:nvPicPr>
        <p:blipFill rotWithShape="1">
          <a:blip r:embed="rId2">
            <a:alphaModFix/>
          </a:blip>
          <a:srcRect l="65333" t="20460" b="16292"/>
          <a:stretch/>
        </p:blipFill>
        <p:spPr>
          <a:xfrm rot="5400000" flipH="1">
            <a:off x="6751087" y="2434259"/>
            <a:ext cx="2442527" cy="29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432075" y="2491325"/>
            <a:ext cx="6279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861125" y="1102325"/>
            <a:ext cx="1421700" cy="1312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1432075" y="3405725"/>
            <a:ext cx="6279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7"/>
          <p:cNvPicPr preferRelativeResize="0"/>
          <p:nvPr/>
        </p:nvPicPr>
        <p:blipFill rotWithShape="1">
          <a:blip r:embed="rId2">
            <a:alphaModFix/>
          </a:blip>
          <a:srcRect l="8921" t="-2220" r="20496" b="2219"/>
          <a:stretch/>
        </p:blipFill>
        <p:spPr>
          <a:xfrm>
            <a:off x="3858275" y="-842275"/>
            <a:ext cx="5447200" cy="5143500"/>
          </a:xfrm>
          <a:prstGeom prst="flowChartOnlineStorage">
            <a:avLst/>
          </a:prstGeom>
          <a:noFill/>
          <a:ln>
            <a:noFill/>
          </a:ln>
        </p:spPr>
      </p:pic>
      <p:grpSp>
        <p:nvGrpSpPr>
          <p:cNvPr id="260" name="Google Shape;260;p7"/>
          <p:cNvGrpSpPr/>
          <p:nvPr/>
        </p:nvGrpSpPr>
        <p:grpSpPr>
          <a:xfrm rot="5144004">
            <a:off x="7609277" y="259463"/>
            <a:ext cx="2900767" cy="2688670"/>
            <a:chOff x="6256995" y="351334"/>
            <a:chExt cx="2000089" cy="1853847"/>
          </a:xfrm>
        </p:grpSpPr>
        <p:sp>
          <p:nvSpPr>
            <p:cNvPr id="261" name="Google Shape;261;p7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7"/>
          <p:cNvSpPr/>
          <p:nvPr/>
        </p:nvSpPr>
        <p:spPr>
          <a:xfrm>
            <a:off x="-414107" y="3259212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274" name="Google Shape;274;p7"/>
          <p:cNvGrpSpPr/>
          <p:nvPr/>
        </p:nvGrpSpPr>
        <p:grpSpPr>
          <a:xfrm>
            <a:off x="5" y="3610753"/>
            <a:ext cx="666540" cy="586203"/>
            <a:chOff x="6617825" y="1935925"/>
            <a:chExt cx="240750" cy="211725"/>
          </a:xfrm>
        </p:grpSpPr>
        <p:sp>
          <p:nvSpPr>
            <p:cNvPr id="275" name="Google Shape;275;p7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7"/>
          <p:cNvGrpSpPr/>
          <p:nvPr/>
        </p:nvGrpSpPr>
        <p:grpSpPr>
          <a:xfrm rot="2700000">
            <a:off x="-1732792" y="-804293"/>
            <a:ext cx="2900681" cy="2688590"/>
            <a:chOff x="6256995" y="351334"/>
            <a:chExt cx="2000089" cy="1853847"/>
          </a:xfrm>
        </p:grpSpPr>
        <p:sp>
          <p:nvSpPr>
            <p:cNvPr id="285" name="Google Shape;285;p7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7"/>
          <p:cNvSpPr txBox="1">
            <a:spLocks noGrp="1"/>
          </p:cNvSpPr>
          <p:nvPr>
            <p:ph type="title"/>
          </p:nvPr>
        </p:nvSpPr>
        <p:spPr>
          <a:xfrm>
            <a:off x="3843675" y="1836450"/>
            <a:ext cx="4144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"/>
          <p:cNvSpPr>
            <a:spLocks noGrp="1"/>
          </p:cNvSpPr>
          <p:nvPr>
            <p:ph type="pic" idx="2"/>
          </p:nvPr>
        </p:nvSpPr>
        <p:spPr>
          <a:xfrm>
            <a:off x="1155825" y="887850"/>
            <a:ext cx="2384400" cy="336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99" name="Google Shape;299;p7"/>
          <p:cNvSpPr txBox="1">
            <a:spLocks noGrp="1"/>
          </p:cNvSpPr>
          <p:nvPr>
            <p:ph type="subTitle" idx="1"/>
          </p:nvPr>
        </p:nvSpPr>
        <p:spPr>
          <a:xfrm>
            <a:off x="3843675" y="2381550"/>
            <a:ext cx="4144500" cy="10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8"/>
          <p:cNvPicPr preferRelativeResize="0"/>
          <p:nvPr/>
        </p:nvPicPr>
        <p:blipFill rotWithShape="1">
          <a:blip r:embed="rId2">
            <a:alphaModFix/>
          </a:blip>
          <a:srcRect l="8921" t="-2220" r="20496" b="2219"/>
          <a:stretch/>
        </p:blipFill>
        <p:spPr>
          <a:xfrm>
            <a:off x="1386800" y="-2279400"/>
            <a:ext cx="5447200" cy="5143500"/>
          </a:xfrm>
          <a:prstGeom prst="flowChartOnlineStorage">
            <a:avLst/>
          </a:prstGeom>
          <a:noFill/>
          <a:ln>
            <a:noFill/>
          </a:ln>
        </p:spPr>
      </p:pic>
      <p:pic>
        <p:nvPicPr>
          <p:cNvPr id="302" name="Google Shape;302;p8"/>
          <p:cNvPicPr preferRelativeResize="0"/>
          <p:nvPr/>
        </p:nvPicPr>
        <p:blipFill rotWithShape="1">
          <a:blip r:embed="rId2">
            <a:alphaModFix/>
          </a:blip>
          <a:srcRect l="8921" t="-2218" r="20496" b="59146"/>
          <a:stretch/>
        </p:blipFill>
        <p:spPr>
          <a:xfrm>
            <a:off x="3413025" y="2944100"/>
            <a:ext cx="5447200" cy="2215400"/>
          </a:xfrm>
          <a:prstGeom prst="flowChartOnlineStorage">
            <a:avLst/>
          </a:prstGeom>
          <a:noFill/>
          <a:ln>
            <a:noFill/>
          </a:ln>
        </p:spPr>
      </p:pic>
      <p:pic>
        <p:nvPicPr>
          <p:cNvPr id="303" name="Google Shape;303;p8"/>
          <p:cNvPicPr preferRelativeResize="0"/>
          <p:nvPr/>
        </p:nvPicPr>
        <p:blipFill rotWithShape="1">
          <a:blip r:embed="rId3">
            <a:alphaModFix/>
          </a:blip>
          <a:srcRect l="65333" t="20460" b="16292"/>
          <a:stretch/>
        </p:blipFill>
        <p:spPr>
          <a:xfrm rot="-5400000">
            <a:off x="1145437" y="2430734"/>
            <a:ext cx="2442527" cy="297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8"/>
          <p:cNvGrpSpPr/>
          <p:nvPr/>
        </p:nvGrpSpPr>
        <p:grpSpPr>
          <a:xfrm flipH="1">
            <a:off x="7235552" y="-805970"/>
            <a:ext cx="2606516" cy="2415934"/>
            <a:chOff x="6256995" y="351334"/>
            <a:chExt cx="2000089" cy="1853847"/>
          </a:xfrm>
        </p:grpSpPr>
        <p:sp>
          <p:nvSpPr>
            <p:cNvPr id="305" name="Google Shape;305;p8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rgbClr val="1B1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8"/>
          <p:cNvGrpSpPr/>
          <p:nvPr/>
        </p:nvGrpSpPr>
        <p:grpSpPr>
          <a:xfrm rot="4499945">
            <a:off x="-321380" y="3657204"/>
            <a:ext cx="1864128" cy="2377134"/>
            <a:chOff x="1581475" y="2998500"/>
            <a:chExt cx="556325" cy="709425"/>
          </a:xfrm>
        </p:grpSpPr>
        <p:sp>
          <p:nvSpPr>
            <p:cNvPr id="318" name="Google Shape;318;p8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8"/>
          <p:cNvSpPr txBox="1">
            <a:spLocks noGrp="1"/>
          </p:cNvSpPr>
          <p:nvPr>
            <p:ph type="title"/>
          </p:nvPr>
        </p:nvSpPr>
        <p:spPr>
          <a:xfrm>
            <a:off x="1126000" y="1307100"/>
            <a:ext cx="6891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"/>
          <p:cNvSpPr txBox="1">
            <a:spLocks noGrp="1"/>
          </p:cNvSpPr>
          <p:nvPr>
            <p:ph type="title"/>
          </p:nvPr>
        </p:nvSpPr>
        <p:spPr>
          <a:xfrm>
            <a:off x="719950" y="3779663"/>
            <a:ext cx="7704000" cy="78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"/>
          <p:cNvSpPr/>
          <p:nvPr/>
        </p:nvSpPr>
        <p:spPr>
          <a:xfrm>
            <a:off x="7937826" y="2495277"/>
            <a:ext cx="3112254" cy="3324449"/>
          </a:xfrm>
          <a:custGeom>
            <a:avLst/>
            <a:gdLst/>
            <a:ahLst/>
            <a:cxnLst/>
            <a:rect l="l" t="t" r="r" b="b"/>
            <a:pathLst>
              <a:path w="29950" h="31992" extrusionOk="0">
                <a:moveTo>
                  <a:pt x="20446" y="0"/>
                </a:moveTo>
                <a:cubicBezTo>
                  <a:pt x="20192" y="0"/>
                  <a:pt x="19937" y="14"/>
                  <a:pt x="19681" y="43"/>
                </a:cubicBezTo>
                <a:cubicBezTo>
                  <a:pt x="17848" y="249"/>
                  <a:pt x="16971" y="220"/>
                  <a:pt x="15822" y="1662"/>
                </a:cubicBezTo>
                <a:cubicBezTo>
                  <a:pt x="15442" y="4799"/>
                  <a:pt x="13578" y="7723"/>
                  <a:pt x="10894" y="9394"/>
                </a:cubicBezTo>
                <a:cubicBezTo>
                  <a:pt x="9087" y="10519"/>
                  <a:pt x="6966" y="11086"/>
                  <a:pt x="5206" y="12284"/>
                </a:cubicBezTo>
                <a:cubicBezTo>
                  <a:pt x="1356" y="14901"/>
                  <a:pt x="1" y="20435"/>
                  <a:pt x="1816" y="24721"/>
                </a:cubicBezTo>
                <a:cubicBezTo>
                  <a:pt x="3631" y="29008"/>
                  <a:pt x="8215" y="31830"/>
                  <a:pt x="12867" y="31984"/>
                </a:cubicBezTo>
                <a:cubicBezTo>
                  <a:pt x="13013" y="31989"/>
                  <a:pt x="13159" y="31991"/>
                  <a:pt x="13305" y="31991"/>
                </a:cubicBezTo>
                <a:cubicBezTo>
                  <a:pt x="17806" y="31991"/>
                  <a:pt x="22179" y="29708"/>
                  <a:pt x="25095" y="26270"/>
                </a:cubicBezTo>
                <a:cubicBezTo>
                  <a:pt x="28107" y="22721"/>
                  <a:pt x="29635" y="18053"/>
                  <a:pt x="29821" y="13401"/>
                </a:cubicBezTo>
                <a:cubicBezTo>
                  <a:pt x="29950" y="10223"/>
                  <a:pt x="29441" y="6919"/>
                  <a:pt x="27707" y="4251"/>
                </a:cubicBezTo>
                <a:cubicBezTo>
                  <a:pt x="26113" y="1801"/>
                  <a:pt x="23338" y="0"/>
                  <a:pt x="204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3"/>
          <p:cNvGrpSpPr/>
          <p:nvPr/>
        </p:nvGrpSpPr>
        <p:grpSpPr>
          <a:xfrm rot="-5144004" flipH="1">
            <a:off x="1393727" y="-334262"/>
            <a:ext cx="2900767" cy="2688670"/>
            <a:chOff x="6256995" y="351334"/>
            <a:chExt cx="2000089" cy="1853847"/>
          </a:xfrm>
        </p:grpSpPr>
        <p:sp>
          <p:nvSpPr>
            <p:cNvPr id="477" name="Google Shape;477;p13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9" name="Google Shape;489;p13"/>
          <p:cNvPicPr preferRelativeResize="0"/>
          <p:nvPr/>
        </p:nvPicPr>
        <p:blipFill rotWithShape="1">
          <a:blip r:embed="rId2">
            <a:alphaModFix/>
          </a:blip>
          <a:srcRect l="70326" t="20460" r="5068" b="16292"/>
          <a:stretch/>
        </p:blipFill>
        <p:spPr>
          <a:xfrm rot="-5400000">
            <a:off x="4074849" y="2791574"/>
            <a:ext cx="1733601" cy="29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3"/>
          <p:cNvSpPr/>
          <p:nvPr/>
        </p:nvSpPr>
        <p:spPr>
          <a:xfrm>
            <a:off x="-414107" y="12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pic>
        <p:nvPicPr>
          <p:cNvPr id="491" name="Google Shape;491;p13"/>
          <p:cNvPicPr preferRelativeResize="0"/>
          <p:nvPr/>
        </p:nvPicPr>
        <p:blipFill rotWithShape="1">
          <a:blip r:embed="rId3">
            <a:alphaModFix/>
          </a:blip>
          <a:srcRect l="8921" t="-2220" r="20496" b="2219"/>
          <a:stretch/>
        </p:blipFill>
        <p:spPr>
          <a:xfrm>
            <a:off x="-1987800" y="1870650"/>
            <a:ext cx="5447200" cy="5143500"/>
          </a:xfrm>
          <a:prstGeom prst="flowChartOnlineStorage">
            <a:avLst/>
          </a:prstGeom>
          <a:noFill/>
          <a:ln>
            <a:noFill/>
          </a:ln>
        </p:spPr>
      </p:pic>
      <p:sp>
        <p:nvSpPr>
          <p:cNvPr id="492" name="Google Shape;492;p13"/>
          <p:cNvSpPr txBox="1">
            <a:spLocks noGrp="1"/>
          </p:cNvSpPr>
          <p:nvPr>
            <p:ph type="title"/>
          </p:nvPr>
        </p:nvSpPr>
        <p:spPr>
          <a:xfrm>
            <a:off x="2330725" y="1691713"/>
            <a:ext cx="37368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2" hasCustomPrompt="1"/>
          </p:nvPr>
        </p:nvSpPr>
        <p:spPr>
          <a:xfrm>
            <a:off x="717275" y="1761000"/>
            <a:ext cx="1417200" cy="1316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"/>
          </p:nvPr>
        </p:nvSpPr>
        <p:spPr>
          <a:xfrm>
            <a:off x="2330725" y="2506788"/>
            <a:ext cx="2669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4"/>
          <p:cNvGrpSpPr/>
          <p:nvPr/>
        </p:nvGrpSpPr>
        <p:grpSpPr>
          <a:xfrm rot="4499945">
            <a:off x="-321380" y="3657204"/>
            <a:ext cx="1864128" cy="2377134"/>
            <a:chOff x="1581475" y="2998500"/>
            <a:chExt cx="556325" cy="709425"/>
          </a:xfrm>
        </p:grpSpPr>
        <p:sp>
          <p:nvSpPr>
            <p:cNvPr id="497" name="Google Shape;497;p14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6" name="Google Shape;526;p14"/>
          <p:cNvPicPr preferRelativeResize="0"/>
          <p:nvPr/>
        </p:nvPicPr>
        <p:blipFill rotWithShape="1">
          <a:blip r:embed="rId2">
            <a:alphaModFix/>
          </a:blip>
          <a:srcRect l="65333" t="20462" b="39950"/>
          <a:stretch/>
        </p:blipFill>
        <p:spPr>
          <a:xfrm rot="5400000" flipH="1">
            <a:off x="7458212" y="2992699"/>
            <a:ext cx="2442527" cy="1859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14"/>
          <p:cNvGrpSpPr/>
          <p:nvPr/>
        </p:nvGrpSpPr>
        <p:grpSpPr>
          <a:xfrm>
            <a:off x="2623420" y="1815005"/>
            <a:ext cx="4966085" cy="5396745"/>
            <a:chOff x="3812850" y="3078044"/>
            <a:chExt cx="2724427" cy="2960689"/>
          </a:xfrm>
        </p:grpSpPr>
        <p:sp>
          <p:nvSpPr>
            <p:cNvPr id="528" name="Google Shape;528;p14"/>
            <p:cNvSpPr/>
            <p:nvPr/>
          </p:nvSpPr>
          <p:spPr>
            <a:xfrm>
              <a:off x="4329472" y="3722578"/>
              <a:ext cx="919" cy="4864"/>
            </a:xfrm>
            <a:custGeom>
              <a:avLst/>
              <a:gdLst/>
              <a:ahLst/>
              <a:cxnLst/>
              <a:rect l="l" t="t" r="r" b="b"/>
              <a:pathLst>
                <a:path w="17" h="90" extrusionOk="0">
                  <a:moveTo>
                    <a:pt x="17" y="0"/>
                  </a:moveTo>
                  <a:lnTo>
                    <a:pt x="1" y="90"/>
                  </a:lnTo>
                  <a:lnTo>
                    <a:pt x="12" y="9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287159" y="5238616"/>
              <a:ext cx="20157" cy="37342"/>
            </a:xfrm>
            <a:custGeom>
              <a:avLst/>
              <a:gdLst/>
              <a:ahLst/>
              <a:cxnLst/>
              <a:rect l="l" t="t" r="r" b="b"/>
              <a:pathLst>
                <a:path w="373" h="691" extrusionOk="0">
                  <a:moveTo>
                    <a:pt x="373" y="0"/>
                  </a:moveTo>
                  <a:lnTo>
                    <a:pt x="373" y="0"/>
                  </a:lnTo>
                  <a:cubicBezTo>
                    <a:pt x="342" y="49"/>
                    <a:pt x="305" y="95"/>
                    <a:pt x="277" y="147"/>
                  </a:cubicBezTo>
                  <a:cubicBezTo>
                    <a:pt x="178" y="324"/>
                    <a:pt x="85" y="505"/>
                    <a:pt x="3" y="684"/>
                  </a:cubicBezTo>
                  <a:cubicBezTo>
                    <a:pt x="0" y="688"/>
                    <a:pt x="5" y="690"/>
                    <a:pt x="8" y="690"/>
                  </a:cubicBezTo>
                  <a:cubicBezTo>
                    <a:pt x="9" y="690"/>
                    <a:pt x="10" y="690"/>
                    <a:pt x="11" y="689"/>
                  </a:cubicBezTo>
                  <a:cubicBezTo>
                    <a:pt x="100" y="551"/>
                    <a:pt x="180" y="406"/>
                    <a:pt x="233" y="315"/>
                  </a:cubicBezTo>
                  <a:cubicBezTo>
                    <a:pt x="277" y="229"/>
                    <a:pt x="295" y="197"/>
                    <a:pt x="308" y="169"/>
                  </a:cubicBezTo>
                  <a:cubicBezTo>
                    <a:pt x="331" y="113"/>
                    <a:pt x="352" y="57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6340732" y="5965940"/>
              <a:ext cx="1675" cy="3891"/>
            </a:xfrm>
            <a:custGeom>
              <a:avLst/>
              <a:gdLst/>
              <a:ahLst/>
              <a:cxnLst/>
              <a:rect l="l" t="t" r="r" b="b"/>
              <a:pathLst>
                <a:path w="31" h="72" extrusionOk="0">
                  <a:moveTo>
                    <a:pt x="30" y="0"/>
                  </a:moveTo>
                  <a:lnTo>
                    <a:pt x="1" y="52"/>
                  </a:lnTo>
                  <a:cubicBezTo>
                    <a:pt x="2" y="57"/>
                    <a:pt x="1" y="65"/>
                    <a:pt x="1" y="72"/>
                  </a:cubicBezTo>
                  <a:lnTo>
                    <a:pt x="17" y="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6209306" y="4932047"/>
              <a:ext cx="6377" cy="9619"/>
            </a:xfrm>
            <a:custGeom>
              <a:avLst/>
              <a:gdLst/>
              <a:ahLst/>
              <a:cxnLst/>
              <a:rect l="l" t="t" r="r" b="b"/>
              <a:pathLst>
                <a:path w="118" h="178" extrusionOk="0">
                  <a:moveTo>
                    <a:pt x="1" y="0"/>
                  </a:moveTo>
                  <a:cubicBezTo>
                    <a:pt x="4" y="13"/>
                    <a:pt x="4" y="25"/>
                    <a:pt x="12" y="39"/>
                  </a:cubicBezTo>
                  <a:cubicBezTo>
                    <a:pt x="27" y="64"/>
                    <a:pt x="48" y="93"/>
                    <a:pt x="65" y="116"/>
                  </a:cubicBezTo>
                  <a:cubicBezTo>
                    <a:pt x="82" y="138"/>
                    <a:pt x="101" y="156"/>
                    <a:pt x="117" y="177"/>
                  </a:cubicBezTo>
                  <a:cubicBezTo>
                    <a:pt x="114" y="164"/>
                    <a:pt x="116" y="146"/>
                    <a:pt x="109" y="138"/>
                  </a:cubicBezTo>
                  <a:cubicBezTo>
                    <a:pt x="77" y="88"/>
                    <a:pt x="36" y="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3812850" y="3078044"/>
              <a:ext cx="2724427" cy="2960689"/>
            </a:xfrm>
            <a:custGeom>
              <a:avLst/>
              <a:gdLst/>
              <a:ahLst/>
              <a:cxnLst/>
              <a:rect l="l" t="t" r="r" b="b"/>
              <a:pathLst>
                <a:path w="50415" h="54787" extrusionOk="0">
                  <a:moveTo>
                    <a:pt x="21452" y="6285"/>
                  </a:moveTo>
                  <a:lnTo>
                    <a:pt x="21474" y="6308"/>
                  </a:lnTo>
                  <a:lnTo>
                    <a:pt x="21449" y="6303"/>
                  </a:lnTo>
                  <a:lnTo>
                    <a:pt x="21452" y="6285"/>
                  </a:lnTo>
                  <a:close/>
                  <a:moveTo>
                    <a:pt x="14651" y="9170"/>
                  </a:moveTo>
                  <a:cubicBezTo>
                    <a:pt x="14654" y="9170"/>
                    <a:pt x="14646" y="9195"/>
                    <a:pt x="14628" y="9243"/>
                  </a:cubicBezTo>
                  <a:lnTo>
                    <a:pt x="14599" y="9299"/>
                  </a:lnTo>
                  <a:cubicBezTo>
                    <a:pt x="14605" y="9274"/>
                    <a:pt x="14612" y="9247"/>
                    <a:pt x="14622" y="9227"/>
                  </a:cubicBezTo>
                  <a:cubicBezTo>
                    <a:pt x="14639" y="9189"/>
                    <a:pt x="14649" y="9170"/>
                    <a:pt x="14651" y="9170"/>
                  </a:cubicBezTo>
                  <a:close/>
                  <a:moveTo>
                    <a:pt x="14518" y="10385"/>
                  </a:moveTo>
                  <a:lnTo>
                    <a:pt x="14529" y="10396"/>
                  </a:lnTo>
                  <a:lnTo>
                    <a:pt x="14505" y="10458"/>
                  </a:lnTo>
                  <a:lnTo>
                    <a:pt x="14518" y="10385"/>
                  </a:lnTo>
                  <a:close/>
                  <a:moveTo>
                    <a:pt x="14373" y="10017"/>
                  </a:moveTo>
                  <a:cubicBezTo>
                    <a:pt x="14388" y="10017"/>
                    <a:pt x="14390" y="10053"/>
                    <a:pt x="14372" y="10122"/>
                  </a:cubicBezTo>
                  <a:cubicBezTo>
                    <a:pt x="14313" y="10320"/>
                    <a:pt x="14269" y="10529"/>
                    <a:pt x="14217" y="10732"/>
                  </a:cubicBezTo>
                  <a:cubicBezTo>
                    <a:pt x="14183" y="10911"/>
                    <a:pt x="14154" y="11091"/>
                    <a:pt x="14102" y="11263"/>
                  </a:cubicBezTo>
                  <a:cubicBezTo>
                    <a:pt x="14098" y="11276"/>
                    <a:pt x="14088" y="11293"/>
                    <a:pt x="14084" y="11293"/>
                  </a:cubicBezTo>
                  <a:cubicBezTo>
                    <a:pt x="14083" y="11293"/>
                    <a:pt x="14083" y="11293"/>
                    <a:pt x="14083" y="11293"/>
                  </a:cubicBezTo>
                  <a:cubicBezTo>
                    <a:pt x="14076" y="11286"/>
                    <a:pt x="14066" y="11268"/>
                    <a:pt x="14070" y="11249"/>
                  </a:cubicBezTo>
                  <a:cubicBezTo>
                    <a:pt x="14109" y="10982"/>
                    <a:pt x="14148" y="10714"/>
                    <a:pt x="14206" y="10453"/>
                  </a:cubicBezTo>
                  <a:cubicBezTo>
                    <a:pt x="14229" y="10339"/>
                    <a:pt x="14271" y="10226"/>
                    <a:pt x="14310" y="10117"/>
                  </a:cubicBezTo>
                  <a:cubicBezTo>
                    <a:pt x="14331" y="10054"/>
                    <a:pt x="14352" y="10023"/>
                    <a:pt x="14370" y="10018"/>
                  </a:cubicBezTo>
                  <a:cubicBezTo>
                    <a:pt x="14371" y="10018"/>
                    <a:pt x="14372" y="10017"/>
                    <a:pt x="14373" y="10017"/>
                  </a:cubicBezTo>
                  <a:close/>
                  <a:moveTo>
                    <a:pt x="14333" y="11244"/>
                  </a:moveTo>
                  <a:cubicBezTo>
                    <a:pt x="14333" y="11268"/>
                    <a:pt x="14337" y="11291"/>
                    <a:pt x="14334" y="11315"/>
                  </a:cubicBezTo>
                  <a:cubicBezTo>
                    <a:pt x="14310" y="11492"/>
                    <a:pt x="14277" y="11663"/>
                    <a:pt x="14258" y="11823"/>
                  </a:cubicBezTo>
                  <a:cubicBezTo>
                    <a:pt x="14232" y="11963"/>
                    <a:pt x="14209" y="12080"/>
                    <a:pt x="14188" y="12197"/>
                  </a:cubicBezTo>
                  <a:cubicBezTo>
                    <a:pt x="14183" y="12223"/>
                    <a:pt x="14172" y="12247"/>
                    <a:pt x="14164" y="12260"/>
                  </a:cubicBezTo>
                  <a:cubicBezTo>
                    <a:pt x="14164" y="12260"/>
                    <a:pt x="14164" y="12260"/>
                    <a:pt x="14163" y="12260"/>
                  </a:cubicBezTo>
                  <a:cubicBezTo>
                    <a:pt x="14161" y="12260"/>
                    <a:pt x="14156" y="12233"/>
                    <a:pt x="14156" y="12215"/>
                  </a:cubicBezTo>
                  <a:cubicBezTo>
                    <a:pt x="14170" y="11919"/>
                    <a:pt x="14227" y="11622"/>
                    <a:pt x="14289" y="11335"/>
                  </a:cubicBezTo>
                  <a:cubicBezTo>
                    <a:pt x="14295" y="11301"/>
                    <a:pt x="14318" y="11273"/>
                    <a:pt x="14333" y="11244"/>
                  </a:cubicBezTo>
                  <a:close/>
                  <a:moveTo>
                    <a:pt x="13966" y="11924"/>
                  </a:moveTo>
                  <a:cubicBezTo>
                    <a:pt x="13969" y="11958"/>
                    <a:pt x="13980" y="11994"/>
                    <a:pt x="13975" y="12028"/>
                  </a:cubicBezTo>
                  <a:cubicBezTo>
                    <a:pt x="13946" y="12241"/>
                    <a:pt x="13917" y="12453"/>
                    <a:pt x="13888" y="12665"/>
                  </a:cubicBezTo>
                  <a:cubicBezTo>
                    <a:pt x="13884" y="12691"/>
                    <a:pt x="13873" y="12713"/>
                    <a:pt x="13867" y="12736"/>
                  </a:cubicBezTo>
                  <a:cubicBezTo>
                    <a:pt x="13862" y="12700"/>
                    <a:pt x="13850" y="12666"/>
                    <a:pt x="13854" y="12627"/>
                  </a:cubicBezTo>
                  <a:cubicBezTo>
                    <a:pt x="13863" y="12505"/>
                    <a:pt x="13880" y="12384"/>
                    <a:pt x="13891" y="12276"/>
                  </a:cubicBezTo>
                  <a:cubicBezTo>
                    <a:pt x="13907" y="12169"/>
                    <a:pt x="13923" y="12078"/>
                    <a:pt x="13941" y="11992"/>
                  </a:cubicBezTo>
                  <a:cubicBezTo>
                    <a:pt x="13946" y="11966"/>
                    <a:pt x="13958" y="11947"/>
                    <a:pt x="13966" y="11924"/>
                  </a:cubicBezTo>
                  <a:close/>
                  <a:moveTo>
                    <a:pt x="14096" y="12825"/>
                  </a:moveTo>
                  <a:lnTo>
                    <a:pt x="14094" y="12887"/>
                  </a:lnTo>
                  <a:lnTo>
                    <a:pt x="14081" y="12877"/>
                  </a:lnTo>
                  <a:lnTo>
                    <a:pt x="14096" y="12825"/>
                  </a:lnTo>
                  <a:close/>
                  <a:moveTo>
                    <a:pt x="23648" y="8726"/>
                  </a:moveTo>
                  <a:cubicBezTo>
                    <a:pt x="23650" y="8726"/>
                    <a:pt x="23652" y="8727"/>
                    <a:pt x="23656" y="8730"/>
                  </a:cubicBezTo>
                  <a:cubicBezTo>
                    <a:pt x="23679" y="8753"/>
                    <a:pt x="23705" y="8771"/>
                    <a:pt x="23722" y="8808"/>
                  </a:cubicBezTo>
                  <a:cubicBezTo>
                    <a:pt x="23878" y="9146"/>
                    <a:pt x="24021" y="9503"/>
                    <a:pt x="24145" y="9885"/>
                  </a:cubicBezTo>
                  <a:cubicBezTo>
                    <a:pt x="24266" y="10266"/>
                    <a:pt x="24370" y="10674"/>
                    <a:pt x="24453" y="11107"/>
                  </a:cubicBezTo>
                  <a:cubicBezTo>
                    <a:pt x="24542" y="11569"/>
                    <a:pt x="24627" y="12038"/>
                    <a:pt x="24697" y="12527"/>
                  </a:cubicBezTo>
                  <a:cubicBezTo>
                    <a:pt x="24752" y="12916"/>
                    <a:pt x="24796" y="13317"/>
                    <a:pt x="24823" y="13725"/>
                  </a:cubicBezTo>
                  <a:cubicBezTo>
                    <a:pt x="24827" y="13783"/>
                    <a:pt x="24818" y="13835"/>
                    <a:pt x="24814" y="13886"/>
                  </a:cubicBezTo>
                  <a:lnTo>
                    <a:pt x="24814" y="13887"/>
                  </a:lnTo>
                  <a:cubicBezTo>
                    <a:pt x="24812" y="13905"/>
                    <a:pt x="24808" y="13913"/>
                    <a:pt x="24803" y="13913"/>
                  </a:cubicBezTo>
                  <a:cubicBezTo>
                    <a:pt x="24790" y="13913"/>
                    <a:pt x="24767" y="13850"/>
                    <a:pt x="24749" y="13756"/>
                  </a:cubicBezTo>
                  <a:cubicBezTo>
                    <a:pt x="24742" y="13725"/>
                    <a:pt x="24736" y="13696"/>
                    <a:pt x="24729" y="13665"/>
                  </a:cubicBezTo>
                  <a:cubicBezTo>
                    <a:pt x="24599" y="12960"/>
                    <a:pt x="24484" y="12262"/>
                    <a:pt x="24362" y="11578"/>
                  </a:cubicBezTo>
                  <a:cubicBezTo>
                    <a:pt x="24265" y="11020"/>
                    <a:pt x="24145" y="10487"/>
                    <a:pt x="24021" y="9963"/>
                  </a:cubicBezTo>
                  <a:cubicBezTo>
                    <a:pt x="23992" y="9833"/>
                    <a:pt x="23953" y="9709"/>
                    <a:pt x="23916" y="9583"/>
                  </a:cubicBezTo>
                  <a:lnTo>
                    <a:pt x="23795" y="9216"/>
                  </a:lnTo>
                  <a:cubicBezTo>
                    <a:pt x="23758" y="9110"/>
                    <a:pt x="23719" y="9005"/>
                    <a:pt x="23682" y="8898"/>
                  </a:cubicBezTo>
                  <a:cubicBezTo>
                    <a:pt x="23649" y="8803"/>
                    <a:pt x="23633" y="8726"/>
                    <a:pt x="23648" y="8726"/>
                  </a:cubicBezTo>
                  <a:close/>
                  <a:moveTo>
                    <a:pt x="13508" y="15263"/>
                  </a:moveTo>
                  <a:cubicBezTo>
                    <a:pt x="13509" y="15263"/>
                    <a:pt x="13510" y="15263"/>
                    <a:pt x="13511" y="15264"/>
                  </a:cubicBezTo>
                  <a:cubicBezTo>
                    <a:pt x="13524" y="15280"/>
                    <a:pt x="13529" y="15334"/>
                    <a:pt x="13524" y="15404"/>
                  </a:cubicBezTo>
                  <a:cubicBezTo>
                    <a:pt x="13522" y="15431"/>
                    <a:pt x="13519" y="15461"/>
                    <a:pt x="13516" y="15488"/>
                  </a:cubicBezTo>
                  <a:lnTo>
                    <a:pt x="13505" y="15571"/>
                  </a:lnTo>
                  <a:cubicBezTo>
                    <a:pt x="13498" y="15558"/>
                    <a:pt x="13490" y="15551"/>
                    <a:pt x="13487" y="15530"/>
                  </a:cubicBezTo>
                  <a:cubicBezTo>
                    <a:pt x="13470" y="15420"/>
                    <a:pt x="13472" y="15368"/>
                    <a:pt x="13492" y="15292"/>
                  </a:cubicBezTo>
                  <a:cubicBezTo>
                    <a:pt x="13494" y="15275"/>
                    <a:pt x="13503" y="15263"/>
                    <a:pt x="13508" y="15263"/>
                  </a:cubicBezTo>
                  <a:close/>
                  <a:moveTo>
                    <a:pt x="13782" y="16338"/>
                  </a:moveTo>
                  <a:cubicBezTo>
                    <a:pt x="13787" y="16338"/>
                    <a:pt x="13792" y="16341"/>
                    <a:pt x="13797" y="16347"/>
                  </a:cubicBezTo>
                  <a:cubicBezTo>
                    <a:pt x="13818" y="16376"/>
                    <a:pt x="13836" y="16428"/>
                    <a:pt x="13844" y="16516"/>
                  </a:cubicBezTo>
                  <a:cubicBezTo>
                    <a:pt x="13847" y="16542"/>
                    <a:pt x="13846" y="16578"/>
                    <a:pt x="13847" y="16610"/>
                  </a:cubicBezTo>
                  <a:cubicBezTo>
                    <a:pt x="13842" y="16633"/>
                    <a:pt x="13837" y="16664"/>
                    <a:pt x="13831" y="16678"/>
                  </a:cubicBezTo>
                  <a:cubicBezTo>
                    <a:pt x="13815" y="16715"/>
                    <a:pt x="13800" y="16733"/>
                    <a:pt x="13787" y="16733"/>
                  </a:cubicBezTo>
                  <a:cubicBezTo>
                    <a:pt x="13763" y="16733"/>
                    <a:pt x="13746" y="16678"/>
                    <a:pt x="13738" y="16573"/>
                  </a:cubicBezTo>
                  <a:cubicBezTo>
                    <a:pt x="13733" y="16508"/>
                    <a:pt x="13742" y="16444"/>
                    <a:pt x="13755" y="16391"/>
                  </a:cubicBezTo>
                  <a:cubicBezTo>
                    <a:pt x="13763" y="16356"/>
                    <a:pt x="13772" y="16338"/>
                    <a:pt x="13782" y="16338"/>
                  </a:cubicBezTo>
                  <a:close/>
                  <a:moveTo>
                    <a:pt x="13445" y="16176"/>
                  </a:moveTo>
                  <a:cubicBezTo>
                    <a:pt x="13457" y="16176"/>
                    <a:pt x="13474" y="16209"/>
                    <a:pt x="13482" y="16248"/>
                  </a:cubicBezTo>
                  <a:cubicBezTo>
                    <a:pt x="13503" y="16344"/>
                    <a:pt x="13509" y="16472"/>
                    <a:pt x="13506" y="16608"/>
                  </a:cubicBezTo>
                  <a:cubicBezTo>
                    <a:pt x="13500" y="16743"/>
                    <a:pt x="13493" y="16878"/>
                    <a:pt x="13490" y="16943"/>
                  </a:cubicBezTo>
                  <a:cubicBezTo>
                    <a:pt x="13480" y="17146"/>
                    <a:pt x="13474" y="17281"/>
                    <a:pt x="13467" y="17415"/>
                  </a:cubicBezTo>
                  <a:cubicBezTo>
                    <a:pt x="13459" y="17560"/>
                    <a:pt x="13446" y="17655"/>
                    <a:pt x="13435" y="17655"/>
                  </a:cubicBezTo>
                  <a:cubicBezTo>
                    <a:pt x="13432" y="17655"/>
                    <a:pt x="13429" y="17648"/>
                    <a:pt x="13427" y="17635"/>
                  </a:cubicBezTo>
                  <a:cubicBezTo>
                    <a:pt x="13418" y="17591"/>
                    <a:pt x="13409" y="17540"/>
                    <a:pt x="13407" y="17485"/>
                  </a:cubicBezTo>
                  <a:cubicBezTo>
                    <a:pt x="13405" y="17369"/>
                    <a:pt x="13398" y="17290"/>
                    <a:pt x="13375" y="17290"/>
                  </a:cubicBezTo>
                  <a:cubicBezTo>
                    <a:pt x="13368" y="17290"/>
                    <a:pt x="13359" y="17299"/>
                    <a:pt x="13349" y="17316"/>
                  </a:cubicBezTo>
                  <a:cubicBezTo>
                    <a:pt x="13348" y="17317"/>
                    <a:pt x="13348" y="17317"/>
                    <a:pt x="13348" y="17317"/>
                  </a:cubicBezTo>
                  <a:cubicBezTo>
                    <a:pt x="13343" y="17317"/>
                    <a:pt x="13332" y="17282"/>
                    <a:pt x="13332" y="17266"/>
                  </a:cubicBezTo>
                  <a:cubicBezTo>
                    <a:pt x="13341" y="16927"/>
                    <a:pt x="13355" y="16589"/>
                    <a:pt x="13402" y="16277"/>
                  </a:cubicBezTo>
                  <a:cubicBezTo>
                    <a:pt x="13410" y="16230"/>
                    <a:pt x="13430" y="16181"/>
                    <a:pt x="13443" y="16177"/>
                  </a:cubicBezTo>
                  <a:cubicBezTo>
                    <a:pt x="13443" y="16176"/>
                    <a:pt x="13444" y="16176"/>
                    <a:pt x="13445" y="16176"/>
                  </a:cubicBezTo>
                  <a:close/>
                  <a:moveTo>
                    <a:pt x="13629" y="15990"/>
                  </a:moveTo>
                  <a:cubicBezTo>
                    <a:pt x="13631" y="15990"/>
                    <a:pt x="13633" y="15993"/>
                    <a:pt x="13634" y="16000"/>
                  </a:cubicBezTo>
                  <a:cubicBezTo>
                    <a:pt x="13639" y="16021"/>
                    <a:pt x="13641" y="16060"/>
                    <a:pt x="13641" y="16089"/>
                  </a:cubicBezTo>
                  <a:cubicBezTo>
                    <a:pt x="13631" y="16355"/>
                    <a:pt x="13620" y="16621"/>
                    <a:pt x="13613" y="16795"/>
                  </a:cubicBezTo>
                  <a:cubicBezTo>
                    <a:pt x="13599" y="17152"/>
                    <a:pt x="13612" y="17422"/>
                    <a:pt x="13579" y="17682"/>
                  </a:cubicBezTo>
                  <a:cubicBezTo>
                    <a:pt x="13576" y="17703"/>
                    <a:pt x="13565" y="17719"/>
                    <a:pt x="13556" y="17719"/>
                  </a:cubicBezTo>
                  <a:cubicBezTo>
                    <a:pt x="13552" y="17717"/>
                    <a:pt x="13545" y="17695"/>
                    <a:pt x="13542" y="17674"/>
                  </a:cubicBezTo>
                  <a:cubicBezTo>
                    <a:pt x="13537" y="17649"/>
                    <a:pt x="13535" y="17614"/>
                    <a:pt x="13537" y="17586"/>
                  </a:cubicBezTo>
                  <a:cubicBezTo>
                    <a:pt x="13555" y="17339"/>
                    <a:pt x="13565" y="17089"/>
                    <a:pt x="13574" y="16839"/>
                  </a:cubicBezTo>
                  <a:cubicBezTo>
                    <a:pt x="13586" y="16591"/>
                    <a:pt x="13599" y="16341"/>
                    <a:pt x="13610" y="16092"/>
                  </a:cubicBezTo>
                  <a:cubicBezTo>
                    <a:pt x="13613" y="16027"/>
                    <a:pt x="13622" y="15990"/>
                    <a:pt x="13629" y="15990"/>
                  </a:cubicBezTo>
                  <a:close/>
                  <a:moveTo>
                    <a:pt x="13519" y="18237"/>
                  </a:moveTo>
                  <a:cubicBezTo>
                    <a:pt x="13534" y="18271"/>
                    <a:pt x="13537" y="18325"/>
                    <a:pt x="13529" y="18390"/>
                  </a:cubicBezTo>
                  <a:cubicBezTo>
                    <a:pt x="13526" y="18411"/>
                    <a:pt x="13517" y="18442"/>
                    <a:pt x="13514" y="18442"/>
                  </a:cubicBezTo>
                  <a:cubicBezTo>
                    <a:pt x="13513" y="18442"/>
                    <a:pt x="13513" y="18442"/>
                    <a:pt x="13513" y="18442"/>
                  </a:cubicBezTo>
                  <a:cubicBezTo>
                    <a:pt x="13498" y="18416"/>
                    <a:pt x="13493" y="18359"/>
                    <a:pt x="13503" y="18294"/>
                  </a:cubicBezTo>
                  <a:cubicBezTo>
                    <a:pt x="13505" y="18270"/>
                    <a:pt x="13513" y="18255"/>
                    <a:pt x="13519" y="18237"/>
                  </a:cubicBezTo>
                  <a:close/>
                  <a:moveTo>
                    <a:pt x="13761" y="17528"/>
                  </a:moveTo>
                  <a:cubicBezTo>
                    <a:pt x="13764" y="17528"/>
                    <a:pt x="13767" y="17535"/>
                    <a:pt x="13769" y="17550"/>
                  </a:cubicBezTo>
                  <a:cubicBezTo>
                    <a:pt x="13772" y="17573"/>
                    <a:pt x="13776" y="17607"/>
                    <a:pt x="13774" y="17636"/>
                  </a:cubicBezTo>
                  <a:cubicBezTo>
                    <a:pt x="13769" y="17768"/>
                    <a:pt x="13764" y="17899"/>
                    <a:pt x="13758" y="18062"/>
                  </a:cubicBezTo>
                  <a:cubicBezTo>
                    <a:pt x="13751" y="18161"/>
                    <a:pt x="13745" y="18294"/>
                    <a:pt x="13733" y="18419"/>
                  </a:cubicBezTo>
                  <a:cubicBezTo>
                    <a:pt x="13729" y="18464"/>
                    <a:pt x="13711" y="18494"/>
                    <a:pt x="13699" y="18523"/>
                  </a:cubicBezTo>
                  <a:cubicBezTo>
                    <a:pt x="13699" y="18523"/>
                    <a:pt x="13699" y="18523"/>
                    <a:pt x="13699" y="18523"/>
                  </a:cubicBezTo>
                  <a:cubicBezTo>
                    <a:pt x="13697" y="18523"/>
                    <a:pt x="13688" y="18478"/>
                    <a:pt x="13686" y="18450"/>
                  </a:cubicBezTo>
                  <a:cubicBezTo>
                    <a:pt x="13669" y="18144"/>
                    <a:pt x="13685" y="17864"/>
                    <a:pt x="13738" y="17607"/>
                  </a:cubicBezTo>
                  <a:cubicBezTo>
                    <a:pt x="13748" y="17558"/>
                    <a:pt x="13755" y="17528"/>
                    <a:pt x="13761" y="17528"/>
                  </a:cubicBezTo>
                  <a:close/>
                  <a:moveTo>
                    <a:pt x="13718" y="19507"/>
                  </a:moveTo>
                  <a:cubicBezTo>
                    <a:pt x="13720" y="19507"/>
                    <a:pt x="13723" y="19508"/>
                    <a:pt x="13725" y="19512"/>
                  </a:cubicBezTo>
                  <a:cubicBezTo>
                    <a:pt x="13732" y="19520"/>
                    <a:pt x="13735" y="19559"/>
                    <a:pt x="13738" y="19583"/>
                  </a:cubicBezTo>
                  <a:cubicBezTo>
                    <a:pt x="13738" y="19614"/>
                    <a:pt x="13740" y="19650"/>
                    <a:pt x="13738" y="19677"/>
                  </a:cubicBezTo>
                  <a:cubicBezTo>
                    <a:pt x="13733" y="19745"/>
                    <a:pt x="13717" y="19787"/>
                    <a:pt x="13702" y="19787"/>
                  </a:cubicBezTo>
                  <a:cubicBezTo>
                    <a:pt x="13695" y="19787"/>
                    <a:pt x="13688" y="19778"/>
                    <a:pt x="13683" y="19758"/>
                  </a:cubicBezTo>
                  <a:cubicBezTo>
                    <a:pt x="13678" y="19741"/>
                    <a:pt x="13675" y="19702"/>
                    <a:pt x="13677" y="19677"/>
                  </a:cubicBezTo>
                  <a:cubicBezTo>
                    <a:pt x="13681" y="19583"/>
                    <a:pt x="13700" y="19507"/>
                    <a:pt x="13718" y="19507"/>
                  </a:cubicBezTo>
                  <a:close/>
                  <a:moveTo>
                    <a:pt x="14380" y="21920"/>
                  </a:moveTo>
                  <a:lnTo>
                    <a:pt x="14391" y="21988"/>
                  </a:lnTo>
                  <a:lnTo>
                    <a:pt x="14375" y="22041"/>
                  </a:lnTo>
                  <a:cubicBezTo>
                    <a:pt x="14372" y="22019"/>
                    <a:pt x="14363" y="21993"/>
                    <a:pt x="14365" y="21973"/>
                  </a:cubicBezTo>
                  <a:cubicBezTo>
                    <a:pt x="14367" y="21954"/>
                    <a:pt x="14375" y="21937"/>
                    <a:pt x="14380" y="21920"/>
                  </a:cubicBezTo>
                  <a:close/>
                  <a:moveTo>
                    <a:pt x="13128" y="21756"/>
                  </a:moveTo>
                  <a:cubicBezTo>
                    <a:pt x="13134" y="21765"/>
                    <a:pt x="13142" y="21767"/>
                    <a:pt x="13146" y="21786"/>
                  </a:cubicBezTo>
                  <a:cubicBezTo>
                    <a:pt x="13160" y="21915"/>
                    <a:pt x="13146" y="22030"/>
                    <a:pt x="13128" y="22136"/>
                  </a:cubicBezTo>
                  <a:cubicBezTo>
                    <a:pt x="13125" y="22155"/>
                    <a:pt x="13112" y="22173"/>
                    <a:pt x="13109" y="22173"/>
                  </a:cubicBezTo>
                  <a:cubicBezTo>
                    <a:pt x="13109" y="22173"/>
                    <a:pt x="13108" y="22172"/>
                    <a:pt x="13108" y="22171"/>
                  </a:cubicBezTo>
                  <a:cubicBezTo>
                    <a:pt x="13094" y="22088"/>
                    <a:pt x="13095" y="21993"/>
                    <a:pt x="13102" y="21895"/>
                  </a:cubicBezTo>
                  <a:cubicBezTo>
                    <a:pt x="13103" y="21864"/>
                    <a:pt x="13107" y="21832"/>
                    <a:pt x="13112" y="21808"/>
                  </a:cubicBezTo>
                  <a:cubicBezTo>
                    <a:pt x="13115" y="21785"/>
                    <a:pt x="13123" y="21772"/>
                    <a:pt x="13128" y="21756"/>
                  </a:cubicBezTo>
                  <a:close/>
                  <a:moveTo>
                    <a:pt x="29670" y="22964"/>
                  </a:moveTo>
                  <a:lnTo>
                    <a:pt x="29670" y="22964"/>
                  </a:lnTo>
                  <a:cubicBezTo>
                    <a:pt x="29689" y="22981"/>
                    <a:pt x="29711" y="22999"/>
                    <a:pt x="29730" y="23017"/>
                  </a:cubicBezTo>
                  <a:cubicBezTo>
                    <a:pt x="29737" y="23025"/>
                    <a:pt x="29735" y="23035"/>
                    <a:pt x="29738" y="23043"/>
                  </a:cubicBezTo>
                  <a:lnTo>
                    <a:pt x="29676" y="22990"/>
                  </a:lnTo>
                  <a:lnTo>
                    <a:pt x="29670" y="22964"/>
                  </a:lnTo>
                  <a:close/>
                  <a:moveTo>
                    <a:pt x="36033" y="24823"/>
                  </a:moveTo>
                  <a:lnTo>
                    <a:pt x="36033" y="24823"/>
                  </a:lnTo>
                  <a:cubicBezTo>
                    <a:pt x="36063" y="24835"/>
                    <a:pt x="36092" y="24847"/>
                    <a:pt x="36123" y="24860"/>
                  </a:cubicBezTo>
                  <a:cubicBezTo>
                    <a:pt x="36149" y="24871"/>
                    <a:pt x="36197" y="24893"/>
                    <a:pt x="36202" y="24897"/>
                  </a:cubicBezTo>
                  <a:cubicBezTo>
                    <a:pt x="36215" y="24912"/>
                    <a:pt x="36216" y="24919"/>
                    <a:pt x="36209" y="24919"/>
                  </a:cubicBezTo>
                  <a:cubicBezTo>
                    <a:pt x="36198" y="24919"/>
                    <a:pt x="36168" y="24904"/>
                    <a:pt x="36124" y="24875"/>
                  </a:cubicBezTo>
                  <a:cubicBezTo>
                    <a:pt x="36094" y="24855"/>
                    <a:pt x="36064" y="24838"/>
                    <a:pt x="36033" y="24823"/>
                  </a:cubicBezTo>
                  <a:close/>
                  <a:moveTo>
                    <a:pt x="30048" y="20419"/>
                  </a:moveTo>
                  <a:lnTo>
                    <a:pt x="30048" y="20419"/>
                  </a:lnTo>
                  <a:cubicBezTo>
                    <a:pt x="30065" y="20434"/>
                    <a:pt x="30082" y="20445"/>
                    <a:pt x="30099" y="20465"/>
                  </a:cubicBezTo>
                  <a:cubicBezTo>
                    <a:pt x="30151" y="20526"/>
                    <a:pt x="30204" y="20590"/>
                    <a:pt x="30253" y="20656"/>
                  </a:cubicBezTo>
                  <a:lnTo>
                    <a:pt x="30376" y="20830"/>
                  </a:lnTo>
                  <a:cubicBezTo>
                    <a:pt x="30417" y="20889"/>
                    <a:pt x="30469" y="20939"/>
                    <a:pt x="30514" y="20994"/>
                  </a:cubicBezTo>
                  <a:lnTo>
                    <a:pt x="30798" y="21320"/>
                  </a:lnTo>
                  <a:cubicBezTo>
                    <a:pt x="30896" y="21428"/>
                    <a:pt x="31006" y="21525"/>
                    <a:pt x="31109" y="21629"/>
                  </a:cubicBezTo>
                  <a:lnTo>
                    <a:pt x="31266" y="21783"/>
                  </a:lnTo>
                  <a:cubicBezTo>
                    <a:pt x="31318" y="21835"/>
                    <a:pt x="31378" y="21881"/>
                    <a:pt x="31435" y="21929"/>
                  </a:cubicBezTo>
                  <a:lnTo>
                    <a:pt x="31776" y="22218"/>
                  </a:lnTo>
                  <a:cubicBezTo>
                    <a:pt x="31894" y="22313"/>
                    <a:pt x="32021" y="22402"/>
                    <a:pt x="32141" y="22493"/>
                  </a:cubicBezTo>
                  <a:cubicBezTo>
                    <a:pt x="32378" y="22681"/>
                    <a:pt x="32651" y="22845"/>
                    <a:pt x="32906" y="23020"/>
                  </a:cubicBezTo>
                  <a:cubicBezTo>
                    <a:pt x="33065" y="23123"/>
                    <a:pt x="33231" y="23217"/>
                    <a:pt x="33395" y="23314"/>
                  </a:cubicBezTo>
                  <a:cubicBezTo>
                    <a:pt x="33502" y="23381"/>
                    <a:pt x="33614" y="23441"/>
                    <a:pt x="33728" y="23503"/>
                  </a:cubicBezTo>
                  <a:cubicBezTo>
                    <a:pt x="34569" y="23982"/>
                    <a:pt x="35468" y="24418"/>
                    <a:pt x="36400" y="24829"/>
                  </a:cubicBezTo>
                  <a:cubicBezTo>
                    <a:pt x="36520" y="24881"/>
                    <a:pt x="36652" y="24946"/>
                    <a:pt x="36748" y="25019"/>
                  </a:cubicBezTo>
                  <a:cubicBezTo>
                    <a:pt x="36767" y="25034"/>
                    <a:pt x="36791" y="25052"/>
                    <a:pt x="36798" y="25061"/>
                  </a:cubicBezTo>
                  <a:cubicBezTo>
                    <a:pt x="36810" y="25078"/>
                    <a:pt x="36807" y="25087"/>
                    <a:pt x="36791" y="25087"/>
                  </a:cubicBezTo>
                  <a:cubicBezTo>
                    <a:pt x="36779" y="25087"/>
                    <a:pt x="36757" y="25081"/>
                    <a:pt x="36728" y="25070"/>
                  </a:cubicBezTo>
                  <a:cubicBezTo>
                    <a:pt x="36606" y="25022"/>
                    <a:pt x="36485" y="24974"/>
                    <a:pt x="36361" y="24920"/>
                  </a:cubicBezTo>
                  <a:cubicBezTo>
                    <a:pt x="36199" y="24850"/>
                    <a:pt x="36077" y="24816"/>
                    <a:pt x="35963" y="24793"/>
                  </a:cubicBezTo>
                  <a:lnTo>
                    <a:pt x="35963" y="24793"/>
                  </a:lnTo>
                  <a:lnTo>
                    <a:pt x="35965" y="24795"/>
                  </a:lnTo>
                  <a:cubicBezTo>
                    <a:pt x="35968" y="24796"/>
                    <a:pt x="35970" y="24797"/>
                    <a:pt x="35973" y="24798"/>
                  </a:cubicBezTo>
                  <a:lnTo>
                    <a:pt x="35973" y="24798"/>
                  </a:lnTo>
                  <a:cubicBezTo>
                    <a:pt x="35971" y="24798"/>
                    <a:pt x="35970" y="24797"/>
                    <a:pt x="35968" y="24797"/>
                  </a:cubicBezTo>
                  <a:lnTo>
                    <a:pt x="35957" y="24792"/>
                  </a:lnTo>
                  <a:lnTo>
                    <a:pt x="35963" y="24792"/>
                  </a:lnTo>
                  <a:cubicBezTo>
                    <a:pt x="35920" y="24746"/>
                    <a:pt x="35840" y="24701"/>
                    <a:pt x="35749" y="24660"/>
                  </a:cubicBezTo>
                  <a:cubicBezTo>
                    <a:pt x="35569" y="24586"/>
                    <a:pt x="35397" y="24527"/>
                    <a:pt x="35223" y="24410"/>
                  </a:cubicBezTo>
                  <a:cubicBezTo>
                    <a:pt x="35181" y="24381"/>
                    <a:pt x="35096" y="24340"/>
                    <a:pt x="35054" y="24327"/>
                  </a:cubicBezTo>
                  <a:cubicBezTo>
                    <a:pt x="35044" y="24325"/>
                    <a:pt x="35036" y="24323"/>
                    <a:pt x="35028" y="24323"/>
                  </a:cubicBezTo>
                  <a:cubicBezTo>
                    <a:pt x="35008" y="24323"/>
                    <a:pt x="34997" y="24333"/>
                    <a:pt x="34986" y="24340"/>
                  </a:cubicBezTo>
                  <a:cubicBezTo>
                    <a:pt x="34982" y="24343"/>
                    <a:pt x="34976" y="24345"/>
                    <a:pt x="34968" y="24345"/>
                  </a:cubicBezTo>
                  <a:cubicBezTo>
                    <a:pt x="34947" y="24345"/>
                    <a:pt x="34914" y="24334"/>
                    <a:pt x="34861" y="24310"/>
                  </a:cubicBezTo>
                  <a:cubicBezTo>
                    <a:pt x="34738" y="24251"/>
                    <a:pt x="34608" y="24181"/>
                    <a:pt x="34533" y="24116"/>
                  </a:cubicBezTo>
                  <a:cubicBezTo>
                    <a:pt x="34440" y="24037"/>
                    <a:pt x="34327" y="23962"/>
                    <a:pt x="34207" y="23889"/>
                  </a:cubicBezTo>
                  <a:cubicBezTo>
                    <a:pt x="34086" y="23816"/>
                    <a:pt x="33963" y="23741"/>
                    <a:pt x="33840" y="23667"/>
                  </a:cubicBezTo>
                  <a:cubicBezTo>
                    <a:pt x="33754" y="23615"/>
                    <a:pt x="33666" y="23572"/>
                    <a:pt x="33596" y="23553"/>
                  </a:cubicBezTo>
                  <a:cubicBezTo>
                    <a:pt x="33495" y="23527"/>
                    <a:pt x="33393" y="23480"/>
                    <a:pt x="33291" y="23402"/>
                  </a:cubicBezTo>
                  <a:cubicBezTo>
                    <a:pt x="33145" y="23287"/>
                    <a:pt x="32984" y="23191"/>
                    <a:pt x="32823" y="23090"/>
                  </a:cubicBezTo>
                  <a:cubicBezTo>
                    <a:pt x="32372" y="22806"/>
                    <a:pt x="31940" y="22501"/>
                    <a:pt x="31568" y="22153"/>
                  </a:cubicBezTo>
                  <a:cubicBezTo>
                    <a:pt x="31480" y="22074"/>
                    <a:pt x="31389" y="21996"/>
                    <a:pt x="31299" y="21918"/>
                  </a:cubicBezTo>
                  <a:cubicBezTo>
                    <a:pt x="31204" y="21842"/>
                    <a:pt x="31115" y="21752"/>
                    <a:pt x="31044" y="21673"/>
                  </a:cubicBezTo>
                  <a:cubicBezTo>
                    <a:pt x="30923" y="21527"/>
                    <a:pt x="30782" y="21397"/>
                    <a:pt x="30667" y="21251"/>
                  </a:cubicBezTo>
                  <a:lnTo>
                    <a:pt x="30482" y="21040"/>
                  </a:lnTo>
                  <a:cubicBezTo>
                    <a:pt x="30420" y="20970"/>
                    <a:pt x="30352" y="20903"/>
                    <a:pt x="30300" y="20825"/>
                  </a:cubicBezTo>
                  <a:cubicBezTo>
                    <a:pt x="30217" y="20713"/>
                    <a:pt x="30128" y="20596"/>
                    <a:pt x="30073" y="20479"/>
                  </a:cubicBezTo>
                  <a:cubicBezTo>
                    <a:pt x="30061" y="20458"/>
                    <a:pt x="30055" y="20439"/>
                    <a:pt x="30048" y="20419"/>
                  </a:cubicBezTo>
                  <a:close/>
                  <a:moveTo>
                    <a:pt x="13407" y="18347"/>
                  </a:moveTo>
                  <a:cubicBezTo>
                    <a:pt x="13411" y="18347"/>
                    <a:pt x="13415" y="18352"/>
                    <a:pt x="13420" y="18362"/>
                  </a:cubicBezTo>
                  <a:cubicBezTo>
                    <a:pt x="13427" y="18373"/>
                    <a:pt x="13433" y="18403"/>
                    <a:pt x="13433" y="18427"/>
                  </a:cubicBezTo>
                  <a:cubicBezTo>
                    <a:pt x="13436" y="18560"/>
                    <a:pt x="13440" y="18695"/>
                    <a:pt x="13438" y="18830"/>
                  </a:cubicBezTo>
                  <a:cubicBezTo>
                    <a:pt x="13436" y="18977"/>
                    <a:pt x="13444" y="19096"/>
                    <a:pt x="13474" y="19172"/>
                  </a:cubicBezTo>
                  <a:cubicBezTo>
                    <a:pt x="13503" y="19250"/>
                    <a:pt x="13516" y="19374"/>
                    <a:pt x="13516" y="19512"/>
                  </a:cubicBezTo>
                  <a:cubicBezTo>
                    <a:pt x="13513" y="19989"/>
                    <a:pt x="13508" y="20466"/>
                    <a:pt x="13469" y="20939"/>
                  </a:cubicBezTo>
                  <a:cubicBezTo>
                    <a:pt x="13449" y="21171"/>
                    <a:pt x="13457" y="21416"/>
                    <a:pt x="13475" y="21647"/>
                  </a:cubicBezTo>
                  <a:cubicBezTo>
                    <a:pt x="13479" y="21703"/>
                    <a:pt x="13488" y="21730"/>
                    <a:pt x="13497" y="21730"/>
                  </a:cubicBezTo>
                  <a:cubicBezTo>
                    <a:pt x="13501" y="21730"/>
                    <a:pt x="13506" y="21725"/>
                    <a:pt x="13509" y="21715"/>
                  </a:cubicBezTo>
                  <a:cubicBezTo>
                    <a:pt x="13516" y="21699"/>
                    <a:pt x="13526" y="21670"/>
                    <a:pt x="13526" y="21645"/>
                  </a:cubicBezTo>
                  <a:cubicBezTo>
                    <a:pt x="13535" y="21337"/>
                    <a:pt x="13545" y="21027"/>
                    <a:pt x="13553" y="20718"/>
                  </a:cubicBezTo>
                  <a:cubicBezTo>
                    <a:pt x="13556" y="20651"/>
                    <a:pt x="13560" y="20578"/>
                    <a:pt x="13569" y="20523"/>
                  </a:cubicBezTo>
                  <a:cubicBezTo>
                    <a:pt x="13578" y="20470"/>
                    <a:pt x="13592" y="20429"/>
                    <a:pt x="13605" y="20395"/>
                  </a:cubicBezTo>
                  <a:cubicBezTo>
                    <a:pt x="13610" y="20384"/>
                    <a:pt x="13615" y="20379"/>
                    <a:pt x="13619" y="20379"/>
                  </a:cubicBezTo>
                  <a:cubicBezTo>
                    <a:pt x="13629" y="20379"/>
                    <a:pt x="13639" y="20404"/>
                    <a:pt x="13644" y="20453"/>
                  </a:cubicBezTo>
                  <a:cubicBezTo>
                    <a:pt x="13659" y="20572"/>
                    <a:pt x="13680" y="20699"/>
                    <a:pt x="13678" y="20822"/>
                  </a:cubicBezTo>
                  <a:cubicBezTo>
                    <a:pt x="13675" y="21406"/>
                    <a:pt x="13662" y="21996"/>
                    <a:pt x="13652" y="22584"/>
                  </a:cubicBezTo>
                  <a:cubicBezTo>
                    <a:pt x="13626" y="22996"/>
                    <a:pt x="13607" y="23410"/>
                    <a:pt x="13592" y="23827"/>
                  </a:cubicBezTo>
                  <a:cubicBezTo>
                    <a:pt x="13573" y="24246"/>
                    <a:pt x="13561" y="24665"/>
                    <a:pt x="13548" y="25087"/>
                  </a:cubicBezTo>
                  <a:cubicBezTo>
                    <a:pt x="13543" y="25232"/>
                    <a:pt x="13524" y="25359"/>
                    <a:pt x="13498" y="25467"/>
                  </a:cubicBezTo>
                  <a:cubicBezTo>
                    <a:pt x="13481" y="25537"/>
                    <a:pt x="13462" y="25570"/>
                    <a:pt x="13444" y="25570"/>
                  </a:cubicBezTo>
                  <a:cubicBezTo>
                    <a:pt x="13424" y="25570"/>
                    <a:pt x="13406" y="25528"/>
                    <a:pt x="13396" y="25451"/>
                  </a:cubicBezTo>
                  <a:cubicBezTo>
                    <a:pt x="13367" y="25211"/>
                    <a:pt x="13376" y="24923"/>
                    <a:pt x="13365" y="24659"/>
                  </a:cubicBezTo>
                  <a:cubicBezTo>
                    <a:pt x="13363" y="24636"/>
                    <a:pt x="13357" y="24621"/>
                    <a:pt x="13352" y="24604"/>
                  </a:cubicBezTo>
                  <a:cubicBezTo>
                    <a:pt x="13349" y="24634"/>
                    <a:pt x="13341" y="24662"/>
                    <a:pt x="13339" y="24693"/>
                  </a:cubicBezTo>
                  <a:cubicBezTo>
                    <a:pt x="13329" y="24831"/>
                    <a:pt x="13326" y="24972"/>
                    <a:pt x="13315" y="25108"/>
                  </a:cubicBezTo>
                  <a:cubicBezTo>
                    <a:pt x="13302" y="25251"/>
                    <a:pt x="13277" y="25360"/>
                    <a:pt x="13250" y="25454"/>
                  </a:cubicBezTo>
                  <a:cubicBezTo>
                    <a:pt x="13240" y="25485"/>
                    <a:pt x="13232" y="25500"/>
                    <a:pt x="13224" y="25500"/>
                  </a:cubicBezTo>
                  <a:cubicBezTo>
                    <a:pt x="13218" y="25500"/>
                    <a:pt x="13212" y="25488"/>
                    <a:pt x="13207" y="25466"/>
                  </a:cubicBezTo>
                  <a:cubicBezTo>
                    <a:pt x="13180" y="25342"/>
                    <a:pt x="13167" y="25191"/>
                    <a:pt x="13173" y="25008"/>
                  </a:cubicBezTo>
                  <a:cubicBezTo>
                    <a:pt x="13185" y="24659"/>
                    <a:pt x="13196" y="24310"/>
                    <a:pt x="13206" y="24001"/>
                  </a:cubicBezTo>
                  <a:cubicBezTo>
                    <a:pt x="13211" y="23785"/>
                    <a:pt x="13212" y="23611"/>
                    <a:pt x="13211" y="23439"/>
                  </a:cubicBezTo>
                  <a:cubicBezTo>
                    <a:pt x="13204" y="23055"/>
                    <a:pt x="13217" y="22675"/>
                    <a:pt x="13240" y="22301"/>
                  </a:cubicBezTo>
                  <a:cubicBezTo>
                    <a:pt x="13274" y="21790"/>
                    <a:pt x="13277" y="21268"/>
                    <a:pt x="13293" y="20757"/>
                  </a:cubicBezTo>
                  <a:cubicBezTo>
                    <a:pt x="13308" y="20312"/>
                    <a:pt x="13331" y="19872"/>
                    <a:pt x="13334" y="19427"/>
                  </a:cubicBezTo>
                  <a:cubicBezTo>
                    <a:pt x="13334" y="19351"/>
                    <a:pt x="13319" y="19304"/>
                    <a:pt x="13303" y="19297"/>
                  </a:cubicBezTo>
                  <a:cubicBezTo>
                    <a:pt x="13303" y="19297"/>
                    <a:pt x="13303" y="19297"/>
                    <a:pt x="13303" y="19297"/>
                  </a:cubicBezTo>
                  <a:cubicBezTo>
                    <a:pt x="13296" y="19297"/>
                    <a:pt x="13288" y="19324"/>
                    <a:pt x="13285" y="19344"/>
                  </a:cubicBezTo>
                  <a:cubicBezTo>
                    <a:pt x="13279" y="19406"/>
                    <a:pt x="13272" y="19469"/>
                    <a:pt x="13266" y="19534"/>
                  </a:cubicBezTo>
                  <a:cubicBezTo>
                    <a:pt x="13259" y="19599"/>
                    <a:pt x="13258" y="19677"/>
                    <a:pt x="13248" y="19728"/>
                  </a:cubicBezTo>
                  <a:cubicBezTo>
                    <a:pt x="13240" y="19771"/>
                    <a:pt x="13222" y="19804"/>
                    <a:pt x="13207" y="19809"/>
                  </a:cubicBezTo>
                  <a:cubicBezTo>
                    <a:pt x="13207" y="19809"/>
                    <a:pt x="13206" y="19809"/>
                    <a:pt x="13205" y="19809"/>
                  </a:cubicBezTo>
                  <a:cubicBezTo>
                    <a:pt x="13192" y="19809"/>
                    <a:pt x="13181" y="19751"/>
                    <a:pt x="13180" y="19679"/>
                  </a:cubicBezTo>
                  <a:cubicBezTo>
                    <a:pt x="13180" y="19578"/>
                    <a:pt x="13178" y="19468"/>
                    <a:pt x="13186" y="19375"/>
                  </a:cubicBezTo>
                  <a:cubicBezTo>
                    <a:pt x="13207" y="19148"/>
                    <a:pt x="13227" y="18919"/>
                    <a:pt x="13238" y="18682"/>
                  </a:cubicBezTo>
                  <a:cubicBezTo>
                    <a:pt x="13245" y="18583"/>
                    <a:pt x="13253" y="18469"/>
                    <a:pt x="13282" y="18455"/>
                  </a:cubicBezTo>
                  <a:cubicBezTo>
                    <a:pt x="13284" y="18454"/>
                    <a:pt x="13285" y="18453"/>
                    <a:pt x="13287" y="18453"/>
                  </a:cubicBezTo>
                  <a:cubicBezTo>
                    <a:pt x="13311" y="18453"/>
                    <a:pt x="13322" y="18541"/>
                    <a:pt x="13334" y="18617"/>
                  </a:cubicBezTo>
                  <a:cubicBezTo>
                    <a:pt x="13342" y="18664"/>
                    <a:pt x="13347" y="18690"/>
                    <a:pt x="13352" y="18690"/>
                  </a:cubicBezTo>
                  <a:cubicBezTo>
                    <a:pt x="13358" y="18690"/>
                    <a:pt x="13363" y="18642"/>
                    <a:pt x="13373" y="18534"/>
                  </a:cubicBezTo>
                  <a:cubicBezTo>
                    <a:pt x="13376" y="18502"/>
                    <a:pt x="13380" y="18466"/>
                    <a:pt x="13381" y="18435"/>
                  </a:cubicBezTo>
                  <a:cubicBezTo>
                    <a:pt x="13388" y="18378"/>
                    <a:pt x="13397" y="18347"/>
                    <a:pt x="13407" y="18347"/>
                  </a:cubicBezTo>
                  <a:close/>
                  <a:moveTo>
                    <a:pt x="13093" y="23091"/>
                  </a:moveTo>
                  <a:cubicBezTo>
                    <a:pt x="13102" y="23091"/>
                    <a:pt x="13105" y="23128"/>
                    <a:pt x="13103" y="23202"/>
                  </a:cubicBezTo>
                  <a:lnTo>
                    <a:pt x="13092" y="23722"/>
                  </a:lnTo>
                  <a:cubicBezTo>
                    <a:pt x="13082" y="24103"/>
                    <a:pt x="13069" y="24485"/>
                    <a:pt x="13039" y="24862"/>
                  </a:cubicBezTo>
                  <a:cubicBezTo>
                    <a:pt x="13017" y="25094"/>
                    <a:pt x="13009" y="25347"/>
                    <a:pt x="12991" y="25587"/>
                  </a:cubicBezTo>
                  <a:cubicBezTo>
                    <a:pt x="12988" y="25644"/>
                    <a:pt x="12970" y="25704"/>
                    <a:pt x="12956" y="25737"/>
                  </a:cubicBezTo>
                  <a:cubicBezTo>
                    <a:pt x="12950" y="25752"/>
                    <a:pt x="12944" y="25760"/>
                    <a:pt x="12938" y="25760"/>
                  </a:cubicBezTo>
                  <a:cubicBezTo>
                    <a:pt x="12929" y="25760"/>
                    <a:pt x="12921" y="25739"/>
                    <a:pt x="12917" y="25703"/>
                  </a:cubicBezTo>
                  <a:cubicBezTo>
                    <a:pt x="12910" y="25644"/>
                    <a:pt x="12904" y="25579"/>
                    <a:pt x="12905" y="25516"/>
                  </a:cubicBezTo>
                  <a:cubicBezTo>
                    <a:pt x="12909" y="25378"/>
                    <a:pt x="12912" y="25234"/>
                    <a:pt x="12925" y="25100"/>
                  </a:cubicBezTo>
                  <a:cubicBezTo>
                    <a:pt x="12972" y="24524"/>
                    <a:pt x="13019" y="23944"/>
                    <a:pt x="13035" y="23353"/>
                  </a:cubicBezTo>
                  <a:cubicBezTo>
                    <a:pt x="13037" y="23290"/>
                    <a:pt x="13050" y="23227"/>
                    <a:pt x="13058" y="23168"/>
                  </a:cubicBezTo>
                  <a:cubicBezTo>
                    <a:pt x="13063" y="23144"/>
                    <a:pt x="13071" y="23128"/>
                    <a:pt x="13077" y="23111"/>
                  </a:cubicBezTo>
                  <a:cubicBezTo>
                    <a:pt x="13084" y="23098"/>
                    <a:pt x="13089" y="23091"/>
                    <a:pt x="13093" y="23091"/>
                  </a:cubicBezTo>
                  <a:close/>
                  <a:moveTo>
                    <a:pt x="40234" y="27398"/>
                  </a:moveTo>
                  <a:lnTo>
                    <a:pt x="40302" y="27450"/>
                  </a:lnTo>
                  <a:lnTo>
                    <a:pt x="40302" y="27450"/>
                  </a:lnTo>
                  <a:lnTo>
                    <a:pt x="40226" y="27409"/>
                  </a:lnTo>
                  <a:lnTo>
                    <a:pt x="40234" y="27398"/>
                  </a:lnTo>
                  <a:close/>
                  <a:moveTo>
                    <a:pt x="33249" y="27101"/>
                  </a:moveTo>
                  <a:cubicBezTo>
                    <a:pt x="33266" y="27101"/>
                    <a:pt x="33303" y="27115"/>
                    <a:pt x="33353" y="27141"/>
                  </a:cubicBezTo>
                  <a:cubicBezTo>
                    <a:pt x="33504" y="27219"/>
                    <a:pt x="33656" y="27296"/>
                    <a:pt x="33937" y="27438"/>
                  </a:cubicBezTo>
                  <a:cubicBezTo>
                    <a:pt x="33991" y="27466"/>
                    <a:pt x="34168" y="27560"/>
                    <a:pt x="34346" y="27653"/>
                  </a:cubicBezTo>
                  <a:cubicBezTo>
                    <a:pt x="34361" y="27661"/>
                    <a:pt x="34382" y="27682"/>
                    <a:pt x="34377" y="27684"/>
                  </a:cubicBezTo>
                  <a:cubicBezTo>
                    <a:pt x="34374" y="27686"/>
                    <a:pt x="34367" y="27687"/>
                    <a:pt x="34359" y="27687"/>
                  </a:cubicBezTo>
                  <a:cubicBezTo>
                    <a:pt x="34349" y="27687"/>
                    <a:pt x="34337" y="27685"/>
                    <a:pt x="34325" y="27680"/>
                  </a:cubicBezTo>
                  <a:cubicBezTo>
                    <a:pt x="34085" y="27575"/>
                    <a:pt x="33838" y="27463"/>
                    <a:pt x="33591" y="27346"/>
                  </a:cubicBezTo>
                  <a:cubicBezTo>
                    <a:pt x="33502" y="27305"/>
                    <a:pt x="33406" y="27250"/>
                    <a:pt x="33327" y="27200"/>
                  </a:cubicBezTo>
                  <a:cubicBezTo>
                    <a:pt x="33284" y="27174"/>
                    <a:pt x="33257" y="27140"/>
                    <a:pt x="33242" y="27119"/>
                  </a:cubicBezTo>
                  <a:cubicBezTo>
                    <a:pt x="33235" y="27107"/>
                    <a:pt x="33238" y="27101"/>
                    <a:pt x="33249" y="27101"/>
                  </a:cubicBezTo>
                  <a:close/>
                  <a:moveTo>
                    <a:pt x="41313" y="28084"/>
                  </a:moveTo>
                  <a:cubicBezTo>
                    <a:pt x="41325" y="28084"/>
                    <a:pt x="41353" y="28104"/>
                    <a:pt x="41393" y="28142"/>
                  </a:cubicBezTo>
                  <a:cubicBezTo>
                    <a:pt x="41383" y="28140"/>
                    <a:pt x="41374" y="28142"/>
                    <a:pt x="41365" y="28135"/>
                  </a:cubicBezTo>
                  <a:cubicBezTo>
                    <a:pt x="41344" y="28122"/>
                    <a:pt x="41305" y="28091"/>
                    <a:pt x="41307" y="28090"/>
                  </a:cubicBezTo>
                  <a:cubicBezTo>
                    <a:pt x="41307" y="28086"/>
                    <a:pt x="41309" y="28084"/>
                    <a:pt x="41313" y="28084"/>
                  </a:cubicBezTo>
                  <a:close/>
                  <a:moveTo>
                    <a:pt x="42531" y="28425"/>
                  </a:moveTo>
                  <a:lnTo>
                    <a:pt x="42531" y="28425"/>
                  </a:lnTo>
                  <a:cubicBezTo>
                    <a:pt x="42532" y="28425"/>
                    <a:pt x="42532" y="28425"/>
                    <a:pt x="42533" y="28426"/>
                  </a:cubicBezTo>
                  <a:cubicBezTo>
                    <a:pt x="42532" y="28425"/>
                    <a:pt x="42532" y="28425"/>
                    <a:pt x="42531" y="28425"/>
                  </a:cubicBezTo>
                  <a:close/>
                  <a:moveTo>
                    <a:pt x="42403" y="28879"/>
                  </a:moveTo>
                  <a:cubicBezTo>
                    <a:pt x="42426" y="28897"/>
                    <a:pt x="42452" y="28914"/>
                    <a:pt x="42471" y="28934"/>
                  </a:cubicBezTo>
                  <a:cubicBezTo>
                    <a:pt x="42489" y="28950"/>
                    <a:pt x="42502" y="28968"/>
                    <a:pt x="42517" y="28984"/>
                  </a:cubicBezTo>
                  <a:lnTo>
                    <a:pt x="42447" y="28931"/>
                  </a:lnTo>
                  <a:lnTo>
                    <a:pt x="42403" y="28879"/>
                  </a:lnTo>
                  <a:close/>
                  <a:moveTo>
                    <a:pt x="37202" y="25253"/>
                  </a:moveTo>
                  <a:cubicBezTo>
                    <a:pt x="37224" y="25253"/>
                    <a:pt x="37259" y="25262"/>
                    <a:pt x="37303" y="25281"/>
                  </a:cubicBezTo>
                  <a:cubicBezTo>
                    <a:pt x="37396" y="25320"/>
                    <a:pt x="37490" y="25360"/>
                    <a:pt x="37582" y="25404"/>
                  </a:cubicBezTo>
                  <a:cubicBezTo>
                    <a:pt x="37740" y="25477"/>
                    <a:pt x="37909" y="25571"/>
                    <a:pt x="38055" y="25631"/>
                  </a:cubicBezTo>
                  <a:cubicBezTo>
                    <a:pt x="38214" y="25695"/>
                    <a:pt x="38373" y="25768"/>
                    <a:pt x="38530" y="25844"/>
                  </a:cubicBezTo>
                  <a:cubicBezTo>
                    <a:pt x="38688" y="25924"/>
                    <a:pt x="38847" y="26010"/>
                    <a:pt x="39006" y="26096"/>
                  </a:cubicBezTo>
                  <a:cubicBezTo>
                    <a:pt x="39324" y="26263"/>
                    <a:pt x="39646" y="26448"/>
                    <a:pt x="39967" y="26614"/>
                  </a:cubicBezTo>
                  <a:cubicBezTo>
                    <a:pt x="40192" y="26732"/>
                    <a:pt x="40412" y="26870"/>
                    <a:pt x="40635" y="27002"/>
                  </a:cubicBezTo>
                  <a:cubicBezTo>
                    <a:pt x="40745" y="27070"/>
                    <a:pt x="40857" y="27135"/>
                    <a:pt x="40966" y="27205"/>
                  </a:cubicBezTo>
                  <a:cubicBezTo>
                    <a:pt x="41075" y="27276"/>
                    <a:pt x="41184" y="27346"/>
                    <a:pt x="41291" y="27417"/>
                  </a:cubicBezTo>
                  <a:cubicBezTo>
                    <a:pt x="41398" y="27487"/>
                    <a:pt x="41507" y="27557"/>
                    <a:pt x="41615" y="27628"/>
                  </a:cubicBezTo>
                  <a:lnTo>
                    <a:pt x="41776" y="27737"/>
                  </a:lnTo>
                  <a:lnTo>
                    <a:pt x="41934" y="27854"/>
                  </a:lnTo>
                  <a:cubicBezTo>
                    <a:pt x="42143" y="28012"/>
                    <a:pt x="42353" y="28174"/>
                    <a:pt x="42559" y="28338"/>
                  </a:cubicBezTo>
                  <a:cubicBezTo>
                    <a:pt x="42674" y="28429"/>
                    <a:pt x="42789" y="28521"/>
                    <a:pt x="42905" y="28614"/>
                  </a:cubicBezTo>
                  <a:cubicBezTo>
                    <a:pt x="42989" y="28684"/>
                    <a:pt x="43087" y="28767"/>
                    <a:pt x="43148" y="28833"/>
                  </a:cubicBezTo>
                  <a:cubicBezTo>
                    <a:pt x="43320" y="29013"/>
                    <a:pt x="43515" y="29186"/>
                    <a:pt x="43700" y="29364"/>
                  </a:cubicBezTo>
                  <a:cubicBezTo>
                    <a:pt x="43723" y="29385"/>
                    <a:pt x="43754" y="29419"/>
                    <a:pt x="43759" y="29432"/>
                  </a:cubicBezTo>
                  <a:cubicBezTo>
                    <a:pt x="43766" y="29449"/>
                    <a:pt x="43764" y="29456"/>
                    <a:pt x="43755" y="29456"/>
                  </a:cubicBezTo>
                  <a:cubicBezTo>
                    <a:pt x="43743" y="29456"/>
                    <a:pt x="43719" y="29443"/>
                    <a:pt x="43687" y="29423"/>
                  </a:cubicBezTo>
                  <a:cubicBezTo>
                    <a:pt x="43617" y="29379"/>
                    <a:pt x="43559" y="29353"/>
                    <a:pt x="43489" y="29307"/>
                  </a:cubicBezTo>
                  <a:cubicBezTo>
                    <a:pt x="43437" y="29275"/>
                    <a:pt x="43395" y="29225"/>
                    <a:pt x="43389" y="29190"/>
                  </a:cubicBezTo>
                  <a:cubicBezTo>
                    <a:pt x="43379" y="29143"/>
                    <a:pt x="43319" y="29072"/>
                    <a:pt x="43226" y="28997"/>
                  </a:cubicBezTo>
                  <a:cubicBezTo>
                    <a:pt x="43169" y="28950"/>
                    <a:pt x="43109" y="28903"/>
                    <a:pt x="43056" y="28866"/>
                  </a:cubicBezTo>
                  <a:cubicBezTo>
                    <a:pt x="42897" y="28757"/>
                    <a:pt x="42778" y="28637"/>
                    <a:pt x="42661" y="28512"/>
                  </a:cubicBezTo>
                  <a:cubicBezTo>
                    <a:pt x="42606" y="28453"/>
                    <a:pt x="42566" y="28423"/>
                    <a:pt x="42546" y="28423"/>
                  </a:cubicBezTo>
                  <a:cubicBezTo>
                    <a:pt x="42542" y="28423"/>
                    <a:pt x="42539" y="28424"/>
                    <a:pt x="42536" y="28426"/>
                  </a:cubicBezTo>
                  <a:lnTo>
                    <a:pt x="42547" y="28437"/>
                  </a:lnTo>
                  <a:lnTo>
                    <a:pt x="42528" y="28424"/>
                  </a:lnTo>
                  <a:cubicBezTo>
                    <a:pt x="42514" y="28419"/>
                    <a:pt x="42505" y="28417"/>
                    <a:pt x="42498" y="28417"/>
                  </a:cubicBezTo>
                  <a:cubicBezTo>
                    <a:pt x="42454" y="28417"/>
                    <a:pt x="42558" y="28517"/>
                    <a:pt x="42595" y="28575"/>
                  </a:cubicBezTo>
                  <a:cubicBezTo>
                    <a:pt x="42615" y="28607"/>
                    <a:pt x="42614" y="28623"/>
                    <a:pt x="42597" y="28623"/>
                  </a:cubicBezTo>
                  <a:cubicBezTo>
                    <a:pt x="42579" y="28623"/>
                    <a:pt x="42544" y="28606"/>
                    <a:pt x="42500" y="28572"/>
                  </a:cubicBezTo>
                  <a:cubicBezTo>
                    <a:pt x="42473" y="28549"/>
                    <a:pt x="42444" y="28526"/>
                    <a:pt x="42416" y="28505"/>
                  </a:cubicBezTo>
                  <a:cubicBezTo>
                    <a:pt x="42265" y="28383"/>
                    <a:pt x="42156" y="28310"/>
                    <a:pt x="42033" y="28267"/>
                  </a:cubicBezTo>
                  <a:cubicBezTo>
                    <a:pt x="41896" y="28219"/>
                    <a:pt x="41552" y="27939"/>
                    <a:pt x="41482" y="27854"/>
                  </a:cubicBezTo>
                  <a:cubicBezTo>
                    <a:pt x="41419" y="27765"/>
                    <a:pt x="41349" y="27692"/>
                    <a:pt x="41271" y="27637"/>
                  </a:cubicBezTo>
                  <a:cubicBezTo>
                    <a:pt x="41214" y="27594"/>
                    <a:pt x="41156" y="27549"/>
                    <a:pt x="41104" y="27507"/>
                  </a:cubicBezTo>
                  <a:cubicBezTo>
                    <a:pt x="41089" y="27494"/>
                    <a:pt x="41091" y="27479"/>
                    <a:pt x="41098" y="27474"/>
                  </a:cubicBezTo>
                  <a:cubicBezTo>
                    <a:pt x="41100" y="27473"/>
                    <a:pt x="41103" y="27472"/>
                    <a:pt x="41108" y="27472"/>
                  </a:cubicBezTo>
                  <a:cubicBezTo>
                    <a:pt x="41116" y="27472"/>
                    <a:pt x="41129" y="27475"/>
                    <a:pt x="41143" y="27484"/>
                  </a:cubicBezTo>
                  <a:cubicBezTo>
                    <a:pt x="41198" y="27513"/>
                    <a:pt x="41265" y="27549"/>
                    <a:pt x="41315" y="27586"/>
                  </a:cubicBezTo>
                  <a:cubicBezTo>
                    <a:pt x="41526" y="27745"/>
                    <a:pt x="41736" y="27890"/>
                    <a:pt x="41932" y="28034"/>
                  </a:cubicBezTo>
                  <a:cubicBezTo>
                    <a:pt x="42132" y="28176"/>
                    <a:pt x="42330" y="28304"/>
                    <a:pt x="42528" y="28424"/>
                  </a:cubicBezTo>
                  <a:cubicBezTo>
                    <a:pt x="42529" y="28424"/>
                    <a:pt x="42530" y="28424"/>
                    <a:pt x="42531" y="28425"/>
                  </a:cubicBezTo>
                  <a:lnTo>
                    <a:pt x="42531" y="28425"/>
                  </a:lnTo>
                  <a:cubicBezTo>
                    <a:pt x="42301" y="28256"/>
                    <a:pt x="42073" y="28101"/>
                    <a:pt x="41838" y="27911"/>
                  </a:cubicBezTo>
                  <a:cubicBezTo>
                    <a:pt x="41653" y="27758"/>
                    <a:pt x="41448" y="27628"/>
                    <a:pt x="41252" y="27489"/>
                  </a:cubicBezTo>
                  <a:cubicBezTo>
                    <a:pt x="41054" y="27349"/>
                    <a:pt x="40857" y="27210"/>
                    <a:pt x="40656" y="27075"/>
                  </a:cubicBezTo>
                  <a:cubicBezTo>
                    <a:pt x="40576" y="27020"/>
                    <a:pt x="40463" y="26959"/>
                    <a:pt x="40385" y="26925"/>
                  </a:cubicBezTo>
                  <a:cubicBezTo>
                    <a:pt x="40269" y="26877"/>
                    <a:pt x="40157" y="26821"/>
                    <a:pt x="40028" y="26745"/>
                  </a:cubicBezTo>
                  <a:cubicBezTo>
                    <a:pt x="39995" y="26726"/>
                    <a:pt x="39963" y="26708"/>
                    <a:pt x="39932" y="26690"/>
                  </a:cubicBezTo>
                  <a:cubicBezTo>
                    <a:pt x="39900" y="26673"/>
                    <a:pt x="39845" y="26643"/>
                    <a:pt x="39840" y="26643"/>
                  </a:cubicBezTo>
                  <a:cubicBezTo>
                    <a:pt x="39839" y="26643"/>
                    <a:pt x="39839" y="26643"/>
                    <a:pt x="39839" y="26643"/>
                  </a:cubicBezTo>
                  <a:cubicBezTo>
                    <a:pt x="39825" y="26653"/>
                    <a:pt x="39864" y="26685"/>
                    <a:pt x="39937" y="26729"/>
                  </a:cubicBezTo>
                  <a:cubicBezTo>
                    <a:pt x="39998" y="26766"/>
                    <a:pt x="40058" y="26810"/>
                    <a:pt x="40114" y="26852"/>
                  </a:cubicBezTo>
                  <a:cubicBezTo>
                    <a:pt x="40200" y="26916"/>
                    <a:pt x="40237" y="26971"/>
                    <a:pt x="40201" y="26976"/>
                  </a:cubicBezTo>
                  <a:cubicBezTo>
                    <a:pt x="40194" y="26977"/>
                    <a:pt x="40187" y="26977"/>
                    <a:pt x="40179" y="26977"/>
                  </a:cubicBezTo>
                  <a:cubicBezTo>
                    <a:pt x="40087" y="26977"/>
                    <a:pt x="39937" y="26899"/>
                    <a:pt x="39750" y="26781"/>
                  </a:cubicBezTo>
                  <a:cubicBezTo>
                    <a:pt x="39544" y="26646"/>
                    <a:pt x="39368" y="26505"/>
                    <a:pt x="39149" y="26375"/>
                  </a:cubicBezTo>
                  <a:cubicBezTo>
                    <a:pt x="39094" y="26342"/>
                    <a:pt x="39105" y="26323"/>
                    <a:pt x="39113" y="26307"/>
                  </a:cubicBezTo>
                  <a:cubicBezTo>
                    <a:pt x="39120" y="26291"/>
                    <a:pt x="39068" y="26252"/>
                    <a:pt x="38998" y="26213"/>
                  </a:cubicBezTo>
                  <a:cubicBezTo>
                    <a:pt x="38552" y="25961"/>
                    <a:pt x="38110" y="25758"/>
                    <a:pt x="37672" y="25573"/>
                  </a:cubicBezTo>
                  <a:cubicBezTo>
                    <a:pt x="37418" y="25467"/>
                    <a:pt x="37417" y="25469"/>
                    <a:pt x="37308" y="25385"/>
                  </a:cubicBezTo>
                  <a:cubicBezTo>
                    <a:pt x="37267" y="25352"/>
                    <a:pt x="37225" y="25320"/>
                    <a:pt x="37193" y="25290"/>
                  </a:cubicBezTo>
                  <a:cubicBezTo>
                    <a:pt x="37178" y="25276"/>
                    <a:pt x="37173" y="25263"/>
                    <a:pt x="37180" y="25258"/>
                  </a:cubicBezTo>
                  <a:cubicBezTo>
                    <a:pt x="37184" y="25254"/>
                    <a:pt x="37192" y="25253"/>
                    <a:pt x="37202" y="25253"/>
                  </a:cubicBezTo>
                  <a:close/>
                  <a:moveTo>
                    <a:pt x="43907" y="30200"/>
                  </a:moveTo>
                  <a:lnTo>
                    <a:pt x="43957" y="30243"/>
                  </a:lnTo>
                  <a:lnTo>
                    <a:pt x="43947" y="30252"/>
                  </a:lnTo>
                  <a:lnTo>
                    <a:pt x="43908" y="30202"/>
                  </a:lnTo>
                  <a:lnTo>
                    <a:pt x="43907" y="30200"/>
                  </a:lnTo>
                  <a:close/>
                  <a:moveTo>
                    <a:pt x="44447" y="30093"/>
                  </a:moveTo>
                  <a:cubicBezTo>
                    <a:pt x="44450" y="30093"/>
                    <a:pt x="44455" y="30094"/>
                    <a:pt x="44462" y="30096"/>
                  </a:cubicBezTo>
                  <a:cubicBezTo>
                    <a:pt x="44476" y="30103"/>
                    <a:pt x="44504" y="30121"/>
                    <a:pt x="44524" y="30140"/>
                  </a:cubicBezTo>
                  <a:cubicBezTo>
                    <a:pt x="44572" y="30187"/>
                    <a:pt x="44632" y="30246"/>
                    <a:pt x="44660" y="30283"/>
                  </a:cubicBezTo>
                  <a:cubicBezTo>
                    <a:pt x="44675" y="30303"/>
                    <a:pt x="44679" y="30317"/>
                    <a:pt x="44683" y="30330"/>
                  </a:cubicBezTo>
                  <a:cubicBezTo>
                    <a:pt x="44686" y="30345"/>
                    <a:pt x="44686" y="30356"/>
                    <a:pt x="44691" y="30371"/>
                  </a:cubicBezTo>
                  <a:cubicBezTo>
                    <a:pt x="44676" y="30368"/>
                    <a:pt x="44652" y="30350"/>
                    <a:pt x="44618" y="30317"/>
                  </a:cubicBezTo>
                  <a:cubicBezTo>
                    <a:pt x="44585" y="30285"/>
                    <a:pt x="44543" y="30238"/>
                    <a:pt x="44493" y="30178"/>
                  </a:cubicBezTo>
                  <a:cubicBezTo>
                    <a:pt x="44447" y="30123"/>
                    <a:pt x="44429" y="30093"/>
                    <a:pt x="44447" y="30093"/>
                  </a:cubicBezTo>
                  <a:close/>
                  <a:moveTo>
                    <a:pt x="45287" y="31032"/>
                  </a:moveTo>
                  <a:cubicBezTo>
                    <a:pt x="45298" y="31032"/>
                    <a:pt x="45330" y="31059"/>
                    <a:pt x="45376" y="31113"/>
                  </a:cubicBezTo>
                  <a:cubicBezTo>
                    <a:pt x="45611" y="31395"/>
                    <a:pt x="45829" y="31691"/>
                    <a:pt x="46048" y="31970"/>
                  </a:cubicBezTo>
                  <a:cubicBezTo>
                    <a:pt x="46181" y="32152"/>
                    <a:pt x="46305" y="32339"/>
                    <a:pt x="46433" y="32519"/>
                  </a:cubicBezTo>
                  <a:cubicBezTo>
                    <a:pt x="46558" y="32701"/>
                    <a:pt x="46685" y="32881"/>
                    <a:pt x="46798" y="33068"/>
                  </a:cubicBezTo>
                  <a:cubicBezTo>
                    <a:pt x="46839" y="33135"/>
                    <a:pt x="46853" y="33173"/>
                    <a:pt x="46843" y="33173"/>
                  </a:cubicBezTo>
                  <a:cubicBezTo>
                    <a:pt x="46841" y="33173"/>
                    <a:pt x="46838" y="33172"/>
                    <a:pt x="46834" y="33168"/>
                  </a:cubicBezTo>
                  <a:cubicBezTo>
                    <a:pt x="46818" y="33157"/>
                    <a:pt x="46795" y="33131"/>
                    <a:pt x="46776" y="33107"/>
                  </a:cubicBezTo>
                  <a:cubicBezTo>
                    <a:pt x="46603" y="32871"/>
                    <a:pt x="46438" y="32626"/>
                    <a:pt x="46262" y="32392"/>
                  </a:cubicBezTo>
                  <a:cubicBezTo>
                    <a:pt x="46022" y="32064"/>
                    <a:pt x="45771" y="31762"/>
                    <a:pt x="45571" y="31441"/>
                  </a:cubicBezTo>
                  <a:cubicBezTo>
                    <a:pt x="45506" y="31337"/>
                    <a:pt x="45399" y="31210"/>
                    <a:pt x="45308" y="31100"/>
                  </a:cubicBezTo>
                  <a:cubicBezTo>
                    <a:pt x="45293" y="31080"/>
                    <a:pt x="45287" y="31059"/>
                    <a:pt x="45283" y="31045"/>
                  </a:cubicBezTo>
                  <a:cubicBezTo>
                    <a:pt x="45281" y="31036"/>
                    <a:pt x="45282" y="31032"/>
                    <a:pt x="45287" y="31032"/>
                  </a:cubicBezTo>
                  <a:close/>
                  <a:moveTo>
                    <a:pt x="42181" y="30927"/>
                  </a:moveTo>
                  <a:cubicBezTo>
                    <a:pt x="42184" y="30927"/>
                    <a:pt x="42188" y="30928"/>
                    <a:pt x="42194" y="30929"/>
                  </a:cubicBezTo>
                  <a:cubicBezTo>
                    <a:pt x="42207" y="30933"/>
                    <a:pt x="42219" y="30934"/>
                    <a:pt x="42239" y="30947"/>
                  </a:cubicBezTo>
                  <a:cubicBezTo>
                    <a:pt x="42284" y="30980"/>
                    <a:pt x="42335" y="31014"/>
                    <a:pt x="42380" y="31056"/>
                  </a:cubicBezTo>
                  <a:lnTo>
                    <a:pt x="42595" y="31249"/>
                  </a:lnTo>
                  <a:lnTo>
                    <a:pt x="42799" y="31454"/>
                  </a:lnTo>
                  <a:cubicBezTo>
                    <a:pt x="42932" y="31592"/>
                    <a:pt x="43065" y="31728"/>
                    <a:pt x="43200" y="31866"/>
                  </a:cubicBezTo>
                  <a:cubicBezTo>
                    <a:pt x="43328" y="32008"/>
                    <a:pt x="43450" y="32155"/>
                    <a:pt x="43574" y="32301"/>
                  </a:cubicBezTo>
                  <a:cubicBezTo>
                    <a:pt x="43694" y="32451"/>
                    <a:pt x="43819" y="32595"/>
                    <a:pt x="43924" y="32754"/>
                  </a:cubicBezTo>
                  <a:cubicBezTo>
                    <a:pt x="44009" y="32871"/>
                    <a:pt x="44098" y="32990"/>
                    <a:pt x="44192" y="33108"/>
                  </a:cubicBezTo>
                  <a:cubicBezTo>
                    <a:pt x="44285" y="33229"/>
                    <a:pt x="44382" y="33345"/>
                    <a:pt x="44465" y="33470"/>
                  </a:cubicBezTo>
                  <a:cubicBezTo>
                    <a:pt x="44481" y="33495"/>
                    <a:pt x="44489" y="33521"/>
                    <a:pt x="44502" y="33545"/>
                  </a:cubicBezTo>
                  <a:cubicBezTo>
                    <a:pt x="44493" y="33537"/>
                    <a:pt x="44480" y="33531"/>
                    <a:pt x="44472" y="33519"/>
                  </a:cubicBezTo>
                  <a:cubicBezTo>
                    <a:pt x="44129" y="33069"/>
                    <a:pt x="43770" y="32629"/>
                    <a:pt x="43236" y="32040"/>
                  </a:cubicBezTo>
                  <a:cubicBezTo>
                    <a:pt x="43158" y="31949"/>
                    <a:pt x="43030" y="31827"/>
                    <a:pt x="42887" y="31681"/>
                  </a:cubicBezTo>
                  <a:cubicBezTo>
                    <a:pt x="42741" y="31538"/>
                    <a:pt x="42583" y="31365"/>
                    <a:pt x="42409" y="31209"/>
                  </a:cubicBezTo>
                  <a:cubicBezTo>
                    <a:pt x="42336" y="31142"/>
                    <a:pt x="42270" y="31072"/>
                    <a:pt x="42211" y="31001"/>
                  </a:cubicBezTo>
                  <a:cubicBezTo>
                    <a:pt x="42175" y="30954"/>
                    <a:pt x="42159" y="30927"/>
                    <a:pt x="42181" y="30927"/>
                  </a:cubicBezTo>
                  <a:close/>
                  <a:moveTo>
                    <a:pt x="47189" y="33739"/>
                  </a:moveTo>
                  <a:cubicBezTo>
                    <a:pt x="47191" y="33739"/>
                    <a:pt x="47193" y="33739"/>
                    <a:pt x="47196" y="33740"/>
                  </a:cubicBezTo>
                  <a:cubicBezTo>
                    <a:pt x="47206" y="33743"/>
                    <a:pt x="47232" y="33774"/>
                    <a:pt x="47250" y="33800"/>
                  </a:cubicBezTo>
                  <a:cubicBezTo>
                    <a:pt x="47357" y="33946"/>
                    <a:pt x="47436" y="34104"/>
                    <a:pt x="47518" y="34258"/>
                  </a:cubicBezTo>
                  <a:cubicBezTo>
                    <a:pt x="47573" y="34362"/>
                    <a:pt x="47620" y="34484"/>
                    <a:pt x="47609" y="34484"/>
                  </a:cubicBezTo>
                  <a:cubicBezTo>
                    <a:pt x="47607" y="34484"/>
                    <a:pt x="47605" y="34481"/>
                    <a:pt x="47600" y="34476"/>
                  </a:cubicBezTo>
                  <a:cubicBezTo>
                    <a:pt x="47561" y="34425"/>
                    <a:pt x="47522" y="34365"/>
                    <a:pt x="47466" y="34284"/>
                  </a:cubicBezTo>
                  <a:cubicBezTo>
                    <a:pt x="47393" y="34152"/>
                    <a:pt x="47305" y="33997"/>
                    <a:pt x="47217" y="33839"/>
                  </a:cubicBezTo>
                  <a:cubicBezTo>
                    <a:pt x="47182" y="33776"/>
                    <a:pt x="47171" y="33739"/>
                    <a:pt x="47189" y="33739"/>
                  </a:cubicBezTo>
                  <a:close/>
                  <a:moveTo>
                    <a:pt x="11352" y="34925"/>
                  </a:moveTo>
                  <a:lnTo>
                    <a:pt x="11332" y="34992"/>
                  </a:lnTo>
                  <a:lnTo>
                    <a:pt x="11329" y="34950"/>
                  </a:lnTo>
                  <a:lnTo>
                    <a:pt x="11352" y="34925"/>
                  </a:lnTo>
                  <a:close/>
                  <a:moveTo>
                    <a:pt x="8981" y="35164"/>
                  </a:moveTo>
                  <a:lnTo>
                    <a:pt x="8981" y="35164"/>
                  </a:lnTo>
                  <a:cubicBezTo>
                    <a:pt x="8974" y="35193"/>
                    <a:pt x="8971" y="35224"/>
                    <a:pt x="8961" y="35248"/>
                  </a:cubicBezTo>
                  <a:cubicBezTo>
                    <a:pt x="8944" y="35296"/>
                    <a:pt x="8933" y="35320"/>
                    <a:pt x="8927" y="35320"/>
                  </a:cubicBezTo>
                  <a:cubicBezTo>
                    <a:pt x="8923" y="35320"/>
                    <a:pt x="8924" y="35301"/>
                    <a:pt x="8931" y="35263"/>
                  </a:cubicBezTo>
                  <a:cubicBezTo>
                    <a:pt x="8935" y="35239"/>
                    <a:pt x="8948" y="35201"/>
                    <a:pt x="8960" y="35179"/>
                  </a:cubicBezTo>
                  <a:cubicBezTo>
                    <a:pt x="8965" y="35166"/>
                    <a:pt x="8973" y="35169"/>
                    <a:pt x="8981" y="35164"/>
                  </a:cubicBezTo>
                  <a:close/>
                  <a:moveTo>
                    <a:pt x="45720" y="36054"/>
                  </a:moveTo>
                  <a:lnTo>
                    <a:pt x="45746" y="36102"/>
                  </a:lnTo>
                  <a:lnTo>
                    <a:pt x="45720" y="36081"/>
                  </a:lnTo>
                  <a:lnTo>
                    <a:pt x="45720" y="36054"/>
                  </a:lnTo>
                  <a:close/>
                  <a:moveTo>
                    <a:pt x="8764" y="35821"/>
                  </a:moveTo>
                  <a:cubicBezTo>
                    <a:pt x="8772" y="35821"/>
                    <a:pt x="8772" y="35854"/>
                    <a:pt x="8754" y="35917"/>
                  </a:cubicBezTo>
                  <a:cubicBezTo>
                    <a:pt x="8700" y="36102"/>
                    <a:pt x="8633" y="36286"/>
                    <a:pt x="8575" y="36471"/>
                  </a:cubicBezTo>
                  <a:lnTo>
                    <a:pt x="8569" y="36469"/>
                  </a:lnTo>
                  <a:cubicBezTo>
                    <a:pt x="8505" y="36655"/>
                    <a:pt x="8435" y="36836"/>
                    <a:pt x="8366" y="37017"/>
                  </a:cubicBezTo>
                  <a:cubicBezTo>
                    <a:pt x="8346" y="37067"/>
                    <a:pt x="8314" y="37109"/>
                    <a:pt x="8286" y="37153"/>
                  </a:cubicBezTo>
                  <a:cubicBezTo>
                    <a:pt x="8291" y="37127"/>
                    <a:pt x="8294" y="37103"/>
                    <a:pt x="8302" y="37075"/>
                  </a:cubicBezTo>
                  <a:cubicBezTo>
                    <a:pt x="8362" y="36877"/>
                    <a:pt x="8430" y="36681"/>
                    <a:pt x="8500" y="36484"/>
                  </a:cubicBezTo>
                  <a:cubicBezTo>
                    <a:pt x="8567" y="36288"/>
                    <a:pt x="8645" y="36094"/>
                    <a:pt x="8718" y="35898"/>
                  </a:cubicBezTo>
                  <a:cubicBezTo>
                    <a:pt x="8729" y="35872"/>
                    <a:pt x="8744" y="35846"/>
                    <a:pt x="8755" y="35828"/>
                  </a:cubicBezTo>
                  <a:cubicBezTo>
                    <a:pt x="8759" y="35823"/>
                    <a:pt x="8762" y="35821"/>
                    <a:pt x="8764" y="35821"/>
                  </a:cubicBezTo>
                  <a:close/>
                  <a:moveTo>
                    <a:pt x="47873" y="34979"/>
                  </a:moveTo>
                  <a:cubicBezTo>
                    <a:pt x="47889" y="34979"/>
                    <a:pt x="47923" y="35025"/>
                    <a:pt x="47956" y="35096"/>
                  </a:cubicBezTo>
                  <a:cubicBezTo>
                    <a:pt x="48029" y="35257"/>
                    <a:pt x="48100" y="35409"/>
                    <a:pt x="48201" y="35565"/>
                  </a:cubicBezTo>
                  <a:cubicBezTo>
                    <a:pt x="48294" y="35713"/>
                    <a:pt x="48372" y="35880"/>
                    <a:pt x="48432" y="36046"/>
                  </a:cubicBezTo>
                  <a:cubicBezTo>
                    <a:pt x="48479" y="36176"/>
                    <a:pt x="48536" y="36302"/>
                    <a:pt x="48599" y="36440"/>
                  </a:cubicBezTo>
                  <a:lnTo>
                    <a:pt x="48834" y="36999"/>
                  </a:lnTo>
                  <a:cubicBezTo>
                    <a:pt x="48914" y="37185"/>
                    <a:pt x="48992" y="37372"/>
                    <a:pt x="49058" y="37564"/>
                  </a:cubicBezTo>
                  <a:cubicBezTo>
                    <a:pt x="49070" y="37596"/>
                    <a:pt x="49084" y="37640"/>
                    <a:pt x="49086" y="37661"/>
                  </a:cubicBezTo>
                  <a:cubicBezTo>
                    <a:pt x="49091" y="37705"/>
                    <a:pt x="49089" y="37739"/>
                    <a:pt x="49086" y="37767"/>
                  </a:cubicBezTo>
                  <a:cubicBezTo>
                    <a:pt x="49086" y="37767"/>
                    <a:pt x="49086" y="37767"/>
                    <a:pt x="49086" y="37767"/>
                  </a:cubicBezTo>
                  <a:cubicBezTo>
                    <a:pt x="49082" y="37767"/>
                    <a:pt x="49056" y="37722"/>
                    <a:pt x="49044" y="37694"/>
                  </a:cubicBezTo>
                  <a:cubicBezTo>
                    <a:pt x="49016" y="37630"/>
                    <a:pt x="48987" y="37564"/>
                    <a:pt x="48964" y="37499"/>
                  </a:cubicBezTo>
                  <a:cubicBezTo>
                    <a:pt x="48917" y="37359"/>
                    <a:pt x="48862" y="37224"/>
                    <a:pt x="48807" y="37088"/>
                  </a:cubicBezTo>
                  <a:lnTo>
                    <a:pt x="48640" y="36681"/>
                  </a:lnTo>
                  <a:cubicBezTo>
                    <a:pt x="48583" y="36544"/>
                    <a:pt x="48528" y="36408"/>
                    <a:pt x="48463" y="36276"/>
                  </a:cubicBezTo>
                  <a:cubicBezTo>
                    <a:pt x="48276" y="35878"/>
                    <a:pt x="48094" y="35479"/>
                    <a:pt x="47886" y="35093"/>
                  </a:cubicBezTo>
                  <a:cubicBezTo>
                    <a:pt x="47867" y="35057"/>
                    <a:pt x="47860" y="35000"/>
                    <a:pt x="47865" y="34985"/>
                  </a:cubicBezTo>
                  <a:cubicBezTo>
                    <a:pt x="47867" y="34981"/>
                    <a:pt x="47870" y="34979"/>
                    <a:pt x="47873" y="34979"/>
                  </a:cubicBezTo>
                  <a:close/>
                  <a:moveTo>
                    <a:pt x="48808" y="37485"/>
                  </a:moveTo>
                  <a:cubicBezTo>
                    <a:pt x="48811" y="37485"/>
                    <a:pt x="48815" y="37487"/>
                    <a:pt x="48820" y="37491"/>
                  </a:cubicBezTo>
                  <a:cubicBezTo>
                    <a:pt x="48844" y="37509"/>
                    <a:pt x="48873" y="37567"/>
                    <a:pt x="48899" y="37643"/>
                  </a:cubicBezTo>
                  <a:cubicBezTo>
                    <a:pt x="48911" y="37677"/>
                    <a:pt x="48919" y="37708"/>
                    <a:pt x="48929" y="37741"/>
                  </a:cubicBezTo>
                  <a:cubicBezTo>
                    <a:pt x="48973" y="37897"/>
                    <a:pt x="48994" y="37993"/>
                    <a:pt x="48985" y="37993"/>
                  </a:cubicBezTo>
                  <a:cubicBezTo>
                    <a:pt x="48983" y="37993"/>
                    <a:pt x="48980" y="37989"/>
                    <a:pt x="48976" y="37979"/>
                  </a:cubicBezTo>
                  <a:cubicBezTo>
                    <a:pt x="48948" y="37923"/>
                    <a:pt x="48920" y="37858"/>
                    <a:pt x="48893" y="37796"/>
                  </a:cubicBezTo>
                  <a:cubicBezTo>
                    <a:pt x="48870" y="37729"/>
                    <a:pt x="48846" y="37661"/>
                    <a:pt x="48823" y="37596"/>
                  </a:cubicBezTo>
                  <a:cubicBezTo>
                    <a:pt x="48799" y="37525"/>
                    <a:pt x="48794" y="37485"/>
                    <a:pt x="48808" y="37485"/>
                  </a:cubicBezTo>
                  <a:close/>
                  <a:moveTo>
                    <a:pt x="8013" y="37814"/>
                  </a:moveTo>
                  <a:cubicBezTo>
                    <a:pt x="8026" y="37814"/>
                    <a:pt x="7998" y="37918"/>
                    <a:pt x="7960" y="38002"/>
                  </a:cubicBezTo>
                  <a:cubicBezTo>
                    <a:pt x="7911" y="38114"/>
                    <a:pt x="7854" y="38221"/>
                    <a:pt x="7801" y="38329"/>
                  </a:cubicBezTo>
                  <a:cubicBezTo>
                    <a:pt x="7791" y="38345"/>
                    <a:pt x="7779" y="38356"/>
                    <a:pt x="7770" y="38369"/>
                  </a:cubicBezTo>
                  <a:cubicBezTo>
                    <a:pt x="7776" y="38345"/>
                    <a:pt x="7781" y="38320"/>
                    <a:pt x="7791" y="38294"/>
                  </a:cubicBezTo>
                  <a:cubicBezTo>
                    <a:pt x="7823" y="38210"/>
                    <a:pt x="7861" y="38127"/>
                    <a:pt x="7893" y="38041"/>
                  </a:cubicBezTo>
                  <a:cubicBezTo>
                    <a:pt x="7904" y="38014"/>
                    <a:pt x="7917" y="37986"/>
                    <a:pt x="7919" y="37978"/>
                  </a:cubicBezTo>
                  <a:cubicBezTo>
                    <a:pt x="7953" y="37895"/>
                    <a:pt x="7981" y="37845"/>
                    <a:pt x="8008" y="37817"/>
                  </a:cubicBezTo>
                  <a:cubicBezTo>
                    <a:pt x="8010" y="37815"/>
                    <a:pt x="8012" y="37814"/>
                    <a:pt x="8013" y="37814"/>
                  </a:cubicBezTo>
                  <a:close/>
                  <a:moveTo>
                    <a:pt x="49220" y="38666"/>
                  </a:moveTo>
                  <a:cubicBezTo>
                    <a:pt x="49220" y="38666"/>
                    <a:pt x="49220" y="38666"/>
                    <a:pt x="49221" y="38666"/>
                  </a:cubicBezTo>
                  <a:cubicBezTo>
                    <a:pt x="49231" y="38673"/>
                    <a:pt x="49248" y="38704"/>
                    <a:pt x="49258" y="38730"/>
                  </a:cubicBezTo>
                  <a:cubicBezTo>
                    <a:pt x="49279" y="38796"/>
                    <a:pt x="49300" y="38866"/>
                    <a:pt x="49318" y="38933"/>
                  </a:cubicBezTo>
                  <a:cubicBezTo>
                    <a:pt x="49328" y="38963"/>
                    <a:pt x="49330" y="38991"/>
                    <a:pt x="49335" y="39019"/>
                  </a:cubicBezTo>
                  <a:cubicBezTo>
                    <a:pt x="49326" y="39012"/>
                    <a:pt x="49320" y="39012"/>
                    <a:pt x="49312" y="38998"/>
                  </a:cubicBezTo>
                  <a:cubicBezTo>
                    <a:pt x="49273" y="38910"/>
                    <a:pt x="49240" y="38814"/>
                    <a:pt x="49219" y="38717"/>
                  </a:cubicBezTo>
                  <a:cubicBezTo>
                    <a:pt x="49215" y="38694"/>
                    <a:pt x="49216" y="38666"/>
                    <a:pt x="49220" y="38666"/>
                  </a:cubicBezTo>
                  <a:close/>
                  <a:moveTo>
                    <a:pt x="7506" y="38908"/>
                  </a:moveTo>
                  <a:cubicBezTo>
                    <a:pt x="7523" y="38908"/>
                    <a:pt x="7516" y="38949"/>
                    <a:pt x="7484" y="39019"/>
                  </a:cubicBezTo>
                  <a:cubicBezTo>
                    <a:pt x="7430" y="39142"/>
                    <a:pt x="7365" y="39254"/>
                    <a:pt x="7297" y="39334"/>
                  </a:cubicBezTo>
                  <a:cubicBezTo>
                    <a:pt x="7294" y="39336"/>
                    <a:pt x="7292" y="39337"/>
                    <a:pt x="7290" y="39337"/>
                  </a:cubicBezTo>
                  <a:cubicBezTo>
                    <a:pt x="7283" y="39337"/>
                    <a:pt x="7279" y="39326"/>
                    <a:pt x="7274" y="39324"/>
                  </a:cubicBezTo>
                  <a:cubicBezTo>
                    <a:pt x="7281" y="39301"/>
                    <a:pt x="7281" y="39280"/>
                    <a:pt x="7292" y="39256"/>
                  </a:cubicBezTo>
                  <a:cubicBezTo>
                    <a:pt x="7344" y="39139"/>
                    <a:pt x="7399" y="39024"/>
                    <a:pt x="7468" y="38939"/>
                  </a:cubicBezTo>
                  <a:cubicBezTo>
                    <a:pt x="7482" y="38921"/>
                    <a:pt x="7497" y="38910"/>
                    <a:pt x="7505" y="38908"/>
                  </a:cubicBezTo>
                  <a:cubicBezTo>
                    <a:pt x="7505" y="38908"/>
                    <a:pt x="7506" y="38908"/>
                    <a:pt x="7506" y="38908"/>
                  </a:cubicBezTo>
                  <a:close/>
                  <a:moveTo>
                    <a:pt x="49576" y="39961"/>
                  </a:moveTo>
                  <a:cubicBezTo>
                    <a:pt x="49577" y="39961"/>
                    <a:pt x="49578" y="39961"/>
                    <a:pt x="49580" y="39962"/>
                  </a:cubicBezTo>
                  <a:cubicBezTo>
                    <a:pt x="49598" y="39970"/>
                    <a:pt x="49619" y="40029"/>
                    <a:pt x="49633" y="40100"/>
                  </a:cubicBezTo>
                  <a:cubicBezTo>
                    <a:pt x="49638" y="40126"/>
                    <a:pt x="49640" y="40158"/>
                    <a:pt x="49635" y="40165"/>
                  </a:cubicBezTo>
                  <a:cubicBezTo>
                    <a:pt x="49633" y="40168"/>
                    <a:pt x="49631" y="40169"/>
                    <a:pt x="49628" y="40169"/>
                  </a:cubicBezTo>
                  <a:cubicBezTo>
                    <a:pt x="49616" y="40169"/>
                    <a:pt x="49599" y="40134"/>
                    <a:pt x="49581" y="40074"/>
                  </a:cubicBezTo>
                  <a:cubicBezTo>
                    <a:pt x="49565" y="40006"/>
                    <a:pt x="49561" y="39961"/>
                    <a:pt x="49576" y="39961"/>
                  </a:cubicBezTo>
                  <a:close/>
                  <a:moveTo>
                    <a:pt x="49408" y="38770"/>
                  </a:moveTo>
                  <a:cubicBezTo>
                    <a:pt x="49421" y="38796"/>
                    <a:pt x="49437" y="38816"/>
                    <a:pt x="49447" y="38845"/>
                  </a:cubicBezTo>
                  <a:cubicBezTo>
                    <a:pt x="49617" y="39278"/>
                    <a:pt x="49726" y="39730"/>
                    <a:pt x="49813" y="40178"/>
                  </a:cubicBezTo>
                  <a:cubicBezTo>
                    <a:pt x="49818" y="40209"/>
                    <a:pt x="49817" y="40232"/>
                    <a:pt x="49818" y="40259"/>
                  </a:cubicBezTo>
                  <a:cubicBezTo>
                    <a:pt x="49807" y="40232"/>
                    <a:pt x="49794" y="40209"/>
                    <a:pt x="49783" y="40180"/>
                  </a:cubicBezTo>
                  <a:cubicBezTo>
                    <a:pt x="49710" y="39981"/>
                    <a:pt x="49675" y="39766"/>
                    <a:pt x="49620" y="39590"/>
                  </a:cubicBezTo>
                  <a:cubicBezTo>
                    <a:pt x="49560" y="39319"/>
                    <a:pt x="49463" y="39080"/>
                    <a:pt x="49416" y="38843"/>
                  </a:cubicBezTo>
                  <a:cubicBezTo>
                    <a:pt x="49409" y="38816"/>
                    <a:pt x="49411" y="38795"/>
                    <a:pt x="49408" y="38770"/>
                  </a:cubicBezTo>
                  <a:close/>
                  <a:moveTo>
                    <a:pt x="8711" y="39257"/>
                  </a:moveTo>
                  <a:lnTo>
                    <a:pt x="8711" y="39257"/>
                  </a:lnTo>
                  <a:cubicBezTo>
                    <a:pt x="8702" y="39287"/>
                    <a:pt x="8694" y="39317"/>
                    <a:pt x="8679" y="39345"/>
                  </a:cubicBezTo>
                  <a:lnTo>
                    <a:pt x="8518" y="39666"/>
                  </a:lnTo>
                  <a:lnTo>
                    <a:pt x="8348" y="39983"/>
                  </a:lnTo>
                  <a:cubicBezTo>
                    <a:pt x="8223" y="40225"/>
                    <a:pt x="8090" y="40470"/>
                    <a:pt x="7942" y="40688"/>
                  </a:cubicBezTo>
                  <a:cubicBezTo>
                    <a:pt x="7935" y="40699"/>
                    <a:pt x="7924" y="40705"/>
                    <a:pt x="7917" y="40705"/>
                  </a:cubicBezTo>
                  <a:cubicBezTo>
                    <a:pt x="7913" y="40705"/>
                    <a:pt x="7910" y="40703"/>
                    <a:pt x="7909" y="40701"/>
                  </a:cubicBezTo>
                  <a:cubicBezTo>
                    <a:pt x="7906" y="40694"/>
                    <a:pt x="7913" y="40667"/>
                    <a:pt x="7922" y="40642"/>
                  </a:cubicBezTo>
                  <a:cubicBezTo>
                    <a:pt x="7930" y="40620"/>
                    <a:pt x="7947" y="40586"/>
                    <a:pt x="7963" y="40560"/>
                  </a:cubicBezTo>
                  <a:cubicBezTo>
                    <a:pt x="8190" y="40181"/>
                    <a:pt x="8411" y="39798"/>
                    <a:pt x="8616" y="39405"/>
                  </a:cubicBezTo>
                  <a:cubicBezTo>
                    <a:pt x="8650" y="39339"/>
                    <a:pt x="8681" y="39287"/>
                    <a:pt x="8711" y="39257"/>
                  </a:cubicBezTo>
                  <a:close/>
                  <a:moveTo>
                    <a:pt x="7724" y="40792"/>
                  </a:moveTo>
                  <a:cubicBezTo>
                    <a:pt x="7728" y="40792"/>
                    <a:pt x="7711" y="40836"/>
                    <a:pt x="7698" y="40862"/>
                  </a:cubicBezTo>
                  <a:cubicBezTo>
                    <a:pt x="7617" y="41032"/>
                    <a:pt x="7521" y="41201"/>
                    <a:pt x="7403" y="41352"/>
                  </a:cubicBezTo>
                  <a:cubicBezTo>
                    <a:pt x="7370" y="41394"/>
                    <a:pt x="7338" y="41420"/>
                    <a:pt x="7305" y="41454"/>
                  </a:cubicBezTo>
                  <a:cubicBezTo>
                    <a:pt x="7330" y="41404"/>
                    <a:pt x="7347" y="41357"/>
                    <a:pt x="7375" y="41305"/>
                  </a:cubicBezTo>
                  <a:cubicBezTo>
                    <a:pt x="7404" y="41251"/>
                    <a:pt x="7442" y="41194"/>
                    <a:pt x="7487" y="41121"/>
                  </a:cubicBezTo>
                  <a:cubicBezTo>
                    <a:pt x="7528" y="41058"/>
                    <a:pt x="7580" y="40975"/>
                    <a:pt x="7632" y="40894"/>
                  </a:cubicBezTo>
                  <a:cubicBezTo>
                    <a:pt x="7671" y="40834"/>
                    <a:pt x="7705" y="40793"/>
                    <a:pt x="7724" y="40792"/>
                  </a:cubicBezTo>
                  <a:cubicBezTo>
                    <a:pt x="7724" y="40792"/>
                    <a:pt x="7724" y="40792"/>
                    <a:pt x="7724" y="40792"/>
                  </a:cubicBezTo>
                  <a:close/>
                  <a:moveTo>
                    <a:pt x="50056" y="41639"/>
                  </a:moveTo>
                  <a:cubicBezTo>
                    <a:pt x="50057" y="41639"/>
                    <a:pt x="50057" y="41639"/>
                    <a:pt x="50057" y="41639"/>
                  </a:cubicBezTo>
                  <a:cubicBezTo>
                    <a:pt x="50062" y="41641"/>
                    <a:pt x="50073" y="41664"/>
                    <a:pt x="50080" y="41688"/>
                  </a:cubicBezTo>
                  <a:cubicBezTo>
                    <a:pt x="50125" y="41857"/>
                    <a:pt x="50163" y="42032"/>
                    <a:pt x="50192" y="42208"/>
                  </a:cubicBezTo>
                  <a:cubicBezTo>
                    <a:pt x="50215" y="42385"/>
                    <a:pt x="50228" y="42565"/>
                    <a:pt x="50239" y="42747"/>
                  </a:cubicBezTo>
                  <a:cubicBezTo>
                    <a:pt x="50244" y="42829"/>
                    <a:pt x="50241" y="42881"/>
                    <a:pt x="50223" y="42885"/>
                  </a:cubicBezTo>
                  <a:cubicBezTo>
                    <a:pt x="50222" y="42885"/>
                    <a:pt x="50222" y="42885"/>
                    <a:pt x="50222" y="42885"/>
                  </a:cubicBezTo>
                  <a:cubicBezTo>
                    <a:pt x="50209" y="42885"/>
                    <a:pt x="50192" y="42838"/>
                    <a:pt x="50180" y="42756"/>
                  </a:cubicBezTo>
                  <a:cubicBezTo>
                    <a:pt x="50166" y="42649"/>
                    <a:pt x="50151" y="42540"/>
                    <a:pt x="50128" y="42368"/>
                  </a:cubicBezTo>
                  <a:cubicBezTo>
                    <a:pt x="50115" y="42178"/>
                    <a:pt x="50075" y="41928"/>
                    <a:pt x="50046" y="41680"/>
                  </a:cubicBezTo>
                  <a:cubicBezTo>
                    <a:pt x="50044" y="41663"/>
                    <a:pt x="50050" y="41639"/>
                    <a:pt x="50056" y="41639"/>
                  </a:cubicBezTo>
                  <a:close/>
                  <a:moveTo>
                    <a:pt x="49767" y="40841"/>
                  </a:moveTo>
                  <a:cubicBezTo>
                    <a:pt x="49769" y="40841"/>
                    <a:pt x="49772" y="40843"/>
                    <a:pt x="49775" y="40849"/>
                  </a:cubicBezTo>
                  <a:cubicBezTo>
                    <a:pt x="49794" y="40883"/>
                    <a:pt x="49825" y="40941"/>
                    <a:pt x="49835" y="40990"/>
                  </a:cubicBezTo>
                  <a:cubicBezTo>
                    <a:pt x="49856" y="41089"/>
                    <a:pt x="49875" y="41186"/>
                    <a:pt x="49893" y="41285"/>
                  </a:cubicBezTo>
                  <a:lnTo>
                    <a:pt x="49935" y="41584"/>
                  </a:lnTo>
                  <a:cubicBezTo>
                    <a:pt x="49963" y="41782"/>
                    <a:pt x="49992" y="41980"/>
                    <a:pt x="50026" y="42180"/>
                  </a:cubicBezTo>
                  <a:cubicBezTo>
                    <a:pt x="50044" y="42464"/>
                    <a:pt x="50086" y="42761"/>
                    <a:pt x="50112" y="43050"/>
                  </a:cubicBezTo>
                  <a:cubicBezTo>
                    <a:pt x="50118" y="43138"/>
                    <a:pt x="50115" y="43176"/>
                    <a:pt x="50100" y="43176"/>
                  </a:cubicBezTo>
                  <a:cubicBezTo>
                    <a:pt x="50099" y="43176"/>
                    <a:pt x="50097" y="43176"/>
                    <a:pt x="50096" y="43175"/>
                  </a:cubicBezTo>
                  <a:cubicBezTo>
                    <a:pt x="50078" y="43170"/>
                    <a:pt x="50057" y="43148"/>
                    <a:pt x="50046" y="43075"/>
                  </a:cubicBezTo>
                  <a:cubicBezTo>
                    <a:pt x="50020" y="42898"/>
                    <a:pt x="49995" y="42716"/>
                    <a:pt x="49977" y="42537"/>
                  </a:cubicBezTo>
                  <a:cubicBezTo>
                    <a:pt x="49968" y="42446"/>
                    <a:pt x="49961" y="42357"/>
                    <a:pt x="49955" y="42268"/>
                  </a:cubicBezTo>
                  <a:lnTo>
                    <a:pt x="49926" y="42000"/>
                  </a:lnTo>
                  <a:cubicBezTo>
                    <a:pt x="49901" y="41784"/>
                    <a:pt x="49870" y="41568"/>
                    <a:pt x="49818" y="41324"/>
                  </a:cubicBezTo>
                  <a:cubicBezTo>
                    <a:pt x="49807" y="41245"/>
                    <a:pt x="49781" y="41138"/>
                    <a:pt x="49762" y="41030"/>
                  </a:cubicBezTo>
                  <a:cubicBezTo>
                    <a:pt x="49746" y="40954"/>
                    <a:pt x="49750" y="40841"/>
                    <a:pt x="49767" y="40841"/>
                  </a:cubicBezTo>
                  <a:close/>
                  <a:moveTo>
                    <a:pt x="6949" y="39956"/>
                  </a:moveTo>
                  <a:cubicBezTo>
                    <a:pt x="6951" y="39956"/>
                    <a:pt x="6952" y="39957"/>
                    <a:pt x="6953" y="39959"/>
                  </a:cubicBezTo>
                  <a:cubicBezTo>
                    <a:pt x="6956" y="39967"/>
                    <a:pt x="6945" y="40001"/>
                    <a:pt x="6932" y="40025"/>
                  </a:cubicBezTo>
                  <a:cubicBezTo>
                    <a:pt x="6878" y="40139"/>
                    <a:pt x="6817" y="40259"/>
                    <a:pt x="6753" y="40357"/>
                  </a:cubicBezTo>
                  <a:cubicBezTo>
                    <a:pt x="6471" y="40779"/>
                    <a:pt x="6198" y="41227"/>
                    <a:pt x="5880" y="41618"/>
                  </a:cubicBezTo>
                  <a:cubicBezTo>
                    <a:pt x="5782" y="41732"/>
                    <a:pt x="5695" y="41878"/>
                    <a:pt x="5597" y="42003"/>
                  </a:cubicBezTo>
                  <a:cubicBezTo>
                    <a:pt x="5274" y="42448"/>
                    <a:pt x="4910" y="42846"/>
                    <a:pt x="4534" y="43213"/>
                  </a:cubicBezTo>
                  <a:cubicBezTo>
                    <a:pt x="4500" y="43245"/>
                    <a:pt x="4465" y="43256"/>
                    <a:pt x="4431" y="43276"/>
                  </a:cubicBezTo>
                  <a:cubicBezTo>
                    <a:pt x="4448" y="43253"/>
                    <a:pt x="4461" y="43230"/>
                    <a:pt x="4480" y="43208"/>
                  </a:cubicBezTo>
                  <a:cubicBezTo>
                    <a:pt x="4540" y="43136"/>
                    <a:pt x="4600" y="43065"/>
                    <a:pt x="4660" y="42993"/>
                  </a:cubicBezTo>
                  <a:cubicBezTo>
                    <a:pt x="4764" y="42875"/>
                    <a:pt x="4878" y="42764"/>
                    <a:pt x="4979" y="42643"/>
                  </a:cubicBezTo>
                  <a:lnTo>
                    <a:pt x="5246" y="42310"/>
                  </a:lnTo>
                  <a:cubicBezTo>
                    <a:pt x="5334" y="42196"/>
                    <a:pt x="5419" y="42081"/>
                    <a:pt x="5508" y="41971"/>
                  </a:cubicBezTo>
                  <a:cubicBezTo>
                    <a:pt x="5596" y="41858"/>
                    <a:pt x="5683" y="41750"/>
                    <a:pt x="5771" y="41639"/>
                  </a:cubicBezTo>
                  <a:cubicBezTo>
                    <a:pt x="5860" y="41529"/>
                    <a:pt x="5949" y="41420"/>
                    <a:pt x="6032" y="41306"/>
                  </a:cubicBezTo>
                  <a:cubicBezTo>
                    <a:pt x="6161" y="41121"/>
                    <a:pt x="6289" y="40936"/>
                    <a:pt x="6409" y="40745"/>
                  </a:cubicBezTo>
                  <a:cubicBezTo>
                    <a:pt x="6534" y="40558"/>
                    <a:pt x="6651" y="40365"/>
                    <a:pt x="6768" y="40171"/>
                  </a:cubicBezTo>
                  <a:cubicBezTo>
                    <a:pt x="6820" y="40089"/>
                    <a:pt x="6872" y="40020"/>
                    <a:pt x="6919" y="39977"/>
                  </a:cubicBezTo>
                  <a:cubicBezTo>
                    <a:pt x="6929" y="39966"/>
                    <a:pt x="6942" y="39956"/>
                    <a:pt x="6949" y="39956"/>
                  </a:cubicBezTo>
                  <a:close/>
                  <a:moveTo>
                    <a:pt x="50122" y="43866"/>
                  </a:moveTo>
                  <a:cubicBezTo>
                    <a:pt x="50126" y="43866"/>
                    <a:pt x="50131" y="43871"/>
                    <a:pt x="50137" y="43883"/>
                  </a:cubicBezTo>
                  <a:cubicBezTo>
                    <a:pt x="50141" y="43895"/>
                    <a:pt x="50151" y="43945"/>
                    <a:pt x="50150" y="43963"/>
                  </a:cubicBezTo>
                  <a:cubicBezTo>
                    <a:pt x="50148" y="44020"/>
                    <a:pt x="50146" y="44089"/>
                    <a:pt x="50137" y="44114"/>
                  </a:cubicBezTo>
                  <a:cubicBezTo>
                    <a:pt x="50136" y="44116"/>
                    <a:pt x="50135" y="44117"/>
                    <a:pt x="50134" y="44117"/>
                  </a:cubicBezTo>
                  <a:cubicBezTo>
                    <a:pt x="50128" y="44117"/>
                    <a:pt x="50118" y="44047"/>
                    <a:pt x="50114" y="43973"/>
                  </a:cubicBezTo>
                  <a:cubicBezTo>
                    <a:pt x="50110" y="43904"/>
                    <a:pt x="50113" y="43866"/>
                    <a:pt x="50122" y="43866"/>
                  </a:cubicBezTo>
                  <a:close/>
                  <a:moveTo>
                    <a:pt x="19636" y="0"/>
                  </a:moveTo>
                  <a:cubicBezTo>
                    <a:pt x="19469" y="0"/>
                    <a:pt x="19303" y="6"/>
                    <a:pt x="19137" y="18"/>
                  </a:cubicBezTo>
                  <a:cubicBezTo>
                    <a:pt x="18182" y="87"/>
                    <a:pt x="17278" y="315"/>
                    <a:pt x="16450" y="644"/>
                  </a:cubicBezTo>
                  <a:cubicBezTo>
                    <a:pt x="15757" y="924"/>
                    <a:pt x="15133" y="1278"/>
                    <a:pt x="14584" y="1690"/>
                  </a:cubicBezTo>
                  <a:cubicBezTo>
                    <a:pt x="14565" y="1703"/>
                    <a:pt x="14558" y="1722"/>
                    <a:pt x="14560" y="1729"/>
                  </a:cubicBezTo>
                  <a:cubicBezTo>
                    <a:pt x="14562" y="1733"/>
                    <a:pt x="14566" y="1736"/>
                    <a:pt x="14573" y="1736"/>
                  </a:cubicBezTo>
                  <a:cubicBezTo>
                    <a:pt x="14579" y="1736"/>
                    <a:pt x="14587" y="1734"/>
                    <a:pt x="14597" y="1731"/>
                  </a:cubicBezTo>
                  <a:cubicBezTo>
                    <a:pt x="14752" y="1677"/>
                    <a:pt x="15044" y="1485"/>
                    <a:pt x="15177" y="1476"/>
                  </a:cubicBezTo>
                  <a:cubicBezTo>
                    <a:pt x="15191" y="1474"/>
                    <a:pt x="15206" y="1471"/>
                    <a:pt x="15216" y="1471"/>
                  </a:cubicBezTo>
                  <a:cubicBezTo>
                    <a:pt x="15237" y="1471"/>
                    <a:pt x="15242" y="1480"/>
                    <a:pt x="15195" y="1516"/>
                  </a:cubicBezTo>
                  <a:cubicBezTo>
                    <a:pt x="15071" y="1606"/>
                    <a:pt x="14961" y="1701"/>
                    <a:pt x="14860" y="1792"/>
                  </a:cubicBezTo>
                  <a:cubicBezTo>
                    <a:pt x="14760" y="1883"/>
                    <a:pt x="14670" y="1971"/>
                    <a:pt x="14597" y="2050"/>
                  </a:cubicBezTo>
                  <a:cubicBezTo>
                    <a:pt x="14505" y="2150"/>
                    <a:pt x="14342" y="2301"/>
                    <a:pt x="14165" y="2443"/>
                  </a:cubicBezTo>
                  <a:cubicBezTo>
                    <a:pt x="13483" y="3018"/>
                    <a:pt x="12876" y="3661"/>
                    <a:pt x="12322" y="4377"/>
                  </a:cubicBezTo>
                  <a:cubicBezTo>
                    <a:pt x="12168" y="4569"/>
                    <a:pt x="12029" y="4777"/>
                    <a:pt x="11892" y="4983"/>
                  </a:cubicBezTo>
                  <a:cubicBezTo>
                    <a:pt x="11746" y="5192"/>
                    <a:pt x="11639" y="5394"/>
                    <a:pt x="11519" y="5600"/>
                  </a:cubicBezTo>
                  <a:cubicBezTo>
                    <a:pt x="11184" y="6199"/>
                    <a:pt x="10894" y="6810"/>
                    <a:pt x="10640" y="7425"/>
                  </a:cubicBezTo>
                  <a:cubicBezTo>
                    <a:pt x="10358" y="8113"/>
                    <a:pt x="10145" y="8815"/>
                    <a:pt x="9994" y="9513"/>
                  </a:cubicBezTo>
                  <a:cubicBezTo>
                    <a:pt x="9989" y="9539"/>
                    <a:pt x="9986" y="9586"/>
                    <a:pt x="9988" y="9586"/>
                  </a:cubicBezTo>
                  <a:cubicBezTo>
                    <a:pt x="9988" y="9586"/>
                    <a:pt x="9988" y="9586"/>
                    <a:pt x="9988" y="9586"/>
                  </a:cubicBezTo>
                  <a:cubicBezTo>
                    <a:pt x="10012" y="9554"/>
                    <a:pt x="10030" y="9489"/>
                    <a:pt x="10053" y="9399"/>
                  </a:cubicBezTo>
                  <a:cubicBezTo>
                    <a:pt x="10092" y="9224"/>
                    <a:pt x="10143" y="9052"/>
                    <a:pt x="10195" y="8886"/>
                  </a:cubicBezTo>
                  <a:cubicBezTo>
                    <a:pt x="10223" y="8803"/>
                    <a:pt x="10251" y="8722"/>
                    <a:pt x="10280" y="8641"/>
                  </a:cubicBezTo>
                  <a:cubicBezTo>
                    <a:pt x="10311" y="8561"/>
                    <a:pt x="10343" y="8482"/>
                    <a:pt x="10377" y="8404"/>
                  </a:cubicBezTo>
                  <a:cubicBezTo>
                    <a:pt x="10519" y="8065"/>
                    <a:pt x="10671" y="7696"/>
                    <a:pt x="10830" y="7314"/>
                  </a:cubicBezTo>
                  <a:cubicBezTo>
                    <a:pt x="10861" y="7243"/>
                    <a:pt x="10899" y="7176"/>
                    <a:pt x="10933" y="7112"/>
                  </a:cubicBezTo>
                  <a:cubicBezTo>
                    <a:pt x="10955" y="7068"/>
                    <a:pt x="10971" y="7045"/>
                    <a:pt x="10980" y="7045"/>
                  </a:cubicBezTo>
                  <a:cubicBezTo>
                    <a:pt x="10986" y="7045"/>
                    <a:pt x="10988" y="7058"/>
                    <a:pt x="10985" y="7087"/>
                  </a:cubicBezTo>
                  <a:cubicBezTo>
                    <a:pt x="10978" y="7134"/>
                    <a:pt x="10967" y="7196"/>
                    <a:pt x="10946" y="7263"/>
                  </a:cubicBezTo>
                  <a:cubicBezTo>
                    <a:pt x="10741" y="7860"/>
                    <a:pt x="10567" y="8464"/>
                    <a:pt x="10400" y="9081"/>
                  </a:cubicBezTo>
                  <a:cubicBezTo>
                    <a:pt x="10332" y="9310"/>
                    <a:pt x="10286" y="9539"/>
                    <a:pt x="10231" y="9768"/>
                  </a:cubicBezTo>
                  <a:cubicBezTo>
                    <a:pt x="10156" y="10112"/>
                    <a:pt x="10082" y="10447"/>
                    <a:pt x="9996" y="10760"/>
                  </a:cubicBezTo>
                  <a:cubicBezTo>
                    <a:pt x="9934" y="10969"/>
                    <a:pt x="9903" y="11198"/>
                    <a:pt x="9877" y="11422"/>
                  </a:cubicBezTo>
                  <a:cubicBezTo>
                    <a:pt x="9840" y="11757"/>
                    <a:pt x="9812" y="12087"/>
                    <a:pt x="9788" y="12414"/>
                  </a:cubicBezTo>
                  <a:cubicBezTo>
                    <a:pt x="9767" y="12671"/>
                    <a:pt x="9754" y="12928"/>
                    <a:pt x="9729" y="13181"/>
                  </a:cubicBezTo>
                  <a:cubicBezTo>
                    <a:pt x="9699" y="13536"/>
                    <a:pt x="9673" y="13889"/>
                    <a:pt x="9650" y="14240"/>
                  </a:cubicBezTo>
                  <a:lnTo>
                    <a:pt x="9590" y="15279"/>
                  </a:lnTo>
                  <a:cubicBezTo>
                    <a:pt x="9556" y="15969"/>
                    <a:pt x="9523" y="16659"/>
                    <a:pt x="9501" y="17342"/>
                  </a:cubicBezTo>
                  <a:cubicBezTo>
                    <a:pt x="9496" y="17412"/>
                    <a:pt x="9492" y="17480"/>
                    <a:pt x="9488" y="17550"/>
                  </a:cubicBezTo>
                  <a:cubicBezTo>
                    <a:pt x="9484" y="17628"/>
                    <a:pt x="9472" y="17673"/>
                    <a:pt x="9456" y="17673"/>
                  </a:cubicBezTo>
                  <a:cubicBezTo>
                    <a:pt x="9449" y="17673"/>
                    <a:pt x="9442" y="17664"/>
                    <a:pt x="9434" y="17644"/>
                  </a:cubicBezTo>
                  <a:cubicBezTo>
                    <a:pt x="9407" y="17578"/>
                    <a:pt x="9389" y="17544"/>
                    <a:pt x="9376" y="17544"/>
                  </a:cubicBezTo>
                  <a:cubicBezTo>
                    <a:pt x="9361" y="17544"/>
                    <a:pt x="9352" y="17594"/>
                    <a:pt x="9341" y="17698"/>
                  </a:cubicBezTo>
                  <a:cubicBezTo>
                    <a:pt x="9265" y="18463"/>
                    <a:pt x="9199" y="19231"/>
                    <a:pt x="9160" y="20021"/>
                  </a:cubicBezTo>
                  <a:cubicBezTo>
                    <a:pt x="9147" y="20263"/>
                    <a:pt x="9143" y="20509"/>
                    <a:pt x="9127" y="20741"/>
                  </a:cubicBezTo>
                  <a:cubicBezTo>
                    <a:pt x="9103" y="21078"/>
                    <a:pt x="9095" y="21421"/>
                    <a:pt x="9086" y="21764"/>
                  </a:cubicBezTo>
                  <a:cubicBezTo>
                    <a:pt x="9067" y="22759"/>
                    <a:pt x="9056" y="23746"/>
                    <a:pt x="8989" y="24717"/>
                  </a:cubicBezTo>
                  <a:cubicBezTo>
                    <a:pt x="8981" y="24881"/>
                    <a:pt x="8973" y="25052"/>
                    <a:pt x="8965" y="25219"/>
                  </a:cubicBezTo>
                  <a:cubicBezTo>
                    <a:pt x="8926" y="26195"/>
                    <a:pt x="8862" y="27154"/>
                    <a:pt x="8791" y="28107"/>
                  </a:cubicBezTo>
                  <a:cubicBezTo>
                    <a:pt x="8707" y="29057"/>
                    <a:pt x="8617" y="30002"/>
                    <a:pt x="8479" y="30926"/>
                  </a:cubicBezTo>
                  <a:cubicBezTo>
                    <a:pt x="8458" y="31085"/>
                    <a:pt x="8440" y="31244"/>
                    <a:pt x="8424" y="31404"/>
                  </a:cubicBezTo>
                  <a:cubicBezTo>
                    <a:pt x="8423" y="31413"/>
                    <a:pt x="8429" y="31430"/>
                    <a:pt x="8435" y="31430"/>
                  </a:cubicBezTo>
                  <a:cubicBezTo>
                    <a:pt x="8437" y="31430"/>
                    <a:pt x="8438" y="31429"/>
                    <a:pt x="8439" y="31428"/>
                  </a:cubicBezTo>
                  <a:cubicBezTo>
                    <a:pt x="8487" y="31355"/>
                    <a:pt x="8520" y="31189"/>
                    <a:pt x="8560" y="31064"/>
                  </a:cubicBezTo>
                  <a:cubicBezTo>
                    <a:pt x="8576" y="31016"/>
                    <a:pt x="8598" y="30986"/>
                    <a:pt x="8615" y="30986"/>
                  </a:cubicBezTo>
                  <a:cubicBezTo>
                    <a:pt x="8623" y="30986"/>
                    <a:pt x="8629" y="30992"/>
                    <a:pt x="8633" y="31004"/>
                  </a:cubicBezTo>
                  <a:cubicBezTo>
                    <a:pt x="8655" y="31064"/>
                    <a:pt x="8676" y="31119"/>
                    <a:pt x="8694" y="31189"/>
                  </a:cubicBezTo>
                  <a:cubicBezTo>
                    <a:pt x="8713" y="31267"/>
                    <a:pt x="8720" y="31371"/>
                    <a:pt x="8718" y="31486"/>
                  </a:cubicBezTo>
                  <a:cubicBezTo>
                    <a:pt x="8711" y="31602"/>
                    <a:pt x="8694" y="31727"/>
                    <a:pt x="8664" y="31850"/>
                  </a:cubicBezTo>
                  <a:cubicBezTo>
                    <a:pt x="8614" y="32068"/>
                    <a:pt x="8564" y="32280"/>
                    <a:pt x="8513" y="32496"/>
                  </a:cubicBezTo>
                  <a:cubicBezTo>
                    <a:pt x="8476" y="32659"/>
                    <a:pt x="8452" y="32808"/>
                    <a:pt x="8463" y="32928"/>
                  </a:cubicBezTo>
                  <a:cubicBezTo>
                    <a:pt x="8473" y="33045"/>
                    <a:pt x="8452" y="33193"/>
                    <a:pt x="8414" y="33352"/>
                  </a:cubicBezTo>
                  <a:cubicBezTo>
                    <a:pt x="8294" y="33894"/>
                    <a:pt x="8154" y="34435"/>
                    <a:pt x="7995" y="34966"/>
                  </a:cubicBezTo>
                  <a:cubicBezTo>
                    <a:pt x="7838" y="35498"/>
                    <a:pt x="7664" y="36026"/>
                    <a:pt x="7466" y="36543"/>
                  </a:cubicBezTo>
                  <a:cubicBezTo>
                    <a:pt x="7187" y="37280"/>
                    <a:pt x="6862" y="37999"/>
                    <a:pt x="6498" y="38687"/>
                  </a:cubicBezTo>
                  <a:cubicBezTo>
                    <a:pt x="6294" y="39071"/>
                    <a:pt x="6053" y="39511"/>
                    <a:pt x="5786" y="39946"/>
                  </a:cubicBezTo>
                  <a:cubicBezTo>
                    <a:pt x="5516" y="40379"/>
                    <a:pt x="5233" y="40819"/>
                    <a:pt x="4953" y="41206"/>
                  </a:cubicBezTo>
                  <a:cubicBezTo>
                    <a:pt x="4983" y="41190"/>
                    <a:pt x="5019" y="41152"/>
                    <a:pt x="5058" y="41095"/>
                  </a:cubicBezTo>
                  <a:cubicBezTo>
                    <a:pt x="5207" y="40889"/>
                    <a:pt x="5357" y="40745"/>
                    <a:pt x="5501" y="40543"/>
                  </a:cubicBezTo>
                  <a:cubicBezTo>
                    <a:pt x="5654" y="40311"/>
                    <a:pt x="5808" y="40081"/>
                    <a:pt x="5953" y="39840"/>
                  </a:cubicBezTo>
                  <a:cubicBezTo>
                    <a:pt x="6068" y="39657"/>
                    <a:pt x="6177" y="39468"/>
                    <a:pt x="6289" y="39282"/>
                  </a:cubicBezTo>
                  <a:cubicBezTo>
                    <a:pt x="6336" y="39205"/>
                    <a:pt x="6386" y="39132"/>
                    <a:pt x="6433" y="39061"/>
                  </a:cubicBezTo>
                  <a:cubicBezTo>
                    <a:pt x="6448" y="39038"/>
                    <a:pt x="6466" y="39024"/>
                    <a:pt x="6479" y="39014"/>
                  </a:cubicBezTo>
                  <a:cubicBezTo>
                    <a:pt x="6483" y="39010"/>
                    <a:pt x="6487" y="39008"/>
                    <a:pt x="6489" y="39008"/>
                  </a:cubicBezTo>
                  <a:cubicBezTo>
                    <a:pt x="6500" y="39008"/>
                    <a:pt x="6493" y="39040"/>
                    <a:pt x="6466" y="39100"/>
                  </a:cubicBezTo>
                  <a:cubicBezTo>
                    <a:pt x="6187" y="39686"/>
                    <a:pt x="5878" y="40254"/>
                    <a:pt x="5584" y="40800"/>
                  </a:cubicBezTo>
                  <a:cubicBezTo>
                    <a:pt x="5513" y="40931"/>
                    <a:pt x="5427" y="41061"/>
                    <a:pt x="5328" y="41181"/>
                  </a:cubicBezTo>
                  <a:cubicBezTo>
                    <a:pt x="5097" y="41470"/>
                    <a:pt x="4879" y="41769"/>
                    <a:pt x="4652" y="42060"/>
                  </a:cubicBezTo>
                  <a:cubicBezTo>
                    <a:pt x="4610" y="42113"/>
                    <a:pt x="4595" y="42149"/>
                    <a:pt x="4599" y="42175"/>
                  </a:cubicBezTo>
                  <a:cubicBezTo>
                    <a:pt x="4607" y="42235"/>
                    <a:pt x="4545" y="42346"/>
                    <a:pt x="4435" y="42474"/>
                  </a:cubicBezTo>
                  <a:cubicBezTo>
                    <a:pt x="4123" y="42857"/>
                    <a:pt x="3785" y="43213"/>
                    <a:pt x="3439" y="43558"/>
                  </a:cubicBezTo>
                  <a:cubicBezTo>
                    <a:pt x="3296" y="43695"/>
                    <a:pt x="3157" y="43838"/>
                    <a:pt x="3007" y="43966"/>
                  </a:cubicBezTo>
                  <a:lnTo>
                    <a:pt x="2787" y="44164"/>
                  </a:lnTo>
                  <a:lnTo>
                    <a:pt x="2558" y="44352"/>
                  </a:lnTo>
                  <a:cubicBezTo>
                    <a:pt x="2395" y="44490"/>
                    <a:pt x="2215" y="44604"/>
                    <a:pt x="2049" y="44734"/>
                  </a:cubicBezTo>
                  <a:cubicBezTo>
                    <a:pt x="1907" y="44844"/>
                    <a:pt x="1759" y="44945"/>
                    <a:pt x="1614" y="45052"/>
                  </a:cubicBezTo>
                  <a:lnTo>
                    <a:pt x="1169" y="45353"/>
                  </a:lnTo>
                  <a:cubicBezTo>
                    <a:pt x="1150" y="45366"/>
                    <a:pt x="1135" y="45380"/>
                    <a:pt x="1119" y="45395"/>
                  </a:cubicBezTo>
                  <a:cubicBezTo>
                    <a:pt x="1140" y="45388"/>
                    <a:pt x="1160" y="45388"/>
                    <a:pt x="1182" y="45377"/>
                  </a:cubicBezTo>
                  <a:cubicBezTo>
                    <a:pt x="1312" y="45309"/>
                    <a:pt x="1444" y="45239"/>
                    <a:pt x="1574" y="45169"/>
                  </a:cubicBezTo>
                  <a:cubicBezTo>
                    <a:pt x="1704" y="45098"/>
                    <a:pt x="1830" y="45021"/>
                    <a:pt x="1957" y="44958"/>
                  </a:cubicBezTo>
                  <a:cubicBezTo>
                    <a:pt x="2111" y="44885"/>
                    <a:pt x="2257" y="44771"/>
                    <a:pt x="2410" y="44664"/>
                  </a:cubicBezTo>
                  <a:cubicBezTo>
                    <a:pt x="2511" y="44594"/>
                    <a:pt x="2605" y="44513"/>
                    <a:pt x="2700" y="44439"/>
                  </a:cubicBezTo>
                  <a:cubicBezTo>
                    <a:pt x="2796" y="44362"/>
                    <a:pt x="2892" y="44284"/>
                    <a:pt x="2981" y="44198"/>
                  </a:cubicBezTo>
                  <a:lnTo>
                    <a:pt x="3218" y="43982"/>
                  </a:lnTo>
                  <a:lnTo>
                    <a:pt x="3452" y="43761"/>
                  </a:lnTo>
                  <a:cubicBezTo>
                    <a:pt x="3613" y="43617"/>
                    <a:pt x="3767" y="43464"/>
                    <a:pt x="3928" y="43317"/>
                  </a:cubicBezTo>
                  <a:cubicBezTo>
                    <a:pt x="4173" y="43084"/>
                    <a:pt x="4407" y="42828"/>
                    <a:pt x="4636" y="42571"/>
                  </a:cubicBezTo>
                  <a:cubicBezTo>
                    <a:pt x="4863" y="42313"/>
                    <a:pt x="5084" y="42047"/>
                    <a:pt x="5297" y="41772"/>
                  </a:cubicBezTo>
                  <a:cubicBezTo>
                    <a:pt x="5335" y="41724"/>
                    <a:pt x="5361" y="41699"/>
                    <a:pt x="5375" y="41699"/>
                  </a:cubicBezTo>
                  <a:cubicBezTo>
                    <a:pt x="5380" y="41699"/>
                    <a:pt x="5383" y="41703"/>
                    <a:pt x="5384" y="41711"/>
                  </a:cubicBezTo>
                  <a:cubicBezTo>
                    <a:pt x="5386" y="41719"/>
                    <a:pt x="5383" y="41737"/>
                    <a:pt x="5373" y="41756"/>
                  </a:cubicBezTo>
                  <a:cubicBezTo>
                    <a:pt x="5318" y="41871"/>
                    <a:pt x="5230" y="42000"/>
                    <a:pt x="5141" y="42130"/>
                  </a:cubicBezTo>
                  <a:cubicBezTo>
                    <a:pt x="5126" y="42154"/>
                    <a:pt x="5100" y="42190"/>
                    <a:pt x="5100" y="42196"/>
                  </a:cubicBezTo>
                  <a:cubicBezTo>
                    <a:pt x="5100" y="42202"/>
                    <a:pt x="5102" y="42204"/>
                    <a:pt x="5105" y="42204"/>
                  </a:cubicBezTo>
                  <a:cubicBezTo>
                    <a:pt x="5116" y="42204"/>
                    <a:pt x="5145" y="42173"/>
                    <a:pt x="5185" y="42118"/>
                  </a:cubicBezTo>
                  <a:cubicBezTo>
                    <a:pt x="5693" y="41461"/>
                    <a:pt x="6188" y="40816"/>
                    <a:pt x="6633" y="40116"/>
                  </a:cubicBezTo>
                  <a:cubicBezTo>
                    <a:pt x="6648" y="40092"/>
                    <a:pt x="6667" y="40074"/>
                    <a:pt x="6685" y="40053"/>
                  </a:cubicBezTo>
                  <a:lnTo>
                    <a:pt x="6685" y="40053"/>
                  </a:lnTo>
                  <a:cubicBezTo>
                    <a:pt x="6664" y="40102"/>
                    <a:pt x="6648" y="40150"/>
                    <a:pt x="6622" y="40199"/>
                  </a:cubicBezTo>
                  <a:cubicBezTo>
                    <a:pt x="6565" y="40296"/>
                    <a:pt x="6508" y="40397"/>
                    <a:pt x="6451" y="40495"/>
                  </a:cubicBezTo>
                  <a:cubicBezTo>
                    <a:pt x="6393" y="40592"/>
                    <a:pt x="6334" y="40688"/>
                    <a:pt x="6286" y="40780"/>
                  </a:cubicBezTo>
                  <a:cubicBezTo>
                    <a:pt x="6221" y="40909"/>
                    <a:pt x="6146" y="41030"/>
                    <a:pt x="6068" y="41147"/>
                  </a:cubicBezTo>
                  <a:cubicBezTo>
                    <a:pt x="5988" y="41264"/>
                    <a:pt x="5911" y="41384"/>
                    <a:pt x="5821" y="41500"/>
                  </a:cubicBezTo>
                  <a:cubicBezTo>
                    <a:pt x="5095" y="42482"/>
                    <a:pt x="4288" y="43383"/>
                    <a:pt x="3421" y="44208"/>
                  </a:cubicBezTo>
                  <a:cubicBezTo>
                    <a:pt x="3293" y="44323"/>
                    <a:pt x="3165" y="44442"/>
                    <a:pt x="3032" y="44552"/>
                  </a:cubicBezTo>
                  <a:cubicBezTo>
                    <a:pt x="2897" y="44659"/>
                    <a:pt x="2762" y="44767"/>
                    <a:pt x="2621" y="44869"/>
                  </a:cubicBezTo>
                  <a:cubicBezTo>
                    <a:pt x="2212" y="45161"/>
                    <a:pt x="1794" y="45434"/>
                    <a:pt x="1372" y="45697"/>
                  </a:cubicBezTo>
                  <a:cubicBezTo>
                    <a:pt x="944" y="45949"/>
                    <a:pt x="512" y="46190"/>
                    <a:pt x="64" y="46402"/>
                  </a:cubicBezTo>
                  <a:cubicBezTo>
                    <a:pt x="39" y="46415"/>
                    <a:pt x="21" y="46431"/>
                    <a:pt x="0" y="46445"/>
                  </a:cubicBezTo>
                  <a:cubicBezTo>
                    <a:pt x="26" y="46439"/>
                    <a:pt x="51" y="46434"/>
                    <a:pt x="78" y="46424"/>
                  </a:cubicBezTo>
                  <a:cubicBezTo>
                    <a:pt x="163" y="46392"/>
                    <a:pt x="252" y="46363"/>
                    <a:pt x="335" y="46325"/>
                  </a:cubicBezTo>
                  <a:cubicBezTo>
                    <a:pt x="989" y="46017"/>
                    <a:pt x="1627" y="45700"/>
                    <a:pt x="2231" y="45296"/>
                  </a:cubicBezTo>
                  <a:cubicBezTo>
                    <a:pt x="2363" y="45211"/>
                    <a:pt x="2488" y="45119"/>
                    <a:pt x="2618" y="45051"/>
                  </a:cubicBezTo>
                  <a:cubicBezTo>
                    <a:pt x="2652" y="45032"/>
                    <a:pt x="2680" y="45023"/>
                    <a:pt x="2696" y="45023"/>
                  </a:cubicBezTo>
                  <a:cubicBezTo>
                    <a:pt x="2716" y="45023"/>
                    <a:pt x="2718" y="45037"/>
                    <a:pt x="2692" y="45069"/>
                  </a:cubicBezTo>
                  <a:cubicBezTo>
                    <a:pt x="2665" y="45103"/>
                    <a:pt x="2621" y="45145"/>
                    <a:pt x="2610" y="45169"/>
                  </a:cubicBezTo>
                  <a:cubicBezTo>
                    <a:pt x="2609" y="45171"/>
                    <a:pt x="2609" y="45172"/>
                    <a:pt x="2611" y="45172"/>
                  </a:cubicBezTo>
                  <a:cubicBezTo>
                    <a:pt x="2623" y="45172"/>
                    <a:pt x="2676" y="45141"/>
                    <a:pt x="2730" y="45103"/>
                  </a:cubicBezTo>
                  <a:cubicBezTo>
                    <a:pt x="2808" y="45047"/>
                    <a:pt x="2884" y="44986"/>
                    <a:pt x="2955" y="44924"/>
                  </a:cubicBezTo>
                  <a:cubicBezTo>
                    <a:pt x="3391" y="44552"/>
                    <a:pt x="3821" y="44171"/>
                    <a:pt x="4238" y="43765"/>
                  </a:cubicBezTo>
                  <a:cubicBezTo>
                    <a:pt x="4608" y="43409"/>
                    <a:pt x="4962" y="43029"/>
                    <a:pt x="5297" y="42633"/>
                  </a:cubicBezTo>
                  <a:cubicBezTo>
                    <a:pt x="5381" y="42536"/>
                    <a:pt x="5467" y="42437"/>
                    <a:pt x="5548" y="42342"/>
                  </a:cubicBezTo>
                  <a:cubicBezTo>
                    <a:pt x="5656" y="42222"/>
                    <a:pt x="5753" y="42133"/>
                    <a:pt x="5836" y="42086"/>
                  </a:cubicBezTo>
                  <a:cubicBezTo>
                    <a:pt x="5846" y="42080"/>
                    <a:pt x="5854" y="42078"/>
                    <a:pt x="5860" y="42078"/>
                  </a:cubicBezTo>
                  <a:cubicBezTo>
                    <a:pt x="5893" y="42078"/>
                    <a:pt x="5885" y="42143"/>
                    <a:pt x="5833" y="42221"/>
                  </a:cubicBezTo>
                  <a:cubicBezTo>
                    <a:pt x="5816" y="42247"/>
                    <a:pt x="5805" y="42273"/>
                    <a:pt x="5787" y="42297"/>
                  </a:cubicBezTo>
                  <a:cubicBezTo>
                    <a:pt x="5466" y="42748"/>
                    <a:pt x="5143" y="43187"/>
                    <a:pt x="4758" y="43599"/>
                  </a:cubicBezTo>
                  <a:cubicBezTo>
                    <a:pt x="4693" y="43671"/>
                    <a:pt x="4629" y="43744"/>
                    <a:pt x="4566" y="43817"/>
                  </a:cubicBezTo>
                  <a:lnTo>
                    <a:pt x="4371" y="44033"/>
                  </a:lnTo>
                  <a:cubicBezTo>
                    <a:pt x="4353" y="44052"/>
                    <a:pt x="4336" y="44078"/>
                    <a:pt x="4329" y="44093"/>
                  </a:cubicBezTo>
                  <a:cubicBezTo>
                    <a:pt x="4323" y="44109"/>
                    <a:pt x="4321" y="44124"/>
                    <a:pt x="4331" y="44124"/>
                  </a:cubicBezTo>
                  <a:cubicBezTo>
                    <a:pt x="4340" y="44124"/>
                    <a:pt x="4370" y="44107"/>
                    <a:pt x="4389" y="44091"/>
                  </a:cubicBezTo>
                  <a:cubicBezTo>
                    <a:pt x="4482" y="44003"/>
                    <a:pt x="4581" y="43917"/>
                    <a:pt x="4664" y="43823"/>
                  </a:cubicBezTo>
                  <a:cubicBezTo>
                    <a:pt x="4933" y="43523"/>
                    <a:pt x="5206" y="43248"/>
                    <a:pt x="5471" y="42971"/>
                  </a:cubicBezTo>
                  <a:cubicBezTo>
                    <a:pt x="5535" y="42903"/>
                    <a:pt x="5599" y="42851"/>
                    <a:pt x="5662" y="42794"/>
                  </a:cubicBezTo>
                  <a:cubicBezTo>
                    <a:pt x="5682" y="42776"/>
                    <a:pt x="5703" y="42761"/>
                    <a:pt x="5716" y="42758"/>
                  </a:cubicBezTo>
                  <a:cubicBezTo>
                    <a:pt x="5717" y="42758"/>
                    <a:pt x="5718" y="42757"/>
                    <a:pt x="5719" y="42757"/>
                  </a:cubicBezTo>
                  <a:cubicBezTo>
                    <a:pt x="5732" y="42757"/>
                    <a:pt x="5709" y="42795"/>
                    <a:pt x="5667" y="42857"/>
                  </a:cubicBezTo>
                  <a:cubicBezTo>
                    <a:pt x="5509" y="43096"/>
                    <a:pt x="5329" y="43325"/>
                    <a:pt x="5128" y="43554"/>
                  </a:cubicBezTo>
                  <a:lnTo>
                    <a:pt x="4719" y="43990"/>
                  </a:lnTo>
                  <a:cubicBezTo>
                    <a:pt x="4576" y="44130"/>
                    <a:pt x="4438" y="44275"/>
                    <a:pt x="4293" y="44411"/>
                  </a:cubicBezTo>
                  <a:cubicBezTo>
                    <a:pt x="4272" y="44430"/>
                    <a:pt x="4251" y="44461"/>
                    <a:pt x="4243" y="44476"/>
                  </a:cubicBezTo>
                  <a:cubicBezTo>
                    <a:pt x="4237" y="44490"/>
                    <a:pt x="4238" y="44498"/>
                    <a:pt x="4248" y="44498"/>
                  </a:cubicBezTo>
                  <a:cubicBezTo>
                    <a:pt x="4258" y="44498"/>
                    <a:pt x="4277" y="44489"/>
                    <a:pt x="4305" y="44471"/>
                  </a:cubicBezTo>
                  <a:cubicBezTo>
                    <a:pt x="4448" y="44374"/>
                    <a:pt x="4577" y="44276"/>
                    <a:pt x="4733" y="44128"/>
                  </a:cubicBezTo>
                  <a:cubicBezTo>
                    <a:pt x="5092" y="43776"/>
                    <a:pt x="5440" y="43416"/>
                    <a:pt x="5768" y="43034"/>
                  </a:cubicBezTo>
                  <a:cubicBezTo>
                    <a:pt x="5833" y="42958"/>
                    <a:pt x="5899" y="42881"/>
                    <a:pt x="5966" y="42805"/>
                  </a:cubicBezTo>
                  <a:cubicBezTo>
                    <a:pt x="6029" y="42729"/>
                    <a:pt x="6094" y="42652"/>
                    <a:pt x="6157" y="42583"/>
                  </a:cubicBezTo>
                  <a:cubicBezTo>
                    <a:pt x="6336" y="42389"/>
                    <a:pt x="6490" y="42177"/>
                    <a:pt x="6651" y="41956"/>
                  </a:cubicBezTo>
                  <a:cubicBezTo>
                    <a:pt x="6959" y="41509"/>
                    <a:pt x="7257" y="41055"/>
                    <a:pt x="7531" y="40587"/>
                  </a:cubicBezTo>
                  <a:cubicBezTo>
                    <a:pt x="7637" y="40413"/>
                    <a:pt x="7736" y="40236"/>
                    <a:pt x="7838" y="40063"/>
                  </a:cubicBezTo>
                  <a:cubicBezTo>
                    <a:pt x="7870" y="40008"/>
                    <a:pt x="7892" y="39978"/>
                    <a:pt x="7902" y="39978"/>
                  </a:cubicBezTo>
                  <a:cubicBezTo>
                    <a:pt x="7907" y="39978"/>
                    <a:pt x="7910" y="39985"/>
                    <a:pt x="7909" y="39999"/>
                  </a:cubicBezTo>
                  <a:cubicBezTo>
                    <a:pt x="7906" y="40033"/>
                    <a:pt x="7901" y="40077"/>
                    <a:pt x="7878" y="40123"/>
                  </a:cubicBezTo>
                  <a:cubicBezTo>
                    <a:pt x="7825" y="40240"/>
                    <a:pt x="7762" y="40361"/>
                    <a:pt x="7700" y="40480"/>
                  </a:cubicBezTo>
                  <a:cubicBezTo>
                    <a:pt x="7602" y="40659"/>
                    <a:pt x="7498" y="40834"/>
                    <a:pt x="7398" y="41013"/>
                  </a:cubicBezTo>
                  <a:cubicBezTo>
                    <a:pt x="7292" y="41186"/>
                    <a:pt x="7187" y="41362"/>
                    <a:pt x="7081" y="41535"/>
                  </a:cubicBezTo>
                  <a:cubicBezTo>
                    <a:pt x="7028" y="41617"/>
                    <a:pt x="6969" y="41716"/>
                    <a:pt x="6945" y="41781"/>
                  </a:cubicBezTo>
                  <a:cubicBezTo>
                    <a:pt x="6885" y="41933"/>
                    <a:pt x="6795" y="42092"/>
                    <a:pt x="6670" y="42266"/>
                  </a:cubicBezTo>
                  <a:cubicBezTo>
                    <a:pt x="6610" y="42352"/>
                    <a:pt x="6555" y="42435"/>
                    <a:pt x="6508" y="42516"/>
                  </a:cubicBezTo>
                  <a:cubicBezTo>
                    <a:pt x="6459" y="42596"/>
                    <a:pt x="6414" y="42672"/>
                    <a:pt x="6378" y="42748"/>
                  </a:cubicBezTo>
                  <a:cubicBezTo>
                    <a:pt x="6329" y="42842"/>
                    <a:pt x="6260" y="42956"/>
                    <a:pt x="6159" y="43065"/>
                  </a:cubicBezTo>
                  <a:cubicBezTo>
                    <a:pt x="6057" y="43177"/>
                    <a:pt x="5956" y="43292"/>
                    <a:pt x="5857" y="43409"/>
                  </a:cubicBezTo>
                  <a:cubicBezTo>
                    <a:pt x="5756" y="43526"/>
                    <a:pt x="5656" y="43643"/>
                    <a:pt x="5555" y="43760"/>
                  </a:cubicBezTo>
                  <a:cubicBezTo>
                    <a:pt x="5513" y="43811"/>
                    <a:pt x="5496" y="43837"/>
                    <a:pt x="5503" y="43837"/>
                  </a:cubicBezTo>
                  <a:cubicBezTo>
                    <a:pt x="5508" y="43837"/>
                    <a:pt x="5527" y="43821"/>
                    <a:pt x="5560" y="43789"/>
                  </a:cubicBezTo>
                  <a:cubicBezTo>
                    <a:pt x="5583" y="43766"/>
                    <a:pt x="5605" y="43742"/>
                    <a:pt x="5628" y="43718"/>
                  </a:cubicBezTo>
                  <a:cubicBezTo>
                    <a:pt x="5863" y="43482"/>
                    <a:pt x="6091" y="43255"/>
                    <a:pt x="6310" y="42980"/>
                  </a:cubicBezTo>
                  <a:cubicBezTo>
                    <a:pt x="6479" y="42763"/>
                    <a:pt x="6649" y="42547"/>
                    <a:pt x="6808" y="42321"/>
                  </a:cubicBezTo>
                  <a:cubicBezTo>
                    <a:pt x="6920" y="42169"/>
                    <a:pt x="7026" y="42009"/>
                    <a:pt x="7132" y="41852"/>
                  </a:cubicBezTo>
                  <a:cubicBezTo>
                    <a:pt x="7240" y="41696"/>
                    <a:pt x="7341" y="41537"/>
                    <a:pt x="7443" y="41376"/>
                  </a:cubicBezTo>
                  <a:cubicBezTo>
                    <a:pt x="7479" y="41319"/>
                    <a:pt x="7507" y="41290"/>
                    <a:pt x="7517" y="41290"/>
                  </a:cubicBezTo>
                  <a:cubicBezTo>
                    <a:pt x="7520" y="41290"/>
                    <a:pt x="7522" y="41293"/>
                    <a:pt x="7521" y="41298"/>
                  </a:cubicBezTo>
                  <a:cubicBezTo>
                    <a:pt x="7521" y="41311"/>
                    <a:pt x="7515" y="41339"/>
                    <a:pt x="7503" y="41360"/>
                  </a:cubicBezTo>
                  <a:lnTo>
                    <a:pt x="7294" y="41712"/>
                  </a:lnTo>
                  <a:lnTo>
                    <a:pt x="7073" y="42061"/>
                  </a:lnTo>
                  <a:cubicBezTo>
                    <a:pt x="7028" y="42133"/>
                    <a:pt x="7014" y="42177"/>
                    <a:pt x="7035" y="42177"/>
                  </a:cubicBezTo>
                  <a:cubicBezTo>
                    <a:pt x="7042" y="42177"/>
                    <a:pt x="7053" y="42172"/>
                    <a:pt x="7068" y="42162"/>
                  </a:cubicBezTo>
                  <a:cubicBezTo>
                    <a:pt x="7099" y="42143"/>
                    <a:pt x="7140" y="42100"/>
                    <a:pt x="7169" y="42083"/>
                  </a:cubicBezTo>
                  <a:cubicBezTo>
                    <a:pt x="7198" y="42064"/>
                    <a:pt x="7220" y="42055"/>
                    <a:pt x="7234" y="42055"/>
                  </a:cubicBezTo>
                  <a:cubicBezTo>
                    <a:pt x="7271" y="42055"/>
                    <a:pt x="7261" y="42117"/>
                    <a:pt x="7205" y="42253"/>
                  </a:cubicBezTo>
                  <a:cubicBezTo>
                    <a:pt x="7187" y="42302"/>
                    <a:pt x="7149" y="42367"/>
                    <a:pt x="7148" y="42393"/>
                  </a:cubicBezTo>
                  <a:cubicBezTo>
                    <a:pt x="7147" y="42401"/>
                    <a:pt x="7152" y="42405"/>
                    <a:pt x="7160" y="42405"/>
                  </a:cubicBezTo>
                  <a:cubicBezTo>
                    <a:pt x="7172" y="42405"/>
                    <a:pt x="7190" y="42397"/>
                    <a:pt x="7205" y="42381"/>
                  </a:cubicBezTo>
                  <a:cubicBezTo>
                    <a:pt x="7537" y="41995"/>
                    <a:pt x="7867" y="41584"/>
                    <a:pt x="8163" y="41092"/>
                  </a:cubicBezTo>
                  <a:cubicBezTo>
                    <a:pt x="8312" y="40853"/>
                    <a:pt x="8445" y="40605"/>
                    <a:pt x="8588" y="40363"/>
                  </a:cubicBezTo>
                  <a:cubicBezTo>
                    <a:pt x="8638" y="40272"/>
                    <a:pt x="8695" y="40171"/>
                    <a:pt x="8744" y="40105"/>
                  </a:cubicBezTo>
                  <a:cubicBezTo>
                    <a:pt x="8845" y="39973"/>
                    <a:pt x="8942" y="39824"/>
                    <a:pt x="9033" y="39665"/>
                  </a:cubicBezTo>
                  <a:cubicBezTo>
                    <a:pt x="9124" y="39507"/>
                    <a:pt x="9218" y="39342"/>
                    <a:pt x="9304" y="39173"/>
                  </a:cubicBezTo>
                  <a:cubicBezTo>
                    <a:pt x="9418" y="38960"/>
                    <a:pt x="9528" y="38744"/>
                    <a:pt x="9634" y="38528"/>
                  </a:cubicBezTo>
                  <a:cubicBezTo>
                    <a:pt x="9744" y="38316"/>
                    <a:pt x="9846" y="38103"/>
                    <a:pt x="9954" y="37900"/>
                  </a:cubicBezTo>
                  <a:cubicBezTo>
                    <a:pt x="9972" y="37865"/>
                    <a:pt x="9986" y="37848"/>
                    <a:pt x="9993" y="37848"/>
                  </a:cubicBezTo>
                  <a:cubicBezTo>
                    <a:pt x="10001" y="37848"/>
                    <a:pt x="10003" y="37865"/>
                    <a:pt x="9997" y="37897"/>
                  </a:cubicBezTo>
                  <a:cubicBezTo>
                    <a:pt x="9982" y="37978"/>
                    <a:pt x="9983" y="38025"/>
                    <a:pt x="10009" y="38025"/>
                  </a:cubicBezTo>
                  <a:cubicBezTo>
                    <a:pt x="10010" y="38025"/>
                    <a:pt x="10011" y="38025"/>
                    <a:pt x="10012" y="38025"/>
                  </a:cubicBezTo>
                  <a:cubicBezTo>
                    <a:pt x="10013" y="38025"/>
                    <a:pt x="10013" y="38025"/>
                    <a:pt x="10014" y="38025"/>
                  </a:cubicBezTo>
                  <a:cubicBezTo>
                    <a:pt x="10029" y="38025"/>
                    <a:pt x="10024" y="38070"/>
                    <a:pt x="10001" y="38142"/>
                  </a:cubicBezTo>
                  <a:cubicBezTo>
                    <a:pt x="9944" y="38327"/>
                    <a:pt x="9866" y="38506"/>
                    <a:pt x="9786" y="38686"/>
                  </a:cubicBezTo>
                  <a:cubicBezTo>
                    <a:pt x="9710" y="38866"/>
                    <a:pt x="9626" y="39043"/>
                    <a:pt x="9551" y="39222"/>
                  </a:cubicBezTo>
                  <a:cubicBezTo>
                    <a:pt x="9527" y="39277"/>
                    <a:pt x="9520" y="39304"/>
                    <a:pt x="9525" y="39304"/>
                  </a:cubicBezTo>
                  <a:cubicBezTo>
                    <a:pt x="9530" y="39304"/>
                    <a:pt x="9543" y="39286"/>
                    <a:pt x="9562" y="39249"/>
                  </a:cubicBezTo>
                  <a:cubicBezTo>
                    <a:pt x="9578" y="39218"/>
                    <a:pt x="9595" y="39188"/>
                    <a:pt x="9609" y="39157"/>
                  </a:cubicBezTo>
                  <a:cubicBezTo>
                    <a:pt x="9923" y="38473"/>
                    <a:pt x="10208" y="37781"/>
                    <a:pt x="10481" y="37088"/>
                  </a:cubicBezTo>
                  <a:cubicBezTo>
                    <a:pt x="10532" y="36957"/>
                    <a:pt x="10580" y="36823"/>
                    <a:pt x="10627" y="36689"/>
                  </a:cubicBezTo>
                  <a:cubicBezTo>
                    <a:pt x="10673" y="36552"/>
                    <a:pt x="10718" y="36417"/>
                    <a:pt x="10762" y="36281"/>
                  </a:cubicBezTo>
                  <a:cubicBezTo>
                    <a:pt x="10886" y="35909"/>
                    <a:pt x="10999" y="35533"/>
                    <a:pt x="11105" y="35156"/>
                  </a:cubicBezTo>
                  <a:cubicBezTo>
                    <a:pt x="11124" y="35091"/>
                    <a:pt x="11149" y="35026"/>
                    <a:pt x="11171" y="34964"/>
                  </a:cubicBezTo>
                  <a:cubicBezTo>
                    <a:pt x="11178" y="34948"/>
                    <a:pt x="11191" y="34937"/>
                    <a:pt x="11197" y="34937"/>
                  </a:cubicBezTo>
                  <a:cubicBezTo>
                    <a:pt x="11204" y="34938"/>
                    <a:pt x="11215" y="34946"/>
                    <a:pt x="11212" y="34966"/>
                  </a:cubicBezTo>
                  <a:cubicBezTo>
                    <a:pt x="11162" y="35283"/>
                    <a:pt x="11066" y="35645"/>
                    <a:pt x="11032" y="35930"/>
                  </a:cubicBezTo>
                  <a:cubicBezTo>
                    <a:pt x="10998" y="36068"/>
                    <a:pt x="10963" y="36205"/>
                    <a:pt x="10920" y="36341"/>
                  </a:cubicBezTo>
                  <a:cubicBezTo>
                    <a:pt x="10827" y="36653"/>
                    <a:pt x="10736" y="36955"/>
                    <a:pt x="10665" y="37246"/>
                  </a:cubicBezTo>
                  <a:cubicBezTo>
                    <a:pt x="10653" y="37294"/>
                    <a:pt x="10663" y="37330"/>
                    <a:pt x="10671" y="37351"/>
                  </a:cubicBezTo>
                  <a:cubicBezTo>
                    <a:pt x="10673" y="37356"/>
                    <a:pt x="10676" y="37359"/>
                    <a:pt x="10679" y="37359"/>
                  </a:cubicBezTo>
                  <a:cubicBezTo>
                    <a:pt x="10692" y="37359"/>
                    <a:pt x="10713" y="37329"/>
                    <a:pt x="10735" y="37289"/>
                  </a:cubicBezTo>
                  <a:cubicBezTo>
                    <a:pt x="10780" y="37210"/>
                    <a:pt x="10819" y="37109"/>
                    <a:pt x="10855" y="37009"/>
                  </a:cubicBezTo>
                  <a:cubicBezTo>
                    <a:pt x="11137" y="36229"/>
                    <a:pt x="11382" y="35437"/>
                    <a:pt x="11593" y="34635"/>
                  </a:cubicBezTo>
                  <a:cubicBezTo>
                    <a:pt x="11650" y="34425"/>
                    <a:pt x="11701" y="34221"/>
                    <a:pt x="11762" y="34019"/>
                  </a:cubicBezTo>
                  <a:cubicBezTo>
                    <a:pt x="11840" y="33777"/>
                    <a:pt x="11843" y="33537"/>
                    <a:pt x="11902" y="33290"/>
                  </a:cubicBezTo>
                  <a:cubicBezTo>
                    <a:pt x="11910" y="33256"/>
                    <a:pt x="11917" y="33220"/>
                    <a:pt x="11923" y="33185"/>
                  </a:cubicBezTo>
                  <a:cubicBezTo>
                    <a:pt x="12004" y="32748"/>
                    <a:pt x="12092" y="32308"/>
                    <a:pt x="12158" y="31868"/>
                  </a:cubicBezTo>
                  <a:lnTo>
                    <a:pt x="12254" y="31207"/>
                  </a:lnTo>
                  <a:lnTo>
                    <a:pt x="12303" y="30877"/>
                  </a:lnTo>
                  <a:lnTo>
                    <a:pt x="12344" y="30548"/>
                  </a:lnTo>
                  <a:cubicBezTo>
                    <a:pt x="12365" y="30371"/>
                    <a:pt x="12384" y="30192"/>
                    <a:pt x="12412" y="30020"/>
                  </a:cubicBezTo>
                  <a:cubicBezTo>
                    <a:pt x="12477" y="29639"/>
                    <a:pt x="12508" y="29252"/>
                    <a:pt x="12553" y="28867"/>
                  </a:cubicBezTo>
                  <a:cubicBezTo>
                    <a:pt x="12582" y="28624"/>
                    <a:pt x="12605" y="28379"/>
                    <a:pt x="12631" y="28138"/>
                  </a:cubicBezTo>
                  <a:cubicBezTo>
                    <a:pt x="12657" y="27900"/>
                    <a:pt x="12691" y="27667"/>
                    <a:pt x="12740" y="27451"/>
                  </a:cubicBezTo>
                  <a:cubicBezTo>
                    <a:pt x="12758" y="27375"/>
                    <a:pt x="12763" y="27252"/>
                    <a:pt x="12769" y="27149"/>
                  </a:cubicBezTo>
                  <a:cubicBezTo>
                    <a:pt x="12775" y="27046"/>
                    <a:pt x="12782" y="26940"/>
                    <a:pt x="12787" y="26836"/>
                  </a:cubicBezTo>
                  <a:cubicBezTo>
                    <a:pt x="12792" y="26766"/>
                    <a:pt x="12827" y="26680"/>
                    <a:pt x="12852" y="26680"/>
                  </a:cubicBezTo>
                  <a:cubicBezTo>
                    <a:pt x="12870" y="26680"/>
                    <a:pt x="12884" y="26718"/>
                    <a:pt x="12884" y="26789"/>
                  </a:cubicBezTo>
                  <a:cubicBezTo>
                    <a:pt x="12883" y="26958"/>
                    <a:pt x="12881" y="27130"/>
                    <a:pt x="12881" y="27299"/>
                  </a:cubicBezTo>
                  <a:cubicBezTo>
                    <a:pt x="12881" y="27346"/>
                    <a:pt x="12889" y="27378"/>
                    <a:pt x="12899" y="27378"/>
                  </a:cubicBezTo>
                  <a:cubicBezTo>
                    <a:pt x="12904" y="27378"/>
                    <a:pt x="12909" y="27371"/>
                    <a:pt x="12915" y="27356"/>
                  </a:cubicBezTo>
                  <a:cubicBezTo>
                    <a:pt x="12938" y="27297"/>
                    <a:pt x="12956" y="27203"/>
                    <a:pt x="12977" y="27128"/>
                  </a:cubicBezTo>
                  <a:cubicBezTo>
                    <a:pt x="12990" y="27080"/>
                    <a:pt x="13004" y="27039"/>
                    <a:pt x="13019" y="26995"/>
                  </a:cubicBezTo>
                  <a:cubicBezTo>
                    <a:pt x="13035" y="27063"/>
                    <a:pt x="13039" y="27164"/>
                    <a:pt x="13037" y="27268"/>
                  </a:cubicBezTo>
                  <a:cubicBezTo>
                    <a:pt x="13037" y="27338"/>
                    <a:pt x="13037" y="27409"/>
                    <a:pt x="13032" y="27479"/>
                  </a:cubicBezTo>
                  <a:cubicBezTo>
                    <a:pt x="13013" y="27729"/>
                    <a:pt x="13006" y="27963"/>
                    <a:pt x="13026" y="28174"/>
                  </a:cubicBezTo>
                  <a:cubicBezTo>
                    <a:pt x="13037" y="28294"/>
                    <a:pt x="13024" y="28448"/>
                    <a:pt x="13008" y="28586"/>
                  </a:cubicBezTo>
                  <a:cubicBezTo>
                    <a:pt x="12964" y="28937"/>
                    <a:pt x="12904" y="29272"/>
                    <a:pt x="12871" y="29632"/>
                  </a:cubicBezTo>
                  <a:cubicBezTo>
                    <a:pt x="12844" y="29926"/>
                    <a:pt x="12792" y="30194"/>
                    <a:pt x="12724" y="30426"/>
                  </a:cubicBezTo>
                  <a:cubicBezTo>
                    <a:pt x="12662" y="30632"/>
                    <a:pt x="12633" y="30874"/>
                    <a:pt x="12595" y="31129"/>
                  </a:cubicBezTo>
                  <a:cubicBezTo>
                    <a:pt x="12530" y="31592"/>
                    <a:pt x="12480" y="32055"/>
                    <a:pt x="12394" y="32516"/>
                  </a:cubicBezTo>
                  <a:lnTo>
                    <a:pt x="12272" y="33207"/>
                  </a:lnTo>
                  <a:cubicBezTo>
                    <a:pt x="12230" y="33440"/>
                    <a:pt x="12176" y="33672"/>
                    <a:pt x="12128" y="33904"/>
                  </a:cubicBezTo>
                  <a:cubicBezTo>
                    <a:pt x="12120" y="33938"/>
                    <a:pt x="12115" y="33974"/>
                    <a:pt x="12111" y="34006"/>
                  </a:cubicBezTo>
                  <a:cubicBezTo>
                    <a:pt x="12108" y="34029"/>
                    <a:pt x="12110" y="34045"/>
                    <a:pt x="12110" y="34063"/>
                  </a:cubicBezTo>
                  <a:cubicBezTo>
                    <a:pt x="12121" y="34039"/>
                    <a:pt x="12134" y="34016"/>
                    <a:pt x="12142" y="33987"/>
                  </a:cubicBezTo>
                  <a:cubicBezTo>
                    <a:pt x="12230" y="33672"/>
                    <a:pt x="12282" y="33345"/>
                    <a:pt x="12332" y="33029"/>
                  </a:cubicBezTo>
                  <a:cubicBezTo>
                    <a:pt x="12350" y="32928"/>
                    <a:pt x="12378" y="32828"/>
                    <a:pt x="12402" y="32732"/>
                  </a:cubicBezTo>
                  <a:cubicBezTo>
                    <a:pt x="12410" y="32702"/>
                    <a:pt x="12422" y="32685"/>
                    <a:pt x="12433" y="32662"/>
                  </a:cubicBezTo>
                  <a:lnTo>
                    <a:pt x="12433" y="32662"/>
                  </a:lnTo>
                  <a:cubicBezTo>
                    <a:pt x="12431" y="32691"/>
                    <a:pt x="12435" y="32717"/>
                    <a:pt x="12431" y="32748"/>
                  </a:cubicBezTo>
                  <a:cubicBezTo>
                    <a:pt x="12417" y="32850"/>
                    <a:pt x="12405" y="32957"/>
                    <a:pt x="12386" y="33058"/>
                  </a:cubicBezTo>
                  <a:cubicBezTo>
                    <a:pt x="12342" y="33274"/>
                    <a:pt x="12298" y="33487"/>
                    <a:pt x="12256" y="33701"/>
                  </a:cubicBezTo>
                  <a:cubicBezTo>
                    <a:pt x="12210" y="33915"/>
                    <a:pt x="12167" y="34130"/>
                    <a:pt x="12123" y="34344"/>
                  </a:cubicBezTo>
                  <a:cubicBezTo>
                    <a:pt x="12064" y="34630"/>
                    <a:pt x="11988" y="34914"/>
                    <a:pt x="11918" y="35198"/>
                  </a:cubicBezTo>
                  <a:cubicBezTo>
                    <a:pt x="11913" y="35216"/>
                    <a:pt x="11907" y="35240"/>
                    <a:pt x="11902" y="35261"/>
                  </a:cubicBezTo>
                  <a:cubicBezTo>
                    <a:pt x="11897" y="35283"/>
                    <a:pt x="11894" y="35299"/>
                    <a:pt x="11895" y="35299"/>
                  </a:cubicBezTo>
                  <a:cubicBezTo>
                    <a:pt x="11896" y="35299"/>
                    <a:pt x="11897" y="35299"/>
                    <a:pt x="11897" y="35299"/>
                  </a:cubicBezTo>
                  <a:cubicBezTo>
                    <a:pt x="11909" y="35299"/>
                    <a:pt x="11929" y="35253"/>
                    <a:pt x="11952" y="35174"/>
                  </a:cubicBezTo>
                  <a:cubicBezTo>
                    <a:pt x="12019" y="34927"/>
                    <a:pt x="12077" y="34675"/>
                    <a:pt x="12154" y="34438"/>
                  </a:cubicBezTo>
                  <a:cubicBezTo>
                    <a:pt x="12204" y="34281"/>
                    <a:pt x="12264" y="34170"/>
                    <a:pt x="12309" y="34170"/>
                  </a:cubicBezTo>
                  <a:cubicBezTo>
                    <a:pt x="12344" y="34170"/>
                    <a:pt x="12366" y="34198"/>
                    <a:pt x="12376" y="34290"/>
                  </a:cubicBezTo>
                  <a:cubicBezTo>
                    <a:pt x="12379" y="34328"/>
                    <a:pt x="12384" y="34346"/>
                    <a:pt x="12392" y="34346"/>
                  </a:cubicBezTo>
                  <a:cubicBezTo>
                    <a:pt x="12404" y="34346"/>
                    <a:pt x="12422" y="34304"/>
                    <a:pt x="12448" y="34230"/>
                  </a:cubicBezTo>
                  <a:cubicBezTo>
                    <a:pt x="12503" y="34071"/>
                    <a:pt x="12553" y="33907"/>
                    <a:pt x="12595" y="33725"/>
                  </a:cubicBezTo>
                  <a:lnTo>
                    <a:pt x="12672" y="33406"/>
                  </a:lnTo>
                  <a:lnTo>
                    <a:pt x="12741" y="33089"/>
                  </a:lnTo>
                  <a:cubicBezTo>
                    <a:pt x="12836" y="32813"/>
                    <a:pt x="12892" y="32482"/>
                    <a:pt x="12948" y="32160"/>
                  </a:cubicBezTo>
                  <a:cubicBezTo>
                    <a:pt x="13013" y="31693"/>
                    <a:pt x="13086" y="31225"/>
                    <a:pt x="13138" y="30757"/>
                  </a:cubicBezTo>
                  <a:cubicBezTo>
                    <a:pt x="13146" y="30687"/>
                    <a:pt x="13147" y="30618"/>
                    <a:pt x="13152" y="30548"/>
                  </a:cubicBezTo>
                  <a:cubicBezTo>
                    <a:pt x="13157" y="30468"/>
                    <a:pt x="13154" y="30415"/>
                    <a:pt x="13138" y="30403"/>
                  </a:cubicBezTo>
                  <a:cubicBezTo>
                    <a:pt x="13058" y="30343"/>
                    <a:pt x="13061" y="30053"/>
                    <a:pt x="13076" y="29731"/>
                  </a:cubicBezTo>
                  <a:cubicBezTo>
                    <a:pt x="13086" y="29421"/>
                    <a:pt x="13094" y="29108"/>
                    <a:pt x="13112" y="28793"/>
                  </a:cubicBezTo>
                  <a:cubicBezTo>
                    <a:pt x="13136" y="28401"/>
                    <a:pt x="13134" y="28025"/>
                    <a:pt x="13129" y="27658"/>
                  </a:cubicBezTo>
                  <a:cubicBezTo>
                    <a:pt x="13126" y="27318"/>
                    <a:pt x="13139" y="26966"/>
                    <a:pt x="13160" y="26612"/>
                  </a:cubicBezTo>
                  <a:cubicBezTo>
                    <a:pt x="13165" y="26503"/>
                    <a:pt x="13186" y="26388"/>
                    <a:pt x="13209" y="26354"/>
                  </a:cubicBezTo>
                  <a:cubicBezTo>
                    <a:pt x="13282" y="26240"/>
                    <a:pt x="13357" y="26151"/>
                    <a:pt x="13428" y="26057"/>
                  </a:cubicBezTo>
                  <a:cubicBezTo>
                    <a:pt x="13431" y="26053"/>
                    <a:pt x="13434" y="26051"/>
                    <a:pt x="13437" y="26051"/>
                  </a:cubicBezTo>
                  <a:cubicBezTo>
                    <a:pt x="13462" y="26051"/>
                    <a:pt x="13498" y="26155"/>
                    <a:pt x="13500" y="26245"/>
                  </a:cubicBezTo>
                  <a:cubicBezTo>
                    <a:pt x="13500" y="26381"/>
                    <a:pt x="13503" y="26518"/>
                    <a:pt x="13498" y="26657"/>
                  </a:cubicBezTo>
                  <a:cubicBezTo>
                    <a:pt x="13488" y="26906"/>
                    <a:pt x="13485" y="27151"/>
                    <a:pt x="13483" y="27393"/>
                  </a:cubicBezTo>
                  <a:cubicBezTo>
                    <a:pt x="13480" y="27638"/>
                    <a:pt x="13475" y="27880"/>
                    <a:pt x="13472" y="28122"/>
                  </a:cubicBezTo>
                  <a:cubicBezTo>
                    <a:pt x="13477" y="28114"/>
                    <a:pt x="13485" y="28114"/>
                    <a:pt x="13490" y="28096"/>
                  </a:cubicBezTo>
                  <a:cubicBezTo>
                    <a:pt x="13526" y="27952"/>
                    <a:pt x="13545" y="27773"/>
                    <a:pt x="13560" y="27598"/>
                  </a:cubicBezTo>
                  <a:cubicBezTo>
                    <a:pt x="13604" y="27101"/>
                    <a:pt x="13634" y="26604"/>
                    <a:pt x="13667" y="26109"/>
                  </a:cubicBezTo>
                  <a:cubicBezTo>
                    <a:pt x="13682" y="25825"/>
                    <a:pt x="13698" y="25544"/>
                    <a:pt x="13733" y="25279"/>
                  </a:cubicBezTo>
                  <a:cubicBezTo>
                    <a:pt x="13753" y="25147"/>
                    <a:pt x="13756" y="25006"/>
                    <a:pt x="13759" y="24863"/>
                  </a:cubicBezTo>
                  <a:cubicBezTo>
                    <a:pt x="13768" y="24441"/>
                    <a:pt x="13794" y="24021"/>
                    <a:pt x="13818" y="23607"/>
                  </a:cubicBezTo>
                  <a:cubicBezTo>
                    <a:pt x="13849" y="23092"/>
                    <a:pt x="13881" y="22577"/>
                    <a:pt x="13912" y="22066"/>
                  </a:cubicBezTo>
                  <a:cubicBezTo>
                    <a:pt x="13936" y="21691"/>
                    <a:pt x="13956" y="21307"/>
                    <a:pt x="13997" y="20968"/>
                  </a:cubicBezTo>
                  <a:cubicBezTo>
                    <a:pt x="14042" y="20632"/>
                    <a:pt x="14084" y="20307"/>
                    <a:pt x="14130" y="19968"/>
                  </a:cubicBezTo>
                  <a:cubicBezTo>
                    <a:pt x="14133" y="19944"/>
                    <a:pt x="14143" y="19932"/>
                    <a:pt x="14149" y="19918"/>
                  </a:cubicBezTo>
                  <a:cubicBezTo>
                    <a:pt x="14154" y="19909"/>
                    <a:pt x="14159" y="19904"/>
                    <a:pt x="14163" y="19904"/>
                  </a:cubicBezTo>
                  <a:cubicBezTo>
                    <a:pt x="14174" y="19904"/>
                    <a:pt x="14181" y="19935"/>
                    <a:pt x="14185" y="19997"/>
                  </a:cubicBezTo>
                  <a:cubicBezTo>
                    <a:pt x="14190" y="20127"/>
                    <a:pt x="14196" y="20262"/>
                    <a:pt x="14201" y="20392"/>
                  </a:cubicBezTo>
                  <a:cubicBezTo>
                    <a:pt x="14204" y="20457"/>
                    <a:pt x="14206" y="20546"/>
                    <a:pt x="14217" y="20574"/>
                  </a:cubicBezTo>
                  <a:cubicBezTo>
                    <a:pt x="14273" y="20721"/>
                    <a:pt x="14274" y="20958"/>
                    <a:pt x="14271" y="21202"/>
                  </a:cubicBezTo>
                  <a:cubicBezTo>
                    <a:pt x="14268" y="21582"/>
                    <a:pt x="14264" y="21963"/>
                    <a:pt x="14284" y="22337"/>
                  </a:cubicBezTo>
                  <a:cubicBezTo>
                    <a:pt x="14292" y="22499"/>
                    <a:pt x="14287" y="22681"/>
                    <a:pt x="14284" y="22856"/>
                  </a:cubicBezTo>
                  <a:lnTo>
                    <a:pt x="14268" y="23381"/>
                  </a:lnTo>
                  <a:cubicBezTo>
                    <a:pt x="14263" y="23624"/>
                    <a:pt x="14256" y="23873"/>
                    <a:pt x="14260" y="24113"/>
                  </a:cubicBezTo>
                  <a:cubicBezTo>
                    <a:pt x="14261" y="24279"/>
                    <a:pt x="14284" y="24428"/>
                    <a:pt x="14295" y="24587"/>
                  </a:cubicBezTo>
                  <a:cubicBezTo>
                    <a:pt x="14300" y="24651"/>
                    <a:pt x="14299" y="24722"/>
                    <a:pt x="14302" y="24787"/>
                  </a:cubicBezTo>
                  <a:cubicBezTo>
                    <a:pt x="14303" y="24816"/>
                    <a:pt x="14310" y="24839"/>
                    <a:pt x="14315" y="24863"/>
                  </a:cubicBezTo>
                  <a:cubicBezTo>
                    <a:pt x="14320" y="24836"/>
                    <a:pt x="14328" y="24810"/>
                    <a:pt x="14331" y="24777"/>
                  </a:cubicBezTo>
                  <a:cubicBezTo>
                    <a:pt x="14376" y="24266"/>
                    <a:pt x="14415" y="23751"/>
                    <a:pt x="14427" y="23222"/>
                  </a:cubicBezTo>
                  <a:cubicBezTo>
                    <a:pt x="14459" y="21960"/>
                    <a:pt x="14477" y="20713"/>
                    <a:pt x="14479" y="19486"/>
                  </a:cubicBezTo>
                  <a:cubicBezTo>
                    <a:pt x="14479" y="19281"/>
                    <a:pt x="14472" y="19078"/>
                    <a:pt x="14469" y="18878"/>
                  </a:cubicBezTo>
                  <a:cubicBezTo>
                    <a:pt x="14469" y="18851"/>
                    <a:pt x="14463" y="18822"/>
                    <a:pt x="14458" y="18805"/>
                  </a:cubicBezTo>
                  <a:cubicBezTo>
                    <a:pt x="14452" y="18793"/>
                    <a:pt x="14446" y="18785"/>
                    <a:pt x="14440" y="18785"/>
                  </a:cubicBezTo>
                  <a:cubicBezTo>
                    <a:pt x="14439" y="18785"/>
                    <a:pt x="14438" y="18785"/>
                    <a:pt x="14437" y="18786"/>
                  </a:cubicBezTo>
                  <a:cubicBezTo>
                    <a:pt x="14430" y="18792"/>
                    <a:pt x="14417" y="18817"/>
                    <a:pt x="14417" y="18836"/>
                  </a:cubicBezTo>
                  <a:cubicBezTo>
                    <a:pt x="14414" y="19003"/>
                    <a:pt x="14417" y="19179"/>
                    <a:pt x="14407" y="19341"/>
                  </a:cubicBezTo>
                  <a:cubicBezTo>
                    <a:pt x="14386" y="19650"/>
                    <a:pt x="14388" y="19952"/>
                    <a:pt x="14394" y="20257"/>
                  </a:cubicBezTo>
                  <a:cubicBezTo>
                    <a:pt x="14398" y="20426"/>
                    <a:pt x="14399" y="20600"/>
                    <a:pt x="14399" y="20770"/>
                  </a:cubicBezTo>
                  <a:cubicBezTo>
                    <a:pt x="14398" y="20833"/>
                    <a:pt x="14388" y="20900"/>
                    <a:pt x="14380" y="20962"/>
                  </a:cubicBezTo>
                  <a:cubicBezTo>
                    <a:pt x="14374" y="21016"/>
                    <a:pt x="14365" y="21044"/>
                    <a:pt x="14354" y="21044"/>
                  </a:cubicBezTo>
                  <a:cubicBezTo>
                    <a:pt x="14350" y="21044"/>
                    <a:pt x="14345" y="21040"/>
                    <a:pt x="14341" y="21031"/>
                  </a:cubicBezTo>
                  <a:cubicBezTo>
                    <a:pt x="14334" y="21020"/>
                    <a:pt x="14326" y="20999"/>
                    <a:pt x="14326" y="20976"/>
                  </a:cubicBezTo>
                  <a:cubicBezTo>
                    <a:pt x="14308" y="20567"/>
                    <a:pt x="14316" y="20155"/>
                    <a:pt x="14323" y="19745"/>
                  </a:cubicBezTo>
                  <a:lnTo>
                    <a:pt x="14350" y="18109"/>
                  </a:lnTo>
                  <a:cubicBezTo>
                    <a:pt x="14352" y="18008"/>
                    <a:pt x="14352" y="17907"/>
                    <a:pt x="14347" y="17812"/>
                  </a:cubicBezTo>
                  <a:cubicBezTo>
                    <a:pt x="14336" y="17555"/>
                    <a:pt x="14324" y="17302"/>
                    <a:pt x="14313" y="17047"/>
                  </a:cubicBezTo>
                  <a:cubicBezTo>
                    <a:pt x="14302" y="17276"/>
                    <a:pt x="14284" y="17503"/>
                    <a:pt x="14277" y="17732"/>
                  </a:cubicBezTo>
                  <a:cubicBezTo>
                    <a:pt x="14269" y="18006"/>
                    <a:pt x="14242" y="18260"/>
                    <a:pt x="14227" y="18526"/>
                  </a:cubicBezTo>
                  <a:cubicBezTo>
                    <a:pt x="14225" y="18557"/>
                    <a:pt x="14225" y="18596"/>
                    <a:pt x="14229" y="18625"/>
                  </a:cubicBezTo>
                  <a:cubicBezTo>
                    <a:pt x="14251" y="18836"/>
                    <a:pt x="14227" y="19013"/>
                    <a:pt x="14199" y="19198"/>
                  </a:cubicBezTo>
                  <a:cubicBezTo>
                    <a:pt x="14191" y="19254"/>
                    <a:pt x="14184" y="19289"/>
                    <a:pt x="14174" y="19289"/>
                  </a:cubicBezTo>
                  <a:cubicBezTo>
                    <a:pt x="14170" y="19289"/>
                    <a:pt x="14165" y="19284"/>
                    <a:pt x="14160" y="19273"/>
                  </a:cubicBezTo>
                  <a:cubicBezTo>
                    <a:pt x="14156" y="19262"/>
                    <a:pt x="14152" y="19221"/>
                    <a:pt x="14151" y="19192"/>
                  </a:cubicBezTo>
                  <a:cubicBezTo>
                    <a:pt x="14149" y="19091"/>
                    <a:pt x="14148" y="18990"/>
                    <a:pt x="14149" y="18890"/>
                  </a:cubicBezTo>
                  <a:cubicBezTo>
                    <a:pt x="14159" y="18378"/>
                    <a:pt x="14170" y="17870"/>
                    <a:pt x="14186" y="17365"/>
                  </a:cubicBezTo>
                  <a:cubicBezTo>
                    <a:pt x="14190" y="17237"/>
                    <a:pt x="14164" y="17135"/>
                    <a:pt x="14128" y="17133"/>
                  </a:cubicBezTo>
                  <a:cubicBezTo>
                    <a:pt x="14127" y="17133"/>
                    <a:pt x="14126" y="17133"/>
                    <a:pt x="14124" y="17133"/>
                  </a:cubicBezTo>
                  <a:cubicBezTo>
                    <a:pt x="14054" y="17133"/>
                    <a:pt x="14022" y="17230"/>
                    <a:pt x="14000" y="17516"/>
                  </a:cubicBezTo>
                  <a:cubicBezTo>
                    <a:pt x="13993" y="17615"/>
                    <a:pt x="13987" y="17717"/>
                    <a:pt x="13980" y="17815"/>
                  </a:cubicBezTo>
                  <a:cubicBezTo>
                    <a:pt x="13974" y="17884"/>
                    <a:pt x="13964" y="17925"/>
                    <a:pt x="13953" y="17925"/>
                  </a:cubicBezTo>
                  <a:cubicBezTo>
                    <a:pt x="13952" y="17925"/>
                    <a:pt x="13951" y="17925"/>
                    <a:pt x="13949" y="17924"/>
                  </a:cubicBezTo>
                  <a:cubicBezTo>
                    <a:pt x="13943" y="17917"/>
                    <a:pt x="13935" y="17885"/>
                    <a:pt x="13933" y="17855"/>
                  </a:cubicBezTo>
                  <a:cubicBezTo>
                    <a:pt x="13906" y="17367"/>
                    <a:pt x="13919" y="16855"/>
                    <a:pt x="13938" y="16354"/>
                  </a:cubicBezTo>
                  <a:cubicBezTo>
                    <a:pt x="13949" y="16078"/>
                    <a:pt x="13971" y="15826"/>
                    <a:pt x="14034" y="15628"/>
                  </a:cubicBezTo>
                  <a:cubicBezTo>
                    <a:pt x="14053" y="15566"/>
                    <a:pt x="14071" y="15461"/>
                    <a:pt x="14079" y="15370"/>
                  </a:cubicBezTo>
                  <a:cubicBezTo>
                    <a:pt x="14100" y="15107"/>
                    <a:pt x="14120" y="14839"/>
                    <a:pt x="14135" y="14576"/>
                  </a:cubicBezTo>
                  <a:cubicBezTo>
                    <a:pt x="14219" y="13163"/>
                    <a:pt x="14372" y="11814"/>
                    <a:pt x="14677" y="10585"/>
                  </a:cubicBezTo>
                  <a:cubicBezTo>
                    <a:pt x="14716" y="10411"/>
                    <a:pt x="14763" y="10245"/>
                    <a:pt x="14807" y="10076"/>
                  </a:cubicBezTo>
                  <a:cubicBezTo>
                    <a:pt x="14932" y="9618"/>
                    <a:pt x="15084" y="9180"/>
                    <a:pt x="15263" y="8766"/>
                  </a:cubicBezTo>
                  <a:lnTo>
                    <a:pt x="15404" y="8462"/>
                  </a:lnTo>
                  <a:cubicBezTo>
                    <a:pt x="15451" y="8362"/>
                    <a:pt x="15507" y="8268"/>
                    <a:pt x="15557" y="8170"/>
                  </a:cubicBezTo>
                  <a:cubicBezTo>
                    <a:pt x="15606" y="8069"/>
                    <a:pt x="15664" y="7979"/>
                    <a:pt x="15719" y="7886"/>
                  </a:cubicBezTo>
                  <a:lnTo>
                    <a:pt x="15802" y="7746"/>
                  </a:lnTo>
                  <a:cubicBezTo>
                    <a:pt x="15830" y="7699"/>
                    <a:pt x="15859" y="7662"/>
                    <a:pt x="15886" y="7620"/>
                  </a:cubicBezTo>
                  <a:cubicBezTo>
                    <a:pt x="16288" y="7016"/>
                    <a:pt x="16827" y="6472"/>
                    <a:pt x="17414" y="6051"/>
                  </a:cubicBezTo>
                  <a:cubicBezTo>
                    <a:pt x="17525" y="5980"/>
                    <a:pt x="17630" y="5894"/>
                    <a:pt x="17746" y="5837"/>
                  </a:cubicBezTo>
                  <a:cubicBezTo>
                    <a:pt x="17859" y="5774"/>
                    <a:pt x="17970" y="5704"/>
                    <a:pt x="18087" y="5655"/>
                  </a:cubicBezTo>
                  <a:cubicBezTo>
                    <a:pt x="18272" y="5559"/>
                    <a:pt x="18463" y="5493"/>
                    <a:pt x="18648" y="5425"/>
                  </a:cubicBezTo>
                  <a:cubicBezTo>
                    <a:pt x="19008" y="5299"/>
                    <a:pt x="19365" y="5238"/>
                    <a:pt x="19702" y="5238"/>
                  </a:cubicBezTo>
                  <a:cubicBezTo>
                    <a:pt x="19743" y="5238"/>
                    <a:pt x="19784" y="5239"/>
                    <a:pt x="19824" y="5241"/>
                  </a:cubicBezTo>
                  <a:cubicBezTo>
                    <a:pt x="19916" y="5254"/>
                    <a:pt x="20011" y="5251"/>
                    <a:pt x="20100" y="5267"/>
                  </a:cubicBezTo>
                  <a:cubicBezTo>
                    <a:pt x="20189" y="5288"/>
                    <a:pt x="20280" y="5296"/>
                    <a:pt x="20369" y="5319"/>
                  </a:cubicBezTo>
                  <a:cubicBezTo>
                    <a:pt x="20548" y="5369"/>
                    <a:pt x="20727" y="5423"/>
                    <a:pt x="20902" y="5511"/>
                  </a:cubicBezTo>
                  <a:cubicBezTo>
                    <a:pt x="20954" y="5538"/>
                    <a:pt x="21006" y="5561"/>
                    <a:pt x="21055" y="5598"/>
                  </a:cubicBezTo>
                  <a:cubicBezTo>
                    <a:pt x="21095" y="5626"/>
                    <a:pt x="21110" y="5658"/>
                    <a:pt x="21094" y="5686"/>
                  </a:cubicBezTo>
                  <a:cubicBezTo>
                    <a:pt x="21071" y="5730"/>
                    <a:pt x="21077" y="5744"/>
                    <a:pt x="21163" y="5800"/>
                  </a:cubicBezTo>
                  <a:cubicBezTo>
                    <a:pt x="21211" y="5835"/>
                    <a:pt x="21259" y="5874"/>
                    <a:pt x="21310" y="5908"/>
                  </a:cubicBezTo>
                  <a:cubicBezTo>
                    <a:pt x="21332" y="5925"/>
                    <a:pt x="21358" y="5938"/>
                    <a:pt x="21384" y="5944"/>
                  </a:cubicBezTo>
                  <a:cubicBezTo>
                    <a:pt x="21402" y="5951"/>
                    <a:pt x="21418" y="5956"/>
                    <a:pt x="21432" y="5956"/>
                  </a:cubicBezTo>
                  <a:cubicBezTo>
                    <a:pt x="21437" y="5956"/>
                    <a:pt x="21442" y="5955"/>
                    <a:pt x="21446" y="5954"/>
                  </a:cubicBezTo>
                  <a:cubicBezTo>
                    <a:pt x="21473" y="5948"/>
                    <a:pt x="21492" y="5944"/>
                    <a:pt x="21507" y="5944"/>
                  </a:cubicBezTo>
                  <a:cubicBezTo>
                    <a:pt x="21542" y="5944"/>
                    <a:pt x="21564" y="5963"/>
                    <a:pt x="21634" y="6022"/>
                  </a:cubicBezTo>
                  <a:cubicBezTo>
                    <a:pt x="21698" y="6080"/>
                    <a:pt x="21758" y="6154"/>
                    <a:pt x="21824" y="6204"/>
                  </a:cubicBezTo>
                  <a:cubicBezTo>
                    <a:pt x="22123" y="6449"/>
                    <a:pt x="22381" y="6775"/>
                    <a:pt x="22638" y="7112"/>
                  </a:cubicBezTo>
                  <a:cubicBezTo>
                    <a:pt x="22683" y="7168"/>
                    <a:pt x="22721" y="7235"/>
                    <a:pt x="22763" y="7298"/>
                  </a:cubicBezTo>
                  <a:cubicBezTo>
                    <a:pt x="22803" y="7362"/>
                    <a:pt x="22844" y="7427"/>
                    <a:pt x="22878" y="7495"/>
                  </a:cubicBezTo>
                  <a:cubicBezTo>
                    <a:pt x="22910" y="7551"/>
                    <a:pt x="22911" y="7578"/>
                    <a:pt x="22891" y="7578"/>
                  </a:cubicBezTo>
                  <a:cubicBezTo>
                    <a:pt x="22891" y="7578"/>
                    <a:pt x="22890" y="7578"/>
                    <a:pt x="22889" y="7578"/>
                  </a:cubicBezTo>
                  <a:cubicBezTo>
                    <a:pt x="22870" y="7578"/>
                    <a:pt x="22846" y="7563"/>
                    <a:pt x="22815" y="7517"/>
                  </a:cubicBezTo>
                  <a:cubicBezTo>
                    <a:pt x="22774" y="7456"/>
                    <a:pt x="22727" y="7397"/>
                    <a:pt x="22686" y="7336"/>
                  </a:cubicBezTo>
                  <a:lnTo>
                    <a:pt x="22594" y="7196"/>
                  </a:lnTo>
                  <a:lnTo>
                    <a:pt x="22495" y="7063"/>
                  </a:lnTo>
                  <a:lnTo>
                    <a:pt x="22396" y="6930"/>
                  </a:lnTo>
                  <a:lnTo>
                    <a:pt x="22292" y="6805"/>
                  </a:lnTo>
                  <a:cubicBezTo>
                    <a:pt x="22259" y="6766"/>
                    <a:pt x="22230" y="6732"/>
                    <a:pt x="22198" y="6702"/>
                  </a:cubicBezTo>
                  <a:cubicBezTo>
                    <a:pt x="22165" y="6676"/>
                    <a:pt x="22133" y="6652"/>
                    <a:pt x="22100" y="6634"/>
                  </a:cubicBezTo>
                  <a:cubicBezTo>
                    <a:pt x="22052" y="6605"/>
                    <a:pt x="22005" y="6574"/>
                    <a:pt x="21957" y="6540"/>
                  </a:cubicBezTo>
                  <a:cubicBezTo>
                    <a:pt x="21907" y="6509"/>
                    <a:pt x="21857" y="6477"/>
                    <a:pt x="21808" y="6441"/>
                  </a:cubicBezTo>
                  <a:cubicBezTo>
                    <a:pt x="21711" y="6365"/>
                    <a:pt x="21605" y="6303"/>
                    <a:pt x="21506" y="6222"/>
                  </a:cubicBezTo>
                  <a:cubicBezTo>
                    <a:pt x="21301" y="6087"/>
                    <a:pt x="21100" y="5962"/>
                    <a:pt x="20899" y="5884"/>
                  </a:cubicBezTo>
                  <a:cubicBezTo>
                    <a:pt x="20844" y="5855"/>
                    <a:pt x="20785" y="5856"/>
                    <a:pt x="20730" y="5843"/>
                  </a:cubicBezTo>
                  <a:lnTo>
                    <a:pt x="20723" y="5840"/>
                  </a:lnTo>
                  <a:lnTo>
                    <a:pt x="20754" y="5856"/>
                  </a:lnTo>
                  <a:lnTo>
                    <a:pt x="20710" y="5840"/>
                  </a:lnTo>
                  <a:lnTo>
                    <a:pt x="20723" y="5840"/>
                  </a:lnTo>
                  <a:cubicBezTo>
                    <a:pt x="20701" y="5827"/>
                    <a:pt x="20680" y="5813"/>
                    <a:pt x="20657" y="5798"/>
                  </a:cubicBezTo>
                  <a:cubicBezTo>
                    <a:pt x="20636" y="5787"/>
                    <a:pt x="20611" y="5777"/>
                    <a:pt x="20589" y="5769"/>
                  </a:cubicBezTo>
                  <a:cubicBezTo>
                    <a:pt x="20533" y="5754"/>
                    <a:pt x="20482" y="5725"/>
                    <a:pt x="20426" y="5715"/>
                  </a:cubicBezTo>
                  <a:cubicBezTo>
                    <a:pt x="20371" y="5704"/>
                    <a:pt x="20318" y="5689"/>
                    <a:pt x="20262" y="5673"/>
                  </a:cubicBezTo>
                  <a:cubicBezTo>
                    <a:pt x="20209" y="5666"/>
                    <a:pt x="20154" y="5662"/>
                    <a:pt x="20100" y="5652"/>
                  </a:cubicBezTo>
                  <a:lnTo>
                    <a:pt x="20020" y="5637"/>
                  </a:lnTo>
                  <a:lnTo>
                    <a:pt x="19938" y="5636"/>
                  </a:lnTo>
                  <a:cubicBezTo>
                    <a:pt x="19882" y="5636"/>
                    <a:pt x="19827" y="5632"/>
                    <a:pt x="19772" y="5627"/>
                  </a:cubicBezTo>
                  <a:cubicBezTo>
                    <a:pt x="19715" y="5636"/>
                    <a:pt x="19658" y="5639"/>
                    <a:pt x="19601" y="5642"/>
                  </a:cubicBezTo>
                  <a:cubicBezTo>
                    <a:pt x="19574" y="5645"/>
                    <a:pt x="19545" y="5645"/>
                    <a:pt x="19517" y="5647"/>
                  </a:cubicBezTo>
                  <a:lnTo>
                    <a:pt x="19429" y="5665"/>
                  </a:lnTo>
                  <a:lnTo>
                    <a:pt x="19254" y="5696"/>
                  </a:lnTo>
                  <a:cubicBezTo>
                    <a:pt x="19238" y="5701"/>
                    <a:pt x="19218" y="5709"/>
                    <a:pt x="19210" y="5717"/>
                  </a:cubicBezTo>
                  <a:cubicBezTo>
                    <a:pt x="19192" y="5733"/>
                    <a:pt x="19178" y="5749"/>
                    <a:pt x="19170" y="5765"/>
                  </a:cubicBezTo>
                  <a:cubicBezTo>
                    <a:pt x="19168" y="5770"/>
                    <a:pt x="19191" y="5777"/>
                    <a:pt x="19202" y="5777"/>
                  </a:cubicBezTo>
                  <a:cubicBezTo>
                    <a:pt x="19203" y="5777"/>
                    <a:pt x="19204" y="5777"/>
                    <a:pt x="19205" y="5777"/>
                  </a:cubicBezTo>
                  <a:cubicBezTo>
                    <a:pt x="19433" y="5717"/>
                    <a:pt x="19653" y="5697"/>
                    <a:pt x="19864" y="5697"/>
                  </a:cubicBezTo>
                  <a:cubicBezTo>
                    <a:pt x="19971" y="5697"/>
                    <a:pt x="20076" y="5702"/>
                    <a:pt x="20178" y="5710"/>
                  </a:cubicBezTo>
                  <a:cubicBezTo>
                    <a:pt x="20183" y="5710"/>
                    <a:pt x="20187" y="5710"/>
                    <a:pt x="20192" y="5710"/>
                  </a:cubicBezTo>
                  <a:cubicBezTo>
                    <a:pt x="20253" y="5710"/>
                    <a:pt x="20310" y="5729"/>
                    <a:pt x="20365" y="5746"/>
                  </a:cubicBezTo>
                  <a:cubicBezTo>
                    <a:pt x="20394" y="5756"/>
                    <a:pt x="20423" y="5764"/>
                    <a:pt x="20449" y="5780"/>
                  </a:cubicBezTo>
                  <a:cubicBezTo>
                    <a:pt x="20477" y="5798"/>
                    <a:pt x="20501" y="5817"/>
                    <a:pt x="20524" y="5839"/>
                  </a:cubicBezTo>
                  <a:cubicBezTo>
                    <a:pt x="20548" y="5865"/>
                    <a:pt x="20607" y="5878"/>
                    <a:pt x="20650" y="5903"/>
                  </a:cubicBezTo>
                  <a:cubicBezTo>
                    <a:pt x="20881" y="6001"/>
                    <a:pt x="21118" y="6142"/>
                    <a:pt x="21350" y="6331"/>
                  </a:cubicBezTo>
                  <a:cubicBezTo>
                    <a:pt x="21912" y="6769"/>
                    <a:pt x="22469" y="7452"/>
                    <a:pt x="22852" y="8251"/>
                  </a:cubicBezTo>
                  <a:cubicBezTo>
                    <a:pt x="22883" y="8318"/>
                    <a:pt x="22917" y="8383"/>
                    <a:pt x="22950" y="8449"/>
                  </a:cubicBezTo>
                  <a:lnTo>
                    <a:pt x="23042" y="8649"/>
                  </a:lnTo>
                  <a:cubicBezTo>
                    <a:pt x="23187" y="8974"/>
                    <a:pt x="23312" y="9344"/>
                    <a:pt x="23437" y="9700"/>
                  </a:cubicBezTo>
                  <a:cubicBezTo>
                    <a:pt x="23567" y="10076"/>
                    <a:pt x="23628" y="10477"/>
                    <a:pt x="23706" y="10890"/>
                  </a:cubicBezTo>
                  <a:cubicBezTo>
                    <a:pt x="23718" y="10950"/>
                    <a:pt x="23729" y="11010"/>
                    <a:pt x="23739" y="11068"/>
                  </a:cubicBezTo>
                  <a:cubicBezTo>
                    <a:pt x="23878" y="11820"/>
                    <a:pt x="24000" y="12611"/>
                    <a:pt x="24117" y="13444"/>
                  </a:cubicBezTo>
                  <a:cubicBezTo>
                    <a:pt x="24203" y="14045"/>
                    <a:pt x="24291" y="14655"/>
                    <a:pt x="24393" y="15298"/>
                  </a:cubicBezTo>
                  <a:cubicBezTo>
                    <a:pt x="24625" y="16761"/>
                    <a:pt x="24955" y="18295"/>
                    <a:pt x="25595" y="19706"/>
                  </a:cubicBezTo>
                  <a:cubicBezTo>
                    <a:pt x="25885" y="20356"/>
                    <a:pt x="26223" y="21054"/>
                    <a:pt x="26643" y="21721"/>
                  </a:cubicBezTo>
                  <a:cubicBezTo>
                    <a:pt x="26751" y="21902"/>
                    <a:pt x="26874" y="22074"/>
                    <a:pt x="26986" y="22252"/>
                  </a:cubicBezTo>
                  <a:cubicBezTo>
                    <a:pt x="27103" y="22428"/>
                    <a:pt x="27228" y="22597"/>
                    <a:pt x="27348" y="22775"/>
                  </a:cubicBezTo>
                  <a:cubicBezTo>
                    <a:pt x="27566" y="23116"/>
                    <a:pt x="27829" y="23413"/>
                    <a:pt x="28084" y="23722"/>
                  </a:cubicBezTo>
                  <a:lnTo>
                    <a:pt x="28179" y="23837"/>
                  </a:lnTo>
                  <a:lnTo>
                    <a:pt x="28282" y="23943"/>
                  </a:lnTo>
                  <a:lnTo>
                    <a:pt x="28488" y="24155"/>
                  </a:lnTo>
                  <a:cubicBezTo>
                    <a:pt x="28628" y="24293"/>
                    <a:pt x="28762" y="24443"/>
                    <a:pt x="28907" y="24569"/>
                  </a:cubicBezTo>
                  <a:cubicBezTo>
                    <a:pt x="29197" y="24823"/>
                    <a:pt x="29487" y="25092"/>
                    <a:pt x="29790" y="25315"/>
                  </a:cubicBezTo>
                  <a:lnTo>
                    <a:pt x="30243" y="25659"/>
                  </a:lnTo>
                  <a:lnTo>
                    <a:pt x="30703" y="25974"/>
                  </a:lnTo>
                  <a:cubicBezTo>
                    <a:pt x="31251" y="26347"/>
                    <a:pt x="31808" y="26670"/>
                    <a:pt x="32360" y="26979"/>
                  </a:cubicBezTo>
                  <a:cubicBezTo>
                    <a:pt x="33335" y="27516"/>
                    <a:pt x="34293" y="27989"/>
                    <a:pt x="35221" y="28424"/>
                  </a:cubicBezTo>
                  <a:lnTo>
                    <a:pt x="35999" y="28791"/>
                  </a:lnTo>
                  <a:lnTo>
                    <a:pt x="36756" y="29160"/>
                  </a:lnTo>
                  <a:cubicBezTo>
                    <a:pt x="36785" y="29173"/>
                    <a:pt x="36816" y="29186"/>
                    <a:pt x="36840" y="29194"/>
                  </a:cubicBezTo>
                  <a:cubicBezTo>
                    <a:pt x="36859" y="29201"/>
                    <a:pt x="36877" y="29205"/>
                    <a:pt x="36889" y="29205"/>
                  </a:cubicBezTo>
                  <a:cubicBezTo>
                    <a:pt x="36891" y="29205"/>
                    <a:pt x="36892" y="29205"/>
                    <a:pt x="36894" y="29205"/>
                  </a:cubicBezTo>
                  <a:cubicBezTo>
                    <a:pt x="36928" y="29203"/>
                    <a:pt x="36912" y="29179"/>
                    <a:pt x="36850" y="29137"/>
                  </a:cubicBezTo>
                  <a:cubicBezTo>
                    <a:pt x="36696" y="29035"/>
                    <a:pt x="36532" y="28936"/>
                    <a:pt x="36348" y="28862"/>
                  </a:cubicBezTo>
                  <a:cubicBezTo>
                    <a:pt x="36110" y="28767"/>
                    <a:pt x="35872" y="28653"/>
                    <a:pt x="35650" y="28512"/>
                  </a:cubicBezTo>
                  <a:cubicBezTo>
                    <a:pt x="35517" y="28427"/>
                    <a:pt x="35366" y="28349"/>
                    <a:pt x="35207" y="28273"/>
                  </a:cubicBezTo>
                  <a:cubicBezTo>
                    <a:pt x="35053" y="28198"/>
                    <a:pt x="34898" y="28120"/>
                    <a:pt x="34747" y="28043"/>
                  </a:cubicBezTo>
                  <a:cubicBezTo>
                    <a:pt x="34690" y="28013"/>
                    <a:pt x="34629" y="27973"/>
                    <a:pt x="34591" y="27943"/>
                  </a:cubicBezTo>
                  <a:cubicBezTo>
                    <a:pt x="34554" y="27914"/>
                    <a:pt x="34541" y="27888"/>
                    <a:pt x="34530" y="27867"/>
                  </a:cubicBezTo>
                  <a:cubicBezTo>
                    <a:pt x="34529" y="27866"/>
                    <a:pt x="34530" y="27866"/>
                    <a:pt x="34532" y="27866"/>
                  </a:cubicBezTo>
                  <a:cubicBezTo>
                    <a:pt x="34542" y="27866"/>
                    <a:pt x="34580" y="27875"/>
                    <a:pt x="34603" y="27885"/>
                  </a:cubicBezTo>
                  <a:cubicBezTo>
                    <a:pt x="34725" y="27937"/>
                    <a:pt x="34848" y="27991"/>
                    <a:pt x="34971" y="28043"/>
                  </a:cubicBezTo>
                  <a:cubicBezTo>
                    <a:pt x="35100" y="28098"/>
                    <a:pt x="35096" y="28094"/>
                    <a:pt x="35355" y="28159"/>
                  </a:cubicBezTo>
                  <a:cubicBezTo>
                    <a:pt x="35424" y="28176"/>
                    <a:pt x="35523" y="28216"/>
                    <a:pt x="35606" y="28245"/>
                  </a:cubicBezTo>
                  <a:cubicBezTo>
                    <a:pt x="35632" y="28255"/>
                    <a:pt x="35681" y="28277"/>
                    <a:pt x="35688" y="28277"/>
                  </a:cubicBezTo>
                  <a:cubicBezTo>
                    <a:pt x="35689" y="28277"/>
                    <a:pt x="35689" y="28277"/>
                    <a:pt x="35689" y="28276"/>
                  </a:cubicBezTo>
                  <a:cubicBezTo>
                    <a:pt x="35702" y="28261"/>
                    <a:pt x="35620" y="28200"/>
                    <a:pt x="35662" y="28200"/>
                  </a:cubicBezTo>
                  <a:cubicBezTo>
                    <a:pt x="35668" y="28200"/>
                    <a:pt x="35678" y="28202"/>
                    <a:pt x="35691" y="28205"/>
                  </a:cubicBezTo>
                  <a:cubicBezTo>
                    <a:pt x="35762" y="28223"/>
                    <a:pt x="35851" y="28255"/>
                    <a:pt x="35939" y="28289"/>
                  </a:cubicBezTo>
                  <a:cubicBezTo>
                    <a:pt x="36087" y="28348"/>
                    <a:pt x="36241" y="28414"/>
                    <a:pt x="36387" y="28476"/>
                  </a:cubicBezTo>
                  <a:cubicBezTo>
                    <a:pt x="36424" y="28491"/>
                    <a:pt x="36449" y="28499"/>
                    <a:pt x="36461" y="28499"/>
                  </a:cubicBezTo>
                  <a:cubicBezTo>
                    <a:pt x="36472" y="28499"/>
                    <a:pt x="36472" y="28492"/>
                    <a:pt x="36459" y="28479"/>
                  </a:cubicBezTo>
                  <a:cubicBezTo>
                    <a:pt x="36446" y="28466"/>
                    <a:pt x="36407" y="28444"/>
                    <a:pt x="36377" y="28431"/>
                  </a:cubicBezTo>
                  <a:cubicBezTo>
                    <a:pt x="36136" y="28314"/>
                    <a:pt x="35890" y="28194"/>
                    <a:pt x="35647" y="28081"/>
                  </a:cubicBezTo>
                  <a:cubicBezTo>
                    <a:pt x="34804" y="27702"/>
                    <a:pt x="33963" y="27279"/>
                    <a:pt x="33128" y="26794"/>
                  </a:cubicBezTo>
                  <a:cubicBezTo>
                    <a:pt x="32963" y="26698"/>
                    <a:pt x="32854" y="26614"/>
                    <a:pt x="32760" y="26529"/>
                  </a:cubicBezTo>
                  <a:cubicBezTo>
                    <a:pt x="32731" y="26504"/>
                    <a:pt x="32734" y="26491"/>
                    <a:pt x="32759" y="26491"/>
                  </a:cubicBezTo>
                  <a:cubicBezTo>
                    <a:pt x="32779" y="26491"/>
                    <a:pt x="32814" y="26500"/>
                    <a:pt x="32859" y="26519"/>
                  </a:cubicBezTo>
                  <a:cubicBezTo>
                    <a:pt x="32953" y="26562"/>
                    <a:pt x="33049" y="26601"/>
                    <a:pt x="33140" y="26648"/>
                  </a:cubicBezTo>
                  <a:cubicBezTo>
                    <a:pt x="33362" y="26766"/>
                    <a:pt x="33586" y="26882"/>
                    <a:pt x="33807" y="26992"/>
                  </a:cubicBezTo>
                  <a:lnTo>
                    <a:pt x="34468" y="27326"/>
                  </a:lnTo>
                  <a:cubicBezTo>
                    <a:pt x="35439" y="27814"/>
                    <a:pt x="36394" y="28265"/>
                    <a:pt x="37300" y="28741"/>
                  </a:cubicBezTo>
                  <a:cubicBezTo>
                    <a:pt x="37475" y="28832"/>
                    <a:pt x="37650" y="28923"/>
                    <a:pt x="37824" y="29012"/>
                  </a:cubicBezTo>
                  <a:cubicBezTo>
                    <a:pt x="37879" y="29043"/>
                    <a:pt x="37935" y="29067"/>
                    <a:pt x="37988" y="29091"/>
                  </a:cubicBezTo>
                  <a:cubicBezTo>
                    <a:pt x="38022" y="29106"/>
                    <a:pt x="38049" y="29115"/>
                    <a:pt x="38066" y="29115"/>
                  </a:cubicBezTo>
                  <a:cubicBezTo>
                    <a:pt x="38077" y="29115"/>
                    <a:pt x="38084" y="29111"/>
                    <a:pt x="38086" y="29104"/>
                  </a:cubicBezTo>
                  <a:cubicBezTo>
                    <a:pt x="38087" y="29100"/>
                    <a:pt x="38056" y="29074"/>
                    <a:pt x="38034" y="29057"/>
                  </a:cubicBezTo>
                  <a:cubicBezTo>
                    <a:pt x="37831" y="28905"/>
                    <a:pt x="37589" y="28794"/>
                    <a:pt x="37358" y="28682"/>
                  </a:cubicBezTo>
                  <a:cubicBezTo>
                    <a:pt x="37069" y="28539"/>
                    <a:pt x="36766" y="28413"/>
                    <a:pt x="36472" y="28242"/>
                  </a:cubicBezTo>
                  <a:cubicBezTo>
                    <a:pt x="36329" y="28163"/>
                    <a:pt x="36171" y="28090"/>
                    <a:pt x="36022" y="28013"/>
                  </a:cubicBezTo>
                  <a:cubicBezTo>
                    <a:pt x="35994" y="27999"/>
                    <a:pt x="35946" y="27965"/>
                    <a:pt x="35947" y="27965"/>
                  </a:cubicBezTo>
                  <a:cubicBezTo>
                    <a:pt x="35963" y="27961"/>
                    <a:pt x="35976" y="27956"/>
                    <a:pt x="35997" y="27956"/>
                  </a:cubicBezTo>
                  <a:cubicBezTo>
                    <a:pt x="36006" y="27956"/>
                    <a:pt x="36017" y="27957"/>
                    <a:pt x="36030" y="27960"/>
                  </a:cubicBezTo>
                  <a:cubicBezTo>
                    <a:pt x="36072" y="27968"/>
                    <a:pt x="36140" y="27992"/>
                    <a:pt x="36196" y="28018"/>
                  </a:cubicBezTo>
                  <a:cubicBezTo>
                    <a:pt x="36442" y="28132"/>
                    <a:pt x="36679" y="28257"/>
                    <a:pt x="36918" y="28370"/>
                  </a:cubicBezTo>
                  <a:cubicBezTo>
                    <a:pt x="37085" y="28448"/>
                    <a:pt x="37248" y="28526"/>
                    <a:pt x="37408" y="28609"/>
                  </a:cubicBezTo>
                  <a:cubicBezTo>
                    <a:pt x="37569" y="28692"/>
                    <a:pt x="37732" y="28773"/>
                    <a:pt x="37891" y="28864"/>
                  </a:cubicBezTo>
                  <a:cubicBezTo>
                    <a:pt x="38027" y="28945"/>
                    <a:pt x="38183" y="29030"/>
                    <a:pt x="38315" y="29085"/>
                  </a:cubicBezTo>
                  <a:cubicBezTo>
                    <a:pt x="38504" y="29163"/>
                    <a:pt x="38680" y="29267"/>
                    <a:pt x="38855" y="29376"/>
                  </a:cubicBezTo>
                  <a:cubicBezTo>
                    <a:pt x="39029" y="29486"/>
                    <a:pt x="39208" y="29593"/>
                    <a:pt x="39375" y="29720"/>
                  </a:cubicBezTo>
                  <a:cubicBezTo>
                    <a:pt x="39529" y="29837"/>
                    <a:pt x="39683" y="29954"/>
                    <a:pt x="39838" y="30067"/>
                  </a:cubicBezTo>
                  <a:cubicBezTo>
                    <a:pt x="39885" y="30105"/>
                    <a:pt x="39930" y="30137"/>
                    <a:pt x="39977" y="30168"/>
                  </a:cubicBezTo>
                  <a:cubicBezTo>
                    <a:pt x="40021" y="30202"/>
                    <a:pt x="40066" y="30234"/>
                    <a:pt x="40110" y="30265"/>
                  </a:cubicBezTo>
                  <a:cubicBezTo>
                    <a:pt x="40201" y="30325"/>
                    <a:pt x="40289" y="30384"/>
                    <a:pt x="40380" y="30442"/>
                  </a:cubicBezTo>
                  <a:cubicBezTo>
                    <a:pt x="40429" y="30475"/>
                    <a:pt x="40472" y="30501"/>
                    <a:pt x="40482" y="30501"/>
                  </a:cubicBezTo>
                  <a:cubicBezTo>
                    <a:pt x="40486" y="30501"/>
                    <a:pt x="40486" y="30499"/>
                    <a:pt x="40482" y="30493"/>
                  </a:cubicBezTo>
                  <a:cubicBezTo>
                    <a:pt x="40463" y="30465"/>
                    <a:pt x="40412" y="30418"/>
                    <a:pt x="40368" y="30381"/>
                  </a:cubicBezTo>
                  <a:cubicBezTo>
                    <a:pt x="40317" y="30334"/>
                    <a:pt x="40273" y="30291"/>
                    <a:pt x="40269" y="30270"/>
                  </a:cubicBezTo>
                  <a:cubicBezTo>
                    <a:pt x="40269" y="30265"/>
                    <a:pt x="40271" y="30262"/>
                    <a:pt x="40275" y="30262"/>
                  </a:cubicBezTo>
                  <a:cubicBezTo>
                    <a:pt x="40289" y="30262"/>
                    <a:pt x="40324" y="30283"/>
                    <a:pt x="40372" y="30312"/>
                  </a:cubicBezTo>
                  <a:cubicBezTo>
                    <a:pt x="40505" y="30395"/>
                    <a:pt x="40633" y="30483"/>
                    <a:pt x="40758" y="30579"/>
                  </a:cubicBezTo>
                  <a:cubicBezTo>
                    <a:pt x="40880" y="30679"/>
                    <a:pt x="40997" y="30788"/>
                    <a:pt x="41109" y="30903"/>
                  </a:cubicBezTo>
                  <a:cubicBezTo>
                    <a:pt x="41138" y="30913"/>
                    <a:pt x="41167" y="30923"/>
                    <a:pt x="41201" y="30946"/>
                  </a:cubicBezTo>
                  <a:cubicBezTo>
                    <a:pt x="41323" y="31033"/>
                    <a:pt x="41464" y="31147"/>
                    <a:pt x="41568" y="31220"/>
                  </a:cubicBezTo>
                  <a:cubicBezTo>
                    <a:pt x="41690" y="31301"/>
                    <a:pt x="41810" y="31410"/>
                    <a:pt x="41932" y="31519"/>
                  </a:cubicBezTo>
                  <a:cubicBezTo>
                    <a:pt x="42052" y="31628"/>
                    <a:pt x="42172" y="31738"/>
                    <a:pt x="42288" y="31832"/>
                  </a:cubicBezTo>
                  <a:cubicBezTo>
                    <a:pt x="42370" y="31897"/>
                    <a:pt x="42471" y="32011"/>
                    <a:pt x="42562" y="32103"/>
                  </a:cubicBezTo>
                  <a:cubicBezTo>
                    <a:pt x="42656" y="32201"/>
                    <a:pt x="42752" y="32284"/>
                    <a:pt x="42838" y="32353"/>
                  </a:cubicBezTo>
                  <a:cubicBezTo>
                    <a:pt x="42991" y="32477"/>
                    <a:pt x="43150" y="32634"/>
                    <a:pt x="43306" y="32805"/>
                  </a:cubicBezTo>
                  <a:lnTo>
                    <a:pt x="43424" y="32931"/>
                  </a:lnTo>
                  <a:lnTo>
                    <a:pt x="43535" y="33065"/>
                  </a:lnTo>
                  <a:lnTo>
                    <a:pt x="43756" y="33331"/>
                  </a:lnTo>
                  <a:cubicBezTo>
                    <a:pt x="43830" y="33420"/>
                    <a:pt x="43905" y="33508"/>
                    <a:pt x="43978" y="33596"/>
                  </a:cubicBezTo>
                  <a:cubicBezTo>
                    <a:pt x="44049" y="33686"/>
                    <a:pt x="44121" y="33777"/>
                    <a:pt x="44191" y="33867"/>
                  </a:cubicBezTo>
                  <a:lnTo>
                    <a:pt x="44525" y="34297"/>
                  </a:lnTo>
                  <a:cubicBezTo>
                    <a:pt x="44631" y="34443"/>
                    <a:pt x="44731" y="34594"/>
                    <a:pt x="44834" y="34745"/>
                  </a:cubicBezTo>
                  <a:cubicBezTo>
                    <a:pt x="45043" y="35041"/>
                    <a:pt x="45223" y="35357"/>
                    <a:pt x="45407" y="35671"/>
                  </a:cubicBezTo>
                  <a:cubicBezTo>
                    <a:pt x="45491" y="35809"/>
                    <a:pt x="45563" y="35937"/>
                    <a:pt x="45632" y="36047"/>
                  </a:cubicBezTo>
                  <a:cubicBezTo>
                    <a:pt x="45706" y="36158"/>
                    <a:pt x="45777" y="36252"/>
                    <a:pt x="45855" y="36327"/>
                  </a:cubicBezTo>
                  <a:cubicBezTo>
                    <a:pt x="45883" y="36353"/>
                    <a:pt x="45925" y="36413"/>
                    <a:pt x="45954" y="36465"/>
                  </a:cubicBezTo>
                  <a:cubicBezTo>
                    <a:pt x="46079" y="36679"/>
                    <a:pt x="46185" y="36903"/>
                    <a:pt x="46297" y="37124"/>
                  </a:cubicBezTo>
                  <a:cubicBezTo>
                    <a:pt x="46412" y="37345"/>
                    <a:pt x="46503" y="37575"/>
                    <a:pt x="46586" y="37807"/>
                  </a:cubicBezTo>
                  <a:cubicBezTo>
                    <a:pt x="46641" y="37963"/>
                    <a:pt x="46701" y="38111"/>
                    <a:pt x="46766" y="38265"/>
                  </a:cubicBezTo>
                  <a:lnTo>
                    <a:pt x="46974" y="38799"/>
                  </a:lnTo>
                  <a:lnTo>
                    <a:pt x="47074" y="39067"/>
                  </a:lnTo>
                  <a:lnTo>
                    <a:pt x="47159" y="39340"/>
                  </a:lnTo>
                  <a:lnTo>
                    <a:pt x="47329" y="39886"/>
                  </a:lnTo>
                  <a:lnTo>
                    <a:pt x="47474" y="40439"/>
                  </a:lnTo>
                  <a:lnTo>
                    <a:pt x="47561" y="40775"/>
                  </a:lnTo>
                  <a:lnTo>
                    <a:pt x="47634" y="41116"/>
                  </a:lnTo>
                  <a:cubicBezTo>
                    <a:pt x="47680" y="41344"/>
                    <a:pt x="47738" y="41569"/>
                    <a:pt x="47774" y="41798"/>
                  </a:cubicBezTo>
                  <a:cubicBezTo>
                    <a:pt x="47779" y="41829"/>
                    <a:pt x="47787" y="41860"/>
                    <a:pt x="47795" y="41888"/>
                  </a:cubicBezTo>
                  <a:cubicBezTo>
                    <a:pt x="47803" y="41914"/>
                    <a:pt x="47813" y="41948"/>
                    <a:pt x="47821" y="41958"/>
                  </a:cubicBezTo>
                  <a:cubicBezTo>
                    <a:pt x="47828" y="41966"/>
                    <a:pt x="47833" y="41971"/>
                    <a:pt x="47837" y="41971"/>
                  </a:cubicBezTo>
                  <a:cubicBezTo>
                    <a:pt x="47849" y="41971"/>
                    <a:pt x="47851" y="41940"/>
                    <a:pt x="47846" y="41884"/>
                  </a:cubicBezTo>
                  <a:cubicBezTo>
                    <a:pt x="47834" y="41798"/>
                    <a:pt x="47826" y="41712"/>
                    <a:pt x="47813" y="41626"/>
                  </a:cubicBezTo>
                  <a:lnTo>
                    <a:pt x="47764" y="41371"/>
                  </a:lnTo>
                  <a:cubicBezTo>
                    <a:pt x="47732" y="41201"/>
                    <a:pt x="47698" y="41030"/>
                    <a:pt x="47665" y="40858"/>
                  </a:cubicBezTo>
                  <a:cubicBezTo>
                    <a:pt x="47587" y="40519"/>
                    <a:pt x="47498" y="40180"/>
                    <a:pt x="47419" y="39842"/>
                  </a:cubicBezTo>
                  <a:cubicBezTo>
                    <a:pt x="47367" y="39652"/>
                    <a:pt x="47308" y="39460"/>
                    <a:pt x="47250" y="39269"/>
                  </a:cubicBezTo>
                  <a:cubicBezTo>
                    <a:pt x="47219" y="39175"/>
                    <a:pt x="47193" y="39077"/>
                    <a:pt x="47159" y="38983"/>
                  </a:cubicBezTo>
                  <a:lnTo>
                    <a:pt x="47056" y="38700"/>
                  </a:lnTo>
                  <a:cubicBezTo>
                    <a:pt x="46983" y="38496"/>
                    <a:pt x="46910" y="38290"/>
                    <a:pt x="46839" y="38092"/>
                  </a:cubicBezTo>
                  <a:cubicBezTo>
                    <a:pt x="46764" y="37895"/>
                    <a:pt x="46701" y="37702"/>
                    <a:pt x="46659" y="37517"/>
                  </a:cubicBezTo>
                  <a:cubicBezTo>
                    <a:pt x="46595" y="37332"/>
                    <a:pt x="46517" y="37151"/>
                    <a:pt x="46441" y="36970"/>
                  </a:cubicBezTo>
                  <a:cubicBezTo>
                    <a:pt x="46410" y="36896"/>
                    <a:pt x="46397" y="36851"/>
                    <a:pt x="46407" y="36836"/>
                  </a:cubicBezTo>
                  <a:cubicBezTo>
                    <a:pt x="46409" y="36833"/>
                    <a:pt x="46411" y="36832"/>
                    <a:pt x="46414" y="36832"/>
                  </a:cubicBezTo>
                  <a:cubicBezTo>
                    <a:pt x="46428" y="36832"/>
                    <a:pt x="46454" y="36861"/>
                    <a:pt x="46482" y="36919"/>
                  </a:cubicBezTo>
                  <a:cubicBezTo>
                    <a:pt x="46672" y="37296"/>
                    <a:pt x="46821" y="37689"/>
                    <a:pt x="46987" y="38075"/>
                  </a:cubicBezTo>
                  <a:cubicBezTo>
                    <a:pt x="47063" y="38272"/>
                    <a:pt x="47131" y="38471"/>
                    <a:pt x="47204" y="38668"/>
                  </a:cubicBezTo>
                  <a:lnTo>
                    <a:pt x="47311" y="38965"/>
                  </a:lnTo>
                  <a:lnTo>
                    <a:pt x="47406" y="39265"/>
                  </a:lnTo>
                  <a:cubicBezTo>
                    <a:pt x="47841" y="40644"/>
                    <a:pt x="48126" y="42070"/>
                    <a:pt x="48242" y="43510"/>
                  </a:cubicBezTo>
                  <a:cubicBezTo>
                    <a:pt x="48251" y="43662"/>
                    <a:pt x="48274" y="43761"/>
                    <a:pt x="48310" y="43833"/>
                  </a:cubicBezTo>
                  <a:cubicBezTo>
                    <a:pt x="48346" y="43904"/>
                    <a:pt x="48368" y="44015"/>
                    <a:pt x="48377" y="44159"/>
                  </a:cubicBezTo>
                  <a:cubicBezTo>
                    <a:pt x="48394" y="44361"/>
                    <a:pt x="48386" y="44564"/>
                    <a:pt x="48391" y="44765"/>
                  </a:cubicBezTo>
                  <a:cubicBezTo>
                    <a:pt x="48391" y="44968"/>
                    <a:pt x="48406" y="45169"/>
                    <a:pt x="48406" y="45372"/>
                  </a:cubicBezTo>
                  <a:cubicBezTo>
                    <a:pt x="48406" y="45403"/>
                    <a:pt x="48411" y="45434"/>
                    <a:pt x="48415" y="45457"/>
                  </a:cubicBezTo>
                  <a:cubicBezTo>
                    <a:pt x="48418" y="45467"/>
                    <a:pt x="48420" y="45472"/>
                    <a:pt x="48423" y="45472"/>
                  </a:cubicBezTo>
                  <a:cubicBezTo>
                    <a:pt x="48429" y="45472"/>
                    <a:pt x="48436" y="45437"/>
                    <a:pt x="48440" y="45369"/>
                  </a:cubicBezTo>
                  <a:cubicBezTo>
                    <a:pt x="48450" y="45133"/>
                    <a:pt x="48438" y="44898"/>
                    <a:pt x="48437" y="44661"/>
                  </a:cubicBezTo>
                  <a:cubicBezTo>
                    <a:pt x="48438" y="44357"/>
                    <a:pt x="48404" y="44055"/>
                    <a:pt x="48396" y="43752"/>
                  </a:cubicBezTo>
                  <a:cubicBezTo>
                    <a:pt x="48380" y="43083"/>
                    <a:pt x="48294" y="42409"/>
                    <a:pt x="48188" y="41740"/>
                  </a:cubicBezTo>
                  <a:cubicBezTo>
                    <a:pt x="48169" y="41581"/>
                    <a:pt x="48133" y="41425"/>
                    <a:pt x="48104" y="41267"/>
                  </a:cubicBezTo>
                  <a:lnTo>
                    <a:pt x="48014" y="40795"/>
                  </a:lnTo>
                  <a:cubicBezTo>
                    <a:pt x="47951" y="40480"/>
                    <a:pt x="47870" y="40170"/>
                    <a:pt x="47798" y="39858"/>
                  </a:cubicBezTo>
                  <a:cubicBezTo>
                    <a:pt x="47792" y="39830"/>
                    <a:pt x="47792" y="39798"/>
                    <a:pt x="47792" y="39779"/>
                  </a:cubicBezTo>
                  <a:cubicBezTo>
                    <a:pt x="47792" y="39769"/>
                    <a:pt x="47794" y="39764"/>
                    <a:pt x="47797" y="39764"/>
                  </a:cubicBezTo>
                  <a:cubicBezTo>
                    <a:pt x="47805" y="39764"/>
                    <a:pt x="47821" y="39797"/>
                    <a:pt x="47839" y="39861"/>
                  </a:cubicBezTo>
                  <a:lnTo>
                    <a:pt x="47987" y="40404"/>
                  </a:lnTo>
                  <a:lnTo>
                    <a:pt x="48060" y="40675"/>
                  </a:lnTo>
                  <a:lnTo>
                    <a:pt x="48117" y="40951"/>
                  </a:lnTo>
                  <a:cubicBezTo>
                    <a:pt x="48156" y="41134"/>
                    <a:pt x="48193" y="41318"/>
                    <a:pt x="48230" y="41500"/>
                  </a:cubicBezTo>
                  <a:cubicBezTo>
                    <a:pt x="48264" y="41683"/>
                    <a:pt x="48287" y="41870"/>
                    <a:pt x="48315" y="42053"/>
                  </a:cubicBezTo>
                  <a:cubicBezTo>
                    <a:pt x="48338" y="42222"/>
                    <a:pt x="48367" y="42389"/>
                    <a:pt x="48385" y="42558"/>
                  </a:cubicBezTo>
                  <a:lnTo>
                    <a:pt x="48437" y="43065"/>
                  </a:lnTo>
                  <a:cubicBezTo>
                    <a:pt x="48479" y="43403"/>
                    <a:pt x="48490" y="43742"/>
                    <a:pt x="48510" y="44080"/>
                  </a:cubicBezTo>
                  <a:cubicBezTo>
                    <a:pt x="48524" y="44281"/>
                    <a:pt x="48532" y="44487"/>
                    <a:pt x="48539" y="44690"/>
                  </a:cubicBezTo>
                  <a:cubicBezTo>
                    <a:pt x="48541" y="44721"/>
                    <a:pt x="48545" y="44762"/>
                    <a:pt x="48552" y="44778"/>
                  </a:cubicBezTo>
                  <a:cubicBezTo>
                    <a:pt x="48553" y="44782"/>
                    <a:pt x="48555" y="44784"/>
                    <a:pt x="48556" y="44784"/>
                  </a:cubicBezTo>
                  <a:cubicBezTo>
                    <a:pt x="48563" y="44784"/>
                    <a:pt x="48568" y="44741"/>
                    <a:pt x="48570" y="44669"/>
                  </a:cubicBezTo>
                  <a:cubicBezTo>
                    <a:pt x="48571" y="44559"/>
                    <a:pt x="48571" y="44448"/>
                    <a:pt x="48571" y="44338"/>
                  </a:cubicBezTo>
                  <a:cubicBezTo>
                    <a:pt x="48566" y="44227"/>
                    <a:pt x="48558" y="44117"/>
                    <a:pt x="48550" y="44007"/>
                  </a:cubicBezTo>
                  <a:cubicBezTo>
                    <a:pt x="48534" y="43786"/>
                    <a:pt x="48518" y="43565"/>
                    <a:pt x="48502" y="43344"/>
                  </a:cubicBezTo>
                  <a:cubicBezTo>
                    <a:pt x="48476" y="43107"/>
                    <a:pt x="48463" y="42875"/>
                    <a:pt x="48446" y="42643"/>
                  </a:cubicBezTo>
                  <a:cubicBezTo>
                    <a:pt x="48441" y="42524"/>
                    <a:pt x="48430" y="42409"/>
                    <a:pt x="48412" y="42292"/>
                  </a:cubicBezTo>
                  <a:cubicBezTo>
                    <a:pt x="48398" y="42173"/>
                    <a:pt x="48380" y="42057"/>
                    <a:pt x="48359" y="41936"/>
                  </a:cubicBezTo>
                  <a:cubicBezTo>
                    <a:pt x="48352" y="41902"/>
                    <a:pt x="48347" y="41868"/>
                    <a:pt x="48342" y="41836"/>
                  </a:cubicBezTo>
                  <a:cubicBezTo>
                    <a:pt x="48305" y="41530"/>
                    <a:pt x="48235" y="41232"/>
                    <a:pt x="48180" y="40930"/>
                  </a:cubicBezTo>
                  <a:cubicBezTo>
                    <a:pt x="48128" y="40628"/>
                    <a:pt x="48045" y="40332"/>
                    <a:pt x="47979" y="40033"/>
                  </a:cubicBezTo>
                  <a:cubicBezTo>
                    <a:pt x="47953" y="39926"/>
                    <a:pt x="47930" y="39817"/>
                    <a:pt x="47901" y="39712"/>
                  </a:cubicBezTo>
                  <a:lnTo>
                    <a:pt x="47810" y="39394"/>
                  </a:lnTo>
                  <a:cubicBezTo>
                    <a:pt x="47747" y="39183"/>
                    <a:pt x="47693" y="38967"/>
                    <a:pt x="47622" y="38757"/>
                  </a:cubicBezTo>
                  <a:lnTo>
                    <a:pt x="47407" y="38129"/>
                  </a:lnTo>
                  <a:cubicBezTo>
                    <a:pt x="47371" y="38023"/>
                    <a:pt x="47332" y="37921"/>
                    <a:pt x="47290" y="37819"/>
                  </a:cubicBezTo>
                  <a:lnTo>
                    <a:pt x="47167" y="37509"/>
                  </a:lnTo>
                  <a:cubicBezTo>
                    <a:pt x="47024" y="37124"/>
                    <a:pt x="46844" y="36754"/>
                    <a:pt x="46685" y="36380"/>
                  </a:cubicBezTo>
                  <a:cubicBezTo>
                    <a:pt x="46592" y="36163"/>
                    <a:pt x="46488" y="35960"/>
                    <a:pt x="46370" y="35747"/>
                  </a:cubicBezTo>
                  <a:cubicBezTo>
                    <a:pt x="46339" y="35693"/>
                    <a:pt x="46313" y="35625"/>
                    <a:pt x="46293" y="35570"/>
                  </a:cubicBezTo>
                  <a:cubicBezTo>
                    <a:pt x="46272" y="35516"/>
                    <a:pt x="46251" y="35455"/>
                    <a:pt x="46249" y="35424"/>
                  </a:cubicBezTo>
                  <a:cubicBezTo>
                    <a:pt x="46248" y="35393"/>
                    <a:pt x="46266" y="35390"/>
                    <a:pt x="46284" y="35390"/>
                  </a:cubicBezTo>
                  <a:cubicBezTo>
                    <a:pt x="46303" y="35390"/>
                    <a:pt x="46339" y="35438"/>
                    <a:pt x="46378" y="35510"/>
                  </a:cubicBezTo>
                  <a:cubicBezTo>
                    <a:pt x="46881" y="36379"/>
                    <a:pt x="47289" y="37301"/>
                    <a:pt x="47649" y="38236"/>
                  </a:cubicBezTo>
                  <a:lnTo>
                    <a:pt x="47786" y="38601"/>
                  </a:lnTo>
                  <a:lnTo>
                    <a:pt x="47854" y="38785"/>
                  </a:lnTo>
                  <a:lnTo>
                    <a:pt x="47914" y="38970"/>
                  </a:lnTo>
                  <a:cubicBezTo>
                    <a:pt x="47992" y="39218"/>
                    <a:pt x="48071" y="39465"/>
                    <a:pt x="48146" y="39714"/>
                  </a:cubicBezTo>
                  <a:lnTo>
                    <a:pt x="48339" y="40469"/>
                  </a:lnTo>
                  <a:cubicBezTo>
                    <a:pt x="48401" y="40720"/>
                    <a:pt x="48441" y="40977"/>
                    <a:pt x="48492" y="41230"/>
                  </a:cubicBezTo>
                  <a:cubicBezTo>
                    <a:pt x="48508" y="41315"/>
                    <a:pt x="48524" y="41399"/>
                    <a:pt x="48541" y="41483"/>
                  </a:cubicBezTo>
                  <a:cubicBezTo>
                    <a:pt x="48557" y="41569"/>
                    <a:pt x="48568" y="41654"/>
                    <a:pt x="48583" y="41740"/>
                  </a:cubicBezTo>
                  <a:cubicBezTo>
                    <a:pt x="48609" y="41910"/>
                    <a:pt x="48636" y="42083"/>
                    <a:pt x="48662" y="42253"/>
                  </a:cubicBezTo>
                  <a:cubicBezTo>
                    <a:pt x="48799" y="43245"/>
                    <a:pt x="48873" y="44249"/>
                    <a:pt x="48857" y="45247"/>
                  </a:cubicBezTo>
                  <a:cubicBezTo>
                    <a:pt x="48844" y="45590"/>
                    <a:pt x="48831" y="45937"/>
                    <a:pt x="48818" y="46281"/>
                  </a:cubicBezTo>
                  <a:cubicBezTo>
                    <a:pt x="48789" y="46692"/>
                    <a:pt x="48778" y="47106"/>
                    <a:pt x="48729" y="47517"/>
                  </a:cubicBezTo>
                  <a:cubicBezTo>
                    <a:pt x="48724" y="47566"/>
                    <a:pt x="48739" y="47614"/>
                    <a:pt x="48745" y="47657"/>
                  </a:cubicBezTo>
                  <a:cubicBezTo>
                    <a:pt x="48750" y="47680"/>
                    <a:pt x="48755" y="47692"/>
                    <a:pt x="48759" y="47692"/>
                  </a:cubicBezTo>
                  <a:cubicBezTo>
                    <a:pt x="48768" y="47692"/>
                    <a:pt x="48776" y="47658"/>
                    <a:pt x="48784" y="47592"/>
                  </a:cubicBezTo>
                  <a:cubicBezTo>
                    <a:pt x="48856" y="47113"/>
                    <a:pt x="48885" y="46630"/>
                    <a:pt x="48927" y="46150"/>
                  </a:cubicBezTo>
                  <a:cubicBezTo>
                    <a:pt x="48929" y="46086"/>
                    <a:pt x="48937" y="46053"/>
                    <a:pt x="48945" y="46053"/>
                  </a:cubicBezTo>
                  <a:cubicBezTo>
                    <a:pt x="48948" y="46053"/>
                    <a:pt x="48952" y="46059"/>
                    <a:pt x="48955" y="46072"/>
                  </a:cubicBezTo>
                  <a:cubicBezTo>
                    <a:pt x="48961" y="46095"/>
                    <a:pt x="48964" y="46129"/>
                    <a:pt x="48964" y="46156"/>
                  </a:cubicBezTo>
                  <a:cubicBezTo>
                    <a:pt x="48955" y="46346"/>
                    <a:pt x="48937" y="46536"/>
                    <a:pt x="48924" y="46726"/>
                  </a:cubicBezTo>
                  <a:cubicBezTo>
                    <a:pt x="48911" y="46916"/>
                    <a:pt x="48906" y="47106"/>
                    <a:pt x="48894" y="47293"/>
                  </a:cubicBezTo>
                  <a:cubicBezTo>
                    <a:pt x="48893" y="47317"/>
                    <a:pt x="48896" y="47335"/>
                    <a:pt x="48898" y="47356"/>
                  </a:cubicBezTo>
                  <a:cubicBezTo>
                    <a:pt x="48906" y="47332"/>
                    <a:pt x="48917" y="47311"/>
                    <a:pt x="48922" y="47282"/>
                  </a:cubicBezTo>
                  <a:cubicBezTo>
                    <a:pt x="48955" y="47116"/>
                    <a:pt x="48961" y="46933"/>
                    <a:pt x="48989" y="46778"/>
                  </a:cubicBezTo>
                  <a:cubicBezTo>
                    <a:pt x="49021" y="46580"/>
                    <a:pt x="49044" y="46379"/>
                    <a:pt x="49060" y="46174"/>
                  </a:cubicBezTo>
                  <a:cubicBezTo>
                    <a:pt x="49068" y="45970"/>
                    <a:pt x="49071" y="45762"/>
                    <a:pt x="49075" y="45549"/>
                  </a:cubicBezTo>
                  <a:lnTo>
                    <a:pt x="49080" y="45236"/>
                  </a:lnTo>
                  <a:lnTo>
                    <a:pt x="49070" y="44922"/>
                  </a:lnTo>
                  <a:lnTo>
                    <a:pt x="49055" y="44294"/>
                  </a:lnTo>
                  <a:cubicBezTo>
                    <a:pt x="49044" y="44086"/>
                    <a:pt x="49032" y="43877"/>
                    <a:pt x="49020" y="43669"/>
                  </a:cubicBezTo>
                  <a:lnTo>
                    <a:pt x="49005" y="43356"/>
                  </a:lnTo>
                  <a:lnTo>
                    <a:pt x="48981" y="43044"/>
                  </a:lnTo>
                  <a:cubicBezTo>
                    <a:pt x="48969" y="42907"/>
                    <a:pt x="48956" y="42768"/>
                    <a:pt x="48942" y="42630"/>
                  </a:cubicBezTo>
                  <a:lnTo>
                    <a:pt x="48920" y="42420"/>
                  </a:lnTo>
                  <a:lnTo>
                    <a:pt x="48888" y="42212"/>
                  </a:lnTo>
                  <a:cubicBezTo>
                    <a:pt x="48862" y="42039"/>
                    <a:pt x="48838" y="41870"/>
                    <a:pt x="48818" y="41703"/>
                  </a:cubicBezTo>
                  <a:cubicBezTo>
                    <a:pt x="48808" y="41618"/>
                    <a:pt x="48800" y="41535"/>
                    <a:pt x="48792" y="41453"/>
                  </a:cubicBezTo>
                  <a:cubicBezTo>
                    <a:pt x="48781" y="41371"/>
                    <a:pt x="48773" y="41290"/>
                    <a:pt x="48765" y="41209"/>
                  </a:cubicBezTo>
                  <a:cubicBezTo>
                    <a:pt x="48743" y="40969"/>
                    <a:pt x="48703" y="40689"/>
                    <a:pt x="48661" y="40430"/>
                  </a:cubicBezTo>
                  <a:cubicBezTo>
                    <a:pt x="48658" y="40411"/>
                    <a:pt x="48661" y="40388"/>
                    <a:pt x="48667" y="40388"/>
                  </a:cubicBezTo>
                  <a:cubicBezTo>
                    <a:pt x="48667" y="40388"/>
                    <a:pt x="48668" y="40388"/>
                    <a:pt x="48669" y="40389"/>
                  </a:cubicBezTo>
                  <a:cubicBezTo>
                    <a:pt x="48682" y="40402"/>
                    <a:pt x="48692" y="40407"/>
                    <a:pt x="48700" y="40407"/>
                  </a:cubicBezTo>
                  <a:cubicBezTo>
                    <a:pt x="48736" y="40407"/>
                    <a:pt x="48715" y="40275"/>
                    <a:pt x="48685" y="40128"/>
                  </a:cubicBezTo>
                  <a:cubicBezTo>
                    <a:pt x="48664" y="40029"/>
                    <a:pt x="48640" y="39925"/>
                    <a:pt x="48617" y="39822"/>
                  </a:cubicBezTo>
                  <a:cubicBezTo>
                    <a:pt x="48568" y="39598"/>
                    <a:pt x="48503" y="39379"/>
                    <a:pt x="48440" y="39160"/>
                  </a:cubicBezTo>
                  <a:cubicBezTo>
                    <a:pt x="48375" y="38941"/>
                    <a:pt x="48321" y="38717"/>
                    <a:pt x="48245" y="38501"/>
                  </a:cubicBezTo>
                  <a:cubicBezTo>
                    <a:pt x="48201" y="38369"/>
                    <a:pt x="48157" y="38234"/>
                    <a:pt x="48120" y="38105"/>
                  </a:cubicBezTo>
                  <a:cubicBezTo>
                    <a:pt x="48104" y="38049"/>
                    <a:pt x="48105" y="38007"/>
                    <a:pt x="48099" y="37958"/>
                  </a:cubicBezTo>
                  <a:lnTo>
                    <a:pt x="48099" y="37958"/>
                  </a:lnTo>
                  <a:cubicBezTo>
                    <a:pt x="48125" y="38014"/>
                    <a:pt x="48157" y="38067"/>
                    <a:pt x="48177" y="38122"/>
                  </a:cubicBezTo>
                  <a:cubicBezTo>
                    <a:pt x="48354" y="38588"/>
                    <a:pt x="48482" y="39069"/>
                    <a:pt x="48633" y="39541"/>
                  </a:cubicBezTo>
                  <a:cubicBezTo>
                    <a:pt x="48760" y="40020"/>
                    <a:pt x="48907" y="40495"/>
                    <a:pt x="49011" y="40982"/>
                  </a:cubicBezTo>
                  <a:cubicBezTo>
                    <a:pt x="49026" y="41048"/>
                    <a:pt x="49047" y="41113"/>
                    <a:pt x="49067" y="41177"/>
                  </a:cubicBezTo>
                  <a:cubicBezTo>
                    <a:pt x="49075" y="41204"/>
                    <a:pt x="49086" y="41227"/>
                    <a:pt x="49096" y="41251"/>
                  </a:cubicBezTo>
                  <a:cubicBezTo>
                    <a:pt x="49096" y="41227"/>
                    <a:pt x="49101" y="41206"/>
                    <a:pt x="49097" y="41177"/>
                  </a:cubicBezTo>
                  <a:cubicBezTo>
                    <a:pt x="49071" y="40975"/>
                    <a:pt x="49037" y="40769"/>
                    <a:pt x="49000" y="40561"/>
                  </a:cubicBezTo>
                  <a:cubicBezTo>
                    <a:pt x="48964" y="40353"/>
                    <a:pt x="48906" y="40147"/>
                    <a:pt x="48859" y="39941"/>
                  </a:cubicBezTo>
                  <a:cubicBezTo>
                    <a:pt x="48588" y="38834"/>
                    <a:pt x="48221" y="37746"/>
                    <a:pt x="47764" y="36697"/>
                  </a:cubicBezTo>
                  <a:cubicBezTo>
                    <a:pt x="47628" y="36400"/>
                    <a:pt x="47518" y="36119"/>
                    <a:pt x="47419" y="35843"/>
                  </a:cubicBezTo>
                  <a:cubicBezTo>
                    <a:pt x="47416" y="35837"/>
                    <a:pt x="47420" y="35833"/>
                    <a:pt x="47424" y="35833"/>
                  </a:cubicBezTo>
                  <a:cubicBezTo>
                    <a:pt x="47427" y="35833"/>
                    <a:pt x="47430" y="35834"/>
                    <a:pt x="47433" y="35838"/>
                  </a:cubicBezTo>
                  <a:cubicBezTo>
                    <a:pt x="47531" y="35961"/>
                    <a:pt x="47587" y="36146"/>
                    <a:pt x="47670" y="36291"/>
                  </a:cubicBezTo>
                  <a:cubicBezTo>
                    <a:pt x="47748" y="36429"/>
                    <a:pt x="47821" y="36570"/>
                    <a:pt x="47891" y="36713"/>
                  </a:cubicBezTo>
                  <a:cubicBezTo>
                    <a:pt x="47954" y="36859"/>
                    <a:pt x="48016" y="37009"/>
                    <a:pt x="48078" y="37161"/>
                  </a:cubicBezTo>
                  <a:cubicBezTo>
                    <a:pt x="48508" y="38226"/>
                    <a:pt x="48857" y="39327"/>
                    <a:pt x="49114" y="40447"/>
                  </a:cubicBezTo>
                  <a:cubicBezTo>
                    <a:pt x="49310" y="41362"/>
                    <a:pt x="49463" y="42284"/>
                    <a:pt x="49549" y="43214"/>
                  </a:cubicBezTo>
                  <a:cubicBezTo>
                    <a:pt x="49565" y="43352"/>
                    <a:pt x="49580" y="43494"/>
                    <a:pt x="49594" y="43633"/>
                  </a:cubicBezTo>
                  <a:cubicBezTo>
                    <a:pt x="49596" y="43655"/>
                    <a:pt x="49607" y="43687"/>
                    <a:pt x="49612" y="43687"/>
                  </a:cubicBezTo>
                  <a:cubicBezTo>
                    <a:pt x="49612" y="43687"/>
                    <a:pt x="49612" y="43687"/>
                    <a:pt x="49612" y="43687"/>
                  </a:cubicBezTo>
                  <a:cubicBezTo>
                    <a:pt x="49619" y="43685"/>
                    <a:pt x="49628" y="43666"/>
                    <a:pt x="49628" y="43640"/>
                  </a:cubicBezTo>
                  <a:cubicBezTo>
                    <a:pt x="49633" y="43529"/>
                    <a:pt x="49638" y="43422"/>
                    <a:pt x="49645" y="43308"/>
                  </a:cubicBezTo>
                  <a:cubicBezTo>
                    <a:pt x="49645" y="43196"/>
                    <a:pt x="49638" y="43078"/>
                    <a:pt x="49625" y="42945"/>
                  </a:cubicBezTo>
                  <a:lnTo>
                    <a:pt x="49570" y="42381"/>
                  </a:lnTo>
                  <a:cubicBezTo>
                    <a:pt x="49547" y="42193"/>
                    <a:pt x="49516" y="42006"/>
                    <a:pt x="49490" y="41818"/>
                  </a:cubicBezTo>
                  <a:cubicBezTo>
                    <a:pt x="49461" y="41631"/>
                    <a:pt x="49440" y="41443"/>
                    <a:pt x="49406" y="41258"/>
                  </a:cubicBezTo>
                  <a:cubicBezTo>
                    <a:pt x="49372" y="41073"/>
                    <a:pt x="49338" y="40888"/>
                    <a:pt x="49304" y="40702"/>
                  </a:cubicBezTo>
                  <a:lnTo>
                    <a:pt x="49250" y="40412"/>
                  </a:lnTo>
                  <a:cubicBezTo>
                    <a:pt x="49231" y="40314"/>
                    <a:pt x="49206" y="40219"/>
                    <a:pt x="49183" y="40121"/>
                  </a:cubicBezTo>
                  <a:lnTo>
                    <a:pt x="49044" y="39543"/>
                  </a:lnTo>
                  <a:cubicBezTo>
                    <a:pt x="48997" y="39350"/>
                    <a:pt x="48933" y="39162"/>
                    <a:pt x="48878" y="38972"/>
                  </a:cubicBezTo>
                  <a:cubicBezTo>
                    <a:pt x="48818" y="38782"/>
                    <a:pt x="48766" y="38588"/>
                    <a:pt x="48700" y="38402"/>
                  </a:cubicBezTo>
                  <a:cubicBezTo>
                    <a:pt x="48605" y="38127"/>
                    <a:pt x="48511" y="37854"/>
                    <a:pt x="48419" y="37582"/>
                  </a:cubicBezTo>
                  <a:cubicBezTo>
                    <a:pt x="48313" y="37312"/>
                    <a:pt x="48209" y="37044"/>
                    <a:pt x="48099" y="36776"/>
                  </a:cubicBezTo>
                  <a:cubicBezTo>
                    <a:pt x="48021" y="36581"/>
                    <a:pt x="47927" y="36396"/>
                    <a:pt x="47842" y="36205"/>
                  </a:cubicBezTo>
                  <a:cubicBezTo>
                    <a:pt x="47755" y="36018"/>
                    <a:pt x="47677" y="35825"/>
                    <a:pt x="47583" y="35640"/>
                  </a:cubicBezTo>
                  <a:cubicBezTo>
                    <a:pt x="47396" y="35271"/>
                    <a:pt x="47222" y="34894"/>
                    <a:pt x="47013" y="34537"/>
                  </a:cubicBezTo>
                  <a:cubicBezTo>
                    <a:pt x="46996" y="34508"/>
                    <a:pt x="46982" y="34477"/>
                    <a:pt x="46972" y="34451"/>
                  </a:cubicBezTo>
                  <a:cubicBezTo>
                    <a:pt x="46967" y="34438"/>
                    <a:pt x="46974" y="34437"/>
                    <a:pt x="46975" y="34428"/>
                  </a:cubicBezTo>
                  <a:cubicBezTo>
                    <a:pt x="47053" y="34549"/>
                    <a:pt x="47136" y="34666"/>
                    <a:pt x="47207" y="34787"/>
                  </a:cubicBezTo>
                  <a:cubicBezTo>
                    <a:pt x="47308" y="34961"/>
                    <a:pt x="47397" y="35141"/>
                    <a:pt x="47493" y="35317"/>
                  </a:cubicBezTo>
                  <a:cubicBezTo>
                    <a:pt x="47584" y="35495"/>
                    <a:pt x="47685" y="35669"/>
                    <a:pt x="47766" y="35852"/>
                  </a:cubicBezTo>
                  <a:cubicBezTo>
                    <a:pt x="47932" y="36216"/>
                    <a:pt x="48110" y="36573"/>
                    <a:pt x="48251" y="36948"/>
                  </a:cubicBezTo>
                  <a:cubicBezTo>
                    <a:pt x="48333" y="37150"/>
                    <a:pt x="48414" y="37353"/>
                    <a:pt x="48495" y="37554"/>
                  </a:cubicBezTo>
                  <a:lnTo>
                    <a:pt x="48716" y="38171"/>
                  </a:lnTo>
                  <a:cubicBezTo>
                    <a:pt x="48828" y="38460"/>
                    <a:pt x="48917" y="38757"/>
                    <a:pt x="49015" y="39053"/>
                  </a:cubicBezTo>
                  <a:cubicBezTo>
                    <a:pt x="49060" y="39200"/>
                    <a:pt x="49114" y="39347"/>
                    <a:pt x="49153" y="39496"/>
                  </a:cubicBezTo>
                  <a:lnTo>
                    <a:pt x="49270" y="39946"/>
                  </a:lnTo>
                  <a:lnTo>
                    <a:pt x="49386" y="40394"/>
                  </a:lnTo>
                  <a:lnTo>
                    <a:pt x="49489" y="40844"/>
                  </a:lnTo>
                  <a:cubicBezTo>
                    <a:pt x="49523" y="40995"/>
                    <a:pt x="49555" y="41146"/>
                    <a:pt x="49585" y="41297"/>
                  </a:cubicBezTo>
                  <a:cubicBezTo>
                    <a:pt x="49611" y="41448"/>
                    <a:pt x="49630" y="41600"/>
                    <a:pt x="49648" y="41753"/>
                  </a:cubicBezTo>
                  <a:cubicBezTo>
                    <a:pt x="49658" y="41855"/>
                    <a:pt x="49682" y="41971"/>
                    <a:pt x="49703" y="42074"/>
                  </a:cubicBezTo>
                  <a:cubicBezTo>
                    <a:pt x="49760" y="42321"/>
                    <a:pt x="49784" y="42575"/>
                    <a:pt x="49817" y="42826"/>
                  </a:cubicBezTo>
                  <a:lnTo>
                    <a:pt x="49859" y="43205"/>
                  </a:lnTo>
                  <a:cubicBezTo>
                    <a:pt x="49874" y="43331"/>
                    <a:pt x="49878" y="43458"/>
                    <a:pt x="49890" y="43584"/>
                  </a:cubicBezTo>
                  <a:cubicBezTo>
                    <a:pt x="49901" y="43766"/>
                    <a:pt x="49913" y="43950"/>
                    <a:pt x="49924" y="44132"/>
                  </a:cubicBezTo>
                  <a:cubicBezTo>
                    <a:pt x="49939" y="44313"/>
                    <a:pt x="49934" y="44495"/>
                    <a:pt x="49945" y="44676"/>
                  </a:cubicBezTo>
                  <a:cubicBezTo>
                    <a:pt x="49953" y="44875"/>
                    <a:pt x="49963" y="45077"/>
                    <a:pt x="49963" y="45276"/>
                  </a:cubicBezTo>
                  <a:cubicBezTo>
                    <a:pt x="49958" y="45476"/>
                    <a:pt x="49952" y="45676"/>
                    <a:pt x="49947" y="45875"/>
                  </a:cubicBezTo>
                  <a:cubicBezTo>
                    <a:pt x="49940" y="46273"/>
                    <a:pt x="49890" y="46668"/>
                    <a:pt x="49861" y="47066"/>
                  </a:cubicBezTo>
                  <a:cubicBezTo>
                    <a:pt x="49844" y="47282"/>
                    <a:pt x="49805" y="47496"/>
                    <a:pt x="49781" y="47710"/>
                  </a:cubicBezTo>
                  <a:cubicBezTo>
                    <a:pt x="49688" y="48522"/>
                    <a:pt x="49528" y="49324"/>
                    <a:pt x="49356" y="50121"/>
                  </a:cubicBezTo>
                  <a:cubicBezTo>
                    <a:pt x="49159" y="50914"/>
                    <a:pt x="48950" y="51705"/>
                    <a:pt x="48675" y="52476"/>
                  </a:cubicBezTo>
                  <a:lnTo>
                    <a:pt x="48508" y="52965"/>
                  </a:lnTo>
                  <a:lnTo>
                    <a:pt x="48323" y="53445"/>
                  </a:lnTo>
                  <a:cubicBezTo>
                    <a:pt x="48260" y="53606"/>
                    <a:pt x="48203" y="53768"/>
                    <a:pt x="48135" y="53927"/>
                  </a:cubicBezTo>
                  <a:lnTo>
                    <a:pt x="47928" y="54400"/>
                  </a:lnTo>
                  <a:cubicBezTo>
                    <a:pt x="47886" y="54496"/>
                    <a:pt x="47850" y="54598"/>
                    <a:pt x="47821" y="54687"/>
                  </a:cubicBezTo>
                  <a:cubicBezTo>
                    <a:pt x="47807" y="54733"/>
                    <a:pt x="47811" y="54764"/>
                    <a:pt x="47816" y="54786"/>
                  </a:cubicBezTo>
                  <a:lnTo>
                    <a:pt x="47818" y="54786"/>
                  </a:lnTo>
                  <a:cubicBezTo>
                    <a:pt x="47818" y="54787"/>
                    <a:pt x="47818" y="54787"/>
                    <a:pt x="47819" y="54787"/>
                  </a:cubicBezTo>
                  <a:cubicBezTo>
                    <a:pt x="47824" y="54787"/>
                    <a:pt x="47848" y="54751"/>
                    <a:pt x="47863" y="54729"/>
                  </a:cubicBezTo>
                  <a:cubicBezTo>
                    <a:pt x="47932" y="54635"/>
                    <a:pt x="48001" y="54520"/>
                    <a:pt x="48066" y="54388"/>
                  </a:cubicBezTo>
                  <a:lnTo>
                    <a:pt x="48256" y="53991"/>
                  </a:lnTo>
                  <a:cubicBezTo>
                    <a:pt x="48320" y="53859"/>
                    <a:pt x="48370" y="53721"/>
                    <a:pt x="48428" y="53586"/>
                  </a:cubicBezTo>
                  <a:lnTo>
                    <a:pt x="48659" y="53026"/>
                  </a:lnTo>
                  <a:lnTo>
                    <a:pt x="48865" y="52458"/>
                  </a:lnTo>
                  <a:cubicBezTo>
                    <a:pt x="48942" y="52245"/>
                    <a:pt x="49029" y="52067"/>
                    <a:pt x="49107" y="51920"/>
                  </a:cubicBezTo>
                  <a:cubicBezTo>
                    <a:pt x="49136" y="51870"/>
                    <a:pt x="49161" y="51778"/>
                    <a:pt x="49158" y="51734"/>
                  </a:cubicBezTo>
                  <a:cubicBezTo>
                    <a:pt x="49143" y="51583"/>
                    <a:pt x="49177" y="51391"/>
                    <a:pt x="49283" y="51117"/>
                  </a:cubicBezTo>
                  <a:cubicBezTo>
                    <a:pt x="49341" y="50943"/>
                    <a:pt x="49378" y="50774"/>
                    <a:pt x="49399" y="50604"/>
                  </a:cubicBezTo>
                  <a:cubicBezTo>
                    <a:pt x="49416" y="50477"/>
                    <a:pt x="49435" y="50344"/>
                    <a:pt x="49460" y="50207"/>
                  </a:cubicBezTo>
                  <a:cubicBezTo>
                    <a:pt x="49471" y="50156"/>
                    <a:pt x="49497" y="50063"/>
                    <a:pt x="49515" y="50024"/>
                  </a:cubicBezTo>
                  <a:cubicBezTo>
                    <a:pt x="49575" y="49896"/>
                    <a:pt x="49620" y="49745"/>
                    <a:pt x="49649" y="49552"/>
                  </a:cubicBezTo>
                  <a:cubicBezTo>
                    <a:pt x="49710" y="49212"/>
                    <a:pt x="49753" y="48871"/>
                    <a:pt x="49809" y="48530"/>
                  </a:cubicBezTo>
                  <a:cubicBezTo>
                    <a:pt x="49870" y="48192"/>
                    <a:pt x="49908" y="47850"/>
                    <a:pt x="49958" y="47507"/>
                  </a:cubicBezTo>
                  <a:cubicBezTo>
                    <a:pt x="50010" y="47186"/>
                    <a:pt x="50021" y="46855"/>
                    <a:pt x="50051" y="46527"/>
                  </a:cubicBezTo>
                  <a:lnTo>
                    <a:pt x="50072" y="46254"/>
                  </a:lnTo>
                  <a:cubicBezTo>
                    <a:pt x="50077" y="46163"/>
                    <a:pt x="50077" y="46072"/>
                    <a:pt x="50081" y="45979"/>
                  </a:cubicBezTo>
                  <a:lnTo>
                    <a:pt x="50098" y="45432"/>
                  </a:lnTo>
                  <a:cubicBezTo>
                    <a:pt x="50106" y="45288"/>
                    <a:pt x="50107" y="45142"/>
                    <a:pt x="50111" y="44999"/>
                  </a:cubicBezTo>
                  <a:cubicBezTo>
                    <a:pt x="50114" y="44892"/>
                    <a:pt x="50122" y="44792"/>
                    <a:pt x="50128" y="44689"/>
                  </a:cubicBezTo>
                  <a:cubicBezTo>
                    <a:pt x="50132" y="44625"/>
                    <a:pt x="50140" y="44594"/>
                    <a:pt x="50155" y="44594"/>
                  </a:cubicBezTo>
                  <a:cubicBezTo>
                    <a:pt x="50162" y="44594"/>
                    <a:pt x="50171" y="44600"/>
                    <a:pt x="50182" y="44614"/>
                  </a:cubicBezTo>
                  <a:cubicBezTo>
                    <a:pt x="50200" y="44637"/>
                    <a:pt x="50215" y="44649"/>
                    <a:pt x="50227" y="44649"/>
                  </a:cubicBezTo>
                  <a:cubicBezTo>
                    <a:pt x="50255" y="44649"/>
                    <a:pt x="50265" y="44581"/>
                    <a:pt x="50266" y="44432"/>
                  </a:cubicBezTo>
                  <a:lnTo>
                    <a:pt x="50268" y="44240"/>
                  </a:lnTo>
                  <a:lnTo>
                    <a:pt x="50260" y="44050"/>
                  </a:lnTo>
                  <a:cubicBezTo>
                    <a:pt x="50257" y="43924"/>
                    <a:pt x="50252" y="43796"/>
                    <a:pt x="50247" y="43671"/>
                  </a:cubicBezTo>
                  <a:cubicBezTo>
                    <a:pt x="50246" y="43607"/>
                    <a:pt x="50255" y="43573"/>
                    <a:pt x="50268" y="43573"/>
                  </a:cubicBezTo>
                  <a:cubicBezTo>
                    <a:pt x="50272" y="43573"/>
                    <a:pt x="50276" y="43575"/>
                    <a:pt x="50279" y="43580"/>
                  </a:cubicBezTo>
                  <a:cubicBezTo>
                    <a:pt x="50286" y="43588"/>
                    <a:pt x="50296" y="43627"/>
                    <a:pt x="50301" y="43658"/>
                  </a:cubicBezTo>
                  <a:cubicBezTo>
                    <a:pt x="50328" y="43835"/>
                    <a:pt x="50336" y="44018"/>
                    <a:pt x="50341" y="44200"/>
                  </a:cubicBezTo>
                  <a:cubicBezTo>
                    <a:pt x="50340" y="44400"/>
                    <a:pt x="50338" y="44599"/>
                    <a:pt x="50336" y="44801"/>
                  </a:cubicBezTo>
                  <a:cubicBezTo>
                    <a:pt x="50335" y="45002"/>
                    <a:pt x="50344" y="45205"/>
                    <a:pt x="50341" y="45409"/>
                  </a:cubicBezTo>
                  <a:cubicBezTo>
                    <a:pt x="50341" y="45444"/>
                    <a:pt x="50346" y="45474"/>
                    <a:pt x="50349" y="45507"/>
                  </a:cubicBezTo>
                  <a:cubicBezTo>
                    <a:pt x="50356" y="45491"/>
                    <a:pt x="50366" y="45481"/>
                    <a:pt x="50367" y="45458"/>
                  </a:cubicBezTo>
                  <a:cubicBezTo>
                    <a:pt x="50392" y="45270"/>
                    <a:pt x="50400" y="45078"/>
                    <a:pt x="50406" y="44882"/>
                  </a:cubicBezTo>
                  <a:cubicBezTo>
                    <a:pt x="50413" y="44685"/>
                    <a:pt x="50414" y="44486"/>
                    <a:pt x="50411" y="44279"/>
                  </a:cubicBezTo>
                  <a:cubicBezTo>
                    <a:pt x="50400" y="44020"/>
                    <a:pt x="50387" y="43758"/>
                    <a:pt x="50374" y="43502"/>
                  </a:cubicBezTo>
                  <a:cubicBezTo>
                    <a:pt x="50314" y="42250"/>
                    <a:pt x="50127" y="40991"/>
                    <a:pt x="49822" y="39756"/>
                  </a:cubicBezTo>
                  <a:cubicBezTo>
                    <a:pt x="49765" y="39538"/>
                    <a:pt x="49719" y="39319"/>
                    <a:pt x="49656" y="39106"/>
                  </a:cubicBezTo>
                  <a:cubicBezTo>
                    <a:pt x="49594" y="38892"/>
                    <a:pt x="49534" y="38679"/>
                    <a:pt x="49476" y="38463"/>
                  </a:cubicBezTo>
                  <a:cubicBezTo>
                    <a:pt x="49458" y="38397"/>
                    <a:pt x="49440" y="38330"/>
                    <a:pt x="49422" y="38264"/>
                  </a:cubicBezTo>
                  <a:lnTo>
                    <a:pt x="49357" y="38066"/>
                  </a:lnTo>
                  <a:cubicBezTo>
                    <a:pt x="49313" y="37934"/>
                    <a:pt x="49270" y="37802"/>
                    <a:pt x="49226" y="37669"/>
                  </a:cubicBezTo>
                  <a:cubicBezTo>
                    <a:pt x="49180" y="37538"/>
                    <a:pt x="49135" y="37405"/>
                    <a:pt x="49088" y="37272"/>
                  </a:cubicBezTo>
                  <a:lnTo>
                    <a:pt x="48933" y="36880"/>
                  </a:lnTo>
                  <a:cubicBezTo>
                    <a:pt x="48417" y="35560"/>
                    <a:pt x="47768" y="34289"/>
                    <a:pt x="47003" y="33091"/>
                  </a:cubicBezTo>
                  <a:cubicBezTo>
                    <a:pt x="46828" y="32800"/>
                    <a:pt x="46629" y="32521"/>
                    <a:pt x="46483" y="32259"/>
                  </a:cubicBezTo>
                  <a:cubicBezTo>
                    <a:pt x="46425" y="32152"/>
                    <a:pt x="46360" y="32047"/>
                    <a:pt x="46288" y="31941"/>
                  </a:cubicBezTo>
                  <a:cubicBezTo>
                    <a:pt x="46219" y="31837"/>
                    <a:pt x="46136" y="31736"/>
                    <a:pt x="46051" y="31632"/>
                  </a:cubicBezTo>
                  <a:lnTo>
                    <a:pt x="45639" y="31128"/>
                  </a:lnTo>
                  <a:lnTo>
                    <a:pt x="45207" y="30639"/>
                  </a:lnTo>
                  <a:cubicBezTo>
                    <a:pt x="44925" y="30306"/>
                    <a:pt x="44616" y="30001"/>
                    <a:pt x="44316" y="29686"/>
                  </a:cubicBezTo>
                  <a:cubicBezTo>
                    <a:pt x="44173" y="29533"/>
                    <a:pt x="44015" y="29395"/>
                    <a:pt x="43864" y="29251"/>
                  </a:cubicBezTo>
                  <a:cubicBezTo>
                    <a:pt x="43712" y="29109"/>
                    <a:pt x="43562" y="28963"/>
                    <a:pt x="43403" y="28833"/>
                  </a:cubicBezTo>
                  <a:cubicBezTo>
                    <a:pt x="43186" y="28655"/>
                    <a:pt x="42966" y="28474"/>
                    <a:pt x="42749" y="28294"/>
                  </a:cubicBezTo>
                  <a:cubicBezTo>
                    <a:pt x="42528" y="28117"/>
                    <a:pt x="42299" y="27950"/>
                    <a:pt x="42073" y="27779"/>
                  </a:cubicBezTo>
                  <a:cubicBezTo>
                    <a:pt x="41896" y="27641"/>
                    <a:pt x="41706" y="27518"/>
                    <a:pt x="41520" y="27393"/>
                  </a:cubicBezTo>
                  <a:cubicBezTo>
                    <a:pt x="41331" y="27271"/>
                    <a:pt x="41145" y="27149"/>
                    <a:pt x="40956" y="27028"/>
                  </a:cubicBezTo>
                  <a:cubicBezTo>
                    <a:pt x="39771" y="26261"/>
                    <a:pt x="38553" y="25677"/>
                    <a:pt x="37384" y="25130"/>
                  </a:cubicBezTo>
                  <a:cubicBezTo>
                    <a:pt x="37196" y="25040"/>
                    <a:pt x="37006" y="24951"/>
                    <a:pt x="36817" y="24862"/>
                  </a:cubicBezTo>
                  <a:cubicBezTo>
                    <a:pt x="35881" y="24410"/>
                    <a:pt x="34971" y="23977"/>
                    <a:pt x="34121" y="23512"/>
                  </a:cubicBezTo>
                  <a:lnTo>
                    <a:pt x="33741" y="23301"/>
                  </a:lnTo>
                  <a:cubicBezTo>
                    <a:pt x="33612" y="23232"/>
                    <a:pt x="33497" y="23154"/>
                    <a:pt x="33375" y="23081"/>
                  </a:cubicBezTo>
                  <a:lnTo>
                    <a:pt x="33073" y="22892"/>
                  </a:lnTo>
                  <a:lnTo>
                    <a:pt x="32787" y="22696"/>
                  </a:lnTo>
                  <a:lnTo>
                    <a:pt x="32503" y="22499"/>
                  </a:lnTo>
                  <a:cubicBezTo>
                    <a:pt x="32411" y="22431"/>
                    <a:pt x="32325" y="22361"/>
                    <a:pt x="32235" y="22293"/>
                  </a:cubicBezTo>
                  <a:cubicBezTo>
                    <a:pt x="31451" y="21689"/>
                    <a:pt x="30779" y="21020"/>
                    <a:pt x="30306" y="20255"/>
                  </a:cubicBezTo>
                  <a:cubicBezTo>
                    <a:pt x="30258" y="20190"/>
                    <a:pt x="30219" y="20117"/>
                    <a:pt x="30177" y="20047"/>
                  </a:cubicBezTo>
                  <a:cubicBezTo>
                    <a:pt x="29802" y="19421"/>
                    <a:pt x="29527" y="18701"/>
                    <a:pt x="29316" y="17932"/>
                  </a:cubicBezTo>
                  <a:cubicBezTo>
                    <a:pt x="29292" y="17847"/>
                    <a:pt x="29269" y="17755"/>
                    <a:pt x="29256" y="17675"/>
                  </a:cubicBezTo>
                  <a:cubicBezTo>
                    <a:pt x="29207" y="17363"/>
                    <a:pt x="29129" y="17036"/>
                    <a:pt x="29066" y="16701"/>
                  </a:cubicBezTo>
                  <a:cubicBezTo>
                    <a:pt x="29021" y="16457"/>
                    <a:pt x="28977" y="16207"/>
                    <a:pt x="28943" y="15957"/>
                  </a:cubicBezTo>
                  <a:cubicBezTo>
                    <a:pt x="28821" y="15076"/>
                    <a:pt x="28743" y="14160"/>
                    <a:pt x="28639" y="13189"/>
                  </a:cubicBezTo>
                  <a:cubicBezTo>
                    <a:pt x="28600" y="12837"/>
                    <a:pt x="28579" y="12496"/>
                    <a:pt x="28590" y="12181"/>
                  </a:cubicBezTo>
                  <a:cubicBezTo>
                    <a:pt x="28592" y="12030"/>
                    <a:pt x="28595" y="11864"/>
                    <a:pt x="28598" y="11715"/>
                  </a:cubicBezTo>
                  <a:cubicBezTo>
                    <a:pt x="28600" y="11668"/>
                    <a:pt x="28616" y="11648"/>
                    <a:pt x="28629" y="11632"/>
                  </a:cubicBezTo>
                  <a:cubicBezTo>
                    <a:pt x="28632" y="11629"/>
                    <a:pt x="28634" y="11627"/>
                    <a:pt x="28637" y="11627"/>
                  </a:cubicBezTo>
                  <a:cubicBezTo>
                    <a:pt x="28650" y="11627"/>
                    <a:pt x="28664" y="11674"/>
                    <a:pt x="28675" y="11752"/>
                  </a:cubicBezTo>
                  <a:cubicBezTo>
                    <a:pt x="28770" y="12468"/>
                    <a:pt x="28844" y="13163"/>
                    <a:pt x="28874" y="13834"/>
                  </a:cubicBezTo>
                  <a:cubicBezTo>
                    <a:pt x="28886" y="14063"/>
                    <a:pt x="28902" y="14300"/>
                    <a:pt x="28920" y="14525"/>
                  </a:cubicBezTo>
                  <a:cubicBezTo>
                    <a:pt x="28928" y="14621"/>
                    <a:pt x="28936" y="14727"/>
                    <a:pt x="28952" y="14816"/>
                  </a:cubicBezTo>
                  <a:cubicBezTo>
                    <a:pt x="29006" y="15103"/>
                    <a:pt x="29037" y="15392"/>
                    <a:pt x="29079" y="15675"/>
                  </a:cubicBezTo>
                  <a:cubicBezTo>
                    <a:pt x="29103" y="15831"/>
                    <a:pt x="29126" y="15990"/>
                    <a:pt x="29159" y="16141"/>
                  </a:cubicBezTo>
                  <a:cubicBezTo>
                    <a:pt x="29183" y="16264"/>
                    <a:pt x="29197" y="16401"/>
                    <a:pt x="29259" y="16553"/>
                  </a:cubicBezTo>
                  <a:cubicBezTo>
                    <a:pt x="29189" y="16172"/>
                    <a:pt x="29142" y="15829"/>
                    <a:pt x="29094" y="15482"/>
                  </a:cubicBezTo>
                  <a:cubicBezTo>
                    <a:pt x="29042" y="15102"/>
                    <a:pt x="28999" y="14712"/>
                    <a:pt x="28985" y="14327"/>
                  </a:cubicBezTo>
                  <a:cubicBezTo>
                    <a:pt x="28975" y="14067"/>
                    <a:pt x="28951" y="13796"/>
                    <a:pt x="28915" y="13525"/>
                  </a:cubicBezTo>
                  <a:cubicBezTo>
                    <a:pt x="28801" y="12669"/>
                    <a:pt x="28733" y="11788"/>
                    <a:pt x="28637" y="10872"/>
                  </a:cubicBezTo>
                  <a:cubicBezTo>
                    <a:pt x="28618" y="10690"/>
                    <a:pt x="28595" y="10503"/>
                    <a:pt x="28569" y="10318"/>
                  </a:cubicBezTo>
                  <a:cubicBezTo>
                    <a:pt x="28472" y="9666"/>
                    <a:pt x="28353" y="8998"/>
                    <a:pt x="28191" y="8321"/>
                  </a:cubicBezTo>
                  <a:cubicBezTo>
                    <a:pt x="28025" y="7644"/>
                    <a:pt x="27822" y="6969"/>
                    <a:pt x="27530" y="6269"/>
                  </a:cubicBezTo>
                  <a:cubicBezTo>
                    <a:pt x="27462" y="6113"/>
                    <a:pt x="27402" y="5954"/>
                    <a:pt x="27332" y="5803"/>
                  </a:cubicBezTo>
                  <a:cubicBezTo>
                    <a:pt x="27264" y="5650"/>
                    <a:pt x="27195" y="5499"/>
                    <a:pt x="27131" y="5356"/>
                  </a:cubicBezTo>
                  <a:cubicBezTo>
                    <a:pt x="27064" y="5213"/>
                    <a:pt x="27004" y="5077"/>
                    <a:pt x="26960" y="4954"/>
                  </a:cubicBezTo>
                  <a:cubicBezTo>
                    <a:pt x="26892" y="4773"/>
                    <a:pt x="26759" y="4540"/>
                    <a:pt x="26619" y="4320"/>
                  </a:cubicBezTo>
                  <a:cubicBezTo>
                    <a:pt x="26332" y="3859"/>
                    <a:pt x="25989" y="3414"/>
                    <a:pt x="25606" y="2989"/>
                  </a:cubicBezTo>
                  <a:cubicBezTo>
                    <a:pt x="25215" y="2567"/>
                    <a:pt x="24766" y="2169"/>
                    <a:pt x="24266" y="1813"/>
                  </a:cubicBezTo>
                  <a:cubicBezTo>
                    <a:pt x="24039" y="1664"/>
                    <a:pt x="23820" y="1510"/>
                    <a:pt x="23575" y="1380"/>
                  </a:cubicBezTo>
                  <a:cubicBezTo>
                    <a:pt x="23453" y="1313"/>
                    <a:pt x="23336" y="1244"/>
                    <a:pt x="23211" y="1182"/>
                  </a:cubicBezTo>
                  <a:lnTo>
                    <a:pt x="22831" y="1005"/>
                  </a:lnTo>
                  <a:cubicBezTo>
                    <a:pt x="22695" y="938"/>
                    <a:pt x="22550" y="886"/>
                    <a:pt x="22409" y="829"/>
                  </a:cubicBezTo>
                  <a:cubicBezTo>
                    <a:pt x="22297" y="786"/>
                    <a:pt x="22238" y="755"/>
                    <a:pt x="22209" y="727"/>
                  </a:cubicBezTo>
                  <a:cubicBezTo>
                    <a:pt x="22184" y="705"/>
                    <a:pt x="22187" y="693"/>
                    <a:pt x="22223" y="693"/>
                  </a:cubicBezTo>
                  <a:cubicBezTo>
                    <a:pt x="22231" y="693"/>
                    <a:pt x="22241" y="694"/>
                    <a:pt x="22253" y="695"/>
                  </a:cubicBezTo>
                  <a:cubicBezTo>
                    <a:pt x="22404" y="713"/>
                    <a:pt x="22574" y="742"/>
                    <a:pt x="22774" y="799"/>
                  </a:cubicBezTo>
                  <a:cubicBezTo>
                    <a:pt x="22967" y="864"/>
                    <a:pt x="23196" y="948"/>
                    <a:pt x="23450" y="1081"/>
                  </a:cubicBezTo>
                  <a:cubicBezTo>
                    <a:pt x="23584" y="1153"/>
                    <a:pt x="23719" y="1226"/>
                    <a:pt x="23852" y="1299"/>
                  </a:cubicBezTo>
                  <a:cubicBezTo>
                    <a:pt x="23895" y="1320"/>
                    <a:pt x="23933" y="1339"/>
                    <a:pt x="23974" y="1360"/>
                  </a:cubicBezTo>
                  <a:cubicBezTo>
                    <a:pt x="23955" y="1343"/>
                    <a:pt x="23942" y="1325"/>
                    <a:pt x="23916" y="1307"/>
                  </a:cubicBezTo>
                  <a:cubicBezTo>
                    <a:pt x="23752" y="1201"/>
                    <a:pt x="23588" y="1096"/>
                    <a:pt x="23420" y="992"/>
                  </a:cubicBezTo>
                  <a:cubicBezTo>
                    <a:pt x="23248" y="893"/>
                    <a:pt x="23068" y="802"/>
                    <a:pt x="22885" y="714"/>
                  </a:cubicBezTo>
                  <a:cubicBezTo>
                    <a:pt x="21894" y="261"/>
                    <a:pt x="20757" y="0"/>
                    <a:pt x="19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543903" y="4315721"/>
              <a:ext cx="1135" cy="5566"/>
            </a:xfrm>
            <a:custGeom>
              <a:avLst/>
              <a:gdLst/>
              <a:ahLst/>
              <a:cxnLst/>
              <a:rect l="l" t="t" r="r" b="b"/>
              <a:pathLst>
                <a:path w="21" h="103" extrusionOk="0">
                  <a:moveTo>
                    <a:pt x="17" y="1"/>
                  </a:moveTo>
                  <a:cubicBezTo>
                    <a:pt x="12" y="7"/>
                    <a:pt x="3" y="12"/>
                    <a:pt x="3" y="22"/>
                  </a:cubicBezTo>
                  <a:cubicBezTo>
                    <a:pt x="1" y="48"/>
                    <a:pt x="4" y="75"/>
                    <a:pt x="4" y="103"/>
                  </a:cubicBezTo>
                  <a:lnTo>
                    <a:pt x="20" y="8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6331599" y="5969776"/>
              <a:ext cx="9187" cy="20805"/>
            </a:xfrm>
            <a:custGeom>
              <a:avLst/>
              <a:gdLst/>
              <a:ahLst/>
              <a:cxnLst/>
              <a:rect l="l" t="t" r="r" b="b"/>
              <a:pathLst>
                <a:path w="170" h="385" extrusionOk="0">
                  <a:moveTo>
                    <a:pt x="170" y="1"/>
                  </a:moveTo>
                  <a:lnTo>
                    <a:pt x="29" y="308"/>
                  </a:lnTo>
                  <a:cubicBezTo>
                    <a:pt x="17" y="334"/>
                    <a:pt x="1" y="382"/>
                    <a:pt x="3" y="384"/>
                  </a:cubicBezTo>
                  <a:cubicBezTo>
                    <a:pt x="4" y="385"/>
                    <a:pt x="5" y="385"/>
                    <a:pt x="6" y="385"/>
                  </a:cubicBezTo>
                  <a:cubicBezTo>
                    <a:pt x="21" y="385"/>
                    <a:pt x="44" y="344"/>
                    <a:pt x="76" y="277"/>
                  </a:cubicBezTo>
                  <a:cubicBezTo>
                    <a:pt x="128" y="165"/>
                    <a:pt x="167" y="67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6129489" y="4852554"/>
              <a:ext cx="100947" cy="134019"/>
            </a:xfrm>
            <a:custGeom>
              <a:avLst/>
              <a:gdLst/>
              <a:ahLst/>
              <a:cxnLst/>
              <a:rect l="l" t="t" r="r" b="b"/>
              <a:pathLst>
                <a:path w="1868" h="2480" extrusionOk="0">
                  <a:moveTo>
                    <a:pt x="3" y="1"/>
                  </a:moveTo>
                  <a:cubicBezTo>
                    <a:pt x="0" y="1"/>
                    <a:pt x="2" y="6"/>
                    <a:pt x="8" y="16"/>
                  </a:cubicBezTo>
                  <a:cubicBezTo>
                    <a:pt x="21" y="38"/>
                    <a:pt x="41" y="65"/>
                    <a:pt x="60" y="88"/>
                  </a:cubicBezTo>
                  <a:cubicBezTo>
                    <a:pt x="312" y="362"/>
                    <a:pt x="533" y="664"/>
                    <a:pt x="768" y="952"/>
                  </a:cubicBezTo>
                  <a:cubicBezTo>
                    <a:pt x="883" y="1098"/>
                    <a:pt x="987" y="1252"/>
                    <a:pt x="1098" y="1401"/>
                  </a:cubicBezTo>
                  <a:cubicBezTo>
                    <a:pt x="1205" y="1554"/>
                    <a:pt x="1322" y="1700"/>
                    <a:pt x="1421" y="1858"/>
                  </a:cubicBezTo>
                  <a:cubicBezTo>
                    <a:pt x="1546" y="2046"/>
                    <a:pt x="1676" y="2231"/>
                    <a:pt x="1804" y="2418"/>
                  </a:cubicBezTo>
                  <a:cubicBezTo>
                    <a:pt x="1820" y="2441"/>
                    <a:pt x="1841" y="2459"/>
                    <a:pt x="1857" y="2480"/>
                  </a:cubicBezTo>
                  <a:cubicBezTo>
                    <a:pt x="1861" y="2475"/>
                    <a:pt x="1867" y="2473"/>
                    <a:pt x="1864" y="2465"/>
                  </a:cubicBezTo>
                  <a:cubicBezTo>
                    <a:pt x="1726" y="2194"/>
                    <a:pt x="1546" y="1921"/>
                    <a:pt x="1362" y="1655"/>
                  </a:cubicBezTo>
                  <a:cubicBezTo>
                    <a:pt x="960" y="1106"/>
                    <a:pt x="537" y="572"/>
                    <a:pt x="80" y="72"/>
                  </a:cubicBezTo>
                  <a:cubicBezTo>
                    <a:pt x="37" y="24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6397960" y="5199923"/>
              <a:ext cx="2324" cy="7512"/>
            </a:xfrm>
            <a:custGeom>
              <a:avLst/>
              <a:gdLst/>
              <a:ahLst/>
              <a:cxnLst/>
              <a:rect l="l" t="t" r="r" b="b"/>
              <a:pathLst>
                <a:path w="43" h="139" extrusionOk="0">
                  <a:moveTo>
                    <a:pt x="0" y="0"/>
                  </a:moveTo>
                  <a:lnTo>
                    <a:pt x="9" y="65"/>
                  </a:lnTo>
                  <a:cubicBezTo>
                    <a:pt x="25" y="114"/>
                    <a:pt x="36" y="139"/>
                    <a:pt x="39" y="139"/>
                  </a:cubicBezTo>
                  <a:cubicBezTo>
                    <a:pt x="42" y="139"/>
                    <a:pt x="39" y="117"/>
                    <a:pt x="30" y="74"/>
                  </a:cubicBezTo>
                  <a:cubicBezTo>
                    <a:pt x="25" y="54"/>
                    <a:pt x="10" y="2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6447515" y="5681851"/>
              <a:ext cx="2918" cy="13780"/>
            </a:xfrm>
            <a:custGeom>
              <a:avLst/>
              <a:gdLst/>
              <a:ahLst/>
              <a:cxnLst/>
              <a:rect l="l" t="t" r="r" b="b"/>
              <a:pathLst>
                <a:path w="54" h="255" extrusionOk="0">
                  <a:moveTo>
                    <a:pt x="46" y="1"/>
                  </a:moveTo>
                  <a:cubicBezTo>
                    <a:pt x="44" y="1"/>
                    <a:pt x="41" y="3"/>
                    <a:pt x="38" y="8"/>
                  </a:cubicBezTo>
                  <a:cubicBezTo>
                    <a:pt x="32" y="18"/>
                    <a:pt x="20" y="58"/>
                    <a:pt x="17" y="81"/>
                  </a:cubicBezTo>
                  <a:cubicBezTo>
                    <a:pt x="9" y="139"/>
                    <a:pt x="6" y="198"/>
                    <a:pt x="1" y="255"/>
                  </a:cubicBezTo>
                  <a:cubicBezTo>
                    <a:pt x="19" y="225"/>
                    <a:pt x="33" y="175"/>
                    <a:pt x="43" y="105"/>
                  </a:cubicBezTo>
                  <a:cubicBezTo>
                    <a:pt x="52" y="39"/>
                    <a:pt x="54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6385423" y="5845106"/>
              <a:ext cx="1189" cy="4161"/>
            </a:xfrm>
            <a:custGeom>
              <a:avLst/>
              <a:gdLst/>
              <a:ahLst/>
              <a:cxnLst/>
              <a:rect l="l" t="t" r="r" b="b"/>
              <a:pathLst>
                <a:path w="22" h="77" extrusionOk="0">
                  <a:moveTo>
                    <a:pt x="21" y="0"/>
                  </a:moveTo>
                  <a:lnTo>
                    <a:pt x="0" y="57"/>
                  </a:lnTo>
                  <a:lnTo>
                    <a:pt x="2" y="7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586216" y="3998506"/>
              <a:ext cx="216" cy="865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2" y="1"/>
                  </a:moveTo>
                  <a:lnTo>
                    <a:pt x="1" y="6"/>
                  </a:lnTo>
                  <a:lnTo>
                    <a:pt x="1" y="16"/>
                  </a:lnTo>
                  <a:lnTo>
                    <a:pt x="2" y="6"/>
                  </a:lnTo>
                  <a:lnTo>
                    <a:pt x="4" y="7"/>
                  </a:lnTo>
                  <a:cubicBezTo>
                    <a:pt x="2" y="6"/>
                    <a:pt x="2" y="4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586378" y="3998885"/>
              <a:ext cx="1729" cy="1999"/>
            </a:xfrm>
            <a:custGeom>
              <a:avLst/>
              <a:gdLst/>
              <a:ahLst/>
              <a:cxnLst/>
              <a:rect l="l" t="t" r="r" b="b"/>
              <a:pathLst>
                <a:path w="32" h="37" extrusionOk="0">
                  <a:moveTo>
                    <a:pt x="1" y="0"/>
                  </a:moveTo>
                  <a:cubicBezTo>
                    <a:pt x="6" y="26"/>
                    <a:pt x="13" y="36"/>
                    <a:pt x="20" y="36"/>
                  </a:cubicBezTo>
                  <a:cubicBezTo>
                    <a:pt x="24" y="36"/>
                    <a:pt x="27" y="34"/>
                    <a:pt x="32" y="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6033028" y="4747500"/>
              <a:ext cx="1621" cy="919"/>
            </a:xfrm>
            <a:custGeom>
              <a:avLst/>
              <a:gdLst/>
              <a:ahLst/>
              <a:cxnLst/>
              <a:rect l="l" t="t" r="r" b="b"/>
              <a:pathLst>
                <a:path w="30" h="17" extrusionOk="0">
                  <a:moveTo>
                    <a:pt x="1" y="1"/>
                  </a:moveTo>
                  <a:lnTo>
                    <a:pt x="14" y="14"/>
                  </a:lnTo>
                  <a:cubicBezTo>
                    <a:pt x="20" y="14"/>
                    <a:pt x="25" y="15"/>
                    <a:pt x="30" y="17"/>
                  </a:cubicBezTo>
                  <a:lnTo>
                    <a:pt x="23" y="10"/>
                  </a:lnTo>
                  <a:cubicBezTo>
                    <a:pt x="17" y="7"/>
                    <a:pt x="9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6028273" y="4747608"/>
              <a:ext cx="66577" cy="59660"/>
            </a:xfrm>
            <a:custGeom>
              <a:avLst/>
              <a:gdLst/>
              <a:ahLst/>
              <a:cxnLst/>
              <a:rect l="l" t="t" r="r" b="b"/>
              <a:pathLst>
                <a:path w="1232" h="1104" extrusionOk="0">
                  <a:moveTo>
                    <a:pt x="41" y="0"/>
                  </a:moveTo>
                  <a:cubicBezTo>
                    <a:pt x="39" y="0"/>
                    <a:pt x="37" y="0"/>
                    <a:pt x="35" y="0"/>
                  </a:cubicBezTo>
                  <a:cubicBezTo>
                    <a:pt x="1" y="2"/>
                    <a:pt x="48" y="69"/>
                    <a:pt x="115" y="132"/>
                  </a:cubicBezTo>
                  <a:cubicBezTo>
                    <a:pt x="196" y="208"/>
                    <a:pt x="283" y="273"/>
                    <a:pt x="369" y="340"/>
                  </a:cubicBezTo>
                  <a:cubicBezTo>
                    <a:pt x="452" y="411"/>
                    <a:pt x="533" y="483"/>
                    <a:pt x="606" y="565"/>
                  </a:cubicBezTo>
                  <a:cubicBezTo>
                    <a:pt x="803" y="791"/>
                    <a:pt x="1012" y="944"/>
                    <a:pt x="1207" y="1100"/>
                  </a:cubicBezTo>
                  <a:cubicBezTo>
                    <a:pt x="1211" y="1102"/>
                    <a:pt x="1214" y="1103"/>
                    <a:pt x="1217" y="1103"/>
                  </a:cubicBezTo>
                  <a:cubicBezTo>
                    <a:pt x="1226" y="1103"/>
                    <a:pt x="1231" y="1095"/>
                    <a:pt x="1225" y="1085"/>
                  </a:cubicBezTo>
                  <a:cubicBezTo>
                    <a:pt x="1202" y="1049"/>
                    <a:pt x="1173" y="1004"/>
                    <a:pt x="1139" y="966"/>
                  </a:cubicBezTo>
                  <a:cubicBezTo>
                    <a:pt x="977" y="794"/>
                    <a:pt x="800" y="642"/>
                    <a:pt x="628" y="479"/>
                  </a:cubicBezTo>
                  <a:cubicBezTo>
                    <a:pt x="542" y="401"/>
                    <a:pt x="459" y="319"/>
                    <a:pt x="368" y="242"/>
                  </a:cubicBezTo>
                  <a:lnTo>
                    <a:pt x="103" y="10"/>
                  </a:lnTo>
                  <a:cubicBezTo>
                    <a:pt x="81" y="6"/>
                    <a:pt x="58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590161" y="4002397"/>
              <a:ext cx="648" cy="1999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0"/>
                    <a:pt x="4" y="18"/>
                    <a:pt x="5" y="30"/>
                  </a:cubicBezTo>
                  <a:cubicBezTo>
                    <a:pt x="7" y="31"/>
                    <a:pt x="9" y="33"/>
                    <a:pt x="9" y="34"/>
                  </a:cubicBezTo>
                  <a:lnTo>
                    <a:pt x="9" y="36"/>
                  </a:lnTo>
                  <a:lnTo>
                    <a:pt x="12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4590539" y="4004343"/>
              <a:ext cx="1081" cy="4593"/>
            </a:xfrm>
            <a:custGeom>
              <a:avLst/>
              <a:gdLst/>
              <a:ahLst/>
              <a:cxnLst/>
              <a:rect l="l" t="t" r="r" b="b"/>
              <a:pathLst>
                <a:path w="20" h="85" extrusionOk="0">
                  <a:moveTo>
                    <a:pt x="2" y="0"/>
                  </a:moveTo>
                  <a:cubicBezTo>
                    <a:pt x="0" y="16"/>
                    <a:pt x="0" y="34"/>
                    <a:pt x="0" y="50"/>
                  </a:cubicBezTo>
                  <a:cubicBezTo>
                    <a:pt x="0" y="63"/>
                    <a:pt x="9" y="85"/>
                    <a:pt x="10" y="85"/>
                  </a:cubicBezTo>
                  <a:cubicBezTo>
                    <a:pt x="10" y="85"/>
                    <a:pt x="10" y="85"/>
                    <a:pt x="10" y="84"/>
                  </a:cubicBezTo>
                  <a:lnTo>
                    <a:pt x="10" y="83"/>
                  </a:lnTo>
                  <a:cubicBezTo>
                    <a:pt x="20" y="46"/>
                    <a:pt x="16" y="18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5781742" y="4633746"/>
              <a:ext cx="2432" cy="1135"/>
            </a:xfrm>
            <a:custGeom>
              <a:avLst/>
              <a:gdLst/>
              <a:ahLst/>
              <a:cxnLst/>
              <a:rect l="l" t="t" r="r" b="b"/>
              <a:pathLst>
                <a:path w="45" h="21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1" y="7"/>
                    <a:pt x="34" y="21"/>
                  </a:cubicBezTo>
                  <a:lnTo>
                    <a:pt x="44" y="18"/>
                  </a:lnTo>
                  <a:cubicBezTo>
                    <a:pt x="19" y="6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5761801" y="4624289"/>
              <a:ext cx="20535" cy="10268"/>
            </a:xfrm>
            <a:custGeom>
              <a:avLst/>
              <a:gdLst/>
              <a:ahLst/>
              <a:cxnLst/>
              <a:rect l="l" t="t" r="r" b="b"/>
              <a:pathLst>
                <a:path w="380" h="190" extrusionOk="0">
                  <a:moveTo>
                    <a:pt x="28" y="0"/>
                  </a:moveTo>
                  <a:cubicBezTo>
                    <a:pt x="1" y="0"/>
                    <a:pt x="4" y="14"/>
                    <a:pt x="36" y="38"/>
                  </a:cubicBezTo>
                  <a:cubicBezTo>
                    <a:pt x="54" y="53"/>
                    <a:pt x="87" y="76"/>
                    <a:pt x="108" y="84"/>
                  </a:cubicBezTo>
                  <a:cubicBezTo>
                    <a:pt x="199" y="120"/>
                    <a:pt x="290" y="155"/>
                    <a:pt x="379" y="189"/>
                  </a:cubicBezTo>
                  <a:cubicBezTo>
                    <a:pt x="301" y="133"/>
                    <a:pt x="223" y="74"/>
                    <a:pt x="113" y="22"/>
                  </a:cubicBezTo>
                  <a:cubicBezTo>
                    <a:pt x="88" y="11"/>
                    <a:pt x="58" y="3"/>
                    <a:pt x="41" y="1"/>
                  </a:cubicBezTo>
                  <a:cubicBezTo>
                    <a:pt x="36" y="0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5782283" y="4634611"/>
              <a:ext cx="2216" cy="811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0" y="0"/>
                  </a:moveTo>
                  <a:lnTo>
                    <a:pt x="15" y="10"/>
                  </a:lnTo>
                  <a:lnTo>
                    <a:pt x="41" y="15"/>
                  </a:lnTo>
                  <a:cubicBezTo>
                    <a:pt x="32" y="11"/>
                    <a:pt x="29" y="8"/>
                    <a:pt x="24" y="5"/>
                  </a:cubicBezTo>
                  <a:lnTo>
                    <a:pt x="2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837025" y="4670223"/>
              <a:ext cx="9673" cy="5674"/>
            </a:xfrm>
            <a:custGeom>
              <a:avLst/>
              <a:gdLst/>
              <a:ahLst/>
              <a:cxnLst/>
              <a:rect l="l" t="t" r="r" b="b"/>
              <a:pathLst>
                <a:path w="179" h="105" extrusionOk="0">
                  <a:moveTo>
                    <a:pt x="6" y="0"/>
                  </a:moveTo>
                  <a:cubicBezTo>
                    <a:pt x="1" y="0"/>
                    <a:pt x="0" y="3"/>
                    <a:pt x="3" y="8"/>
                  </a:cubicBezTo>
                  <a:cubicBezTo>
                    <a:pt x="10" y="15"/>
                    <a:pt x="51" y="38"/>
                    <a:pt x="75" y="54"/>
                  </a:cubicBezTo>
                  <a:cubicBezTo>
                    <a:pt x="127" y="86"/>
                    <a:pt x="162" y="105"/>
                    <a:pt x="173" y="105"/>
                  </a:cubicBezTo>
                  <a:cubicBezTo>
                    <a:pt x="177" y="105"/>
                    <a:pt x="178" y="102"/>
                    <a:pt x="176" y="98"/>
                  </a:cubicBezTo>
                  <a:cubicBezTo>
                    <a:pt x="172" y="91"/>
                    <a:pt x="130" y="67"/>
                    <a:pt x="106" y="51"/>
                  </a:cubicBezTo>
                  <a:cubicBezTo>
                    <a:pt x="55" y="18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5900630" y="4668386"/>
              <a:ext cx="48744" cy="32424"/>
            </a:xfrm>
            <a:custGeom>
              <a:avLst/>
              <a:gdLst/>
              <a:ahLst/>
              <a:cxnLst/>
              <a:rect l="l" t="t" r="r" b="b"/>
              <a:pathLst>
                <a:path w="902" h="600" extrusionOk="0">
                  <a:moveTo>
                    <a:pt x="0" y="0"/>
                  </a:moveTo>
                  <a:cubicBezTo>
                    <a:pt x="39" y="34"/>
                    <a:pt x="75" y="75"/>
                    <a:pt x="117" y="102"/>
                  </a:cubicBezTo>
                  <a:lnTo>
                    <a:pt x="476" y="325"/>
                  </a:lnTo>
                  <a:cubicBezTo>
                    <a:pt x="596" y="398"/>
                    <a:pt x="708" y="482"/>
                    <a:pt x="827" y="560"/>
                  </a:cubicBezTo>
                  <a:cubicBezTo>
                    <a:pt x="850" y="577"/>
                    <a:pt x="876" y="588"/>
                    <a:pt x="898" y="599"/>
                  </a:cubicBezTo>
                  <a:cubicBezTo>
                    <a:pt x="898" y="599"/>
                    <a:pt x="899" y="599"/>
                    <a:pt x="899" y="599"/>
                  </a:cubicBezTo>
                  <a:cubicBezTo>
                    <a:pt x="901" y="599"/>
                    <a:pt x="900" y="586"/>
                    <a:pt x="893" y="581"/>
                  </a:cubicBezTo>
                  <a:cubicBezTo>
                    <a:pt x="770" y="489"/>
                    <a:pt x="650" y="391"/>
                    <a:pt x="507" y="291"/>
                  </a:cubicBezTo>
                  <a:cubicBezTo>
                    <a:pt x="392" y="216"/>
                    <a:pt x="260" y="130"/>
                    <a:pt x="127" y="49"/>
                  </a:cubicBezTo>
                  <a:cubicBezTo>
                    <a:pt x="86" y="24"/>
                    <a:pt x="43" y="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5771096" y="4620560"/>
              <a:ext cx="7349" cy="3621"/>
            </a:xfrm>
            <a:custGeom>
              <a:avLst/>
              <a:gdLst/>
              <a:ahLst/>
              <a:cxnLst/>
              <a:rect l="l" t="t" r="r" b="b"/>
              <a:pathLst>
                <a:path w="136" h="6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0"/>
                    <a:pt x="19" y="21"/>
                    <a:pt x="33" y="29"/>
                  </a:cubicBezTo>
                  <a:cubicBezTo>
                    <a:pt x="51" y="42"/>
                    <a:pt x="84" y="59"/>
                    <a:pt x="100" y="62"/>
                  </a:cubicBezTo>
                  <a:cubicBezTo>
                    <a:pt x="110" y="65"/>
                    <a:pt x="118" y="66"/>
                    <a:pt x="122" y="66"/>
                  </a:cubicBezTo>
                  <a:cubicBezTo>
                    <a:pt x="136" y="66"/>
                    <a:pt x="115" y="50"/>
                    <a:pt x="64" y="23"/>
                  </a:cubicBezTo>
                  <a:cubicBezTo>
                    <a:pt x="45" y="13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4588053" y="3999533"/>
              <a:ext cx="2162" cy="2918"/>
            </a:xfrm>
            <a:custGeom>
              <a:avLst/>
              <a:gdLst/>
              <a:ahLst/>
              <a:cxnLst/>
              <a:rect l="l" t="t" r="r" b="b"/>
              <a:pathLst>
                <a:path w="40" h="54" extrusionOk="0">
                  <a:moveTo>
                    <a:pt x="18" y="1"/>
                  </a:moveTo>
                  <a:cubicBezTo>
                    <a:pt x="15" y="1"/>
                    <a:pt x="12" y="3"/>
                    <a:pt x="9" y="8"/>
                  </a:cubicBezTo>
                  <a:cubicBezTo>
                    <a:pt x="5" y="11"/>
                    <a:pt x="4" y="14"/>
                    <a:pt x="1" y="18"/>
                  </a:cubicBezTo>
                  <a:lnTo>
                    <a:pt x="40" y="53"/>
                  </a:lnTo>
                  <a:cubicBezTo>
                    <a:pt x="35" y="22"/>
                    <a:pt x="27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6483343" y="5523082"/>
              <a:ext cx="48150" cy="306353"/>
            </a:xfrm>
            <a:custGeom>
              <a:avLst/>
              <a:gdLst/>
              <a:ahLst/>
              <a:cxnLst/>
              <a:rect l="l" t="t" r="r" b="b"/>
              <a:pathLst>
                <a:path w="891" h="5669" extrusionOk="0">
                  <a:moveTo>
                    <a:pt x="792" y="1"/>
                  </a:moveTo>
                  <a:cubicBezTo>
                    <a:pt x="784" y="1"/>
                    <a:pt x="779" y="37"/>
                    <a:pt x="776" y="108"/>
                  </a:cubicBezTo>
                  <a:lnTo>
                    <a:pt x="755" y="817"/>
                  </a:lnTo>
                  <a:cubicBezTo>
                    <a:pt x="754" y="936"/>
                    <a:pt x="747" y="1053"/>
                    <a:pt x="737" y="1171"/>
                  </a:cubicBezTo>
                  <a:lnTo>
                    <a:pt x="711" y="1525"/>
                  </a:lnTo>
                  <a:cubicBezTo>
                    <a:pt x="686" y="1678"/>
                    <a:pt x="677" y="1840"/>
                    <a:pt x="664" y="2004"/>
                  </a:cubicBezTo>
                  <a:cubicBezTo>
                    <a:pt x="647" y="2166"/>
                    <a:pt x="630" y="2330"/>
                    <a:pt x="598" y="2485"/>
                  </a:cubicBezTo>
                  <a:cubicBezTo>
                    <a:pt x="562" y="2660"/>
                    <a:pt x="544" y="2840"/>
                    <a:pt x="523" y="3019"/>
                  </a:cubicBezTo>
                  <a:cubicBezTo>
                    <a:pt x="500" y="3198"/>
                    <a:pt x="476" y="3378"/>
                    <a:pt x="453" y="3556"/>
                  </a:cubicBezTo>
                  <a:cubicBezTo>
                    <a:pt x="439" y="3662"/>
                    <a:pt x="414" y="3769"/>
                    <a:pt x="395" y="3876"/>
                  </a:cubicBezTo>
                  <a:cubicBezTo>
                    <a:pt x="363" y="4044"/>
                    <a:pt x="322" y="4209"/>
                    <a:pt x="323" y="4209"/>
                  </a:cubicBezTo>
                  <a:cubicBezTo>
                    <a:pt x="323" y="4209"/>
                    <a:pt x="323" y="4209"/>
                    <a:pt x="323" y="4207"/>
                  </a:cubicBezTo>
                  <a:lnTo>
                    <a:pt x="323" y="4207"/>
                  </a:lnTo>
                  <a:cubicBezTo>
                    <a:pt x="262" y="4503"/>
                    <a:pt x="215" y="4750"/>
                    <a:pt x="164" y="4971"/>
                  </a:cubicBezTo>
                  <a:cubicBezTo>
                    <a:pt x="109" y="5188"/>
                    <a:pt x="60" y="5381"/>
                    <a:pt x="12" y="5576"/>
                  </a:cubicBezTo>
                  <a:cubicBezTo>
                    <a:pt x="4" y="5605"/>
                    <a:pt x="4" y="5638"/>
                    <a:pt x="0" y="5669"/>
                  </a:cubicBezTo>
                  <a:cubicBezTo>
                    <a:pt x="20" y="5622"/>
                    <a:pt x="46" y="5578"/>
                    <a:pt x="60" y="5526"/>
                  </a:cubicBezTo>
                  <a:cubicBezTo>
                    <a:pt x="96" y="5394"/>
                    <a:pt x="132" y="5263"/>
                    <a:pt x="168" y="5131"/>
                  </a:cubicBezTo>
                  <a:lnTo>
                    <a:pt x="220" y="4935"/>
                  </a:lnTo>
                  <a:lnTo>
                    <a:pt x="263" y="4735"/>
                  </a:lnTo>
                  <a:cubicBezTo>
                    <a:pt x="323" y="4471"/>
                    <a:pt x="387" y="4207"/>
                    <a:pt x="460" y="3953"/>
                  </a:cubicBezTo>
                  <a:cubicBezTo>
                    <a:pt x="491" y="3824"/>
                    <a:pt x="510" y="3668"/>
                    <a:pt x="536" y="3526"/>
                  </a:cubicBezTo>
                  <a:cubicBezTo>
                    <a:pt x="577" y="3272"/>
                    <a:pt x="630" y="3022"/>
                    <a:pt x="660" y="2769"/>
                  </a:cubicBezTo>
                  <a:cubicBezTo>
                    <a:pt x="694" y="2512"/>
                    <a:pt x="736" y="2279"/>
                    <a:pt x="791" y="2054"/>
                  </a:cubicBezTo>
                  <a:cubicBezTo>
                    <a:pt x="869" y="1678"/>
                    <a:pt x="890" y="1288"/>
                    <a:pt x="851" y="929"/>
                  </a:cubicBezTo>
                  <a:cubicBezTo>
                    <a:pt x="830" y="775"/>
                    <a:pt x="819" y="616"/>
                    <a:pt x="822" y="426"/>
                  </a:cubicBezTo>
                  <a:lnTo>
                    <a:pt x="824" y="208"/>
                  </a:lnTo>
                  <a:cubicBezTo>
                    <a:pt x="824" y="171"/>
                    <a:pt x="824" y="132"/>
                    <a:pt x="820" y="101"/>
                  </a:cubicBezTo>
                  <a:cubicBezTo>
                    <a:pt x="817" y="72"/>
                    <a:pt x="811" y="54"/>
                    <a:pt x="806" y="31"/>
                  </a:cubicBezTo>
                  <a:cubicBezTo>
                    <a:pt x="801" y="11"/>
                    <a:pt x="796" y="1"/>
                    <a:pt x="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5378118" y="3746356"/>
              <a:ext cx="60687" cy="314189"/>
            </a:xfrm>
            <a:custGeom>
              <a:avLst/>
              <a:gdLst/>
              <a:ahLst/>
              <a:cxnLst/>
              <a:rect l="l" t="t" r="r" b="b"/>
              <a:pathLst>
                <a:path w="1123" h="5814" extrusionOk="0">
                  <a:moveTo>
                    <a:pt x="48" y="1"/>
                  </a:moveTo>
                  <a:cubicBezTo>
                    <a:pt x="47" y="1"/>
                    <a:pt x="46" y="2"/>
                    <a:pt x="46" y="4"/>
                  </a:cubicBezTo>
                  <a:cubicBezTo>
                    <a:pt x="31" y="59"/>
                    <a:pt x="15" y="117"/>
                    <a:pt x="12" y="198"/>
                  </a:cubicBezTo>
                  <a:cubicBezTo>
                    <a:pt x="0" y="403"/>
                    <a:pt x="2" y="629"/>
                    <a:pt x="26" y="877"/>
                  </a:cubicBezTo>
                  <a:lnTo>
                    <a:pt x="26" y="879"/>
                  </a:lnTo>
                  <a:lnTo>
                    <a:pt x="129" y="1986"/>
                  </a:lnTo>
                  <a:cubicBezTo>
                    <a:pt x="166" y="2343"/>
                    <a:pt x="203" y="2699"/>
                    <a:pt x="252" y="3043"/>
                  </a:cubicBezTo>
                  <a:cubicBezTo>
                    <a:pt x="317" y="3512"/>
                    <a:pt x="401" y="3970"/>
                    <a:pt x="504" y="4405"/>
                  </a:cubicBezTo>
                  <a:cubicBezTo>
                    <a:pt x="590" y="4763"/>
                    <a:pt x="705" y="5065"/>
                    <a:pt x="846" y="5247"/>
                  </a:cubicBezTo>
                  <a:cubicBezTo>
                    <a:pt x="901" y="5324"/>
                    <a:pt x="952" y="5440"/>
                    <a:pt x="1000" y="5573"/>
                  </a:cubicBezTo>
                  <a:cubicBezTo>
                    <a:pt x="1028" y="5649"/>
                    <a:pt x="1057" y="5726"/>
                    <a:pt x="1090" y="5794"/>
                  </a:cubicBezTo>
                  <a:cubicBezTo>
                    <a:pt x="1095" y="5806"/>
                    <a:pt x="1108" y="5814"/>
                    <a:pt x="1116" y="5814"/>
                  </a:cubicBezTo>
                  <a:cubicBezTo>
                    <a:pt x="1117" y="5814"/>
                    <a:pt x="1118" y="5814"/>
                    <a:pt x="1119" y="5813"/>
                  </a:cubicBezTo>
                  <a:cubicBezTo>
                    <a:pt x="1122" y="5810"/>
                    <a:pt x="1116" y="5776"/>
                    <a:pt x="1109" y="5755"/>
                  </a:cubicBezTo>
                  <a:cubicBezTo>
                    <a:pt x="1077" y="5656"/>
                    <a:pt x="1051" y="5547"/>
                    <a:pt x="1013" y="5420"/>
                  </a:cubicBezTo>
                  <a:cubicBezTo>
                    <a:pt x="978" y="5286"/>
                    <a:pt x="944" y="5139"/>
                    <a:pt x="901" y="4993"/>
                  </a:cubicBezTo>
                  <a:cubicBezTo>
                    <a:pt x="866" y="4842"/>
                    <a:pt x="820" y="4694"/>
                    <a:pt x="785" y="4535"/>
                  </a:cubicBezTo>
                  <a:cubicBezTo>
                    <a:pt x="705" y="4227"/>
                    <a:pt x="637" y="3902"/>
                    <a:pt x="575" y="3573"/>
                  </a:cubicBezTo>
                  <a:cubicBezTo>
                    <a:pt x="533" y="3332"/>
                    <a:pt x="486" y="3076"/>
                    <a:pt x="470" y="2837"/>
                  </a:cubicBezTo>
                  <a:cubicBezTo>
                    <a:pt x="445" y="2488"/>
                    <a:pt x="392" y="2144"/>
                    <a:pt x="359" y="1782"/>
                  </a:cubicBezTo>
                  <a:cubicBezTo>
                    <a:pt x="349" y="1653"/>
                    <a:pt x="322" y="1523"/>
                    <a:pt x="307" y="1389"/>
                  </a:cubicBezTo>
                  <a:cubicBezTo>
                    <a:pt x="286" y="1210"/>
                    <a:pt x="314" y="1096"/>
                    <a:pt x="302" y="924"/>
                  </a:cubicBezTo>
                  <a:cubicBezTo>
                    <a:pt x="291" y="759"/>
                    <a:pt x="288" y="590"/>
                    <a:pt x="257" y="418"/>
                  </a:cubicBezTo>
                  <a:cubicBezTo>
                    <a:pt x="254" y="393"/>
                    <a:pt x="242" y="366"/>
                    <a:pt x="237" y="364"/>
                  </a:cubicBezTo>
                  <a:cubicBezTo>
                    <a:pt x="236" y="364"/>
                    <a:pt x="235" y="364"/>
                    <a:pt x="234" y="364"/>
                  </a:cubicBezTo>
                  <a:cubicBezTo>
                    <a:pt x="227" y="364"/>
                    <a:pt x="218" y="374"/>
                    <a:pt x="220" y="392"/>
                  </a:cubicBezTo>
                  <a:cubicBezTo>
                    <a:pt x="223" y="552"/>
                    <a:pt x="226" y="716"/>
                    <a:pt x="231" y="879"/>
                  </a:cubicBezTo>
                  <a:cubicBezTo>
                    <a:pt x="231" y="905"/>
                    <a:pt x="224" y="929"/>
                    <a:pt x="218" y="941"/>
                  </a:cubicBezTo>
                  <a:cubicBezTo>
                    <a:pt x="213" y="949"/>
                    <a:pt x="209" y="954"/>
                    <a:pt x="204" y="954"/>
                  </a:cubicBezTo>
                  <a:cubicBezTo>
                    <a:pt x="192" y="954"/>
                    <a:pt x="181" y="923"/>
                    <a:pt x="174" y="866"/>
                  </a:cubicBezTo>
                  <a:cubicBezTo>
                    <a:pt x="150" y="661"/>
                    <a:pt x="125" y="455"/>
                    <a:pt x="99" y="250"/>
                  </a:cubicBezTo>
                  <a:cubicBezTo>
                    <a:pt x="84" y="128"/>
                    <a:pt x="57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4474515" y="4747500"/>
              <a:ext cx="10051" cy="79006"/>
            </a:xfrm>
            <a:custGeom>
              <a:avLst/>
              <a:gdLst/>
              <a:ahLst/>
              <a:cxnLst/>
              <a:rect l="l" t="t" r="r" b="b"/>
              <a:pathLst>
                <a:path w="186" h="1462" extrusionOk="0">
                  <a:moveTo>
                    <a:pt x="169" y="1"/>
                  </a:moveTo>
                  <a:cubicBezTo>
                    <a:pt x="165" y="1"/>
                    <a:pt x="153" y="25"/>
                    <a:pt x="148" y="45"/>
                  </a:cubicBezTo>
                  <a:cubicBezTo>
                    <a:pt x="135" y="109"/>
                    <a:pt x="122" y="178"/>
                    <a:pt x="116" y="213"/>
                  </a:cubicBezTo>
                  <a:cubicBezTo>
                    <a:pt x="41" y="644"/>
                    <a:pt x="38" y="996"/>
                    <a:pt x="5" y="1358"/>
                  </a:cubicBezTo>
                  <a:cubicBezTo>
                    <a:pt x="0" y="1421"/>
                    <a:pt x="2" y="1462"/>
                    <a:pt x="13" y="1462"/>
                  </a:cubicBezTo>
                  <a:cubicBezTo>
                    <a:pt x="17" y="1462"/>
                    <a:pt x="21" y="1458"/>
                    <a:pt x="27" y="1449"/>
                  </a:cubicBezTo>
                  <a:cubicBezTo>
                    <a:pt x="44" y="1425"/>
                    <a:pt x="69" y="1379"/>
                    <a:pt x="80" y="1327"/>
                  </a:cubicBezTo>
                  <a:cubicBezTo>
                    <a:pt x="104" y="1230"/>
                    <a:pt x="124" y="1118"/>
                    <a:pt x="134" y="1019"/>
                  </a:cubicBezTo>
                  <a:cubicBezTo>
                    <a:pt x="166" y="673"/>
                    <a:pt x="186" y="343"/>
                    <a:pt x="186" y="41"/>
                  </a:cubicBezTo>
                  <a:cubicBezTo>
                    <a:pt x="186" y="17"/>
                    <a:pt x="176" y="4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4467220" y="4846123"/>
              <a:ext cx="1027" cy="865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7" y="1"/>
                  </a:moveTo>
                  <a:lnTo>
                    <a:pt x="1" y="7"/>
                  </a:lnTo>
                  <a:lnTo>
                    <a:pt x="17" y="7"/>
                  </a:lnTo>
                  <a:lnTo>
                    <a:pt x="17" y="15"/>
                  </a:lnTo>
                  <a:lnTo>
                    <a:pt x="19" y="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461978" y="4846934"/>
              <a:ext cx="7674" cy="56202"/>
            </a:xfrm>
            <a:custGeom>
              <a:avLst/>
              <a:gdLst/>
              <a:ahLst/>
              <a:cxnLst/>
              <a:rect l="l" t="t" r="r" b="b"/>
              <a:pathLst>
                <a:path w="142" h="1040" extrusionOk="0">
                  <a:moveTo>
                    <a:pt x="114" y="0"/>
                  </a:moveTo>
                  <a:cubicBezTo>
                    <a:pt x="75" y="205"/>
                    <a:pt x="43" y="405"/>
                    <a:pt x="33" y="591"/>
                  </a:cubicBezTo>
                  <a:cubicBezTo>
                    <a:pt x="23" y="710"/>
                    <a:pt x="13" y="837"/>
                    <a:pt x="5" y="957"/>
                  </a:cubicBezTo>
                  <a:cubicBezTo>
                    <a:pt x="1" y="1012"/>
                    <a:pt x="3" y="1040"/>
                    <a:pt x="11" y="1040"/>
                  </a:cubicBezTo>
                  <a:cubicBezTo>
                    <a:pt x="15" y="1040"/>
                    <a:pt x="19" y="1035"/>
                    <a:pt x="25" y="1025"/>
                  </a:cubicBezTo>
                  <a:cubicBezTo>
                    <a:pt x="47" y="981"/>
                    <a:pt x="65" y="919"/>
                    <a:pt x="78" y="843"/>
                  </a:cubicBezTo>
                  <a:cubicBezTo>
                    <a:pt x="142" y="487"/>
                    <a:pt x="124" y="242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466247" y="4846502"/>
              <a:ext cx="1027" cy="378"/>
            </a:xfrm>
            <a:custGeom>
              <a:avLst/>
              <a:gdLst/>
              <a:ahLst/>
              <a:cxnLst/>
              <a:rect l="l" t="t" r="r" b="b"/>
              <a:pathLst>
                <a:path w="19" h="7" extrusionOk="0">
                  <a:moveTo>
                    <a:pt x="16" y="0"/>
                  </a:moveTo>
                  <a:cubicBezTo>
                    <a:pt x="11" y="2"/>
                    <a:pt x="7" y="4"/>
                    <a:pt x="2" y="6"/>
                  </a:cubicBezTo>
                  <a:lnTo>
                    <a:pt x="2" y="6"/>
                  </a:lnTo>
                  <a:lnTo>
                    <a:pt x="19" y="0"/>
                  </a:lnTo>
                  <a:close/>
                  <a:moveTo>
                    <a:pt x="2" y="6"/>
                  </a:moveTo>
                  <a:lnTo>
                    <a:pt x="1" y="7"/>
                  </a:lnTo>
                  <a:cubicBezTo>
                    <a:pt x="1" y="7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577083" y="4207641"/>
              <a:ext cx="648" cy="3296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" y="0"/>
                  </a:moveTo>
                  <a:lnTo>
                    <a:pt x="4" y="60"/>
                  </a:lnTo>
                  <a:lnTo>
                    <a:pt x="12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033441" y="5414516"/>
              <a:ext cx="6539" cy="7295"/>
            </a:xfrm>
            <a:custGeom>
              <a:avLst/>
              <a:gdLst/>
              <a:ahLst/>
              <a:cxnLst/>
              <a:rect l="l" t="t" r="r" b="b"/>
              <a:pathLst>
                <a:path w="121" h="135" extrusionOk="0">
                  <a:moveTo>
                    <a:pt x="120" y="1"/>
                  </a:moveTo>
                  <a:lnTo>
                    <a:pt x="120" y="1"/>
                  </a:lnTo>
                  <a:cubicBezTo>
                    <a:pt x="86" y="33"/>
                    <a:pt x="51" y="66"/>
                    <a:pt x="16" y="100"/>
                  </a:cubicBezTo>
                  <a:cubicBezTo>
                    <a:pt x="10" y="107"/>
                    <a:pt x="7" y="123"/>
                    <a:pt x="0" y="134"/>
                  </a:cubicBezTo>
                  <a:cubicBezTo>
                    <a:pt x="36" y="102"/>
                    <a:pt x="72" y="69"/>
                    <a:pt x="106" y="35"/>
                  </a:cubicBezTo>
                  <a:cubicBezTo>
                    <a:pt x="112" y="27"/>
                    <a:pt x="116" y="12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680462" y="3466213"/>
              <a:ext cx="29614" cy="38693"/>
            </a:xfrm>
            <a:custGeom>
              <a:avLst/>
              <a:gdLst/>
              <a:ahLst/>
              <a:cxnLst/>
              <a:rect l="l" t="t" r="r" b="b"/>
              <a:pathLst>
                <a:path w="548" h="716" extrusionOk="0">
                  <a:moveTo>
                    <a:pt x="520" y="1"/>
                  </a:moveTo>
                  <a:cubicBezTo>
                    <a:pt x="493" y="1"/>
                    <a:pt x="440" y="28"/>
                    <a:pt x="410" y="60"/>
                  </a:cubicBezTo>
                  <a:cubicBezTo>
                    <a:pt x="330" y="148"/>
                    <a:pt x="267" y="244"/>
                    <a:pt x="197" y="336"/>
                  </a:cubicBezTo>
                  <a:cubicBezTo>
                    <a:pt x="130" y="427"/>
                    <a:pt x="83" y="529"/>
                    <a:pt x="28" y="625"/>
                  </a:cubicBezTo>
                  <a:cubicBezTo>
                    <a:pt x="2" y="671"/>
                    <a:pt x="0" y="693"/>
                    <a:pt x="10" y="710"/>
                  </a:cubicBezTo>
                  <a:cubicBezTo>
                    <a:pt x="13" y="714"/>
                    <a:pt x="16" y="716"/>
                    <a:pt x="21" y="716"/>
                  </a:cubicBezTo>
                  <a:cubicBezTo>
                    <a:pt x="32" y="716"/>
                    <a:pt x="49" y="701"/>
                    <a:pt x="75" y="667"/>
                  </a:cubicBezTo>
                  <a:cubicBezTo>
                    <a:pt x="143" y="578"/>
                    <a:pt x="200" y="482"/>
                    <a:pt x="272" y="398"/>
                  </a:cubicBezTo>
                  <a:cubicBezTo>
                    <a:pt x="306" y="339"/>
                    <a:pt x="349" y="286"/>
                    <a:pt x="392" y="232"/>
                  </a:cubicBezTo>
                  <a:lnTo>
                    <a:pt x="455" y="153"/>
                  </a:lnTo>
                  <a:cubicBezTo>
                    <a:pt x="476" y="127"/>
                    <a:pt x="497" y="101"/>
                    <a:pt x="515" y="71"/>
                  </a:cubicBezTo>
                  <a:cubicBezTo>
                    <a:pt x="544" y="28"/>
                    <a:pt x="548" y="6"/>
                    <a:pt x="528" y="2"/>
                  </a:cubicBezTo>
                  <a:cubicBezTo>
                    <a:pt x="526" y="1"/>
                    <a:pt x="523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636689" y="3492746"/>
              <a:ext cx="59768" cy="144557"/>
            </a:xfrm>
            <a:custGeom>
              <a:avLst/>
              <a:gdLst/>
              <a:ahLst/>
              <a:cxnLst/>
              <a:rect l="l" t="t" r="r" b="b"/>
              <a:pathLst>
                <a:path w="1106" h="2675" extrusionOk="0">
                  <a:moveTo>
                    <a:pt x="1100" y="1"/>
                  </a:moveTo>
                  <a:cubicBezTo>
                    <a:pt x="1100" y="1"/>
                    <a:pt x="1100" y="1"/>
                    <a:pt x="1099" y="1"/>
                  </a:cubicBezTo>
                  <a:cubicBezTo>
                    <a:pt x="1075" y="6"/>
                    <a:pt x="1046" y="35"/>
                    <a:pt x="1025" y="76"/>
                  </a:cubicBezTo>
                  <a:cubicBezTo>
                    <a:pt x="1007" y="113"/>
                    <a:pt x="991" y="149"/>
                    <a:pt x="978" y="184"/>
                  </a:cubicBezTo>
                  <a:cubicBezTo>
                    <a:pt x="963" y="223"/>
                    <a:pt x="942" y="257"/>
                    <a:pt x="921" y="298"/>
                  </a:cubicBezTo>
                  <a:cubicBezTo>
                    <a:pt x="900" y="342"/>
                    <a:pt x="875" y="384"/>
                    <a:pt x="849" y="428"/>
                  </a:cubicBezTo>
                  <a:cubicBezTo>
                    <a:pt x="799" y="514"/>
                    <a:pt x="737" y="579"/>
                    <a:pt x="685" y="662"/>
                  </a:cubicBezTo>
                  <a:cubicBezTo>
                    <a:pt x="633" y="736"/>
                    <a:pt x="609" y="840"/>
                    <a:pt x="549" y="922"/>
                  </a:cubicBezTo>
                  <a:cubicBezTo>
                    <a:pt x="482" y="1021"/>
                    <a:pt x="424" y="1129"/>
                    <a:pt x="382" y="1253"/>
                  </a:cubicBezTo>
                  <a:cubicBezTo>
                    <a:pt x="266" y="1641"/>
                    <a:pt x="146" y="2040"/>
                    <a:pt x="23" y="2456"/>
                  </a:cubicBezTo>
                  <a:cubicBezTo>
                    <a:pt x="0" y="2540"/>
                    <a:pt x="7" y="2600"/>
                    <a:pt x="13" y="2652"/>
                  </a:cubicBezTo>
                  <a:cubicBezTo>
                    <a:pt x="15" y="2668"/>
                    <a:pt x="20" y="2675"/>
                    <a:pt x="28" y="2675"/>
                  </a:cubicBezTo>
                  <a:cubicBezTo>
                    <a:pt x="44" y="2675"/>
                    <a:pt x="71" y="2642"/>
                    <a:pt x="86" y="2594"/>
                  </a:cubicBezTo>
                  <a:cubicBezTo>
                    <a:pt x="114" y="2499"/>
                    <a:pt x="147" y="2406"/>
                    <a:pt x="148" y="2406"/>
                  </a:cubicBezTo>
                  <a:lnTo>
                    <a:pt x="148" y="2406"/>
                  </a:lnTo>
                  <a:cubicBezTo>
                    <a:pt x="148" y="2406"/>
                    <a:pt x="148" y="2407"/>
                    <a:pt x="148" y="2409"/>
                  </a:cubicBezTo>
                  <a:cubicBezTo>
                    <a:pt x="203" y="2237"/>
                    <a:pt x="221" y="2185"/>
                    <a:pt x="234" y="2133"/>
                  </a:cubicBezTo>
                  <a:cubicBezTo>
                    <a:pt x="390" y="1595"/>
                    <a:pt x="591" y="1099"/>
                    <a:pt x="784" y="639"/>
                  </a:cubicBezTo>
                  <a:cubicBezTo>
                    <a:pt x="833" y="534"/>
                    <a:pt x="896" y="425"/>
                    <a:pt x="950" y="316"/>
                  </a:cubicBezTo>
                  <a:cubicBezTo>
                    <a:pt x="994" y="238"/>
                    <a:pt x="1039" y="167"/>
                    <a:pt x="1080" y="90"/>
                  </a:cubicBezTo>
                  <a:cubicBezTo>
                    <a:pt x="1090" y="74"/>
                    <a:pt x="1094" y="55"/>
                    <a:pt x="1098" y="40"/>
                  </a:cubicBezTo>
                  <a:cubicBezTo>
                    <a:pt x="1101" y="24"/>
                    <a:pt x="1106" y="1"/>
                    <a:pt x="1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722235" y="3380343"/>
              <a:ext cx="92408" cy="71387"/>
            </a:xfrm>
            <a:custGeom>
              <a:avLst/>
              <a:gdLst/>
              <a:ahLst/>
              <a:cxnLst/>
              <a:rect l="l" t="t" r="r" b="b"/>
              <a:pathLst>
                <a:path w="1710" h="1321" extrusionOk="0">
                  <a:moveTo>
                    <a:pt x="1710" y="1"/>
                  </a:moveTo>
                  <a:cubicBezTo>
                    <a:pt x="1689" y="7"/>
                    <a:pt x="1668" y="14"/>
                    <a:pt x="1648" y="22"/>
                  </a:cubicBezTo>
                  <a:lnTo>
                    <a:pt x="1497" y="81"/>
                  </a:lnTo>
                  <a:lnTo>
                    <a:pt x="1346" y="155"/>
                  </a:lnTo>
                  <a:lnTo>
                    <a:pt x="1346" y="157"/>
                  </a:lnTo>
                  <a:cubicBezTo>
                    <a:pt x="1280" y="188"/>
                    <a:pt x="1242" y="220"/>
                    <a:pt x="1228" y="253"/>
                  </a:cubicBezTo>
                  <a:cubicBezTo>
                    <a:pt x="1208" y="295"/>
                    <a:pt x="1158" y="350"/>
                    <a:pt x="1075" y="397"/>
                  </a:cubicBezTo>
                  <a:cubicBezTo>
                    <a:pt x="997" y="443"/>
                    <a:pt x="918" y="491"/>
                    <a:pt x="843" y="537"/>
                  </a:cubicBezTo>
                  <a:cubicBezTo>
                    <a:pt x="733" y="599"/>
                    <a:pt x="620" y="660"/>
                    <a:pt x="521" y="743"/>
                  </a:cubicBezTo>
                  <a:lnTo>
                    <a:pt x="369" y="862"/>
                  </a:lnTo>
                  <a:cubicBezTo>
                    <a:pt x="318" y="901"/>
                    <a:pt x="273" y="949"/>
                    <a:pt x="224" y="991"/>
                  </a:cubicBezTo>
                  <a:cubicBezTo>
                    <a:pt x="156" y="1055"/>
                    <a:pt x="86" y="1118"/>
                    <a:pt x="36" y="1191"/>
                  </a:cubicBezTo>
                  <a:cubicBezTo>
                    <a:pt x="13" y="1220"/>
                    <a:pt x="0" y="1259"/>
                    <a:pt x="5" y="1272"/>
                  </a:cubicBezTo>
                  <a:cubicBezTo>
                    <a:pt x="15" y="1295"/>
                    <a:pt x="39" y="1305"/>
                    <a:pt x="60" y="1318"/>
                  </a:cubicBezTo>
                  <a:cubicBezTo>
                    <a:pt x="63" y="1319"/>
                    <a:pt x="67" y="1320"/>
                    <a:pt x="71" y="1320"/>
                  </a:cubicBezTo>
                  <a:cubicBezTo>
                    <a:pt x="101" y="1320"/>
                    <a:pt x="152" y="1280"/>
                    <a:pt x="182" y="1232"/>
                  </a:cubicBezTo>
                  <a:cubicBezTo>
                    <a:pt x="213" y="1186"/>
                    <a:pt x="245" y="1139"/>
                    <a:pt x="270" y="1097"/>
                  </a:cubicBezTo>
                  <a:cubicBezTo>
                    <a:pt x="304" y="1037"/>
                    <a:pt x="348" y="969"/>
                    <a:pt x="426" y="909"/>
                  </a:cubicBezTo>
                  <a:cubicBezTo>
                    <a:pt x="517" y="839"/>
                    <a:pt x="609" y="769"/>
                    <a:pt x="669" y="724"/>
                  </a:cubicBezTo>
                  <a:cubicBezTo>
                    <a:pt x="744" y="681"/>
                    <a:pt x="814" y="639"/>
                    <a:pt x="879" y="595"/>
                  </a:cubicBezTo>
                  <a:cubicBezTo>
                    <a:pt x="911" y="573"/>
                    <a:pt x="944" y="550"/>
                    <a:pt x="974" y="529"/>
                  </a:cubicBezTo>
                  <a:cubicBezTo>
                    <a:pt x="1007" y="509"/>
                    <a:pt x="1038" y="490"/>
                    <a:pt x="1070" y="472"/>
                  </a:cubicBezTo>
                  <a:cubicBezTo>
                    <a:pt x="1132" y="433"/>
                    <a:pt x="1190" y="392"/>
                    <a:pt x="1247" y="350"/>
                  </a:cubicBezTo>
                  <a:cubicBezTo>
                    <a:pt x="1307" y="314"/>
                    <a:pt x="1366" y="280"/>
                    <a:pt x="1424" y="245"/>
                  </a:cubicBezTo>
                  <a:cubicBezTo>
                    <a:pt x="1431" y="241"/>
                    <a:pt x="1431" y="228"/>
                    <a:pt x="1427" y="223"/>
                  </a:cubicBezTo>
                  <a:cubicBezTo>
                    <a:pt x="1395" y="168"/>
                    <a:pt x="1403" y="158"/>
                    <a:pt x="1523" y="95"/>
                  </a:cubicBezTo>
                  <a:cubicBezTo>
                    <a:pt x="1587" y="68"/>
                    <a:pt x="1687" y="58"/>
                    <a:pt x="1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844149" y="3371319"/>
              <a:ext cx="5242" cy="1783"/>
            </a:xfrm>
            <a:custGeom>
              <a:avLst/>
              <a:gdLst/>
              <a:ahLst/>
              <a:cxnLst/>
              <a:rect l="l" t="t" r="r" b="b"/>
              <a:pathLst>
                <a:path w="97" h="33" extrusionOk="0">
                  <a:moveTo>
                    <a:pt x="80" y="0"/>
                  </a:moveTo>
                  <a:cubicBezTo>
                    <a:pt x="67" y="0"/>
                    <a:pt x="48" y="3"/>
                    <a:pt x="38" y="7"/>
                  </a:cubicBezTo>
                  <a:cubicBezTo>
                    <a:pt x="0" y="23"/>
                    <a:pt x="0" y="32"/>
                    <a:pt x="35" y="32"/>
                  </a:cubicBezTo>
                  <a:cubicBezTo>
                    <a:pt x="41" y="32"/>
                    <a:pt x="46" y="32"/>
                    <a:pt x="53" y="32"/>
                  </a:cubicBezTo>
                  <a:cubicBezTo>
                    <a:pt x="64" y="30"/>
                    <a:pt x="82" y="22"/>
                    <a:pt x="97" y="17"/>
                  </a:cubicBezTo>
                  <a:cubicBezTo>
                    <a:pt x="94" y="10"/>
                    <a:pt x="97" y="1"/>
                    <a:pt x="87" y="1"/>
                  </a:cubicBezTo>
                  <a:cubicBezTo>
                    <a:pt x="85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682623" y="3448704"/>
              <a:ext cx="29560" cy="35072"/>
            </a:xfrm>
            <a:custGeom>
              <a:avLst/>
              <a:gdLst/>
              <a:ahLst/>
              <a:cxnLst/>
              <a:rect l="l" t="t" r="r" b="b"/>
              <a:pathLst>
                <a:path w="547" h="649" extrusionOk="0">
                  <a:moveTo>
                    <a:pt x="546" y="1"/>
                  </a:moveTo>
                  <a:cubicBezTo>
                    <a:pt x="498" y="43"/>
                    <a:pt x="454" y="90"/>
                    <a:pt x="410" y="137"/>
                  </a:cubicBezTo>
                  <a:lnTo>
                    <a:pt x="275" y="277"/>
                  </a:lnTo>
                  <a:cubicBezTo>
                    <a:pt x="184" y="369"/>
                    <a:pt x="111" y="478"/>
                    <a:pt x="35" y="582"/>
                  </a:cubicBezTo>
                  <a:cubicBezTo>
                    <a:pt x="6" y="624"/>
                    <a:pt x="1" y="648"/>
                    <a:pt x="10" y="648"/>
                  </a:cubicBezTo>
                  <a:cubicBezTo>
                    <a:pt x="12" y="648"/>
                    <a:pt x="15" y="647"/>
                    <a:pt x="19" y="644"/>
                  </a:cubicBezTo>
                  <a:cubicBezTo>
                    <a:pt x="32" y="634"/>
                    <a:pt x="51" y="619"/>
                    <a:pt x="64" y="603"/>
                  </a:cubicBezTo>
                  <a:cubicBezTo>
                    <a:pt x="154" y="506"/>
                    <a:pt x="220" y="397"/>
                    <a:pt x="305" y="298"/>
                  </a:cubicBezTo>
                  <a:lnTo>
                    <a:pt x="423" y="147"/>
                  </a:lnTo>
                  <a:cubicBezTo>
                    <a:pt x="462" y="97"/>
                    <a:pt x="503" y="46"/>
                    <a:pt x="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14"/>
          <p:cNvGrpSpPr/>
          <p:nvPr/>
        </p:nvGrpSpPr>
        <p:grpSpPr>
          <a:xfrm flipH="1">
            <a:off x="3559506" y="-729692"/>
            <a:ext cx="2142495" cy="1985841"/>
            <a:chOff x="6256995" y="351334"/>
            <a:chExt cx="2000089" cy="1853847"/>
          </a:xfrm>
        </p:grpSpPr>
        <p:sp>
          <p:nvSpPr>
            <p:cNvPr id="566" name="Google Shape;566;p14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4"/>
          <p:cNvSpPr/>
          <p:nvPr/>
        </p:nvSpPr>
        <p:spPr>
          <a:xfrm>
            <a:off x="-475807" y="-421288"/>
            <a:ext cx="971750" cy="2236300"/>
          </a:xfrm>
          <a:custGeom>
            <a:avLst/>
            <a:gdLst/>
            <a:ahLst/>
            <a:cxnLst/>
            <a:rect l="l" t="t" r="r" b="b"/>
            <a:pathLst>
              <a:path w="38870" h="89452" extrusionOk="0">
                <a:moveTo>
                  <a:pt x="9927" y="971"/>
                </a:moveTo>
                <a:cubicBezTo>
                  <a:pt x="13378" y="-2391"/>
                  <a:pt x="25369" y="3892"/>
                  <a:pt x="28776" y="10263"/>
                </a:cubicBezTo>
                <a:cubicBezTo>
                  <a:pt x="32183" y="16634"/>
                  <a:pt x="28688" y="31191"/>
                  <a:pt x="30369" y="39199"/>
                </a:cubicBezTo>
                <a:cubicBezTo>
                  <a:pt x="32050" y="47207"/>
                  <a:pt x="38908" y="51986"/>
                  <a:pt x="38864" y="58313"/>
                </a:cubicBezTo>
                <a:cubicBezTo>
                  <a:pt x="38820" y="64640"/>
                  <a:pt x="36430" y="72383"/>
                  <a:pt x="30103" y="77161"/>
                </a:cubicBezTo>
                <a:cubicBezTo>
                  <a:pt x="23776" y="81940"/>
                  <a:pt x="4573" y="94771"/>
                  <a:pt x="901" y="86984"/>
                </a:cubicBezTo>
                <a:cubicBezTo>
                  <a:pt x="-2771" y="79197"/>
                  <a:pt x="6565" y="44774"/>
                  <a:pt x="8069" y="30438"/>
                </a:cubicBezTo>
                <a:cubicBezTo>
                  <a:pt x="9573" y="16103"/>
                  <a:pt x="6476" y="4334"/>
                  <a:pt x="9927" y="9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79" name="Google Shape;579;p14"/>
          <p:cNvGrpSpPr/>
          <p:nvPr/>
        </p:nvGrpSpPr>
        <p:grpSpPr>
          <a:xfrm>
            <a:off x="-108895" y="81090"/>
            <a:ext cx="666540" cy="586203"/>
            <a:chOff x="6617825" y="1935925"/>
            <a:chExt cx="240750" cy="211725"/>
          </a:xfrm>
        </p:grpSpPr>
        <p:sp>
          <p:nvSpPr>
            <p:cNvPr id="580" name="Google Shape;580;p14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" name="Google Shape;589;p14"/>
          <p:cNvSpPr/>
          <p:nvPr/>
        </p:nvSpPr>
        <p:spPr>
          <a:xfrm>
            <a:off x="8424001" y="1510727"/>
            <a:ext cx="3112254" cy="3324449"/>
          </a:xfrm>
          <a:custGeom>
            <a:avLst/>
            <a:gdLst/>
            <a:ahLst/>
            <a:cxnLst/>
            <a:rect l="l" t="t" r="r" b="b"/>
            <a:pathLst>
              <a:path w="29950" h="31992" extrusionOk="0">
                <a:moveTo>
                  <a:pt x="20446" y="0"/>
                </a:moveTo>
                <a:cubicBezTo>
                  <a:pt x="20192" y="0"/>
                  <a:pt x="19937" y="14"/>
                  <a:pt x="19681" y="43"/>
                </a:cubicBezTo>
                <a:cubicBezTo>
                  <a:pt x="17848" y="249"/>
                  <a:pt x="16971" y="220"/>
                  <a:pt x="15822" y="1662"/>
                </a:cubicBezTo>
                <a:cubicBezTo>
                  <a:pt x="15442" y="4799"/>
                  <a:pt x="13578" y="7723"/>
                  <a:pt x="10894" y="9394"/>
                </a:cubicBezTo>
                <a:cubicBezTo>
                  <a:pt x="9087" y="10519"/>
                  <a:pt x="6966" y="11086"/>
                  <a:pt x="5206" y="12284"/>
                </a:cubicBezTo>
                <a:cubicBezTo>
                  <a:pt x="1356" y="14901"/>
                  <a:pt x="1" y="20435"/>
                  <a:pt x="1816" y="24721"/>
                </a:cubicBezTo>
                <a:cubicBezTo>
                  <a:pt x="3631" y="29008"/>
                  <a:pt x="8215" y="31830"/>
                  <a:pt x="12867" y="31984"/>
                </a:cubicBezTo>
                <a:cubicBezTo>
                  <a:pt x="13013" y="31989"/>
                  <a:pt x="13159" y="31991"/>
                  <a:pt x="13305" y="31991"/>
                </a:cubicBezTo>
                <a:cubicBezTo>
                  <a:pt x="17806" y="31991"/>
                  <a:pt x="22179" y="29708"/>
                  <a:pt x="25095" y="26270"/>
                </a:cubicBezTo>
                <a:cubicBezTo>
                  <a:pt x="28107" y="22721"/>
                  <a:pt x="29635" y="18053"/>
                  <a:pt x="29821" y="13401"/>
                </a:cubicBezTo>
                <a:cubicBezTo>
                  <a:pt x="29950" y="10223"/>
                  <a:pt x="29441" y="6919"/>
                  <a:pt x="27707" y="4251"/>
                </a:cubicBezTo>
                <a:cubicBezTo>
                  <a:pt x="26113" y="1801"/>
                  <a:pt x="23338" y="0"/>
                  <a:pt x="20446" y="0"/>
                </a:cubicBezTo>
                <a:close/>
              </a:path>
            </a:pathLst>
          </a:custGeom>
          <a:solidFill>
            <a:srgbClr val="CB2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 txBox="1">
            <a:spLocks noGrp="1"/>
          </p:cNvSpPr>
          <p:nvPr>
            <p:ph type="title"/>
          </p:nvPr>
        </p:nvSpPr>
        <p:spPr>
          <a:xfrm>
            <a:off x="1655125" y="1510725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1" name="Google Shape;591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23350"/>
            <a:ext cx="843300" cy="83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2" name="Google Shape;592;p14"/>
          <p:cNvSpPr txBox="1">
            <a:spLocks noGrp="1"/>
          </p:cNvSpPr>
          <p:nvPr>
            <p:ph type="subTitle" idx="1"/>
          </p:nvPr>
        </p:nvSpPr>
        <p:spPr>
          <a:xfrm>
            <a:off x="1655125" y="1962225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4"/>
          <p:cNvSpPr txBox="1">
            <a:spLocks noGrp="1"/>
          </p:cNvSpPr>
          <p:nvPr>
            <p:ph type="title" idx="3"/>
          </p:nvPr>
        </p:nvSpPr>
        <p:spPr>
          <a:xfrm>
            <a:off x="5522700" y="1510725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title" idx="4" hasCustomPrompt="1"/>
          </p:nvPr>
        </p:nvSpPr>
        <p:spPr>
          <a:xfrm>
            <a:off x="4571999" y="1623350"/>
            <a:ext cx="843300" cy="83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4"/>
          <p:cNvSpPr txBox="1">
            <a:spLocks noGrp="1"/>
          </p:cNvSpPr>
          <p:nvPr>
            <p:ph type="subTitle" idx="5"/>
          </p:nvPr>
        </p:nvSpPr>
        <p:spPr>
          <a:xfrm>
            <a:off x="5522700" y="1962225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6"/>
          </p:nvPr>
        </p:nvSpPr>
        <p:spPr>
          <a:xfrm>
            <a:off x="1655134" y="2975650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088525"/>
            <a:ext cx="843300" cy="83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8" name="Google Shape;598;p14"/>
          <p:cNvSpPr txBox="1">
            <a:spLocks noGrp="1"/>
          </p:cNvSpPr>
          <p:nvPr>
            <p:ph type="subTitle" idx="8"/>
          </p:nvPr>
        </p:nvSpPr>
        <p:spPr>
          <a:xfrm>
            <a:off x="1655134" y="3427150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title" idx="9"/>
          </p:nvPr>
        </p:nvSpPr>
        <p:spPr>
          <a:xfrm>
            <a:off x="5522700" y="2975650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0" name="Google Shape;600;p14"/>
          <p:cNvSpPr txBox="1">
            <a:spLocks noGrp="1"/>
          </p:cNvSpPr>
          <p:nvPr>
            <p:ph type="title" idx="13" hasCustomPrompt="1"/>
          </p:nvPr>
        </p:nvSpPr>
        <p:spPr>
          <a:xfrm>
            <a:off x="4571999" y="3088525"/>
            <a:ext cx="843300" cy="83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1" name="Google Shape;601;p14"/>
          <p:cNvSpPr txBox="1">
            <a:spLocks noGrp="1"/>
          </p:cNvSpPr>
          <p:nvPr>
            <p:ph type="subTitle" idx="14"/>
          </p:nvPr>
        </p:nvSpPr>
        <p:spPr>
          <a:xfrm>
            <a:off x="5522700" y="3427150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4"/>
          <p:cNvSpPr txBox="1">
            <a:spLocks noGrp="1"/>
          </p:cNvSpPr>
          <p:nvPr>
            <p:ph type="title" idx="15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5"/>
          <p:cNvPicPr preferRelativeResize="0"/>
          <p:nvPr/>
        </p:nvPicPr>
        <p:blipFill rotWithShape="1">
          <a:blip r:embed="rId2">
            <a:alphaModFix/>
          </a:blip>
          <a:srcRect l="8921" t="-2218" r="20496" b="59146"/>
          <a:stretch/>
        </p:blipFill>
        <p:spPr>
          <a:xfrm>
            <a:off x="2100050" y="2944100"/>
            <a:ext cx="5447200" cy="2215400"/>
          </a:xfrm>
          <a:prstGeom prst="flowChartOnlineStorage">
            <a:avLst/>
          </a:prstGeom>
          <a:noFill/>
          <a:ln>
            <a:noFill/>
          </a:ln>
        </p:spPr>
      </p:pic>
      <p:grpSp>
        <p:nvGrpSpPr>
          <p:cNvPr id="605" name="Google Shape;605;p15"/>
          <p:cNvGrpSpPr/>
          <p:nvPr/>
        </p:nvGrpSpPr>
        <p:grpSpPr>
          <a:xfrm>
            <a:off x="-347009" y="-667970"/>
            <a:ext cx="2606516" cy="2415934"/>
            <a:chOff x="6256995" y="351334"/>
            <a:chExt cx="2000089" cy="1853847"/>
          </a:xfrm>
        </p:grpSpPr>
        <p:sp>
          <p:nvSpPr>
            <p:cNvPr id="606" name="Google Shape;606;p15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8" name="Google Shape;618;p15"/>
          <p:cNvPicPr preferRelativeResize="0"/>
          <p:nvPr/>
        </p:nvPicPr>
        <p:blipFill rotWithShape="1">
          <a:blip r:embed="rId3">
            <a:alphaModFix/>
          </a:blip>
          <a:srcRect l="824" t="20460" r="85787" b="16292"/>
          <a:stretch/>
        </p:blipFill>
        <p:spPr>
          <a:xfrm rot="-5400000">
            <a:off x="4288289" y="-1013486"/>
            <a:ext cx="943273" cy="297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9" name="Google Shape;619;p15"/>
          <p:cNvGrpSpPr/>
          <p:nvPr/>
        </p:nvGrpSpPr>
        <p:grpSpPr>
          <a:xfrm rot="2527333">
            <a:off x="277969" y="3634267"/>
            <a:ext cx="1612316" cy="1449794"/>
            <a:chOff x="5768600" y="2794975"/>
            <a:chExt cx="1612350" cy="1449825"/>
          </a:xfrm>
        </p:grpSpPr>
        <p:sp>
          <p:nvSpPr>
            <p:cNvPr id="620" name="Google Shape;620;p15"/>
            <p:cNvSpPr/>
            <p:nvPr/>
          </p:nvSpPr>
          <p:spPr>
            <a:xfrm>
              <a:off x="6316550" y="3254275"/>
              <a:ext cx="831175" cy="747775"/>
            </a:xfrm>
            <a:custGeom>
              <a:avLst/>
              <a:gdLst/>
              <a:ahLst/>
              <a:cxnLst/>
              <a:rect l="l" t="t" r="r" b="b"/>
              <a:pathLst>
                <a:path w="33247" h="29911" extrusionOk="0">
                  <a:moveTo>
                    <a:pt x="15854" y="0"/>
                  </a:moveTo>
                  <a:cubicBezTo>
                    <a:pt x="13584" y="0"/>
                    <a:pt x="10991" y="594"/>
                    <a:pt x="8061" y="2091"/>
                  </a:cubicBezTo>
                  <a:cubicBezTo>
                    <a:pt x="1238" y="5576"/>
                    <a:pt x="0" y="10817"/>
                    <a:pt x="553" y="15325"/>
                  </a:cubicBezTo>
                  <a:cubicBezTo>
                    <a:pt x="1150" y="20198"/>
                    <a:pt x="3843" y="24208"/>
                    <a:pt x="3843" y="24208"/>
                  </a:cubicBezTo>
                  <a:cubicBezTo>
                    <a:pt x="3843" y="24208"/>
                    <a:pt x="7183" y="29911"/>
                    <a:pt x="13486" y="29911"/>
                  </a:cubicBezTo>
                  <a:cubicBezTo>
                    <a:pt x="14507" y="29911"/>
                    <a:pt x="15605" y="29761"/>
                    <a:pt x="16780" y="29414"/>
                  </a:cubicBezTo>
                  <a:cubicBezTo>
                    <a:pt x="18288" y="28969"/>
                    <a:pt x="19920" y="28196"/>
                    <a:pt x="21680" y="26996"/>
                  </a:cubicBezTo>
                  <a:cubicBezTo>
                    <a:pt x="33247" y="19083"/>
                    <a:pt x="28529" y="8771"/>
                    <a:pt x="28529" y="8771"/>
                  </a:cubicBezTo>
                  <a:cubicBezTo>
                    <a:pt x="28529" y="8771"/>
                    <a:pt x="24577" y="0"/>
                    <a:pt x="15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330350" y="3621750"/>
              <a:ext cx="405700" cy="380300"/>
            </a:xfrm>
            <a:custGeom>
              <a:avLst/>
              <a:gdLst/>
              <a:ahLst/>
              <a:cxnLst/>
              <a:rect l="l" t="t" r="r" b="b"/>
              <a:pathLst>
                <a:path w="16228" h="15212" extrusionOk="0">
                  <a:moveTo>
                    <a:pt x="4251" y="0"/>
                  </a:moveTo>
                  <a:cubicBezTo>
                    <a:pt x="3681" y="0"/>
                    <a:pt x="1988" y="54"/>
                    <a:pt x="1" y="626"/>
                  </a:cubicBezTo>
                  <a:cubicBezTo>
                    <a:pt x="598" y="5499"/>
                    <a:pt x="3289" y="9509"/>
                    <a:pt x="3289" y="9509"/>
                  </a:cubicBezTo>
                  <a:cubicBezTo>
                    <a:pt x="3289" y="9509"/>
                    <a:pt x="6630" y="15212"/>
                    <a:pt x="12934" y="15212"/>
                  </a:cubicBezTo>
                  <a:cubicBezTo>
                    <a:pt x="13955" y="15212"/>
                    <a:pt x="15053" y="15062"/>
                    <a:pt x="16228" y="14715"/>
                  </a:cubicBezTo>
                  <a:cubicBezTo>
                    <a:pt x="16218" y="14035"/>
                    <a:pt x="16163" y="13317"/>
                    <a:pt x="16060" y="12552"/>
                  </a:cubicBezTo>
                  <a:cubicBezTo>
                    <a:pt x="14408" y="361"/>
                    <a:pt x="4456" y="3"/>
                    <a:pt x="4456" y="3"/>
                  </a:cubicBezTo>
                  <a:cubicBezTo>
                    <a:pt x="4456" y="3"/>
                    <a:pt x="4384" y="0"/>
                    <a:pt x="4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6739025" y="3309875"/>
              <a:ext cx="78600" cy="57175"/>
            </a:xfrm>
            <a:custGeom>
              <a:avLst/>
              <a:gdLst/>
              <a:ahLst/>
              <a:cxnLst/>
              <a:rect l="l" t="t" r="r" b="b"/>
              <a:pathLst>
                <a:path w="3144" h="2287" extrusionOk="0">
                  <a:moveTo>
                    <a:pt x="1122" y="0"/>
                  </a:moveTo>
                  <a:cubicBezTo>
                    <a:pt x="868" y="0"/>
                    <a:pt x="615" y="72"/>
                    <a:pt x="401" y="209"/>
                  </a:cubicBezTo>
                  <a:cubicBezTo>
                    <a:pt x="223" y="324"/>
                    <a:pt x="68" y="492"/>
                    <a:pt x="33" y="699"/>
                  </a:cubicBezTo>
                  <a:cubicBezTo>
                    <a:pt x="1" y="879"/>
                    <a:pt x="63" y="1062"/>
                    <a:pt x="148" y="1224"/>
                  </a:cubicBezTo>
                  <a:cubicBezTo>
                    <a:pt x="412" y="1729"/>
                    <a:pt x="1216" y="2286"/>
                    <a:pt x="1905" y="2286"/>
                  </a:cubicBezTo>
                  <a:cubicBezTo>
                    <a:pt x="1995" y="2286"/>
                    <a:pt x="2082" y="2277"/>
                    <a:pt x="2166" y="2257"/>
                  </a:cubicBezTo>
                  <a:cubicBezTo>
                    <a:pt x="2309" y="2222"/>
                    <a:pt x="2441" y="2159"/>
                    <a:pt x="2556" y="2057"/>
                  </a:cubicBezTo>
                  <a:cubicBezTo>
                    <a:pt x="3144" y="1542"/>
                    <a:pt x="2586" y="742"/>
                    <a:pt x="2121" y="389"/>
                  </a:cubicBezTo>
                  <a:cubicBezTo>
                    <a:pt x="1904" y="227"/>
                    <a:pt x="1664" y="87"/>
                    <a:pt x="1399" y="29"/>
                  </a:cubicBezTo>
                  <a:cubicBezTo>
                    <a:pt x="1308" y="10"/>
                    <a:pt x="1215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6743350" y="3592900"/>
              <a:ext cx="36575" cy="28000"/>
            </a:xfrm>
            <a:custGeom>
              <a:avLst/>
              <a:gdLst/>
              <a:ahLst/>
              <a:cxnLst/>
              <a:rect l="l" t="t" r="r" b="b"/>
              <a:pathLst>
                <a:path w="1463" h="1120" extrusionOk="0">
                  <a:moveTo>
                    <a:pt x="687" y="1"/>
                  </a:moveTo>
                  <a:cubicBezTo>
                    <a:pt x="428" y="1"/>
                    <a:pt x="169" y="172"/>
                    <a:pt x="65" y="435"/>
                  </a:cubicBezTo>
                  <a:cubicBezTo>
                    <a:pt x="20" y="545"/>
                    <a:pt x="0" y="667"/>
                    <a:pt x="35" y="780"/>
                  </a:cubicBezTo>
                  <a:cubicBezTo>
                    <a:pt x="83" y="920"/>
                    <a:pt x="215" y="1017"/>
                    <a:pt x="355" y="1075"/>
                  </a:cubicBezTo>
                  <a:cubicBezTo>
                    <a:pt x="432" y="1105"/>
                    <a:pt x="514" y="1119"/>
                    <a:pt x="595" y="1119"/>
                  </a:cubicBezTo>
                  <a:cubicBezTo>
                    <a:pt x="1027" y="1119"/>
                    <a:pt x="1462" y="726"/>
                    <a:pt x="1181" y="285"/>
                  </a:cubicBezTo>
                  <a:cubicBezTo>
                    <a:pt x="1052" y="86"/>
                    <a:pt x="870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6732400" y="3482350"/>
              <a:ext cx="36425" cy="27550"/>
            </a:xfrm>
            <a:custGeom>
              <a:avLst/>
              <a:gdLst/>
              <a:ahLst/>
              <a:cxnLst/>
              <a:rect l="l" t="t" r="r" b="b"/>
              <a:pathLst>
                <a:path w="1457" h="1102" extrusionOk="0">
                  <a:moveTo>
                    <a:pt x="541" y="0"/>
                  </a:moveTo>
                  <a:cubicBezTo>
                    <a:pt x="382" y="0"/>
                    <a:pt x="232" y="63"/>
                    <a:pt x="131" y="216"/>
                  </a:cubicBezTo>
                  <a:cubicBezTo>
                    <a:pt x="1" y="411"/>
                    <a:pt x="21" y="686"/>
                    <a:pt x="163" y="871"/>
                  </a:cubicBezTo>
                  <a:cubicBezTo>
                    <a:pt x="288" y="1032"/>
                    <a:pt x="479" y="1102"/>
                    <a:pt x="669" y="1102"/>
                  </a:cubicBezTo>
                  <a:cubicBezTo>
                    <a:pt x="1068" y="1102"/>
                    <a:pt x="1457" y="793"/>
                    <a:pt x="1191" y="366"/>
                  </a:cubicBezTo>
                  <a:cubicBezTo>
                    <a:pt x="1061" y="157"/>
                    <a:pt x="791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6795800" y="3423300"/>
              <a:ext cx="34275" cy="27225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620" y="0"/>
                  </a:moveTo>
                  <a:cubicBezTo>
                    <a:pt x="362" y="0"/>
                    <a:pt x="112" y="212"/>
                    <a:pt x="40" y="488"/>
                  </a:cubicBezTo>
                  <a:cubicBezTo>
                    <a:pt x="5" y="615"/>
                    <a:pt x="0" y="758"/>
                    <a:pt x="70" y="865"/>
                  </a:cubicBezTo>
                  <a:cubicBezTo>
                    <a:pt x="130" y="960"/>
                    <a:pt x="235" y="1013"/>
                    <a:pt x="340" y="1050"/>
                  </a:cubicBezTo>
                  <a:cubicBezTo>
                    <a:pt x="414" y="1077"/>
                    <a:pt x="488" y="1089"/>
                    <a:pt x="559" y="1089"/>
                  </a:cubicBezTo>
                  <a:cubicBezTo>
                    <a:pt x="1016" y="1089"/>
                    <a:pt x="1371" y="592"/>
                    <a:pt x="988" y="173"/>
                  </a:cubicBezTo>
                  <a:cubicBezTo>
                    <a:pt x="877" y="52"/>
                    <a:pt x="74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6862600" y="3408225"/>
              <a:ext cx="32475" cy="27625"/>
            </a:xfrm>
            <a:custGeom>
              <a:avLst/>
              <a:gdLst/>
              <a:ahLst/>
              <a:cxnLst/>
              <a:rect l="l" t="t" r="r" b="b"/>
              <a:pathLst>
                <a:path w="1299" h="1105" extrusionOk="0">
                  <a:moveTo>
                    <a:pt x="524" y="0"/>
                  </a:moveTo>
                  <a:cubicBezTo>
                    <a:pt x="275" y="0"/>
                    <a:pt x="57" y="135"/>
                    <a:pt x="26" y="446"/>
                  </a:cubicBezTo>
                  <a:cubicBezTo>
                    <a:pt x="1" y="711"/>
                    <a:pt x="188" y="973"/>
                    <a:pt x="439" y="1066"/>
                  </a:cubicBezTo>
                  <a:cubicBezTo>
                    <a:pt x="509" y="1092"/>
                    <a:pt x="583" y="1105"/>
                    <a:pt x="657" y="1105"/>
                  </a:cubicBezTo>
                  <a:cubicBezTo>
                    <a:pt x="756" y="1105"/>
                    <a:pt x="853" y="1082"/>
                    <a:pt x="939" y="1033"/>
                  </a:cubicBezTo>
                  <a:cubicBezTo>
                    <a:pt x="1299" y="823"/>
                    <a:pt x="1219" y="238"/>
                    <a:pt x="859" y="76"/>
                  </a:cubicBezTo>
                  <a:cubicBezTo>
                    <a:pt x="750" y="27"/>
                    <a:pt x="63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6842800" y="3462725"/>
              <a:ext cx="37925" cy="27975"/>
            </a:xfrm>
            <a:custGeom>
              <a:avLst/>
              <a:gdLst/>
              <a:ahLst/>
              <a:cxnLst/>
              <a:rect l="l" t="t" r="r" b="b"/>
              <a:pathLst>
                <a:path w="1517" h="1119" extrusionOk="0">
                  <a:moveTo>
                    <a:pt x="585" y="1"/>
                  </a:moveTo>
                  <a:cubicBezTo>
                    <a:pt x="269" y="1"/>
                    <a:pt x="29" y="172"/>
                    <a:pt x="13" y="523"/>
                  </a:cubicBezTo>
                  <a:cubicBezTo>
                    <a:pt x="0" y="826"/>
                    <a:pt x="268" y="1111"/>
                    <a:pt x="568" y="1119"/>
                  </a:cubicBezTo>
                  <a:cubicBezTo>
                    <a:pt x="573" y="1119"/>
                    <a:pt x="578" y="1119"/>
                    <a:pt x="583" y="1119"/>
                  </a:cubicBezTo>
                  <a:cubicBezTo>
                    <a:pt x="1281" y="1119"/>
                    <a:pt x="1517" y="65"/>
                    <a:pt x="650" y="3"/>
                  </a:cubicBezTo>
                  <a:cubicBezTo>
                    <a:pt x="628" y="2"/>
                    <a:pt x="60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6918425" y="3481850"/>
              <a:ext cx="37075" cy="27950"/>
            </a:xfrm>
            <a:custGeom>
              <a:avLst/>
              <a:gdLst/>
              <a:ahLst/>
              <a:cxnLst/>
              <a:rect l="l" t="t" r="r" b="b"/>
              <a:pathLst>
                <a:path w="1483" h="1118" extrusionOk="0">
                  <a:moveTo>
                    <a:pt x="763" y="13"/>
                  </a:moveTo>
                  <a:cubicBezTo>
                    <a:pt x="411" y="23"/>
                    <a:pt x="16" y="1"/>
                    <a:pt x="6" y="439"/>
                  </a:cubicBezTo>
                  <a:cubicBezTo>
                    <a:pt x="1" y="736"/>
                    <a:pt x="201" y="1041"/>
                    <a:pt x="491" y="1106"/>
                  </a:cubicBezTo>
                  <a:cubicBezTo>
                    <a:pt x="523" y="1114"/>
                    <a:pt x="555" y="1117"/>
                    <a:pt x="587" y="1117"/>
                  </a:cubicBezTo>
                  <a:cubicBezTo>
                    <a:pt x="1085" y="1117"/>
                    <a:pt x="1483" y="243"/>
                    <a:pt x="958" y="38"/>
                  </a:cubicBezTo>
                  <a:cubicBezTo>
                    <a:pt x="898" y="13"/>
                    <a:pt x="828" y="13"/>
                    <a:pt x="76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6802975" y="3525400"/>
              <a:ext cx="32625" cy="30750"/>
            </a:xfrm>
            <a:custGeom>
              <a:avLst/>
              <a:gdLst/>
              <a:ahLst/>
              <a:cxnLst/>
              <a:rect l="l" t="t" r="r" b="b"/>
              <a:pathLst>
                <a:path w="1305" h="1230" extrusionOk="0">
                  <a:moveTo>
                    <a:pt x="518" y="1"/>
                  </a:moveTo>
                  <a:cubicBezTo>
                    <a:pt x="329" y="1"/>
                    <a:pt x="153" y="110"/>
                    <a:pt x="81" y="317"/>
                  </a:cubicBezTo>
                  <a:cubicBezTo>
                    <a:pt x="1" y="539"/>
                    <a:pt x="76" y="797"/>
                    <a:pt x="218" y="987"/>
                  </a:cubicBezTo>
                  <a:cubicBezTo>
                    <a:pt x="347" y="1159"/>
                    <a:pt x="481" y="1229"/>
                    <a:pt x="603" y="1229"/>
                  </a:cubicBezTo>
                  <a:cubicBezTo>
                    <a:pt x="1021" y="1229"/>
                    <a:pt x="1304" y="405"/>
                    <a:pt x="808" y="89"/>
                  </a:cubicBezTo>
                  <a:cubicBezTo>
                    <a:pt x="716" y="30"/>
                    <a:pt x="615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6857075" y="3591175"/>
              <a:ext cx="35775" cy="26950"/>
            </a:xfrm>
            <a:custGeom>
              <a:avLst/>
              <a:gdLst/>
              <a:ahLst/>
              <a:cxnLst/>
              <a:rect l="l" t="t" r="r" b="b"/>
              <a:pathLst>
                <a:path w="1431" h="1078" extrusionOk="0">
                  <a:moveTo>
                    <a:pt x="704" y="1"/>
                  </a:moveTo>
                  <a:cubicBezTo>
                    <a:pt x="480" y="1"/>
                    <a:pt x="260" y="99"/>
                    <a:pt x="177" y="324"/>
                  </a:cubicBezTo>
                  <a:cubicBezTo>
                    <a:pt x="1" y="805"/>
                    <a:pt x="317" y="1077"/>
                    <a:pt x="665" y="1077"/>
                  </a:cubicBezTo>
                  <a:cubicBezTo>
                    <a:pt x="915" y="1077"/>
                    <a:pt x="1181" y="936"/>
                    <a:pt x="1292" y="631"/>
                  </a:cubicBezTo>
                  <a:cubicBezTo>
                    <a:pt x="1430" y="248"/>
                    <a:pt x="1060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6661900" y="2832475"/>
              <a:ext cx="370450" cy="364450"/>
            </a:xfrm>
            <a:custGeom>
              <a:avLst/>
              <a:gdLst/>
              <a:ahLst/>
              <a:cxnLst/>
              <a:rect l="l" t="t" r="r" b="b"/>
              <a:pathLst>
                <a:path w="14818" h="14578" extrusionOk="0">
                  <a:moveTo>
                    <a:pt x="6024" y="0"/>
                  </a:moveTo>
                  <a:lnTo>
                    <a:pt x="6024" y="0"/>
                  </a:lnTo>
                  <a:cubicBezTo>
                    <a:pt x="0" y="6616"/>
                    <a:pt x="5839" y="14577"/>
                    <a:pt x="5839" y="14577"/>
                  </a:cubicBezTo>
                  <a:cubicBezTo>
                    <a:pt x="14817" y="4809"/>
                    <a:pt x="6024" y="1"/>
                    <a:pt x="6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6916550" y="2794975"/>
              <a:ext cx="284675" cy="300300"/>
            </a:xfrm>
            <a:custGeom>
              <a:avLst/>
              <a:gdLst/>
              <a:ahLst/>
              <a:cxnLst/>
              <a:rect l="l" t="t" r="r" b="b"/>
              <a:pathLst>
                <a:path w="11387" h="12012" extrusionOk="0">
                  <a:moveTo>
                    <a:pt x="10465" y="0"/>
                  </a:moveTo>
                  <a:lnTo>
                    <a:pt x="10465" y="0"/>
                  </a:lnTo>
                  <a:cubicBezTo>
                    <a:pt x="1" y="3508"/>
                    <a:pt x="1748" y="12012"/>
                    <a:pt x="1748" y="12012"/>
                  </a:cubicBezTo>
                  <a:cubicBezTo>
                    <a:pt x="11387" y="10244"/>
                    <a:pt x="10465" y="1"/>
                    <a:pt x="10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017950" y="3017650"/>
              <a:ext cx="363000" cy="150175"/>
            </a:xfrm>
            <a:custGeom>
              <a:avLst/>
              <a:gdLst/>
              <a:ahLst/>
              <a:cxnLst/>
              <a:rect l="l" t="t" r="r" b="b"/>
              <a:pathLst>
                <a:path w="14520" h="6007" extrusionOk="0">
                  <a:moveTo>
                    <a:pt x="9045" y="1"/>
                  </a:moveTo>
                  <a:cubicBezTo>
                    <a:pt x="3541" y="1"/>
                    <a:pt x="0" y="5017"/>
                    <a:pt x="0" y="5017"/>
                  </a:cubicBezTo>
                  <a:cubicBezTo>
                    <a:pt x="2107" y="5724"/>
                    <a:pt x="3956" y="6006"/>
                    <a:pt x="5566" y="6006"/>
                  </a:cubicBezTo>
                  <a:cubicBezTo>
                    <a:pt x="11896" y="6006"/>
                    <a:pt x="14520" y="1647"/>
                    <a:pt x="14520" y="1647"/>
                  </a:cubicBezTo>
                  <a:cubicBezTo>
                    <a:pt x="12545" y="458"/>
                    <a:pt x="10705" y="1"/>
                    <a:pt x="9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6775100" y="2899050"/>
              <a:ext cx="63775" cy="442825"/>
            </a:xfrm>
            <a:custGeom>
              <a:avLst/>
              <a:gdLst/>
              <a:ahLst/>
              <a:cxnLst/>
              <a:rect l="l" t="t" r="r" b="b"/>
              <a:pathLst>
                <a:path w="2551" h="17713" fill="none" extrusionOk="0">
                  <a:moveTo>
                    <a:pt x="1" y="17712"/>
                  </a:moveTo>
                  <a:cubicBezTo>
                    <a:pt x="1" y="17712"/>
                    <a:pt x="2551" y="9434"/>
                    <a:pt x="2151" y="0"/>
                  </a:cubicBezTo>
                </a:path>
              </a:pathLst>
            </a:custGeom>
            <a:solidFill>
              <a:schemeClr val="dk1"/>
            </a:solidFill>
            <a:ln w="9950" cap="flat" cmpd="sng">
              <a:solidFill>
                <a:srgbClr val="06000A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6799850" y="2868425"/>
              <a:ext cx="333325" cy="371125"/>
            </a:xfrm>
            <a:custGeom>
              <a:avLst/>
              <a:gdLst/>
              <a:ahLst/>
              <a:cxnLst/>
              <a:rect l="l" t="t" r="r" b="b"/>
              <a:pathLst>
                <a:path w="13333" h="14845" fill="none" extrusionOk="0">
                  <a:moveTo>
                    <a:pt x="1" y="14844"/>
                  </a:moveTo>
                  <a:cubicBezTo>
                    <a:pt x="1" y="14844"/>
                    <a:pt x="9579" y="7468"/>
                    <a:pt x="13332" y="0"/>
                  </a:cubicBezTo>
                </a:path>
              </a:pathLst>
            </a:custGeom>
            <a:solidFill>
              <a:schemeClr val="dk1"/>
            </a:solidFill>
            <a:ln w="9950" cap="flat" cmpd="sng">
              <a:solidFill>
                <a:srgbClr val="06000A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6908875" y="3082250"/>
              <a:ext cx="356375" cy="81850"/>
            </a:xfrm>
            <a:custGeom>
              <a:avLst/>
              <a:gdLst/>
              <a:ahLst/>
              <a:cxnLst/>
              <a:rect l="l" t="t" r="r" b="b"/>
              <a:pathLst>
                <a:path w="14255" h="3274" fill="none" extrusionOk="0">
                  <a:moveTo>
                    <a:pt x="14254" y="1"/>
                  </a:moveTo>
                  <a:cubicBezTo>
                    <a:pt x="14254" y="1"/>
                    <a:pt x="3621" y="3273"/>
                    <a:pt x="0" y="2526"/>
                  </a:cubicBezTo>
                </a:path>
              </a:pathLst>
            </a:custGeom>
            <a:solidFill>
              <a:schemeClr val="dk1"/>
            </a:solidFill>
            <a:ln w="9950" cap="flat" cmpd="sng">
              <a:solidFill>
                <a:srgbClr val="06000A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6032625" y="3606175"/>
              <a:ext cx="666050" cy="638625"/>
            </a:xfrm>
            <a:custGeom>
              <a:avLst/>
              <a:gdLst/>
              <a:ahLst/>
              <a:cxnLst/>
              <a:rect l="l" t="t" r="r" b="b"/>
              <a:pathLst>
                <a:path w="26642" h="25545" extrusionOk="0">
                  <a:moveTo>
                    <a:pt x="13180" y="0"/>
                  </a:moveTo>
                  <a:cubicBezTo>
                    <a:pt x="11478" y="0"/>
                    <a:pt x="1" y="481"/>
                    <a:pt x="91" y="13433"/>
                  </a:cubicBezTo>
                  <a:cubicBezTo>
                    <a:pt x="169" y="24344"/>
                    <a:pt x="9672" y="25545"/>
                    <a:pt x="13850" y="25545"/>
                  </a:cubicBezTo>
                  <a:cubicBezTo>
                    <a:pt x="15028" y="25545"/>
                    <a:pt x="15783" y="25449"/>
                    <a:pt x="15783" y="25449"/>
                  </a:cubicBezTo>
                  <a:cubicBezTo>
                    <a:pt x="15783" y="25449"/>
                    <a:pt x="26642" y="24746"/>
                    <a:pt x="24989" y="12555"/>
                  </a:cubicBezTo>
                  <a:cubicBezTo>
                    <a:pt x="23336" y="364"/>
                    <a:pt x="13390" y="4"/>
                    <a:pt x="13390" y="4"/>
                  </a:cubicBezTo>
                  <a:cubicBezTo>
                    <a:pt x="13390" y="4"/>
                    <a:pt x="13316" y="0"/>
                    <a:pt x="13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5768600" y="3478775"/>
              <a:ext cx="319075" cy="202650"/>
            </a:xfrm>
            <a:custGeom>
              <a:avLst/>
              <a:gdLst/>
              <a:ahLst/>
              <a:cxnLst/>
              <a:rect l="l" t="t" r="r" b="b"/>
              <a:pathLst>
                <a:path w="12763" h="8106" extrusionOk="0">
                  <a:moveTo>
                    <a:pt x="2818" y="0"/>
                  </a:moveTo>
                  <a:cubicBezTo>
                    <a:pt x="1144" y="0"/>
                    <a:pt x="1" y="396"/>
                    <a:pt x="1" y="396"/>
                  </a:cubicBezTo>
                  <a:cubicBezTo>
                    <a:pt x="2264" y="6634"/>
                    <a:pt x="5695" y="8105"/>
                    <a:pt x="8430" y="8105"/>
                  </a:cubicBezTo>
                  <a:cubicBezTo>
                    <a:pt x="10874" y="8105"/>
                    <a:pt x="12762" y="6930"/>
                    <a:pt x="12762" y="6930"/>
                  </a:cubicBezTo>
                  <a:cubicBezTo>
                    <a:pt x="9854" y="1096"/>
                    <a:pt x="5602" y="0"/>
                    <a:pt x="28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5768600" y="3488675"/>
              <a:ext cx="319075" cy="192750"/>
            </a:xfrm>
            <a:custGeom>
              <a:avLst/>
              <a:gdLst/>
              <a:ahLst/>
              <a:cxnLst/>
              <a:rect l="l" t="t" r="r" b="b"/>
              <a:pathLst>
                <a:path w="12763" h="77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2265" y="6238"/>
                    <a:pt x="5695" y="7709"/>
                    <a:pt x="8430" y="7709"/>
                  </a:cubicBezTo>
                  <a:cubicBezTo>
                    <a:pt x="10874" y="7709"/>
                    <a:pt x="12762" y="6534"/>
                    <a:pt x="12762" y="6534"/>
                  </a:cubicBezTo>
                  <a:cubicBezTo>
                    <a:pt x="12762" y="6534"/>
                    <a:pt x="134" y="274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5952875" y="3166950"/>
              <a:ext cx="312625" cy="485075"/>
            </a:xfrm>
            <a:custGeom>
              <a:avLst/>
              <a:gdLst/>
              <a:ahLst/>
              <a:cxnLst/>
              <a:rect l="l" t="t" r="r" b="b"/>
              <a:pathLst>
                <a:path w="12505" h="19403" extrusionOk="0">
                  <a:moveTo>
                    <a:pt x="5911" y="0"/>
                  </a:moveTo>
                  <a:lnTo>
                    <a:pt x="5911" y="0"/>
                  </a:lnTo>
                  <a:cubicBezTo>
                    <a:pt x="1" y="8191"/>
                    <a:pt x="5391" y="19403"/>
                    <a:pt x="5391" y="19403"/>
                  </a:cubicBezTo>
                  <a:cubicBezTo>
                    <a:pt x="12504" y="8464"/>
                    <a:pt x="5912" y="1"/>
                    <a:pt x="59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6087650" y="3166950"/>
              <a:ext cx="177850" cy="485075"/>
            </a:xfrm>
            <a:custGeom>
              <a:avLst/>
              <a:gdLst/>
              <a:ahLst/>
              <a:cxnLst/>
              <a:rect l="l" t="t" r="r" b="b"/>
              <a:pathLst>
                <a:path w="7114" h="19403" extrusionOk="0">
                  <a:moveTo>
                    <a:pt x="520" y="0"/>
                  </a:moveTo>
                  <a:lnTo>
                    <a:pt x="0" y="19403"/>
                  </a:lnTo>
                  <a:cubicBezTo>
                    <a:pt x="7113" y="8464"/>
                    <a:pt x="521" y="1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6131775" y="3727650"/>
              <a:ext cx="59100" cy="51475"/>
            </a:xfrm>
            <a:custGeom>
              <a:avLst/>
              <a:gdLst/>
              <a:ahLst/>
              <a:cxnLst/>
              <a:rect l="l" t="t" r="r" b="b"/>
              <a:pathLst>
                <a:path w="2364" h="2059" extrusionOk="0">
                  <a:moveTo>
                    <a:pt x="1597" y="1"/>
                  </a:moveTo>
                  <a:cubicBezTo>
                    <a:pt x="1333" y="1"/>
                    <a:pt x="1052" y="80"/>
                    <a:pt x="848" y="180"/>
                  </a:cubicBezTo>
                  <a:cubicBezTo>
                    <a:pt x="635" y="285"/>
                    <a:pt x="433" y="420"/>
                    <a:pt x="283" y="605"/>
                  </a:cubicBezTo>
                  <a:cubicBezTo>
                    <a:pt x="93" y="843"/>
                    <a:pt x="0" y="1158"/>
                    <a:pt x="33" y="1458"/>
                  </a:cubicBezTo>
                  <a:cubicBezTo>
                    <a:pt x="50" y="1643"/>
                    <a:pt x="123" y="1830"/>
                    <a:pt x="270" y="1940"/>
                  </a:cubicBezTo>
                  <a:cubicBezTo>
                    <a:pt x="395" y="2031"/>
                    <a:pt x="553" y="2058"/>
                    <a:pt x="707" y="2058"/>
                  </a:cubicBezTo>
                  <a:cubicBezTo>
                    <a:pt x="714" y="2058"/>
                    <a:pt x="721" y="2058"/>
                    <a:pt x="728" y="2058"/>
                  </a:cubicBezTo>
                  <a:cubicBezTo>
                    <a:pt x="1293" y="2048"/>
                    <a:pt x="2181" y="1523"/>
                    <a:pt x="2333" y="880"/>
                  </a:cubicBezTo>
                  <a:cubicBezTo>
                    <a:pt x="2361" y="755"/>
                    <a:pt x="2363" y="628"/>
                    <a:pt x="2328" y="495"/>
                  </a:cubicBezTo>
                  <a:cubicBezTo>
                    <a:pt x="2234" y="126"/>
                    <a:pt x="192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5964950" y="3320275"/>
              <a:ext cx="199475" cy="437650"/>
            </a:xfrm>
            <a:custGeom>
              <a:avLst/>
              <a:gdLst/>
              <a:ahLst/>
              <a:cxnLst/>
              <a:rect l="l" t="t" r="r" b="b"/>
              <a:pathLst>
                <a:path w="7979" h="17506" extrusionOk="0">
                  <a:moveTo>
                    <a:pt x="0" y="1"/>
                  </a:moveTo>
                  <a:lnTo>
                    <a:pt x="0" y="1"/>
                  </a:lnTo>
                  <a:cubicBezTo>
                    <a:pt x="310" y="2719"/>
                    <a:pt x="968" y="5251"/>
                    <a:pt x="1785" y="7457"/>
                  </a:cubicBezTo>
                  <a:cubicBezTo>
                    <a:pt x="2603" y="9664"/>
                    <a:pt x="3578" y="11547"/>
                    <a:pt x="4506" y="13045"/>
                  </a:cubicBezTo>
                  <a:cubicBezTo>
                    <a:pt x="5431" y="14547"/>
                    <a:pt x="6306" y="15668"/>
                    <a:pt x="6943" y="16408"/>
                  </a:cubicBezTo>
                  <a:cubicBezTo>
                    <a:pt x="7581" y="17148"/>
                    <a:pt x="7979" y="17505"/>
                    <a:pt x="7979" y="17505"/>
                  </a:cubicBezTo>
                  <a:cubicBezTo>
                    <a:pt x="5421" y="14142"/>
                    <a:pt x="3208" y="9809"/>
                    <a:pt x="1895" y="6259"/>
                  </a:cubicBezTo>
                  <a:cubicBezTo>
                    <a:pt x="1718" y="5821"/>
                    <a:pt x="1568" y="5389"/>
                    <a:pt x="1430" y="4971"/>
                  </a:cubicBezTo>
                  <a:cubicBezTo>
                    <a:pt x="1293" y="4556"/>
                    <a:pt x="1150" y="4164"/>
                    <a:pt x="1033" y="3786"/>
                  </a:cubicBezTo>
                  <a:cubicBezTo>
                    <a:pt x="815" y="3026"/>
                    <a:pt x="600" y="2358"/>
                    <a:pt x="453" y="1796"/>
                  </a:cubicBezTo>
                  <a:cubicBezTo>
                    <a:pt x="168" y="66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6297075" y="3864775"/>
              <a:ext cx="37500" cy="29475"/>
            </a:xfrm>
            <a:custGeom>
              <a:avLst/>
              <a:gdLst/>
              <a:ahLst/>
              <a:cxnLst/>
              <a:rect l="l" t="t" r="r" b="b"/>
              <a:pathLst>
                <a:path w="1500" h="1179" extrusionOk="0">
                  <a:moveTo>
                    <a:pt x="655" y="0"/>
                  </a:moveTo>
                  <a:cubicBezTo>
                    <a:pt x="281" y="0"/>
                    <a:pt x="0" y="378"/>
                    <a:pt x="54" y="758"/>
                  </a:cubicBezTo>
                  <a:cubicBezTo>
                    <a:pt x="72" y="876"/>
                    <a:pt x="114" y="993"/>
                    <a:pt x="202" y="1073"/>
                  </a:cubicBezTo>
                  <a:cubicBezTo>
                    <a:pt x="286" y="1150"/>
                    <a:pt x="403" y="1178"/>
                    <a:pt x="519" y="1178"/>
                  </a:cubicBezTo>
                  <a:cubicBezTo>
                    <a:pt x="554" y="1178"/>
                    <a:pt x="590" y="1176"/>
                    <a:pt x="624" y="1171"/>
                  </a:cubicBezTo>
                  <a:cubicBezTo>
                    <a:pt x="1134" y="1098"/>
                    <a:pt x="1499" y="363"/>
                    <a:pt x="947" y="76"/>
                  </a:cubicBezTo>
                  <a:cubicBezTo>
                    <a:pt x="846" y="24"/>
                    <a:pt x="748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6275925" y="3787725"/>
              <a:ext cx="39600" cy="26950"/>
            </a:xfrm>
            <a:custGeom>
              <a:avLst/>
              <a:gdLst/>
              <a:ahLst/>
              <a:cxnLst/>
              <a:rect l="l" t="t" r="r" b="b"/>
              <a:pathLst>
                <a:path w="1584" h="1078" extrusionOk="0">
                  <a:moveTo>
                    <a:pt x="640" y="0"/>
                  </a:moveTo>
                  <a:cubicBezTo>
                    <a:pt x="339" y="0"/>
                    <a:pt x="38" y="155"/>
                    <a:pt x="15" y="482"/>
                  </a:cubicBezTo>
                  <a:cubicBezTo>
                    <a:pt x="0" y="718"/>
                    <a:pt x="155" y="945"/>
                    <a:pt x="370" y="1035"/>
                  </a:cubicBezTo>
                  <a:cubicBezTo>
                    <a:pt x="441" y="1064"/>
                    <a:pt x="514" y="1078"/>
                    <a:pt x="586" y="1078"/>
                  </a:cubicBezTo>
                  <a:cubicBezTo>
                    <a:pt x="1104" y="1078"/>
                    <a:pt x="1583" y="395"/>
                    <a:pt x="1010" y="87"/>
                  </a:cubicBezTo>
                  <a:cubicBezTo>
                    <a:pt x="902" y="30"/>
                    <a:pt x="771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6285650" y="3737175"/>
              <a:ext cx="34675" cy="28150"/>
            </a:xfrm>
            <a:custGeom>
              <a:avLst/>
              <a:gdLst/>
              <a:ahLst/>
              <a:cxnLst/>
              <a:rect l="l" t="t" r="r" b="b"/>
              <a:pathLst>
                <a:path w="1387" h="1126" extrusionOk="0">
                  <a:moveTo>
                    <a:pt x="588" y="0"/>
                  </a:moveTo>
                  <a:cubicBezTo>
                    <a:pt x="218" y="0"/>
                    <a:pt x="0" y="415"/>
                    <a:pt x="96" y="774"/>
                  </a:cubicBezTo>
                  <a:cubicBezTo>
                    <a:pt x="129" y="899"/>
                    <a:pt x="194" y="1027"/>
                    <a:pt x="311" y="1087"/>
                  </a:cubicBezTo>
                  <a:cubicBezTo>
                    <a:pt x="367" y="1115"/>
                    <a:pt x="428" y="1125"/>
                    <a:pt x="492" y="1125"/>
                  </a:cubicBezTo>
                  <a:cubicBezTo>
                    <a:pt x="540" y="1125"/>
                    <a:pt x="589" y="1119"/>
                    <a:pt x="636" y="1112"/>
                  </a:cubicBezTo>
                  <a:cubicBezTo>
                    <a:pt x="1209" y="1009"/>
                    <a:pt x="1386" y="229"/>
                    <a:pt x="761" y="29"/>
                  </a:cubicBezTo>
                  <a:cubicBezTo>
                    <a:pt x="700" y="10"/>
                    <a:pt x="642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6324975" y="3692775"/>
              <a:ext cx="36725" cy="26975"/>
            </a:xfrm>
            <a:custGeom>
              <a:avLst/>
              <a:gdLst/>
              <a:ahLst/>
              <a:cxnLst/>
              <a:rect l="l" t="t" r="r" b="b"/>
              <a:pathLst>
                <a:path w="1469" h="1079" extrusionOk="0">
                  <a:moveTo>
                    <a:pt x="768" y="0"/>
                  </a:moveTo>
                  <a:cubicBezTo>
                    <a:pt x="753" y="0"/>
                    <a:pt x="738" y="1"/>
                    <a:pt x="723" y="2"/>
                  </a:cubicBezTo>
                  <a:cubicBezTo>
                    <a:pt x="333" y="37"/>
                    <a:pt x="1" y="328"/>
                    <a:pt x="183" y="738"/>
                  </a:cubicBezTo>
                  <a:cubicBezTo>
                    <a:pt x="279" y="949"/>
                    <a:pt x="514" y="1079"/>
                    <a:pt x="748" y="1079"/>
                  </a:cubicBezTo>
                  <a:cubicBezTo>
                    <a:pt x="782" y="1079"/>
                    <a:pt x="817" y="1076"/>
                    <a:pt x="851" y="1070"/>
                  </a:cubicBezTo>
                  <a:cubicBezTo>
                    <a:pt x="1021" y="1040"/>
                    <a:pt x="1181" y="943"/>
                    <a:pt x="1268" y="793"/>
                  </a:cubicBezTo>
                  <a:cubicBezTo>
                    <a:pt x="1468" y="446"/>
                    <a:pt x="114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6329350" y="3754700"/>
              <a:ext cx="37025" cy="28825"/>
            </a:xfrm>
            <a:custGeom>
              <a:avLst/>
              <a:gdLst/>
              <a:ahLst/>
              <a:cxnLst/>
              <a:rect l="l" t="t" r="r" b="b"/>
              <a:pathLst>
                <a:path w="1481" h="1153" extrusionOk="0">
                  <a:moveTo>
                    <a:pt x="787" y="0"/>
                  </a:moveTo>
                  <a:cubicBezTo>
                    <a:pt x="692" y="0"/>
                    <a:pt x="586" y="25"/>
                    <a:pt x="468" y="81"/>
                  </a:cubicBezTo>
                  <a:cubicBezTo>
                    <a:pt x="153" y="233"/>
                    <a:pt x="1" y="516"/>
                    <a:pt x="173" y="851"/>
                  </a:cubicBezTo>
                  <a:cubicBezTo>
                    <a:pt x="272" y="1040"/>
                    <a:pt x="487" y="1152"/>
                    <a:pt x="698" y="1152"/>
                  </a:cubicBezTo>
                  <a:cubicBezTo>
                    <a:pt x="786" y="1152"/>
                    <a:pt x="873" y="1133"/>
                    <a:pt x="951" y="1091"/>
                  </a:cubicBezTo>
                  <a:cubicBezTo>
                    <a:pt x="1481" y="804"/>
                    <a:pt x="1330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6394000" y="3732775"/>
              <a:ext cx="36750" cy="29725"/>
            </a:xfrm>
            <a:custGeom>
              <a:avLst/>
              <a:gdLst/>
              <a:ahLst/>
              <a:cxnLst/>
              <a:rect l="l" t="t" r="r" b="b"/>
              <a:pathLst>
                <a:path w="1470" h="1189" extrusionOk="0">
                  <a:moveTo>
                    <a:pt x="901" y="0"/>
                  </a:moveTo>
                  <a:cubicBezTo>
                    <a:pt x="880" y="0"/>
                    <a:pt x="858" y="2"/>
                    <a:pt x="835" y="5"/>
                  </a:cubicBezTo>
                  <a:cubicBezTo>
                    <a:pt x="770" y="15"/>
                    <a:pt x="710" y="48"/>
                    <a:pt x="655" y="83"/>
                  </a:cubicBezTo>
                  <a:cubicBezTo>
                    <a:pt x="353" y="265"/>
                    <a:pt x="0" y="443"/>
                    <a:pt x="208" y="825"/>
                  </a:cubicBezTo>
                  <a:cubicBezTo>
                    <a:pt x="324" y="1040"/>
                    <a:pt x="562" y="1189"/>
                    <a:pt x="801" y="1189"/>
                  </a:cubicBezTo>
                  <a:cubicBezTo>
                    <a:pt x="854" y="1189"/>
                    <a:pt x="908" y="1181"/>
                    <a:pt x="960" y="1165"/>
                  </a:cubicBezTo>
                  <a:cubicBezTo>
                    <a:pt x="1470" y="1011"/>
                    <a:pt x="1432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6352775" y="3804075"/>
              <a:ext cx="34125" cy="28400"/>
            </a:xfrm>
            <a:custGeom>
              <a:avLst/>
              <a:gdLst/>
              <a:ahLst/>
              <a:cxnLst/>
              <a:rect l="l" t="t" r="r" b="b"/>
              <a:pathLst>
                <a:path w="1365" h="1136" extrusionOk="0">
                  <a:moveTo>
                    <a:pt x="549" y="0"/>
                  </a:moveTo>
                  <a:cubicBezTo>
                    <a:pt x="237" y="0"/>
                    <a:pt x="1" y="243"/>
                    <a:pt x="56" y="559"/>
                  </a:cubicBezTo>
                  <a:cubicBezTo>
                    <a:pt x="99" y="794"/>
                    <a:pt x="292" y="979"/>
                    <a:pt x="509" y="1071"/>
                  </a:cubicBezTo>
                  <a:cubicBezTo>
                    <a:pt x="613" y="1116"/>
                    <a:pt x="704" y="1136"/>
                    <a:pt x="782" y="1136"/>
                  </a:cubicBezTo>
                  <a:cubicBezTo>
                    <a:pt x="1364" y="1136"/>
                    <a:pt x="1245" y="32"/>
                    <a:pt x="577" y="1"/>
                  </a:cubicBezTo>
                  <a:cubicBezTo>
                    <a:pt x="567" y="1"/>
                    <a:pt x="55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6404725" y="3816825"/>
              <a:ext cx="31525" cy="28525"/>
            </a:xfrm>
            <a:custGeom>
              <a:avLst/>
              <a:gdLst/>
              <a:ahLst/>
              <a:cxnLst/>
              <a:rect l="l" t="t" r="r" b="b"/>
              <a:pathLst>
                <a:path w="1261" h="1141" extrusionOk="0">
                  <a:moveTo>
                    <a:pt x="734" y="1"/>
                  </a:moveTo>
                  <a:cubicBezTo>
                    <a:pt x="395" y="1"/>
                    <a:pt x="1" y="271"/>
                    <a:pt x="64" y="646"/>
                  </a:cubicBezTo>
                  <a:cubicBezTo>
                    <a:pt x="122" y="994"/>
                    <a:pt x="335" y="1140"/>
                    <a:pt x="560" y="1140"/>
                  </a:cubicBezTo>
                  <a:cubicBezTo>
                    <a:pt x="897" y="1140"/>
                    <a:pt x="1261" y="817"/>
                    <a:pt x="1181" y="359"/>
                  </a:cubicBezTo>
                  <a:cubicBezTo>
                    <a:pt x="1137" y="106"/>
                    <a:pt x="946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15"/>
          <p:cNvSpPr/>
          <p:nvPr/>
        </p:nvSpPr>
        <p:spPr>
          <a:xfrm flipH="1">
            <a:off x="8526500" y="242246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5"/>
          <p:cNvSpPr txBox="1">
            <a:spLocks noGrp="1"/>
          </p:cNvSpPr>
          <p:nvPr>
            <p:ph type="title"/>
          </p:nvPr>
        </p:nvSpPr>
        <p:spPr>
          <a:xfrm>
            <a:off x="720000" y="3017650"/>
            <a:ext cx="5441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4" name="Google Shape;654;p15"/>
          <p:cNvSpPr txBox="1">
            <a:spLocks noGrp="1"/>
          </p:cNvSpPr>
          <p:nvPr>
            <p:ph type="subTitle" idx="1"/>
          </p:nvPr>
        </p:nvSpPr>
        <p:spPr>
          <a:xfrm>
            <a:off x="719950" y="1188100"/>
            <a:ext cx="71196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ytone One"/>
              <a:buNone/>
              <a:defRPr sz="3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●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○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■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●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○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■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●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Char char="○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Char char="■"/>
              <a:defRPr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7" r:id="rId12"/>
    <p:sldLayoutId id="2147483670" r:id="rId13"/>
    <p:sldLayoutId id="2147483671" r:id="rId14"/>
    <p:sldLayoutId id="214748367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AUVC86tYyc?si=sznGp6-tomZlCocZ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6AUVC86tYyc?feature=oembed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dmguarnizoa_fmsnor_org/Ect0f_1ZkBpEsddfouqNryEBHuKToZ0rjyVByP7tDJbfjA?e=DcX26p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rYYakCYs1ds?si=r8F_D2uNCDpU_PI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30"/>
          <p:cNvGrpSpPr/>
          <p:nvPr/>
        </p:nvGrpSpPr>
        <p:grpSpPr>
          <a:xfrm>
            <a:off x="421710" y="-1261696"/>
            <a:ext cx="2900729" cy="2688634"/>
            <a:chOff x="6256995" y="351334"/>
            <a:chExt cx="2000089" cy="1853847"/>
          </a:xfrm>
        </p:grpSpPr>
        <p:sp>
          <p:nvSpPr>
            <p:cNvPr id="1119" name="Google Shape;1119;p30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0"/>
          <p:cNvGrpSpPr/>
          <p:nvPr/>
        </p:nvGrpSpPr>
        <p:grpSpPr>
          <a:xfrm rot="-3274622">
            <a:off x="5302921" y="887521"/>
            <a:ext cx="3012761" cy="3035441"/>
            <a:chOff x="7933363" y="2851409"/>
            <a:chExt cx="2227037" cy="2243802"/>
          </a:xfrm>
        </p:grpSpPr>
        <p:sp>
          <p:nvSpPr>
            <p:cNvPr id="1132" name="Google Shape;1132;p30"/>
            <p:cNvSpPr/>
            <p:nvPr/>
          </p:nvSpPr>
          <p:spPr>
            <a:xfrm>
              <a:off x="8160860" y="3204256"/>
              <a:ext cx="433861" cy="871717"/>
            </a:xfrm>
            <a:custGeom>
              <a:avLst/>
              <a:gdLst/>
              <a:ahLst/>
              <a:cxnLst/>
              <a:rect l="l" t="t" r="r" b="b"/>
              <a:pathLst>
                <a:path w="6732" h="13526" extrusionOk="0">
                  <a:moveTo>
                    <a:pt x="1317" y="0"/>
                  </a:moveTo>
                  <a:cubicBezTo>
                    <a:pt x="991" y="880"/>
                    <a:pt x="502" y="1729"/>
                    <a:pt x="273" y="2644"/>
                  </a:cubicBezTo>
                  <a:cubicBezTo>
                    <a:pt x="0" y="3733"/>
                    <a:pt x="114" y="4915"/>
                    <a:pt x="590" y="5933"/>
                  </a:cubicBezTo>
                  <a:cubicBezTo>
                    <a:pt x="1387" y="7641"/>
                    <a:pt x="3080" y="8755"/>
                    <a:pt x="4116" y="10332"/>
                  </a:cubicBezTo>
                  <a:cubicBezTo>
                    <a:pt x="4443" y="10830"/>
                    <a:pt x="4698" y="11374"/>
                    <a:pt x="4878" y="11941"/>
                  </a:cubicBezTo>
                  <a:cubicBezTo>
                    <a:pt x="5021" y="12391"/>
                    <a:pt x="5000" y="13181"/>
                    <a:pt x="5274" y="13526"/>
                  </a:cubicBezTo>
                  <a:cubicBezTo>
                    <a:pt x="5703" y="12917"/>
                    <a:pt x="5966" y="12071"/>
                    <a:pt x="6185" y="11358"/>
                  </a:cubicBezTo>
                  <a:cubicBezTo>
                    <a:pt x="6587" y="10044"/>
                    <a:pt x="6732" y="8616"/>
                    <a:pt x="6352" y="7294"/>
                  </a:cubicBezTo>
                  <a:cubicBezTo>
                    <a:pt x="5600" y="4680"/>
                    <a:pt x="3036" y="3037"/>
                    <a:pt x="1655" y="695"/>
                  </a:cubicBezTo>
                  <a:cubicBezTo>
                    <a:pt x="1526" y="478"/>
                    <a:pt x="1410" y="242"/>
                    <a:pt x="1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8602514" y="3018520"/>
              <a:ext cx="243998" cy="919408"/>
            </a:xfrm>
            <a:custGeom>
              <a:avLst/>
              <a:gdLst/>
              <a:ahLst/>
              <a:cxnLst/>
              <a:rect l="l" t="t" r="r" b="b"/>
              <a:pathLst>
                <a:path w="3786" h="14266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717" y="687"/>
                    <a:pt x="1642" y="1410"/>
                    <a:pt x="1480" y="2091"/>
                  </a:cubicBezTo>
                  <a:cubicBezTo>
                    <a:pt x="1232" y="3123"/>
                    <a:pt x="796" y="4098"/>
                    <a:pt x="488" y="5113"/>
                  </a:cubicBezTo>
                  <a:cubicBezTo>
                    <a:pt x="179" y="6126"/>
                    <a:pt x="1" y="7222"/>
                    <a:pt x="282" y="8244"/>
                  </a:cubicBezTo>
                  <a:cubicBezTo>
                    <a:pt x="481" y="8974"/>
                    <a:pt x="902" y="9622"/>
                    <a:pt x="1178" y="10327"/>
                  </a:cubicBezTo>
                  <a:cubicBezTo>
                    <a:pt x="1662" y="11567"/>
                    <a:pt x="1673" y="12925"/>
                    <a:pt x="1592" y="14266"/>
                  </a:cubicBezTo>
                  <a:cubicBezTo>
                    <a:pt x="1964" y="13815"/>
                    <a:pt x="2370" y="13379"/>
                    <a:pt x="2672" y="12884"/>
                  </a:cubicBezTo>
                  <a:cubicBezTo>
                    <a:pt x="3570" y="11413"/>
                    <a:pt x="3484" y="9577"/>
                    <a:pt x="3615" y="7859"/>
                  </a:cubicBezTo>
                  <a:cubicBezTo>
                    <a:pt x="3675" y="7079"/>
                    <a:pt x="3786" y="6297"/>
                    <a:pt x="3732" y="5516"/>
                  </a:cubicBezTo>
                  <a:cubicBezTo>
                    <a:pt x="3596" y="3538"/>
                    <a:pt x="2438" y="1819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8892396" y="2851409"/>
              <a:ext cx="358586" cy="932749"/>
            </a:xfrm>
            <a:custGeom>
              <a:avLst/>
              <a:gdLst/>
              <a:ahLst/>
              <a:cxnLst/>
              <a:rect l="l" t="t" r="r" b="b"/>
              <a:pathLst>
                <a:path w="5564" h="14473" extrusionOk="0">
                  <a:moveTo>
                    <a:pt x="5357" y="0"/>
                  </a:moveTo>
                  <a:lnTo>
                    <a:pt x="5357" y="0"/>
                  </a:lnTo>
                  <a:cubicBezTo>
                    <a:pt x="4540" y="1684"/>
                    <a:pt x="3072" y="2975"/>
                    <a:pt x="2075" y="4566"/>
                  </a:cubicBezTo>
                  <a:cubicBezTo>
                    <a:pt x="1759" y="5069"/>
                    <a:pt x="1491" y="5602"/>
                    <a:pt x="1244" y="6143"/>
                  </a:cubicBezTo>
                  <a:cubicBezTo>
                    <a:pt x="850" y="7003"/>
                    <a:pt x="505" y="7891"/>
                    <a:pt x="336" y="8822"/>
                  </a:cubicBezTo>
                  <a:cubicBezTo>
                    <a:pt x="0" y="10679"/>
                    <a:pt x="379" y="12615"/>
                    <a:pt x="82" y="14472"/>
                  </a:cubicBezTo>
                  <a:cubicBezTo>
                    <a:pt x="1085" y="13750"/>
                    <a:pt x="1978" y="12876"/>
                    <a:pt x="2715" y="11884"/>
                  </a:cubicBezTo>
                  <a:cubicBezTo>
                    <a:pt x="4001" y="10156"/>
                    <a:pt x="4805" y="8096"/>
                    <a:pt x="5193" y="5977"/>
                  </a:cubicBezTo>
                  <a:cubicBezTo>
                    <a:pt x="5553" y="4011"/>
                    <a:pt x="5563" y="1991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9018454" y="3078456"/>
              <a:ext cx="1141945" cy="669158"/>
            </a:xfrm>
            <a:custGeom>
              <a:avLst/>
              <a:gdLst/>
              <a:ahLst/>
              <a:cxnLst/>
              <a:rect l="l" t="t" r="r" b="b"/>
              <a:pathLst>
                <a:path w="17719" h="10383" extrusionOk="0">
                  <a:moveTo>
                    <a:pt x="17719" y="1"/>
                  </a:moveTo>
                  <a:lnTo>
                    <a:pt x="17719" y="1"/>
                  </a:lnTo>
                  <a:cubicBezTo>
                    <a:pt x="15411" y="242"/>
                    <a:pt x="13107" y="523"/>
                    <a:pt x="10810" y="845"/>
                  </a:cubicBezTo>
                  <a:cubicBezTo>
                    <a:pt x="10172" y="934"/>
                    <a:pt x="9527" y="1028"/>
                    <a:pt x="8921" y="1249"/>
                  </a:cubicBezTo>
                  <a:cubicBezTo>
                    <a:pt x="7931" y="1613"/>
                    <a:pt x="7096" y="2298"/>
                    <a:pt x="6302" y="2990"/>
                  </a:cubicBezTo>
                  <a:cubicBezTo>
                    <a:pt x="3846" y="5128"/>
                    <a:pt x="1516" y="7515"/>
                    <a:pt x="1" y="10382"/>
                  </a:cubicBezTo>
                  <a:cubicBezTo>
                    <a:pt x="2115" y="9970"/>
                    <a:pt x="4326" y="9855"/>
                    <a:pt x="6127" y="8710"/>
                  </a:cubicBezTo>
                  <a:cubicBezTo>
                    <a:pt x="6861" y="8244"/>
                    <a:pt x="7486" y="7627"/>
                    <a:pt x="8128" y="7038"/>
                  </a:cubicBezTo>
                  <a:cubicBezTo>
                    <a:pt x="11047" y="4347"/>
                    <a:pt x="14369" y="2139"/>
                    <a:pt x="17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8681655" y="3643397"/>
              <a:ext cx="1365127" cy="543292"/>
            </a:xfrm>
            <a:custGeom>
              <a:avLst/>
              <a:gdLst/>
              <a:ahLst/>
              <a:cxnLst/>
              <a:rect l="l" t="t" r="r" b="b"/>
              <a:pathLst>
                <a:path w="21182" h="8430" extrusionOk="0">
                  <a:moveTo>
                    <a:pt x="21181" y="1"/>
                  </a:moveTo>
                  <a:lnTo>
                    <a:pt x="21181" y="1"/>
                  </a:lnTo>
                  <a:cubicBezTo>
                    <a:pt x="18267" y="1040"/>
                    <a:pt x="15256" y="1813"/>
                    <a:pt x="12202" y="2306"/>
                  </a:cubicBezTo>
                  <a:cubicBezTo>
                    <a:pt x="11121" y="2480"/>
                    <a:pt x="10033" y="2620"/>
                    <a:pt x="8966" y="2867"/>
                  </a:cubicBezTo>
                  <a:cubicBezTo>
                    <a:pt x="5477" y="3675"/>
                    <a:pt x="2280" y="5671"/>
                    <a:pt x="0" y="8429"/>
                  </a:cubicBezTo>
                  <a:cubicBezTo>
                    <a:pt x="916" y="8345"/>
                    <a:pt x="1842" y="8317"/>
                    <a:pt x="2754" y="8293"/>
                  </a:cubicBezTo>
                  <a:cubicBezTo>
                    <a:pt x="3735" y="8267"/>
                    <a:pt x="4714" y="8243"/>
                    <a:pt x="5693" y="8217"/>
                  </a:cubicBezTo>
                  <a:cubicBezTo>
                    <a:pt x="6367" y="8199"/>
                    <a:pt x="7047" y="8179"/>
                    <a:pt x="7698" y="8009"/>
                  </a:cubicBezTo>
                  <a:cubicBezTo>
                    <a:pt x="8387" y="7829"/>
                    <a:pt x="9018" y="7483"/>
                    <a:pt x="9642" y="7142"/>
                  </a:cubicBezTo>
                  <a:cubicBezTo>
                    <a:pt x="13615" y="4968"/>
                    <a:pt x="17608" y="2779"/>
                    <a:pt x="2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8487863" y="4037940"/>
              <a:ext cx="1187961" cy="515129"/>
            </a:xfrm>
            <a:custGeom>
              <a:avLst/>
              <a:gdLst/>
              <a:ahLst/>
              <a:cxnLst/>
              <a:rect l="l" t="t" r="r" b="b"/>
              <a:pathLst>
                <a:path w="18433" h="7993" extrusionOk="0">
                  <a:moveTo>
                    <a:pt x="18432" y="0"/>
                  </a:moveTo>
                  <a:lnTo>
                    <a:pt x="18432" y="0"/>
                  </a:lnTo>
                  <a:cubicBezTo>
                    <a:pt x="18418" y="7"/>
                    <a:pt x="18405" y="13"/>
                    <a:pt x="18390" y="20"/>
                  </a:cubicBezTo>
                  <a:cubicBezTo>
                    <a:pt x="15971" y="1086"/>
                    <a:pt x="13431" y="1879"/>
                    <a:pt x="10835" y="2377"/>
                  </a:cubicBezTo>
                  <a:cubicBezTo>
                    <a:pt x="9375" y="2657"/>
                    <a:pt x="7880" y="2848"/>
                    <a:pt x="6519" y="3444"/>
                  </a:cubicBezTo>
                  <a:cubicBezTo>
                    <a:pt x="5902" y="3715"/>
                    <a:pt x="5324" y="4063"/>
                    <a:pt x="4730" y="4379"/>
                  </a:cubicBezTo>
                  <a:cubicBezTo>
                    <a:pt x="3142" y="5224"/>
                    <a:pt x="1388" y="5875"/>
                    <a:pt x="0" y="6977"/>
                  </a:cubicBezTo>
                  <a:cubicBezTo>
                    <a:pt x="474" y="7044"/>
                    <a:pt x="939" y="7174"/>
                    <a:pt x="1375" y="7370"/>
                  </a:cubicBezTo>
                  <a:cubicBezTo>
                    <a:pt x="1738" y="7531"/>
                    <a:pt x="2083" y="7737"/>
                    <a:pt x="2462" y="7854"/>
                  </a:cubicBezTo>
                  <a:cubicBezTo>
                    <a:pt x="2811" y="7963"/>
                    <a:pt x="3176" y="7993"/>
                    <a:pt x="3543" y="7993"/>
                  </a:cubicBezTo>
                  <a:cubicBezTo>
                    <a:pt x="3763" y="7993"/>
                    <a:pt x="3983" y="7982"/>
                    <a:pt x="4202" y="7971"/>
                  </a:cubicBezTo>
                  <a:cubicBezTo>
                    <a:pt x="5274" y="7917"/>
                    <a:pt x="6350" y="7864"/>
                    <a:pt x="7403" y="7649"/>
                  </a:cubicBezTo>
                  <a:cubicBezTo>
                    <a:pt x="9684" y="7185"/>
                    <a:pt x="11744" y="5990"/>
                    <a:pt x="13712" y="4745"/>
                  </a:cubicBezTo>
                  <a:cubicBezTo>
                    <a:pt x="15001" y="3929"/>
                    <a:pt x="16297" y="3062"/>
                    <a:pt x="17234" y="1856"/>
                  </a:cubicBezTo>
                  <a:cubicBezTo>
                    <a:pt x="17687" y="1275"/>
                    <a:pt x="18044" y="627"/>
                    <a:pt x="18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8429345" y="4485910"/>
              <a:ext cx="703187" cy="372378"/>
            </a:xfrm>
            <a:custGeom>
              <a:avLst/>
              <a:gdLst/>
              <a:ahLst/>
              <a:cxnLst/>
              <a:rect l="l" t="t" r="r" b="b"/>
              <a:pathLst>
                <a:path w="10911" h="5778" extrusionOk="0">
                  <a:moveTo>
                    <a:pt x="10909" y="0"/>
                  </a:moveTo>
                  <a:cubicBezTo>
                    <a:pt x="10118" y="916"/>
                    <a:pt x="9027" y="1595"/>
                    <a:pt x="7830" y="1775"/>
                  </a:cubicBezTo>
                  <a:cubicBezTo>
                    <a:pt x="7555" y="1817"/>
                    <a:pt x="7278" y="1832"/>
                    <a:pt x="7001" y="1832"/>
                  </a:cubicBezTo>
                  <a:cubicBezTo>
                    <a:pt x="6183" y="1832"/>
                    <a:pt x="5358" y="1696"/>
                    <a:pt x="4536" y="1696"/>
                  </a:cubicBezTo>
                  <a:cubicBezTo>
                    <a:pt x="4422" y="1696"/>
                    <a:pt x="4308" y="1699"/>
                    <a:pt x="4195" y="1705"/>
                  </a:cubicBezTo>
                  <a:cubicBezTo>
                    <a:pt x="2582" y="1791"/>
                    <a:pt x="1028" y="2595"/>
                    <a:pt x="1" y="3837"/>
                  </a:cubicBezTo>
                  <a:cubicBezTo>
                    <a:pt x="644" y="4220"/>
                    <a:pt x="1288" y="4602"/>
                    <a:pt x="1933" y="4985"/>
                  </a:cubicBezTo>
                  <a:cubicBezTo>
                    <a:pt x="2344" y="5230"/>
                    <a:pt x="2759" y="5475"/>
                    <a:pt x="3219" y="5612"/>
                  </a:cubicBezTo>
                  <a:cubicBezTo>
                    <a:pt x="3688" y="5750"/>
                    <a:pt x="4185" y="5766"/>
                    <a:pt x="4675" y="5774"/>
                  </a:cubicBezTo>
                  <a:cubicBezTo>
                    <a:pt x="4805" y="5776"/>
                    <a:pt x="4934" y="5777"/>
                    <a:pt x="5064" y="5777"/>
                  </a:cubicBezTo>
                  <a:cubicBezTo>
                    <a:pt x="5775" y="5777"/>
                    <a:pt x="6490" y="5735"/>
                    <a:pt x="7163" y="5511"/>
                  </a:cubicBezTo>
                  <a:cubicBezTo>
                    <a:pt x="8272" y="5144"/>
                    <a:pt x="9184" y="4300"/>
                    <a:pt x="9791" y="3301"/>
                  </a:cubicBezTo>
                  <a:cubicBezTo>
                    <a:pt x="10399" y="2303"/>
                    <a:pt x="10723" y="1155"/>
                    <a:pt x="10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7995489" y="3607822"/>
              <a:ext cx="345954" cy="822672"/>
            </a:xfrm>
            <a:custGeom>
              <a:avLst/>
              <a:gdLst/>
              <a:ahLst/>
              <a:cxnLst/>
              <a:rect l="l" t="t" r="r" b="b"/>
              <a:pathLst>
                <a:path w="5368" h="12765" extrusionOk="0">
                  <a:moveTo>
                    <a:pt x="563" y="1"/>
                  </a:moveTo>
                  <a:cubicBezTo>
                    <a:pt x="525" y="830"/>
                    <a:pt x="400" y="1667"/>
                    <a:pt x="296" y="2492"/>
                  </a:cubicBezTo>
                  <a:cubicBezTo>
                    <a:pt x="110" y="3972"/>
                    <a:pt x="1" y="5531"/>
                    <a:pt x="576" y="6908"/>
                  </a:cubicBezTo>
                  <a:cubicBezTo>
                    <a:pt x="1066" y="8084"/>
                    <a:pt x="2016" y="9025"/>
                    <a:pt x="2493" y="10206"/>
                  </a:cubicBezTo>
                  <a:cubicBezTo>
                    <a:pt x="2660" y="10620"/>
                    <a:pt x="2766" y="11056"/>
                    <a:pt x="2935" y="11471"/>
                  </a:cubicBezTo>
                  <a:cubicBezTo>
                    <a:pt x="3110" y="11906"/>
                    <a:pt x="3357" y="12331"/>
                    <a:pt x="3545" y="12765"/>
                  </a:cubicBezTo>
                  <a:cubicBezTo>
                    <a:pt x="3831" y="12247"/>
                    <a:pt x="4102" y="11721"/>
                    <a:pt x="4360" y="11188"/>
                  </a:cubicBezTo>
                  <a:cubicBezTo>
                    <a:pt x="4888" y="10102"/>
                    <a:pt x="5367" y="8925"/>
                    <a:pt x="5240" y="7725"/>
                  </a:cubicBezTo>
                  <a:cubicBezTo>
                    <a:pt x="5162" y="6999"/>
                    <a:pt x="4869" y="6317"/>
                    <a:pt x="4576" y="5648"/>
                  </a:cubicBezTo>
                  <a:cubicBezTo>
                    <a:pt x="4281" y="4968"/>
                    <a:pt x="3980" y="4281"/>
                    <a:pt x="3544" y="3683"/>
                  </a:cubicBezTo>
                  <a:cubicBezTo>
                    <a:pt x="3264" y="3302"/>
                    <a:pt x="2932" y="2961"/>
                    <a:pt x="2617" y="2608"/>
                  </a:cubicBezTo>
                  <a:cubicBezTo>
                    <a:pt x="1985" y="1902"/>
                    <a:pt x="1413" y="1144"/>
                    <a:pt x="843" y="386"/>
                  </a:cubicBezTo>
                  <a:cubicBezTo>
                    <a:pt x="749" y="259"/>
                    <a:pt x="653" y="132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7933363" y="3025480"/>
              <a:ext cx="1622337" cy="2069731"/>
            </a:xfrm>
            <a:custGeom>
              <a:avLst/>
              <a:gdLst/>
              <a:ahLst/>
              <a:cxnLst/>
              <a:rect l="l" t="t" r="r" b="b"/>
              <a:pathLst>
                <a:path w="25173" h="32115" extrusionOk="0">
                  <a:moveTo>
                    <a:pt x="19606" y="1"/>
                  </a:moveTo>
                  <a:cubicBezTo>
                    <a:pt x="19467" y="506"/>
                    <a:pt x="19338" y="1013"/>
                    <a:pt x="19186" y="1509"/>
                  </a:cubicBezTo>
                  <a:cubicBezTo>
                    <a:pt x="19046" y="2009"/>
                    <a:pt x="18881" y="2500"/>
                    <a:pt x="18730" y="2990"/>
                  </a:cubicBezTo>
                  <a:cubicBezTo>
                    <a:pt x="18562" y="3474"/>
                    <a:pt x="18408" y="3958"/>
                    <a:pt x="18229" y="4426"/>
                  </a:cubicBezTo>
                  <a:cubicBezTo>
                    <a:pt x="18187" y="4544"/>
                    <a:pt x="18145" y="4661"/>
                    <a:pt x="18103" y="4778"/>
                  </a:cubicBezTo>
                  <a:lnTo>
                    <a:pt x="18039" y="4953"/>
                  </a:lnTo>
                  <a:lnTo>
                    <a:pt x="17971" y="5127"/>
                  </a:lnTo>
                  <a:cubicBezTo>
                    <a:pt x="17882" y="5358"/>
                    <a:pt x="17793" y="5585"/>
                    <a:pt x="17705" y="5812"/>
                  </a:cubicBezTo>
                  <a:cubicBezTo>
                    <a:pt x="17617" y="6039"/>
                    <a:pt x="17520" y="6260"/>
                    <a:pt x="17429" y="6481"/>
                  </a:cubicBezTo>
                  <a:cubicBezTo>
                    <a:pt x="17338" y="6702"/>
                    <a:pt x="17249" y="6920"/>
                    <a:pt x="17153" y="7134"/>
                  </a:cubicBezTo>
                  <a:cubicBezTo>
                    <a:pt x="17059" y="7347"/>
                    <a:pt x="16965" y="7559"/>
                    <a:pt x="16874" y="7767"/>
                  </a:cubicBezTo>
                  <a:cubicBezTo>
                    <a:pt x="16778" y="7977"/>
                    <a:pt x="16680" y="8179"/>
                    <a:pt x="16586" y="8381"/>
                  </a:cubicBezTo>
                  <a:cubicBezTo>
                    <a:pt x="16403" y="8787"/>
                    <a:pt x="16203" y="9170"/>
                    <a:pt x="16020" y="9547"/>
                  </a:cubicBezTo>
                  <a:cubicBezTo>
                    <a:pt x="15930" y="9737"/>
                    <a:pt x="15828" y="9915"/>
                    <a:pt x="15735" y="10095"/>
                  </a:cubicBezTo>
                  <a:cubicBezTo>
                    <a:pt x="15643" y="10274"/>
                    <a:pt x="15550" y="10449"/>
                    <a:pt x="15459" y="10622"/>
                  </a:cubicBezTo>
                  <a:cubicBezTo>
                    <a:pt x="15269" y="10961"/>
                    <a:pt x="15092" y="11289"/>
                    <a:pt x="14919" y="11596"/>
                  </a:cubicBezTo>
                  <a:cubicBezTo>
                    <a:pt x="14739" y="11901"/>
                    <a:pt x="14570" y="12192"/>
                    <a:pt x="14411" y="12464"/>
                  </a:cubicBezTo>
                  <a:cubicBezTo>
                    <a:pt x="14245" y="12732"/>
                    <a:pt x="14089" y="12984"/>
                    <a:pt x="13946" y="13218"/>
                  </a:cubicBezTo>
                  <a:cubicBezTo>
                    <a:pt x="13878" y="13328"/>
                    <a:pt x="13810" y="13432"/>
                    <a:pt x="13745" y="13533"/>
                  </a:cubicBezTo>
                  <a:cubicBezTo>
                    <a:pt x="13631" y="13638"/>
                    <a:pt x="13519" y="13747"/>
                    <a:pt x="13407" y="13853"/>
                  </a:cubicBezTo>
                  <a:cubicBezTo>
                    <a:pt x="13209" y="14039"/>
                    <a:pt x="13014" y="14226"/>
                    <a:pt x="12818" y="14411"/>
                  </a:cubicBezTo>
                  <a:cubicBezTo>
                    <a:pt x="12623" y="14596"/>
                    <a:pt x="12430" y="14781"/>
                    <a:pt x="12236" y="14965"/>
                  </a:cubicBezTo>
                  <a:cubicBezTo>
                    <a:pt x="12139" y="15056"/>
                    <a:pt x="12046" y="15150"/>
                    <a:pt x="11954" y="15246"/>
                  </a:cubicBezTo>
                  <a:cubicBezTo>
                    <a:pt x="11861" y="15340"/>
                    <a:pt x="11769" y="15434"/>
                    <a:pt x="11676" y="15530"/>
                  </a:cubicBezTo>
                  <a:cubicBezTo>
                    <a:pt x="11618" y="15588"/>
                    <a:pt x="11559" y="15648"/>
                    <a:pt x="11502" y="15709"/>
                  </a:cubicBezTo>
                  <a:cubicBezTo>
                    <a:pt x="11538" y="15626"/>
                    <a:pt x="11576" y="15545"/>
                    <a:pt x="11613" y="15463"/>
                  </a:cubicBezTo>
                  <a:cubicBezTo>
                    <a:pt x="11655" y="15371"/>
                    <a:pt x="11697" y="15280"/>
                    <a:pt x="11738" y="15187"/>
                  </a:cubicBezTo>
                  <a:cubicBezTo>
                    <a:pt x="11779" y="15096"/>
                    <a:pt x="11822" y="15005"/>
                    <a:pt x="11855" y="14911"/>
                  </a:cubicBezTo>
                  <a:cubicBezTo>
                    <a:pt x="11925" y="14725"/>
                    <a:pt x="11994" y="14538"/>
                    <a:pt x="12064" y="14354"/>
                  </a:cubicBezTo>
                  <a:lnTo>
                    <a:pt x="12116" y="14216"/>
                  </a:lnTo>
                  <a:lnTo>
                    <a:pt x="12158" y="14075"/>
                  </a:lnTo>
                  <a:cubicBezTo>
                    <a:pt x="12188" y="13983"/>
                    <a:pt x="12215" y="13888"/>
                    <a:pt x="12245" y="13796"/>
                  </a:cubicBezTo>
                  <a:cubicBezTo>
                    <a:pt x="12298" y="13611"/>
                    <a:pt x="12361" y="13429"/>
                    <a:pt x="12400" y="13242"/>
                  </a:cubicBezTo>
                  <a:cubicBezTo>
                    <a:pt x="12443" y="13057"/>
                    <a:pt x="12486" y="12875"/>
                    <a:pt x="12529" y="12693"/>
                  </a:cubicBezTo>
                  <a:cubicBezTo>
                    <a:pt x="12551" y="12604"/>
                    <a:pt x="12566" y="12511"/>
                    <a:pt x="12581" y="12422"/>
                  </a:cubicBezTo>
                  <a:cubicBezTo>
                    <a:pt x="12597" y="12331"/>
                    <a:pt x="12611" y="12240"/>
                    <a:pt x="12626" y="12151"/>
                  </a:cubicBezTo>
                  <a:cubicBezTo>
                    <a:pt x="12642" y="12062"/>
                    <a:pt x="12657" y="11974"/>
                    <a:pt x="12672" y="11885"/>
                  </a:cubicBezTo>
                  <a:cubicBezTo>
                    <a:pt x="12678" y="11841"/>
                    <a:pt x="12686" y="11797"/>
                    <a:pt x="12693" y="11753"/>
                  </a:cubicBezTo>
                  <a:cubicBezTo>
                    <a:pt x="12698" y="11709"/>
                    <a:pt x="12702" y="11666"/>
                    <a:pt x="12706" y="11622"/>
                  </a:cubicBezTo>
                  <a:cubicBezTo>
                    <a:pt x="12725" y="11446"/>
                    <a:pt x="12743" y="11274"/>
                    <a:pt x="12759" y="11104"/>
                  </a:cubicBezTo>
                  <a:cubicBezTo>
                    <a:pt x="12782" y="10935"/>
                    <a:pt x="12784" y="10766"/>
                    <a:pt x="12792" y="10602"/>
                  </a:cubicBezTo>
                  <a:cubicBezTo>
                    <a:pt x="12798" y="10436"/>
                    <a:pt x="12803" y="10276"/>
                    <a:pt x="12810" y="10117"/>
                  </a:cubicBezTo>
                  <a:cubicBezTo>
                    <a:pt x="12806" y="9800"/>
                    <a:pt x="12798" y="9496"/>
                    <a:pt x="12787" y="9207"/>
                  </a:cubicBezTo>
                  <a:cubicBezTo>
                    <a:pt x="12761" y="8920"/>
                    <a:pt x="12737" y="8647"/>
                    <a:pt x="12711" y="8391"/>
                  </a:cubicBezTo>
                  <a:cubicBezTo>
                    <a:pt x="12670" y="8136"/>
                    <a:pt x="12633" y="7899"/>
                    <a:pt x="12598" y="7678"/>
                  </a:cubicBezTo>
                  <a:cubicBezTo>
                    <a:pt x="12584" y="7567"/>
                    <a:pt x="12555" y="7463"/>
                    <a:pt x="12534" y="7364"/>
                  </a:cubicBezTo>
                  <a:cubicBezTo>
                    <a:pt x="12511" y="7264"/>
                    <a:pt x="12488" y="7170"/>
                    <a:pt x="12469" y="7079"/>
                  </a:cubicBezTo>
                  <a:cubicBezTo>
                    <a:pt x="12426" y="6900"/>
                    <a:pt x="12392" y="6738"/>
                    <a:pt x="12347" y="6601"/>
                  </a:cubicBezTo>
                  <a:cubicBezTo>
                    <a:pt x="12305" y="6465"/>
                    <a:pt x="12269" y="6348"/>
                    <a:pt x="12240" y="6252"/>
                  </a:cubicBezTo>
                  <a:cubicBezTo>
                    <a:pt x="12181" y="6064"/>
                    <a:pt x="12150" y="5963"/>
                    <a:pt x="12150" y="5963"/>
                  </a:cubicBezTo>
                  <a:lnTo>
                    <a:pt x="12150" y="5963"/>
                  </a:lnTo>
                  <a:cubicBezTo>
                    <a:pt x="12233" y="6374"/>
                    <a:pt x="12334" y="6780"/>
                    <a:pt x="12386" y="7192"/>
                  </a:cubicBezTo>
                  <a:cubicBezTo>
                    <a:pt x="12459" y="7601"/>
                    <a:pt x="12485" y="8014"/>
                    <a:pt x="12529" y="8420"/>
                  </a:cubicBezTo>
                  <a:cubicBezTo>
                    <a:pt x="12540" y="8829"/>
                    <a:pt x="12574" y="9233"/>
                    <a:pt x="12558" y="9633"/>
                  </a:cubicBezTo>
                  <a:cubicBezTo>
                    <a:pt x="12556" y="9733"/>
                    <a:pt x="12555" y="9832"/>
                    <a:pt x="12555" y="9931"/>
                  </a:cubicBezTo>
                  <a:lnTo>
                    <a:pt x="12553" y="10079"/>
                  </a:lnTo>
                  <a:lnTo>
                    <a:pt x="12542" y="10227"/>
                  </a:lnTo>
                  <a:cubicBezTo>
                    <a:pt x="12529" y="10423"/>
                    <a:pt x="12517" y="10618"/>
                    <a:pt x="12504" y="10811"/>
                  </a:cubicBezTo>
                  <a:cubicBezTo>
                    <a:pt x="12501" y="10909"/>
                    <a:pt x="12485" y="11005"/>
                    <a:pt x="12473" y="11099"/>
                  </a:cubicBezTo>
                  <a:cubicBezTo>
                    <a:pt x="12462" y="11195"/>
                    <a:pt x="12451" y="11290"/>
                    <a:pt x="12439" y="11385"/>
                  </a:cubicBezTo>
                  <a:cubicBezTo>
                    <a:pt x="12428" y="11479"/>
                    <a:pt x="12418" y="11573"/>
                    <a:pt x="12407" y="11666"/>
                  </a:cubicBezTo>
                  <a:cubicBezTo>
                    <a:pt x="12397" y="11760"/>
                    <a:pt x="12376" y="11851"/>
                    <a:pt x="12361" y="11943"/>
                  </a:cubicBezTo>
                  <a:cubicBezTo>
                    <a:pt x="12329" y="12127"/>
                    <a:pt x="12298" y="12309"/>
                    <a:pt x="12267" y="12487"/>
                  </a:cubicBezTo>
                  <a:cubicBezTo>
                    <a:pt x="12232" y="12666"/>
                    <a:pt x="12186" y="12839"/>
                    <a:pt x="12149" y="13013"/>
                  </a:cubicBezTo>
                  <a:cubicBezTo>
                    <a:pt x="12079" y="13361"/>
                    <a:pt x="11970" y="13689"/>
                    <a:pt x="11881" y="14010"/>
                  </a:cubicBezTo>
                  <a:cubicBezTo>
                    <a:pt x="11869" y="14051"/>
                    <a:pt x="11858" y="14090"/>
                    <a:pt x="11847" y="14130"/>
                  </a:cubicBezTo>
                  <a:cubicBezTo>
                    <a:pt x="11834" y="14169"/>
                    <a:pt x="11821" y="14208"/>
                    <a:pt x="11808" y="14247"/>
                  </a:cubicBezTo>
                  <a:cubicBezTo>
                    <a:pt x="11780" y="14324"/>
                    <a:pt x="11754" y="14401"/>
                    <a:pt x="11727" y="14478"/>
                  </a:cubicBezTo>
                  <a:cubicBezTo>
                    <a:pt x="11675" y="14629"/>
                    <a:pt x="11623" y="14778"/>
                    <a:pt x="11572" y="14924"/>
                  </a:cubicBezTo>
                  <a:cubicBezTo>
                    <a:pt x="11452" y="15210"/>
                    <a:pt x="11347" y="15488"/>
                    <a:pt x="11233" y="15746"/>
                  </a:cubicBezTo>
                  <a:cubicBezTo>
                    <a:pt x="11155" y="15907"/>
                    <a:pt x="11082" y="16062"/>
                    <a:pt x="11011" y="16212"/>
                  </a:cubicBezTo>
                  <a:cubicBezTo>
                    <a:pt x="10868" y="16358"/>
                    <a:pt x="10726" y="16506"/>
                    <a:pt x="10583" y="16650"/>
                  </a:cubicBezTo>
                  <a:cubicBezTo>
                    <a:pt x="10493" y="16741"/>
                    <a:pt x="10408" y="16837"/>
                    <a:pt x="10322" y="16933"/>
                  </a:cubicBezTo>
                  <a:cubicBezTo>
                    <a:pt x="10236" y="17027"/>
                    <a:pt x="10150" y="17121"/>
                    <a:pt x="10066" y="17217"/>
                  </a:cubicBezTo>
                  <a:cubicBezTo>
                    <a:pt x="9895" y="17405"/>
                    <a:pt x="9725" y="17592"/>
                    <a:pt x="9557" y="17779"/>
                  </a:cubicBezTo>
                  <a:cubicBezTo>
                    <a:pt x="9388" y="17965"/>
                    <a:pt x="9223" y="18151"/>
                    <a:pt x="9057" y="18334"/>
                  </a:cubicBezTo>
                  <a:cubicBezTo>
                    <a:pt x="8973" y="18425"/>
                    <a:pt x="8892" y="18518"/>
                    <a:pt x="8814" y="18613"/>
                  </a:cubicBezTo>
                  <a:cubicBezTo>
                    <a:pt x="8734" y="18707"/>
                    <a:pt x="8656" y="18802"/>
                    <a:pt x="8578" y="18894"/>
                  </a:cubicBezTo>
                  <a:cubicBezTo>
                    <a:pt x="8356" y="19160"/>
                    <a:pt x="8138" y="19422"/>
                    <a:pt x="7921" y="19682"/>
                  </a:cubicBezTo>
                  <a:cubicBezTo>
                    <a:pt x="7955" y="19604"/>
                    <a:pt x="7990" y="19524"/>
                    <a:pt x="8025" y="19446"/>
                  </a:cubicBezTo>
                  <a:cubicBezTo>
                    <a:pt x="8072" y="19339"/>
                    <a:pt x="8120" y="19235"/>
                    <a:pt x="8158" y="19125"/>
                  </a:cubicBezTo>
                  <a:cubicBezTo>
                    <a:pt x="8237" y="18907"/>
                    <a:pt x="8317" y="18691"/>
                    <a:pt x="8395" y="18477"/>
                  </a:cubicBezTo>
                  <a:lnTo>
                    <a:pt x="8453" y="18316"/>
                  </a:lnTo>
                  <a:lnTo>
                    <a:pt x="8502" y="18152"/>
                  </a:lnTo>
                  <a:cubicBezTo>
                    <a:pt x="8533" y="18043"/>
                    <a:pt x="8565" y="17935"/>
                    <a:pt x="8596" y="17827"/>
                  </a:cubicBezTo>
                  <a:cubicBezTo>
                    <a:pt x="8658" y="17611"/>
                    <a:pt x="8728" y="17400"/>
                    <a:pt x="8770" y="17183"/>
                  </a:cubicBezTo>
                  <a:cubicBezTo>
                    <a:pt x="8819" y="16969"/>
                    <a:pt x="8866" y="16756"/>
                    <a:pt x="8913" y="16545"/>
                  </a:cubicBezTo>
                  <a:cubicBezTo>
                    <a:pt x="8937" y="16441"/>
                    <a:pt x="8952" y="16334"/>
                    <a:pt x="8970" y="16228"/>
                  </a:cubicBezTo>
                  <a:cubicBezTo>
                    <a:pt x="8986" y="16124"/>
                    <a:pt x="9002" y="16019"/>
                    <a:pt x="9018" y="15915"/>
                  </a:cubicBezTo>
                  <a:cubicBezTo>
                    <a:pt x="9033" y="15811"/>
                    <a:pt x="9049" y="15709"/>
                    <a:pt x="9065" y="15606"/>
                  </a:cubicBezTo>
                  <a:cubicBezTo>
                    <a:pt x="9072" y="15554"/>
                    <a:pt x="9082" y="15504"/>
                    <a:pt x="9088" y="15452"/>
                  </a:cubicBezTo>
                  <a:cubicBezTo>
                    <a:pt x="9093" y="15402"/>
                    <a:pt x="9098" y="15350"/>
                    <a:pt x="9101" y="15299"/>
                  </a:cubicBezTo>
                  <a:cubicBezTo>
                    <a:pt x="9121" y="15096"/>
                    <a:pt x="9138" y="14895"/>
                    <a:pt x="9155" y="14699"/>
                  </a:cubicBezTo>
                  <a:cubicBezTo>
                    <a:pt x="9177" y="14501"/>
                    <a:pt x="9177" y="14306"/>
                    <a:pt x="9182" y="14116"/>
                  </a:cubicBezTo>
                  <a:cubicBezTo>
                    <a:pt x="9187" y="13924"/>
                    <a:pt x="9190" y="13736"/>
                    <a:pt x="9195" y="13552"/>
                  </a:cubicBezTo>
                  <a:cubicBezTo>
                    <a:pt x="9192" y="13369"/>
                    <a:pt x="9181" y="13189"/>
                    <a:pt x="9174" y="13013"/>
                  </a:cubicBezTo>
                  <a:cubicBezTo>
                    <a:pt x="9166" y="12838"/>
                    <a:pt x="9161" y="12666"/>
                    <a:pt x="9150" y="12498"/>
                  </a:cubicBezTo>
                  <a:cubicBezTo>
                    <a:pt x="9112" y="12166"/>
                    <a:pt x="9080" y="11849"/>
                    <a:pt x="9044" y="11554"/>
                  </a:cubicBezTo>
                  <a:cubicBezTo>
                    <a:pt x="8991" y="11260"/>
                    <a:pt x="8942" y="10984"/>
                    <a:pt x="8895" y="10729"/>
                  </a:cubicBezTo>
                  <a:cubicBezTo>
                    <a:pt x="8875" y="10602"/>
                    <a:pt x="8840" y="10482"/>
                    <a:pt x="8812" y="10367"/>
                  </a:cubicBezTo>
                  <a:cubicBezTo>
                    <a:pt x="8783" y="10253"/>
                    <a:pt x="8755" y="10143"/>
                    <a:pt x="8729" y="10039"/>
                  </a:cubicBezTo>
                  <a:cubicBezTo>
                    <a:pt x="8677" y="9832"/>
                    <a:pt x="8632" y="9646"/>
                    <a:pt x="8575" y="9488"/>
                  </a:cubicBezTo>
                  <a:cubicBezTo>
                    <a:pt x="8523" y="9331"/>
                    <a:pt x="8479" y="9196"/>
                    <a:pt x="8442" y="9087"/>
                  </a:cubicBezTo>
                  <a:cubicBezTo>
                    <a:pt x="8369" y="8870"/>
                    <a:pt x="8330" y="8754"/>
                    <a:pt x="8330" y="8754"/>
                  </a:cubicBezTo>
                  <a:lnTo>
                    <a:pt x="8330" y="8754"/>
                  </a:lnTo>
                  <a:cubicBezTo>
                    <a:pt x="8437" y="9228"/>
                    <a:pt x="8567" y="9694"/>
                    <a:pt x="8637" y="10173"/>
                  </a:cubicBezTo>
                  <a:cubicBezTo>
                    <a:pt x="8734" y="10644"/>
                    <a:pt x="8771" y="11123"/>
                    <a:pt x="8833" y="11592"/>
                  </a:cubicBezTo>
                  <a:cubicBezTo>
                    <a:pt x="8848" y="11828"/>
                    <a:pt x="8861" y="12063"/>
                    <a:pt x="8875" y="12297"/>
                  </a:cubicBezTo>
                  <a:cubicBezTo>
                    <a:pt x="8896" y="12531"/>
                    <a:pt x="8892" y="12765"/>
                    <a:pt x="8893" y="12997"/>
                  </a:cubicBezTo>
                  <a:cubicBezTo>
                    <a:pt x="8895" y="13112"/>
                    <a:pt x="8895" y="13228"/>
                    <a:pt x="8895" y="13343"/>
                  </a:cubicBezTo>
                  <a:lnTo>
                    <a:pt x="8896" y="13515"/>
                  </a:lnTo>
                  <a:lnTo>
                    <a:pt x="8888" y="13685"/>
                  </a:lnTo>
                  <a:cubicBezTo>
                    <a:pt x="8877" y="13914"/>
                    <a:pt x="8866" y="14140"/>
                    <a:pt x="8854" y="14364"/>
                  </a:cubicBezTo>
                  <a:cubicBezTo>
                    <a:pt x="8853" y="14476"/>
                    <a:pt x="8835" y="14587"/>
                    <a:pt x="8825" y="14699"/>
                  </a:cubicBezTo>
                  <a:cubicBezTo>
                    <a:pt x="8814" y="14809"/>
                    <a:pt x="8801" y="14919"/>
                    <a:pt x="8789" y="15028"/>
                  </a:cubicBezTo>
                  <a:cubicBezTo>
                    <a:pt x="8778" y="15139"/>
                    <a:pt x="8767" y="15247"/>
                    <a:pt x="8757" y="15356"/>
                  </a:cubicBezTo>
                  <a:cubicBezTo>
                    <a:pt x="8747" y="15463"/>
                    <a:pt x="8723" y="15571"/>
                    <a:pt x="8708" y="15678"/>
                  </a:cubicBezTo>
                  <a:cubicBezTo>
                    <a:pt x="8674" y="15890"/>
                    <a:pt x="8640" y="16101"/>
                    <a:pt x="8606" y="16309"/>
                  </a:cubicBezTo>
                  <a:cubicBezTo>
                    <a:pt x="8568" y="16517"/>
                    <a:pt x="8518" y="16720"/>
                    <a:pt x="8476" y="16920"/>
                  </a:cubicBezTo>
                  <a:cubicBezTo>
                    <a:pt x="8400" y="17324"/>
                    <a:pt x="8278" y="17706"/>
                    <a:pt x="8180" y="18081"/>
                  </a:cubicBezTo>
                  <a:cubicBezTo>
                    <a:pt x="8167" y="18126"/>
                    <a:pt x="8154" y="18173"/>
                    <a:pt x="8141" y="18219"/>
                  </a:cubicBezTo>
                  <a:cubicBezTo>
                    <a:pt x="8127" y="18264"/>
                    <a:pt x="8112" y="18310"/>
                    <a:pt x="8096" y="18355"/>
                  </a:cubicBezTo>
                  <a:cubicBezTo>
                    <a:pt x="8067" y="18444"/>
                    <a:pt x="8036" y="18534"/>
                    <a:pt x="8007" y="18623"/>
                  </a:cubicBezTo>
                  <a:cubicBezTo>
                    <a:pt x="7947" y="18800"/>
                    <a:pt x="7888" y="18974"/>
                    <a:pt x="7831" y="19143"/>
                  </a:cubicBezTo>
                  <a:cubicBezTo>
                    <a:pt x="7765" y="19310"/>
                    <a:pt x="7700" y="19472"/>
                    <a:pt x="7635" y="19633"/>
                  </a:cubicBezTo>
                  <a:cubicBezTo>
                    <a:pt x="7604" y="19713"/>
                    <a:pt x="7572" y="19790"/>
                    <a:pt x="7541" y="19868"/>
                  </a:cubicBezTo>
                  <a:cubicBezTo>
                    <a:pt x="7510" y="19946"/>
                    <a:pt x="7481" y="20024"/>
                    <a:pt x="7445" y="20097"/>
                  </a:cubicBezTo>
                  <a:cubicBezTo>
                    <a:pt x="7382" y="20231"/>
                    <a:pt x="7321" y="20360"/>
                    <a:pt x="7263" y="20487"/>
                  </a:cubicBezTo>
                  <a:cubicBezTo>
                    <a:pt x="7247" y="20507"/>
                    <a:pt x="7231" y="20528"/>
                    <a:pt x="7216" y="20547"/>
                  </a:cubicBezTo>
                  <a:cubicBezTo>
                    <a:pt x="7075" y="20731"/>
                    <a:pt x="6933" y="20912"/>
                    <a:pt x="6794" y="21093"/>
                  </a:cubicBezTo>
                  <a:cubicBezTo>
                    <a:pt x="6516" y="21453"/>
                    <a:pt x="6243" y="21807"/>
                    <a:pt x="5977" y="22153"/>
                  </a:cubicBezTo>
                  <a:cubicBezTo>
                    <a:pt x="5724" y="22510"/>
                    <a:pt x="5475" y="22858"/>
                    <a:pt x="5232" y="23199"/>
                  </a:cubicBezTo>
                  <a:cubicBezTo>
                    <a:pt x="5110" y="23369"/>
                    <a:pt x="4990" y="23538"/>
                    <a:pt x="4871" y="23704"/>
                  </a:cubicBezTo>
                  <a:cubicBezTo>
                    <a:pt x="4754" y="23871"/>
                    <a:pt x="4634" y="24033"/>
                    <a:pt x="4527" y="24202"/>
                  </a:cubicBezTo>
                  <a:cubicBezTo>
                    <a:pt x="4310" y="24535"/>
                    <a:pt x="4097" y="24860"/>
                    <a:pt x="3889" y="25175"/>
                  </a:cubicBezTo>
                  <a:cubicBezTo>
                    <a:pt x="3808" y="25300"/>
                    <a:pt x="3727" y="25421"/>
                    <a:pt x="3647" y="25543"/>
                  </a:cubicBezTo>
                  <a:cubicBezTo>
                    <a:pt x="3701" y="25408"/>
                    <a:pt x="3754" y="25272"/>
                    <a:pt x="3808" y="25137"/>
                  </a:cubicBezTo>
                  <a:cubicBezTo>
                    <a:pt x="3844" y="25043"/>
                    <a:pt x="3881" y="24949"/>
                    <a:pt x="3915" y="24853"/>
                  </a:cubicBezTo>
                  <a:cubicBezTo>
                    <a:pt x="3947" y="24757"/>
                    <a:pt x="3978" y="24662"/>
                    <a:pt x="4011" y="24566"/>
                  </a:cubicBezTo>
                  <a:cubicBezTo>
                    <a:pt x="4071" y="24374"/>
                    <a:pt x="4139" y="24186"/>
                    <a:pt x="4191" y="23994"/>
                  </a:cubicBezTo>
                  <a:cubicBezTo>
                    <a:pt x="4243" y="23803"/>
                    <a:pt x="4293" y="23611"/>
                    <a:pt x="4345" y="23423"/>
                  </a:cubicBezTo>
                  <a:lnTo>
                    <a:pt x="4383" y="23280"/>
                  </a:lnTo>
                  <a:lnTo>
                    <a:pt x="4413" y="23137"/>
                  </a:lnTo>
                  <a:cubicBezTo>
                    <a:pt x="4433" y="23043"/>
                    <a:pt x="4452" y="22947"/>
                    <a:pt x="4472" y="22853"/>
                  </a:cubicBezTo>
                  <a:cubicBezTo>
                    <a:pt x="4509" y="22664"/>
                    <a:pt x="4556" y="22478"/>
                    <a:pt x="4581" y="22291"/>
                  </a:cubicBezTo>
                  <a:cubicBezTo>
                    <a:pt x="4608" y="22103"/>
                    <a:pt x="4638" y="21918"/>
                    <a:pt x="4665" y="21736"/>
                  </a:cubicBezTo>
                  <a:cubicBezTo>
                    <a:pt x="4680" y="21645"/>
                    <a:pt x="4688" y="21552"/>
                    <a:pt x="4698" y="21461"/>
                  </a:cubicBezTo>
                  <a:cubicBezTo>
                    <a:pt x="4706" y="21370"/>
                    <a:pt x="4714" y="21279"/>
                    <a:pt x="4724" y="21190"/>
                  </a:cubicBezTo>
                  <a:cubicBezTo>
                    <a:pt x="4732" y="21101"/>
                    <a:pt x="4740" y="21011"/>
                    <a:pt x="4748" y="20922"/>
                  </a:cubicBezTo>
                  <a:cubicBezTo>
                    <a:pt x="4753" y="20878"/>
                    <a:pt x="4756" y="20835"/>
                    <a:pt x="4761" y="20791"/>
                  </a:cubicBezTo>
                  <a:cubicBezTo>
                    <a:pt x="4763" y="20745"/>
                    <a:pt x="4764" y="20701"/>
                    <a:pt x="4766" y="20658"/>
                  </a:cubicBezTo>
                  <a:cubicBezTo>
                    <a:pt x="4772" y="20482"/>
                    <a:pt x="4780" y="20310"/>
                    <a:pt x="4787" y="20141"/>
                  </a:cubicBezTo>
                  <a:cubicBezTo>
                    <a:pt x="4797" y="19971"/>
                    <a:pt x="4790" y="19803"/>
                    <a:pt x="4789" y="19639"/>
                  </a:cubicBezTo>
                  <a:cubicBezTo>
                    <a:pt x="4787" y="19475"/>
                    <a:pt x="4784" y="19315"/>
                    <a:pt x="4780" y="19157"/>
                  </a:cubicBezTo>
                  <a:cubicBezTo>
                    <a:pt x="4761" y="18842"/>
                    <a:pt x="4740" y="18540"/>
                    <a:pt x="4714" y="18253"/>
                  </a:cubicBezTo>
                  <a:cubicBezTo>
                    <a:pt x="4678" y="17967"/>
                    <a:pt x="4644" y="17696"/>
                    <a:pt x="4608" y="17443"/>
                  </a:cubicBezTo>
                  <a:cubicBezTo>
                    <a:pt x="4561" y="17191"/>
                    <a:pt x="4516" y="16954"/>
                    <a:pt x="4475" y="16736"/>
                  </a:cubicBezTo>
                  <a:cubicBezTo>
                    <a:pt x="4457" y="16628"/>
                    <a:pt x="4426" y="16525"/>
                    <a:pt x="4404" y="16426"/>
                  </a:cubicBezTo>
                  <a:cubicBezTo>
                    <a:pt x="4378" y="16327"/>
                    <a:pt x="4355" y="16233"/>
                    <a:pt x="4332" y="16144"/>
                  </a:cubicBezTo>
                  <a:cubicBezTo>
                    <a:pt x="4288" y="15965"/>
                    <a:pt x="4249" y="15804"/>
                    <a:pt x="4204" y="15670"/>
                  </a:cubicBezTo>
                  <a:cubicBezTo>
                    <a:pt x="4160" y="15533"/>
                    <a:pt x="4124" y="15416"/>
                    <a:pt x="4094" y="15322"/>
                  </a:cubicBezTo>
                  <a:cubicBezTo>
                    <a:pt x="4035" y="15134"/>
                    <a:pt x="4003" y="15035"/>
                    <a:pt x="4003" y="15035"/>
                  </a:cubicBezTo>
                  <a:lnTo>
                    <a:pt x="4003" y="15035"/>
                  </a:lnTo>
                  <a:cubicBezTo>
                    <a:pt x="4089" y="15444"/>
                    <a:pt x="4191" y="15847"/>
                    <a:pt x="4253" y="16257"/>
                  </a:cubicBezTo>
                  <a:cubicBezTo>
                    <a:pt x="4332" y="16665"/>
                    <a:pt x="4373" y="17076"/>
                    <a:pt x="4426" y="17478"/>
                  </a:cubicBezTo>
                  <a:cubicBezTo>
                    <a:pt x="4443" y="17681"/>
                    <a:pt x="4459" y="17884"/>
                    <a:pt x="4475" y="18086"/>
                  </a:cubicBezTo>
                  <a:cubicBezTo>
                    <a:pt x="4482" y="18186"/>
                    <a:pt x="4496" y="18287"/>
                    <a:pt x="4496" y="18386"/>
                  </a:cubicBezTo>
                  <a:cubicBezTo>
                    <a:pt x="4500" y="18487"/>
                    <a:pt x="4503" y="18587"/>
                    <a:pt x="4508" y="18686"/>
                  </a:cubicBezTo>
                  <a:cubicBezTo>
                    <a:pt x="4511" y="18787"/>
                    <a:pt x="4514" y="18886"/>
                    <a:pt x="4517" y="18985"/>
                  </a:cubicBezTo>
                  <a:lnTo>
                    <a:pt x="4522" y="19133"/>
                  </a:lnTo>
                  <a:lnTo>
                    <a:pt x="4521" y="19281"/>
                  </a:lnTo>
                  <a:cubicBezTo>
                    <a:pt x="4519" y="19477"/>
                    <a:pt x="4517" y="19672"/>
                    <a:pt x="4516" y="19865"/>
                  </a:cubicBezTo>
                  <a:cubicBezTo>
                    <a:pt x="4516" y="19963"/>
                    <a:pt x="4508" y="20058"/>
                    <a:pt x="4503" y="20154"/>
                  </a:cubicBezTo>
                  <a:cubicBezTo>
                    <a:pt x="4498" y="20250"/>
                    <a:pt x="4491" y="20344"/>
                    <a:pt x="4487" y="20440"/>
                  </a:cubicBezTo>
                  <a:cubicBezTo>
                    <a:pt x="4482" y="20534"/>
                    <a:pt x="4477" y="20628"/>
                    <a:pt x="4472" y="20722"/>
                  </a:cubicBezTo>
                  <a:cubicBezTo>
                    <a:pt x="4467" y="20817"/>
                    <a:pt x="4454" y="20909"/>
                    <a:pt x="4444" y="21002"/>
                  </a:cubicBezTo>
                  <a:cubicBezTo>
                    <a:pt x="4426" y="21187"/>
                    <a:pt x="4409" y="21369"/>
                    <a:pt x="4389" y="21551"/>
                  </a:cubicBezTo>
                  <a:cubicBezTo>
                    <a:pt x="4366" y="21731"/>
                    <a:pt x="4337" y="21908"/>
                    <a:pt x="4313" y="22083"/>
                  </a:cubicBezTo>
                  <a:cubicBezTo>
                    <a:pt x="4269" y="22434"/>
                    <a:pt x="4191" y="22770"/>
                    <a:pt x="4133" y="23098"/>
                  </a:cubicBezTo>
                  <a:cubicBezTo>
                    <a:pt x="4124" y="23139"/>
                    <a:pt x="4116" y="23179"/>
                    <a:pt x="4108" y="23220"/>
                  </a:cubicBezTo>
                  <a:cubicBezTo>
                    <a:pt x="4098" y="23260"/>
                    <a:pt x="4089" y="23299"/>
                    <a:pt x="4079" y="23340"/>
                  </a:cubicBezTo>
                  <a:cubicBezTo>
                    <a:pt x="4061" y="23419"/>
                    <a:pt x="4042" y="23497"/>
                    <a:pt x="4022" y="23577"/>
                  </a:cubicBezTo>
                  <a:cubicBezTo>
                    <a:pt x="3985" y="23733"/>
                    <a:pt x="3951" y="23887"/>
                    <a:pt x="3912" y="24036"/>
                  </a:cubicBezTo>
                  <a:cubicBezTo>
                    <a:pt x="3824" y="24332"/>
                    <a:pt x="3749" y="24619"/>
                    <a:pt x="3663" y="24887"/>
                  </a:cubicBezTo>
                  <a:cubicBezTo>
                    <a:pt x="3572" y="25155"/>
                    <a:pt x="3491" y="25410"/>
                    <a:pt x="3407" y="25647"/>
                  </a:cubicBezTo>
                  <a:cubicBezTo>
                    <a:pt x="3317" y="25881"/>
                    <a:pt x="3233" y="26102"/>
                    <a:pt x="3155" y="26305"/>
                  </a:cubicBezTo>
                  <a:cubicBezTo>
                    <a:pt x="3145" y="26327"/>
                    <a:pt x="3136" y="26349"/>
                    <a:pt x="3128" y="26371"/>
                  </a:cubicBezTo>
                  <a:cubicBezTo>
                    <a:pt x="2824" y="26876"/>
                    <a:pt x="2536" y="27352"/>
                    <a:pt x="2269" y="27799"/>
                  </a:cubicBezTo>
                  <a:cubicBezTo>
                    <a:pt x="2230" y="27863"/>
                    <a:pt x="2191" y="27928"/>
                    <a:pt x="2152" y="27993"/>
                  </a:cubicBezTo>
                  <a:cubicBezTo>
                    <a:pt x="2116" y="28060"/>
                    <a:pt x="2080" y="28125"/>
                    <a:pt x="2044" y="28188"/>
                  </a:cubicBezTo>
                  <a:cubicBezTo>
                    <a:pt x="1973" y="28318"/>
                    <a:pt x="1905" y="28443"/>
                    <a:pt x="1837" y="28567"/>
                  </a:cubicBezTo>
                  <a:cubicBezTo>
                    <a:pt x="1702" y="28813"/>
                    <a:pt x="1572" y="29047"/>
                    <a:pt x="1450" y="29271"/>
                  </a:cubicBezTo>
                  <a:cubicBezTo>
                    <a:pt x="1328" y="29494"/>
                    <a:pt x="1213" y="29705"/>
                    <a:pt x="1104" y="29903"/>
                  </a:cubicBezTo>
                  <a:cubicBezTo>
                    <a:pt x="1048" y="30002"/>
                    <a:pt x="999" y="30099"/>
                    <a:pt x="952" y="30195"/>
                  </a:cubicBezTo>
                  <a:cubicBezTo>
                    <a:pt x="905" y="30289"/>
                    <a:pt x="859" y="30382"/>
                    <a:pt x="815" y="30469"/>
                  </a:cubicBezTo>
                  <a:cubicBezTo>
                    <a:pt x="640" y="30823"/>
                    <a:pt x="491" y="31124"/>
                    <a:pt x="369" y="31367"/>
                  </a:cubicBezTo>
                  <a:cubicBezTo>
                    <a:pt x="129" y="31854"/>
                    <a:pt x="0" y="32114"/>
                    <a:pt x="0" y="32114"/>
                  </a:cubicBezTo>
                  <a:cubicBezTo>
                    <a:pt x="583" y="31122"/>
                    <a:pt x="1134" y="30114"/>
                    <a:pt x="1754" y="29148"/>
                  </a:cubicBezTo>
                  <a:cubicBezTo>
                    <a:pt x="1903" y="28904"/>
                    <a:pt x="2054" y="28659"/>
                    <a:pt x="2204" y="28416"/>
                  </a:cubicBezTo>
                  <a:cubicBezTo>
                    <a:pt x="2247" y="28349"/>
                    <a:pt x="2288" y="28281"/>
                    <a:pt x="2330" y="28213"/>
                  </a:cubicBezTo>
                  <a:cubicBezTo>
                    <a:pt x="2548" y="28005"/>
                    <a:pt x="2788" y="27821"/>
                    <a:pt x="3043" y="27667"/>
                  </a:cubicBezTo>
                  <a:cubicBezTo>
                    <a:pt x="3507" y="27383"/>
                    <a:pt x="4017" y="27183"/>
                    <a:pt x="4537" y="27044"/>
                  </a:cubicBezTo>
                  <a:cubicBezTo>
                    <a:pt x="5058" y="26904"/>
                    <a:pt x="5589" y="26816"/>
                    <a:pt x="6117" y="26758"/>
                  </a:cubicBezTo>
                  <a:cubicBezTo>
                    <a:pt x="6646" y="26699"/>
                    <a:pt x="7174" y="26664"/>
                    <a:pt x="7692" y="26654"/>
                  </a:cubicBezTo>
                  <a:cubicBezTo>
                    <a:pt x="7824" y="26651"/>
                    <a:pt x="7955" y="26650"/>
                    <a:pt x="8086" y="26650"/>
                  </a:cubicBezTo>
                  <a:cubicBezTo>
                    <a:pt x="8985" y="26650"/>
                    <a:pt x="9863" y="26702"/>
                    <a:pt x="10709" y="26724"/>
                  </a:cubicBezTo>
                  <a:cubicBezTo>
                    <a:pt x="10965" y="26731"/>
                    <a:pt x="11219" y="26735"/>
                    <a:pt x="11469" y="26735"/>
                  </a:cubicBezTo>
                  <a:cubicBezTo>
                    <a:pt x="12163" y="26735"/>
                    <a:pt x="12829" y="26704"/>
                    <a:pt x="13454" y="26616"/>
                  </a:cubicBezTo>
                  <a:cubicBezTo>
                    <a:pt x="13880" y="26555"/>
                    <a:pt x="14284" y="26465"/>
                    <a:pt x="14661" y="26360"/>
                  </a:cubicBezTo>
                  <a:cubicBezTo>
                    <a:pt x="15039" y="26253"/>
                    <a:pt x="15386" y="26118"/>
                    <a:pt x="15708" y="25978"/>
                  </a:cubicBezTo>
                  <a:cubicBezTo>
                    <a:pt x="15786" y="25941"/>
                    <a:pt x="15864" y="25904"/>
                    <a:pt x="15940" y="25866"/>
                  </a:cubicBezTo>
                  <a:cubicBezTo>
                    <a:pt x="15977" y="25847"/>
                    <a:pt x="16016" y="25829"/>
                    <a:pt x="16054" y="25811"/>
                  </a:cubicBezTo>
                  <a:cubicBezTo>
                    <a:pt x="16089" y="25790"/>
                    <a:pt x="16125" y="25771"/>
                    <a:pt x="16161" y="25749"/>
                  </a:cubicBezTo>
                  <a:cubicBezTo>
                    <a:pt x="16232" y="25710"/>
                    <a:pt x="16302" y="25671"/>
                    <a:pt x="16370" y="25633"/>
                  </a:cubicBezTo>
                  <a:cubicBezTo>
                    <a:pt x="16439" y="25590"/>
                    <a:pt x="16502" y="25548"/>
                    <a:pt x="16565" y="25506"/>
                  </a:cubicBezTo>
                  <a:cubicBezTo>
                    <a:pt x="16820" y="25344"/>
                    <a:pt x="17038" y="25167"/>
                    <a:pt x="17224" y="24999"/>
                  </a:cubicBezTo>
                  <a:cubicBezTo>
                    <a:pt x="17408" y="24829"/>
                    <a:pt x="17564" y="24668"/>
                    <a:pt x="17684" y="24515"/>
                  </a:cubicBezTo>
                  <a:cubicBezTo>
                    <a:pt x="17716" y="24478"/>
                    <a:pt x="17746" y="24442"/>
                    <a:pt x="17775" y="24408"/>
                  </a:cubicBezTo>
                  <a:cubicBezTo>
                    <a:pt x="17802" y="24373"/>
                    <a:pt x="17825" y="24337"/>
                    <a:pt x="17850" y="24303"/>
                  </a:cubicBezTo>
                  <a:cubicBezTo>
                    <a:pt x="17897" y="24236"/>
                    <a:pt x="17939" y="24174"/>
                    <a:pt x="17978" y="24119"/>
                  </a:cubicBezTo>
                  <a:cubicBezTo>
                    <a:pt x="18049" y="24007"/>
                    <a:pt x="18096" y="23915"/>
                    <a:pt x="18130" y="23856"/>
                  </a:cubicBezTo>
                  <a:cubicBezTo>
                    <a:pt x="18164" y="23796"/>
                    <a:pt x="18182" y="23765"/>
                    <a:pt x="18182" y="23765"/>
                  </a:cubicBezTo>
                  <a:lnTo>
                    <a:pt x="18182" y="23765"/>
                  </a:lnTo>
                  <a:cubicBezTo>
                    <a:pt x="17875" y="24239"/>
                    <a:pt x="17481" y="24645"/>
                    <a:pt x="17038" y="24973"/>
                  </a:cubicBezTo>
                  <a:lnTo>
                    <a:pt x="17034" y="24973"/>
                  </a:lnTo>
                  <a:cubicBezTo>
                    <a:pt x="16591" y="25303"/>
                    <a:pt x="16101" y="25559"/>
                    <a:pt x="15594" y="25754"/>
                  </a:cubicBezTo>
                  <a:cubicBezTo>
                    <a:pt x="15086" y="25949"/>
                    <a:pt x="14563" y="26086"/>
                    <a:pt x="14039" y="26178"/>
                  </a:cubicBezTo>
                  <a:cubicBezTo>
                    <a:pt x="13516" y="26272"/>
                    <a:pt x="12991" y="26316"/>
                    <a:pt x="12472" y="26334"/>
                  </a:cubicBezTo>
                  <a:cubicBezTo>
                    <a:pt x="12253" y="26341"/>
                    <a:pt x="12035" y="26344"/>
                    <a:pt x="11818" y="26344"/>
                  </a:cubicBezTo>
                  <a:cubicBezTo>
                    <a:pt x="11008" y="26344"/>
                    <a:pt x="10218" y="26302"/>
                    <a:pt x="9457" y="26280"/>
                  </a:cubicBezTo>
                  <a:cubicBezTo>
                    <a:pt x="9117" y="26270"/>
                    <a:pt x="8783" y="26264"/>
                    <a:pt x="8456" y="26264"/>
                  </a:cubicBezTo>
                  <a:cubicBezTo>
                    <a:pt x="8318" y="26264"/>
                    <a:pt x="8180" y="26265"/>
                    <a:pt x="8044" y="26267"/>
                  </a:cubicBezTo>
                  <a:cubicBezTo>
                    <a:pt x="7588" y="26277"/>
                    <a:pt x="7143" y="26305"/>
                    <a:pt x="6722" y="26350"/>
                  </a:cubicBezTo>
                  <a:cubicBezTo>
                    <a:pt x="6300" y="26396"/>
                    <a:pt x="5898" y="26456"/>
                    <a:pt x="5518" y="26530"/>
                  </a:cubicBezTo>
                  <a:cubicBezTo>
                    <a:pt x="5138" y="26608"/>
                    <a:pt x="4780" y="26701"/>
                    <a:pt x="4451" y="26810"/>
                  </a:cubicBezTo>
                  <a:cubicBezTo>
                    <a:pt x="4124" y="26923"/>
                    <a:pt x="3821" y="27042"/>
                    <a:pt x="3556" y="27185"/>
                  </a:cubicBezTo>
                  <a:cubicBezTo>
                    <a:pt x="3491" y="27220"/>
                    <a:pt x="3425" y="27251"/>
                    <a:pt x="3363" y="27289"/>
                  </a:cubicBezTo>
                  <a:cubicBezTo>
                    <a:pt x="3301" y="27326"/>
                    <a:pt x="3241" y="27363"/>
                    <a:pt x="3183" y="27399"/>
                  </a:cubicBezTo>
                  <a:cubicBezTo>
                    <a:pt x="3063" y="27467"/>
                    <a:pt x="2962" y="27552"/>
                    <a:pt x="2860" y="27622"/>
                  </a:cubicBezTo>
                  <a:cubicBezTo>
                    <a:pt x="2736" y="27717"/>
                    <a:pt x="2626" y="27812"/>
                    <a:pt x="2528" y="27904"/>
                  </a:cubicBezTo>
                  <a:lnTo>
                    <a:pt x="2666" y="27695"/>
                  </a:lnTo>
                  <a:cubicBezTo>
                    <a:pt x="2981" y="27219"/>
                    <a:pt x="3295" y="26743"/>
                    <a:pt x="3608" y="26271"/>
                  </a:cubicBezTo>
                  <a:cubicBezTo>
                    <a:pt x="3831" y="25948"/>
                    <a:pt x="4056" y="25629"/>
                    <a:pt x="4282" y="25311"/>
                  </a:cubicBezTo>
                  <a:cubicBezTo>
                    <a:pt x="4597" y="24978"/>
                    <a:pt x="4936" y="24671"/>
                    <a:pt x="5300" y="24405"/>
                  </a:cubicBezTo>
                  <a:cubicBezTo>
                    <a:pt x="5768" y="24059"/>
                    <a:pt x="6271" y="23773"/>
                    <a:pt x="6792" y="23540"/>
                  </a:cubicBezTo>
                  <a:cubicBezTo>
                    <a:pt x="7312" y="23307"/>
                    <a:pt x="7851" y="23126"/>
                    <a:pt x="8390" y="22979"/>
                  </a:cubicBezTo>
                  <a:cubicBezTo>
                    <a:pt x="9466" y="22687"/>
                    <a:pt x="10548" y="22538"/>
                    <a:pt x="11580" y="22413"/>
                  </a:cubicBezTo>
                  <a:cubicBezTo>
                    <a:pt x="12613" y="22288"/>
                    <a:pt x="13600" y="22185"/>
                    <a:pt x="14508" y="22031"/>
                  </a:cubicBezTo>
                  <a:cubicBezTo>
                    <a:pt x="14963" y="21953"/>
                    <a:pt x="15396" y="21866"/>
                    <a:pt x="15805" y="21765"/>
                  </a:cubicBezTo>
                  <a:cubicBezTo>
                    <a:pt x="16214" y="21663"/>
                    <a:pt x="16599" y="21549"/>
                    <a:pt x="16955" y="21427"/>
                  </a:cubicBezTo>
                  <a:cubicBezTo>
                    <a:pt x="17309" y="21299"/>
                    <a:pt x="17637" y="21171"/>
                    <a:pt x="17931" y="21029"/>
                  </a:cubicBezTo>
                  <a:cubicBezTo>
                    <a:pt x="18080" y="20963"/>
                    <a:pt x="18218" y="20890"/>
                    <a:pt x="18350" y="20820"/>
                  </a:cubicBezTo>
                  <a:cubicBezTo>
                    <a:pt x="18484" y="20752"/>
                    <a:pt x="18605" y="20675"/>
                    <a:pt x="18721" y="20607"/>
                  </a:cubicBezTo>
                  <a:cubicBezTo>
                    <a:pt x="18952" y="20466"/>
                    <a:pt x="19152" y="20331"/>
                    <a:pt x="19317" y="20203"/>
                  </a:cubicBezTo>
                  <a:cubicBezTo>
                    <a:pt x="19488" y="20081"/>
                    <a:pt x="19619" y="19958"/>
                    <a:pt x="19730" y="19867"/>
                  </a:cubicBezTo>
                  <a:cubicBezTo>
                    <a:pt x="19837" y="19771"/>
                    <a:pt x="19915" y="19691"/>
                    <a:pt x="19970" y="19641"/>
                  </a:cubicBezTo>
                  <a:cubicBezTo>
                    <a:pt x="20024" y="19589"/>
                    <a:pt x="20051" y="19563"/>
                    <a:pt x="20051" y="19563"/>
                  </a:cubicBezTo>
                  <a:lnTo>
                    <a:pt x="20051" y="19563"/>
                  </a:lnTo>
                  <a:cubicBezTo>
                    <a:pt x="19584" y="19954"/>
                    <a:pt x="19067" y="20279"/>
                    <a:pt x="18528" y="20544"/>
                  </a:cubicBezTo>
                  <a:cubicBezTo>
                    <a:pt x="17988" y="20807"/>
                    <a:pt x="17426" y="21015"/>
                    <a:pt x="16856" y="21175"/>
                  </a:cubicBezTo>
                  <a:cubicBezTo>
                    <a:pt x="15716" y="21499"/>
                    <a:pt x="14560" y="21659"/>
                    <a:pt x="13433" y="21781"/>
                  </a:cubicBezTo>
                  <a:cubicBezTo>
                    <a:pt x="12306" y="21903"/>
                    <a:pt x="11205" y="21999"/>
                    <a:pt x="10166" y="22169"/>
                  </a:cubicBezTo>
                  <a:cubicBezTo>
                    <a:pt x="9648" y="22252"/>
                    <a:pt x="9145" y="22356"/>
                    <a:pt x="8663" y="22483"/>
                  </a:cubicBezTo>
                  <a:cubicBezTo>
                    <a:pt x="8182" y="22609"/>
                    <a:pt x="7724" y="22760"/>
                    <a:pt x="7296" y="22932"/>
                  </a:cubicBezTo>
                  <a:cubicBezTo>
                    <a:pt x="6867" y="23104"/>
                    <a:pt x="6464" y="23296"/>
                    <a:pt x="6102" y="23514"/>
                  </a:cubicBezTo>
                  <a:cubicBezTo>
                    <a:pt x="5738" y="23730"/>
                    <a:pt x="5410" y="23960"/>
                    <a:pt x="5123" y="24202"/>
                  </a:cubicBezTo>
                  <a:cubicBezTo>
                    <a:pt x="5071" y="24246"/>
                    <a:pt x="5021" y="24290"/>
                    <a:pt x="4972" y="24334"/>
                  </a:cubicBezTo>
                  <a:cubicBezTo>
                    <a:pt x="5004" y="24288"/>
                    <a:pt x="5037" y="24243"/>
                    <a:pt x="5071" y="24197"/>
                  </a:cubicBezTo>
                  <a:cubicBezTo>
                    <a:pt x="5240" y="23975"/>
                    <a:pt x="5407" y="23752"/>
                    <a:pt x="5574" y="23530"/>
                  </a:cubicBezTo>
                  <a:cubicBezTo>
                    <a:pt x="5742" y="23307"/>
                    <a:pt x="5909" y="23085"/>
                    <a:pt x="6076" y="22864"/>
                  </a:cubicBezTo>
                  <a:cubicBezTo>
                    <a:pt x="6242" y="22643"/>
                    <a:pt x="6404" y="22419"/>
                    <a:pt x="6579" y="22208"/>
                  </a:cubicBezTo>
                  <a:cubicBezTo>
                    <a:pt x="6924" y="21780"/>
                    <a:pt x="7266" y="21352"/>
                    <a:pt x="7604" y="20930"/>
                  </a:cubicBezTo>
                  <a:cubicBezTo>
                    <a:pt x="7690" y="20825"/>
                    <a:pt x="7775" y="20719"/>
                    <a:pt x="7859" y="20614"/>
                  </a:cubicBezTo>
                  <a:cubicBezTo>
                    <a:pt x="7893" y="20573"/>
                    <a:pt x="7927" y="20533"/>
                    <a:pt x="7963" y="20492"/>
                  </a:cubicBezTo>
                  <a:cubicBezTo>
                    <a:pt x="8359" y="20187"/>
                    <a:pt x="8775" y="19909"/>
                    <a:pt x="9181" y="19623"/>
                  </a:cubicBezTo>
                  <a:cubicBezTo>
                    <a:pt x="9395" y="19482"/>
                    <a:pt x="9611" y="19346"/>
                    <a:pt x="9825" y="19206"/>
                  </a:cubicBezTo>
                  <a:cubicBezTo>
                    <a:pt x="9932" y="19138"/>
                    <a:pt x="10036" y="19066"/>
                    <a:pt x="10145" y="19001"/>
                  </a:cubicBezTo>
                  <a:cubicBezTo>
                    <a:pt x="10254" y="18936"/>
                    <a:pt x="10363" y="18871"/>
                    <a:pt x="10471" y="18808"/>
                  </a:cubicBezTo>
                  <a:cubicBezTo>
                    <a:pt x="10579" y="18743"/>
                    <a:pt x="10687" y="18678"/>
                    <a:pt x="10795" y="18615"/>
                  </a:cubicBezTo>
                  <a:cubicBezTo>
                    <a:pt x="10902" y="18550"/>
                    <a:pt x="11009" y="18483"/>
                    <a:pt x="11118" y="18427"/>
                  </a:cubicBezTo>
                  <a:cubicBezTo>
                    <a:pt x="11337" y="18306"/>
                    <a:pt x="11553" y="18188"/>
                    <a:pt x="11767" y="18069"/>
                  </a:cubicBezTo>
                  <a:lnTo>
                    <a:pt x="11928" y="17982"/>
                  </a:lnTo>
                  <a:lnTo>
                    <a:pt x="12092" y="17899"/>
                  </a:lnTo>
                  <a:cubicBezTo>
                    <a:pt x="12201" y="17845"/>
                    <a:pt x="12309" y="17790"/>
                    <a:pt x="12417" y="17737"/>
                  </a:cubicBezTo>
                  <a:cubicBezTo>
                    <a:pt x="12633" y="17629"/>
                    <a:pt x="12842" y="17516"/>
                    <a:pt x="13060" y="17422"/>
                  </a:cubicBezTo>
                  <a:cubicBezTo>
                    <a:pt x="13274" y="17322"/>
                    <a:pt x="13487" y="17223"/>
                    <a:pt x="13696" y="17128"/>
                  </a:cubicBezTo>
                  <a:cubicBezTo>
                    <a:pt x="13800" y="17077"/>
                    <a:pt x="13907" y="17035"/>
                    <a:pt x="14013" y="16991"/>
                  </a:cubicBezTo>
                  <a:cubicBezTo>
                    <a:pt x="14117" y="16947"/>
                    <a:pt x="14222" y="16904"/>
                    <a:pt x="14326" y="16860"/>
                  </a:cubicBezTo>
                  <a:cubicBezTo>
                    <a:pt x="14430" y="16816"/>
                    <a:pt x="14534" y="16774"/>
                    <a:pt x="14636" y="16730"/>
                  </a:cubicBezTo>
                  <a:cubicBezTo>
                    <a:pt x="14688" y="16709"/>
                    <a:pt x="14739" y="16688"/>
                    <a:pt x="14789" y="16667"/>
                  </a:cubicBezTo>
                  <a:cubicBezTo>
                    <a:pt x="14841" y="16647"/>
                    <a:pt x="14893" y="16628"/>
                    <a:pt x="14945" y="16608"/>
                  </a:cubicBezTo>
                  <a:cubicBezTo>
                    <a:pt x="15149" y="16532"/>
                    <a:pt x="15352" y="16455"/>
                    <a:pt x="15550" y="16381"/>
                  </a:cubicBezTo>
                  <a:cubicBezTo>
                    <a:pt x="15748" y="16303"/>
                    <a:pt x="15948" y="16239"/>
                    <a:pt x="16143" y="16175"/>
                  </a:cubicBezTo>
                  <a:cubicBezTo>
                    <a:pt x="16336" y="16108"/>
                    <a:pt x="16528" y="16045"/>
                    <a:pt x="16715" y="15981"/>
                  </a:cubicBezTo>
                  <a:cubicBezTo>
                    <a:pt x="17093" y="15869"/>
                    <a:pt x="17457" y="15760"/>
                    <a:pt x="17804" y="15660"/>
                  </a:cubicBezTo>
                  <a:cubicBezTo>
                    <a:pt x="18155" y="15571"/>
                    <a:pt x="18486" y="15486"/>
                    <a:pt x="18799" y="15407"/>
                  </a:cubicBezTo>
                  <a:cubicBezTo>
                    <a:pt x="19114" y="15338"/>
                    <a:pt x="19410" y="15275"/>
                    <a:pt x="19683" y="15215"/>
                  </a:cubicBezTo>
                  <a:cubicBezTo>
                    <a:pt x="19819" y="15182"/>
                    <a:pt x="19952" y="15165"/>
                    <a:pt x="20079" y="15140"/>
                  </a:cubicBezTo>
                  <a:cubicBezTo>
                    <a:pt x="20204" y="15118"/>
                    <a:pt x="20326" y="15096"/>
                    <a:pt x="20439" y="15077"/>
                  </a:cubicBezTo>
                  <a:cubicBezTo>
                    <a:pt x="20668" y="15035"/>
                    <a:pt x="20873" y="14996"/>
                    <a:pt x="21053" y="14975"/>
                  </a:cubicBezTo>
                  <a:cubicBezTo>
                    <a:pt x="21232" y="14949"/>
                    <a:pt x="21384" y="14928"/>
                    <a:pt x="21509" y="14910"/>
                  </a:cubicBezTo>
                  <a:cubicBezTo>
                    <a:pt x="21756" y="14874"/>
                    <a:pt x="21889" y="14854"/>
                    <a:pt x="21889" y="14854"/>
                  </a:cubicBezTo>
                  <a:lnTo>
                    <a:pt x="21889" y="14854"/>
                  </a:lnTo>
                  <a:cubicBezTo>
                    <a:pt x="21360" y="14884"/>
                    <a:pt x="20827" y="14900"/>
                    <a:pt x="20303" y="14965"/>
                  </a:cubicBezTo>
                  <a:cubicBezTo>
                    <a:pt x="19774" y="15010"/>
                    <a:pt x="19254" y="15101"/>
                    <a:pt x="18736" y="15181"/>
                  </a:cubicBezTo>
                  <a:cubicBezTo>
                    <a:pt x="18225" y="15286"/>
                    <a:pt x="17711" y="15377"/>
                    <a:pt x="17216" y="15514"/>
                  </a:cubicBezTo>
                  <a:cubicBezTo>
                    <a:pt x="17093" y="15545"/>
                    <a:pt x="16968" y="15577"/>
                    <a:pt x="16844" y="15608"/>
                  </a:cubicBezTo>
                  <a:lnTo>
                    <a:pt x="16659" y="15657"/>
                  </a:lnTo>
                  <a:lnTo>
                    <a:pt x="16477" y="15712"/>
                  </a:lnTo>
                  <a:cubicBezTo>
                    <a:pt x="16236" y="15785"/>
                    <a:pt x="15995" y="15860"/>
                    <a:pt x="15757" y="15933"/>
                  </a:cubicBezTo>
                  <a:cubicBezTo>
                    <a:pt x="15636" y="15967"/>
                    <a:pt x="15521" y="16012"/>
                    <a:pt x="15404" y="16053"/>
                  </a:cubicBezTo>
                  <a:cubicBezTo>
                    <a:pt x="15287" y="16093"/>
                    <a:pt x="15172" y="16136"/>
                    <a:pt x="15057" y="16176"/>
                  </a:cubicBezTo>
                  <a:cubicBezTo>
                    <a:pt x="14941" y="16218"/>
                    <a:pt x="14826" y="16259"/>
                    <a:pt x="14713" y="16300"/>
                  </a:cubicBezTo>
                  <a:cubicBezTo>
                    <a:pt x="14599" y="16340"/>
                    <a:pt x="14488" y="16389"/>
                    <a:pt x="14376" y="16434"/>
                  </a:cubicBezTo>
                  <a:cubicBezTo>
                    <a:pt x="14154" y="16525"/>
                    <a:pt x="13935" y="16616"/>
                    <a:pt x="13719" y="16705"/>
                  </a:cubicBezTo>
                  <a:cubicBezTo>
                    <a:pt x="13503" y="16798"/>
                    <a:pt x="13295" y="16899"/>
                    <a:pt x="13087" y="16994"/>
                  </a:cubicBezTo>
                  <a:cubicBezTo>
                    <a:pt x="12670" y="17181"/>
                    <a:pt x="12282" y="17397"/>
                    <a:pt x="11900" y="17595"/>
                  </a:cubicBezTo>
                  <a:cubicBezTo>
                    <a:pt x="11853" y="17620"/>
                    <a:pt x="11806" y="17644"/>
                    <a:pt x="11759" y="17670"/>
                  </a:cubicBezTo>
                  <a:cubicBezTo>
                    <a:pt x="11712" y="17696"/>
                    <a:pt x="11666" y="17722"/>
                    <a:pt x="11621" y="17750"/>
                  </a:cubicBezTo>
                  <a:cubicBezTo>
                    <a:pt x="11530" y="17801"/>
                    <a:pt x="11439" y="17855"/>
                    <a:pt x="11350" y="17907"/>
                  </a:cubicBezTo>
                  <a:cubicBezTo>
                    <a:pt x="11171" y="18011"/>
                    <a:pt x="10996" y="18115"/>
                    <a:pt x="10825" y="18216"/>
                  </a:cubicBezTo>
                  <a:cubicBezTo>
                    <a:pt x="10491" y="18431"/>
                    <a:pt x="10168" y="18634"/>
                    <a:pt x="9869" y="18839"/>
                  </a:cubicBezTo>
                  <a:cubicBezTo>
                    <a:pt x="9575" y="19050"/>
                    <a:pt x="9294" y="19248"/>
                    <a:pt x="9036" y="19440"/>
                  </a:cubicBezTo>
                  <a:cubicBezTo>
                    <a:pt x="8849" y="19586"/>
                    <a:pt x="8674" y="19726"/>
                    <a:pt x="8505" y="19859"/>
                  </a:cubicBezTo>
                  <a:cubicBezTo>
                    <a:pt x="8552" y="19805"/>
                    <a:pt x="8598" y="19752"/>
                    <a:pt x="8643" y="19698"/>
                  </a:cubicBezTo>
                  <a:cubicBezTo>
                    <a:pt x="8992" y="19294"/>
                    <a:pt x="9324" y="18884"/>
                    <a:pt x="9682" y="18503"/>
                  </a:cubicBezTo>
                  <a:cubicBezTo>
                    <a:pt x="10033" y="18116"/>
                    <a:pt x="10382" y="17735"/>
                    <a:pt x="10725" y="17357"/>
                  </a:cubicBezTo>
                  <a:cubicBezTo>
                    <a:pt x="10894" y="17163"/>
                    <a:pt x="11074" y="16985"/>
                    <a:pt x="11249" y="16803"/>
                  </a:cubicBezTo>
                  <a:cubicBezTo>
                    <a:pt x="11425" y="16621"/>
                    <a:pt x="11598" y="16441"/>
                    <a:pt x="11772" y="16262"/>
                  </a:cubicBezTo>
                  <a:cubicBezTo>
                    <a:pt x="11946" y="16082"/>
                    <a:pt x="12118" y="15905"/>
                    <a:pt x="12288" y="15728"/>
                  </a:cubicBezTo>
                  <a:cubicBezTo>
                    <a:pt x="12374" y="15640"/>
                    <a:pt x="12457" y="15551"/>
                    <a:pt x="12543" y="15463"/>
                  </a:cubicBezTo>
                  <a:cubicBezTo>
                    <a:pt x="12631" y="15379"/>
                    <a:pt x="12719" y="15294"/>
                    <a:pt x="12806" y="15210"/>
                  </a:cubicBezTo>
                  <a:cubicBezTo>
                    <a:pt x="13154" y="14872"/>
                    <a:pt x="13496" y="14539"/>
                    <a:pt x="13832" y="14213"/>
                  </a:cubicBezTo>
                  <a:cubicBezTo>
                    <a:pt x="14165" y="13880"/>
                    <a:pt x="14511" y="13573"/>
                    <a:pt x="14847" y="13268"/>
                  </a:cubicBezTo>
                  <a:cubicBezTo>
                    <a:pt x="15182" y="12961"/>
                    <a:pt x="15511" y="12661"/>
                    <a:pt x="15833" y="12367"/>
                  </a:cubicBezTo>
                  <a:cubicBezTo>
                    <a:pt x="16161" y="12078"/>
                    <a:pt x="16489" y="11804"/>
                    <a:pt x="16807" y="11531"/>
                  </a:cubicBezTo>
                  <a:cubicBezTo>
                    <a:pt x="17125" y="11260"/>
                    <a:pt x="17432" y="10990"/>
                    <a:pt x="17739" y="10735"/>
                  </a:cubicBezTo>
                  <a:cubicBezTo>
                    <a:pt x="18361" y="10237"/>
                    <a:pt x="18952" y="9764"/>
                    <a:pt x="19507" y="9318"/>
                  </a:cubicBezTo>
                  <a:cubicBezTo>
                    <a:pt x="20077" y="8891"/>
                    <a:pt x="20611" y="8490"/>
                    <a:pt x="21103" y="8119"/>
                  </a:cubicBezTo>
                  <a:cubicBezTo>
                    <a:pt x="21349" y="7929"/>
                    <a:pt x="21595" y="7765"/>
                    <a:pt x="21826" y="7601"/>
                  </a:cubicBezTo>
                  <a:cubicBezTo>
                    <a:pt x="22058" y="7439"/>
                    <a:pt x="22279" y="7283"/>
                    <a:pt x="22488" y="7135"/>
                  </a:cubicBezTo>
                  <a:cubicBezTo>
                    <a:pt x="22698" y="6988"/>
                    <a:pt x="22896" y="6848"/>
                    <a:pt x="23084" y="6717"/>
                  </a:cubicBezTo>
                  <a:cubicBezTo>
                    <a:pt x="23130" y="6682"/>
                    <a:pt x="23177" y="6650"/>
                    <a:pt x="23222" y="6619"/>
                  </a:cubicBezTo>
                  <a:cubicBezTo>
                    <a:pt x="23268" y="6588"/>
                    <a:pt x="23313" y="6557"/>
                    <a:pt x="23359" y="6528"/>
                  </a:cubicBezTo>
                  <a:cubicBezTo>
                    <a:pt x="23448" y="6470"/>
                    <a:pt x="23534" y="6413"/>
                    <a:pt x="23618" y="6359"/>
                  </a:cubicBezTo>
                  <a:cubicBezTo>
                    <a:pt x="23951" y="6140"/>
                    <a:pt x="24235" y="5953"/>
                    <a:pt x="24466" y="5801"/>
                  </a:cubicBezTo>
                  <a:cubicBezTo>
                    <a:pt x="24925" y="5497"/>
                    <a:pt x="25172" y="5335"/>
                    <a:pt x="25172" y="5335"/>
                  </a:cubicBezTo>
                  <a:lnTo>
                    <a:pt x="25172" y="5335"/>
                  </a:lnTo>
                  <a:cubicBezTo>
                    <a:pt x="24159" y="5916"/>
                    <a:pt x="23131" y="6479"/>
                    <a:pt x="22156" y="7116"/>
                  </a:cubicBezTo>
                  <a:cubicBezTo>
                    <a:pt x="21159" y="7722"/>
                    <a:pt x="20215" y="8397"/>
                    <a:pt x="19264" y="9048"/>
                  </a:cubicBezTo>
                  <a:cubicBezTo>
                    <a:pt x="18803" y="9392"/>
                    <a:pt x="18343" y="9735"/>
                    <a:pt x="17887" y="10076"/>
                  </a:cubicBezTo>
                  <a:cubicBezTo>
                    <a:pt x="17772" y="10162"/>
                    <a:pt x="17658" y="10248"/>
                    <a:pt x="17544" y="10332"/>
                  </a:cubicBezTo>
                  <a:lnTo>
                    <a:pt x="17374" y="10461"/>
                  </a:lnTo>
                  <a:lnTo>
                    <a:pt x="17208" y="10596"/>
                  </a:lnTo>
                  <a:cubicBezTo>
                    <a:pt x="16987" y="10774"/>
                    <a:pt x="16768" y="10951"/>
                    <a:pt x="16549" y="11130"/>
                  </a:cubicBezTo>
                  <a:cubicBezTo>
                    <a:pt x="16330" y="11307"/>
                    <a:pt x="16111" y="11485"/>
                    <a:pt x="15893" y="11661"/>
                  </a:cubicBezTo>
                  <a:cubicBezTo>
                    <a:pt x="15784" y="11750"/>
                    <a:pt x="15677" y="11838"/>
                    <a:pt x="15568" y="11927"/>
                  </a:cubicBezTo>
                  <a:cubicBezTo>
                    <a:pt x="15463" y="12018"/>
                    <a:pt x="15357" y="12110"/>
                    <a:pt x="15253" y="12201"/>
                  </a:cubicBezTo>
                  <a:cubicBezTo>
                    <a:pt x="14924" y="12492"/>
                    <a:pt x="14596" y="12779"/>
                    <a:pt x="14269" y="13067"/>
                  </a:cubicBezTo>
                  <a:cubicBezTo>
                    <a:pt x="14383" y="12904"/>
                    <a:pt x="14497" y="12740"/>
                    <a:pt x="14610" y="12578"/>
                  </a:cubicBezTo>
                  <a:cubicBezTo>
                    <a:pt x="14753" y="12367"/>
                    <a:pt x="14891" y="12153"/>
                    <a:pt x="15029" y="11940"/>
                  </a:cubicBezTo>
                  <a:cubicBezTo>
                    <a:pt x="15099" y="11834"/>
                    <a:pt x="15169" y="11729"/>
                    <a:pt x="15235" y="11622"/>
                  </a:cubicBezTo>
                  <a:cubicBezTo>
                    <a:pt x="15300" y="11513"/>
                    <a:pt x="15365" y="11406"/>
                    <a:pt x="15430" y="11299"/>
                  </a:cubicBezTo>
                  <a:cubicBezTo>
                    <a:pt x="15558" y="11083"/>
                    <a:pt x="15692" y="10872"/>
                    <a:pt x="15813" y="10654"/>
                  </a:cubicBezTo>
                  <a:cubicBezTo>
                    <a:pt x="15935" y="10438"/>
                    <a:pt x="16055" y="10222"/>
                    <a:pt x="16174" y="10009"/>
                  </a:cubicBezTo>
                  <a:cubicBezTo>
                    <a:pt x="16234" y="9902"/>
                    <a:pt x="16292" y="9795"/>
                    <a:pt x="16346" y="9686"/>
                  </a:cubicBezTo>
                  <a:cubicBezTo>
                    <a:pt x="16403" y="9579"/>
                    <a:pt x="16458" y="9472"/>
                    <a:pt x="16513" y="9365"/>
                  </a:cubicBezTo>
                  <a:cubicBezTo>
                    <a:pt x="16622" y="9150"/>
                    <a:pt x="16736" y="8939"/>
                    <a:pt x="16833" y="8725"/>
                  </a:cubicBezTo>
                  <a:cubicBezTo>
                    <a:pt x="16935" y="8512"/>
                    <a:pt x="17034" y="8301"/>
                    <a:pt x="17133" y="8093"/>
                  </a:cubicBezTo>
                  <a:cubicBezTo>
                    <a:pt x="17232" y="7884"/>
                    <a:pt x="17319" y="7673"/>
                    <a:pt x="17409" y="7467"/>
                  </a:cubicBezTo>
                  <a:cubicBezTo>
                    <a:pt x="17595" y="7056"/>
                    <a:pt x="17752" y="6647"/>
                    <a:pt x="17908" y="6252"/>
                  </a:cubicBezTo>
                  <a:cubicBezTo>
                    <a:pt x="17988" y="6056"/>
                    <a:pt x="18056" y="5859"/>
                    <a:pt x="18126" y="5666"/>
                  </a:cubicBezTo>
                  <a:cubicBezTo>
                    <a:pt x="18195" y="5474"/>
                    <a:pt x="18262" y="5284"/>
                    <a:pt x="18328" y="5099"/>
                  </a:cubicBezTo>
                  <a:cubicBezTo>
                    <a:pt x="18452" y="4726"/>
                    <a:pt x="18569" y="4365"/>
                    <a:pt x="18676" y="4023"/>
                  </a:cubicBezTo>
                  <a:cubicBezTo>
                    <a:pt x="18773" y="3677"/>
                    <a:pt x="18868" y="3349"/>
                    <a:pt x="18955" y="3041"/>
                  </a:cubicBezTo>
                  <a:cubicBezTo>
                    <a:pt x="19033" y="2730"/>
                    <a:pt x="19106" y="2440"/>
                    <a:pt x="19174" y="2170"/>
                  </a:cubicBezTo>
                  <a:cubicBezTo>
                    <a:pt x="19239" y="1901"/>
                    <a:pt x="19290" y="1649"/>
                    <a:pt x="19338" y="1425"/>
                  </a:cubicBezTo>
                  <a:cubicBezTo>
                    <a:pt x="19387" y="1199"/>
                    <a:pt x="19431" y="1000"/>
                    <a:pt x="19460" y="823"/>
                  </a:cubicBezTo>
                  <a:cubicBezTo>
                    <a:pt x="19493" y="646"/>
                    <a:pt x="19519" y="496"/>
                    <a:pt x="19541" y="374"/>
                  </a:cubicBezTo>
                  <a:cubicBezTo>
                    <a:pt x="19584" y="131"/>
                    <a:pt x="19606" y="1"/>
                    <a:pt x="19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0"/>
          <p:cNvGrpSpPr/>
          <p:nvPr/>
        </p:nvGrpSpPr>
        <p:grpSpPr>
          <a:xfrm>
            <a:off x="5646768" y="680956"/>
            <a:ext cx="2624946" cy="3781589"/>
            <a:chOff x="3019300" y="999750"/>
            <a:chExt cx="1932950" cy="2784675"/>
          </a:xfrm>
        </p:grpSpPr>
        <p:sp>
          <p:nvSpPr>
            <p:cNvPr id="1142" name="Google Shape;1142;p30"/>
            <p:cNvSpPr/>
            <p:nvPr/>
          </p:nvSpPr>
          <p:spPr>
            <a:xfrm>
              <a:off x="3640075" y="277670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3640100" y="2818950"/>
              <a:ext cx="113325" cy="71100"/>
            </a:xfrm>
            <a:custGeom>
              <a:avLst/>
              <a:gdLst/>
              <a:ahLst/>
              <a:cxnLst/>
              <a:rect l="l" t="t" r="r" b="b"/>
              <a:pathLst>
                <a:path w="4533" h="2844" extrusionOk="0">
                  <a:moveTo>
                    <a:pt x="77" y="0"/>
                  </a:moveTo>
                  <a:cubicBezTo>
                    <a:pt x="28" y="184"/>
                    <a:pt x="1" y="377"/>
                    <a:pt x="1" y="577"/>
                  </a:cubicBezTo>
                  <a:cubicBezTo>
                    <a:pt x="1" y="1829"/>
                    <a:pt x="1014" y="2843"/>
                    <a:pt x="2266" y="2843"/>
                  </a:cubicBezTo>
                  <a:cubicBezTo>
                    <a:pt x="3518" y="2843"/>
                    <a:pt x="4533" y="1829"/>
                    <a:pt x="4533" y="577"/>
                  </a:cubicBezTo>
                  <a:cubicBezTo>
                    <a:pt x="4533" y="377"/>
                    <a:pt x="4505" y="184"/>
                    <a:pt x="4456" y="0"/>
                  </a:cubicBezTo>
                  <a:cubicBezTo>
                    <a:pt x="4201" y="971"/>
                    <a:pt x="3319" y="1690"/>
                    <a:pt x="2267" y="1691"/>
                  </a:cubicBezTo>
                  <a:lnTo>
                    <a:pt x="2267" y="1691"/>
                  </a:lnTo>
                  <a:cubicBezTo>
                    <a:pt x="1215" y="1690"/>
                    <a:pt x="332" y="971"/>
                    <a:pt x="7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4208200" y="277670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4208250" y="2818950"/>
              <a:ext cx="113300" cy="71100"/>
            </a:xfrm>
            <a:custGeom>
              <a:avLst/>
              <a:gdLst/>
              <a:ahLst/>
              <a:cxnLst/>
              <a:rect l="l" t="t" r="r" b="b"/>
              <a:pathLst>
                <a:path w="4532" h="2844" extrusionOk="0">
                  <a:moveTo>
                    <a:pt x="76" y="0"/>
                  </a:moveTo>
                  <a:cubicBezTo>
                    <a:pt x="28" y="184"/>
                    <a:pt x="0" y="377"/>
                    <a:pt x="0" y="577"/>
                  </a:cubicBezTo>
                  <a:cubicBezTo>
                    <a:pt x="0" y="1829"/>
                    <a:pt x="1015" y="2843"/>
                    <a:pt x="2267" y="2843"/>
                  </a:cubicBezTo>
                  <a:cubicBezTo>
                    <a:pt x="3517" y="2843"/>
                    <a:pt x="4532" y="1829"/>
                    <a:pt x="4532" y="577"/>
                  </a:cubicBezTo>
                  <a:cubicBezTo>
                    <a:pt x="4532" y="377"/>
                    <a:pt x="4504" y="184"/>
                    <a:pt x="4455" y="0"/>
                  </a:cubicBezTo>
                  <a:cubicBezTo>
                    <a:pt x="4201" y="971"/>
                    <a:pt x="3318" y="1690"/>
                    <a:pt x="2266" y="1691"/>
                  </a:cubicBezTo>
                  <a:lnTo>
                    <a:pt x="2266" y="1691"/>
                  </a:lnTo>
                  <a:cubicBezTo>
                    <a:pt x="1214" y="1690"/>
                    <a:pt x="331" y="971"/>
                    <a:pt x="76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3019300" y="2459550"/>
              <a:ext cx="1932950" cy="1324875"/>
            </a:xfrm>
            <a:custGeom>
              <a:avLst/>
              <a:gdLst/>
              <a:ahLst/>
              <a:cxnLst/>
              <a:rect l="l" t="t" r="r" b="b"/>
              <a:pathLst>
                <a:path w="77318" h="52995" extrusionOk="0">
                  <a:moveTo>
                    <a:pt x="29761" y="0"/>
                  </a:moveTo>
                  <a:cubicBezTo>
                    <a:pt x="29761" y="0"/>
                    <a:pt x="30472" y="6563"/>
                    <a:pt x="29670" y="11150"/>
                  </a:cubicBezTo>
                  <a:cubicBezTo>
                    <a:pt x="29353" y="12957"/>
                    <a:pt x="28804" y="14456"/>
                    <a:pt x="27882" y="15126"/>
                  </a:cubicBezTo>
                  <a:cubicBezTo>
                    <a:pt x="25999" y="16497"/>
                    <a:pt x="23485" y="17538"/>
                    <a:pt x="20996" y="18419"/>
                  </a:cubicBezTo>
                  <a:cubicBezTo>
                    <a:pt x="19176" y="19066"/>
                    <a:pt x="17366" y="19626"/>
                    <a:pt x="15820" y="20170"/>
                  </a:cubicBezTo>
                  <a:cubicBezTo>
                    <a:pt x="12162" y="21454"/>
                    <a:pt x="198" y="25211"/>
                    <a:pt x="0" y="41031"/>
                  </a:cubicBezTo>
                  <a:cubicBezTo>
                    <a:pt x="0" y="41031"/>
                    <a:pt x="7416" y="52994"/>
                    <a:pt x="40438" y="52994"/>
                  </a:cubicBezTo>
                  <a:cubicBezTo>
                    <a:pt x="73461" y="52994"/>
                    <a:pt x="77317" y="41031"/>
                    <a:pt x="77317" y="41031"/>
                  </a:cubicBezTo>
                  <a:cubicBezTo>
                    <a:pt x="77119" y="25211"/>
                    <a:pt x="65156" y="21454"/>
                    <a:pt x="61497" y="20170"/>
                  </a:cubicBezTo>
                  <a:cubicBezTo>
                    <a:pt x="59952" y="19626"/>
                    <a:pt x="58141" y="19066"/>
                    <a:pt x="56321" y="18419"/>
                  </a:cubicBezTo>
                  <a:cubicBezTo>
                    <a:pt x="53832" y="17538"/>
                    <a:pt x="51320" y="16497"/>
                    <a:pt x="49435" y="15126"/>
                  </a:cubicBezTo>
                  <a:cubicBezTo>
                    <a:pt x="47670" y="13842"/>
                    <a:pt x="47266" y="9517"/>
                    <a:pt x="47266" y="5816"/>
                  </a:cubicBezTo>
                  <a:cubicBezTo>
                    <a:pt x="47266" y="2681"/>
                    <a:pt x="47556" y="0"/>
                    <a:pt x="47556" y="0"/>
                  </a:cubicBezTo>
                  <a:close/>
                </a:path>
              </a:pathLst>
            </a:custGeom>
            <a:solidFill>
              <a:srgbClr val="A44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3019300" y="2920025"/>
              <a:ext cx="1932950" cy="864400"/>
            </a:xfrm>
            <a:custGeom>
              <a:avLst/>
              <a:gdLst/>
              <a:ahLst/>
              <a:cxnLst/>
              <a:rect l="l" t="t" r="r" b="b"/>
              <a:pathLst>
                <a:path w="77318" h="34576" extrusionOk="0">
                  <a:moveTo>
                    <a:pt x="20996" y="0"/>
                  </a:moveTo>
                  <a:cubicBezTo>
                    <a:pt x="19176" y="645"/>
                    <a:pt x="17366" y="1207"/>
                    <a:pt x="15820" y="1749"/>
                  </a:cubicBezTo>
                  <a:cubicBezTo>
                    <a:pt x="15380" y="1903"/>
                    <a:pt x="14820" y="2093"/>
                    <a:pt x="14175" y="2337"/>
                  </a:cubicBezTo>
                  <a:cubicBezTo>
                    <a:pt x="12832" y="2843"/>
                    <a:pt x="11124" y="3574"/>
                    <a:pt x="9361" y="4683"/>
                  </a:cubicBezTo>
                  <a:cubicBezTo>
                    <a:pt x="7761" y="5685"/>
                    <a:pt x="6117" y="6998"/>
                    <a:pt x="4662" y="8734"/>
                  </a:cubicBezTo>
                  <a:cubicBezTo>
                    <a:pt x="3601" y="9997"/>
                    <a:pt x="2640" y="11483"/>
                    <a:pt x="1874" y="13235"/>
                  </a:cubicBezTo>
                  <a:cubicBezTo>
                    <a:pt x="762" y="15761"/>
                    <a:pt x="47" y="18846"/>
                    <a:pt x="0" y="22612"/>
                  </a:cubicBezTo>
                  <a:cubicBezTo>
                    <a:pt x="0" y="22612"/>
                    <a:pt x="7416" y="34575"/>
                    <a:pt x="40438" y="34575"/>
                  </a:cubicBezTo>
                  <a:cubicBezTo>
                    <a:pt x="73461" y="34575"/>
                    <a:pt x="77317" y="22612"/>
                    <a:pt x="77317" y="22612"/>
                  </a:cubicBezTo>
                  <a:cubicBezTo>
                    <a:pt x="77262" y="18143"/>
                    <a:pt x="76268" y="14638"/>
                    <a:pt x="74784" y="11881"/>
                  </a:cubicBezTo>
                  <a:cubicBezTo>
                    <a:pt x="73930" y="10285"/>
                    <a:pt x="72912" y="8937"/>
                    <a:pt x="71813" y="7801"/>
                  </a:cubicBezTo>
                  <a:cubicBezTo>
                    <a:pt x="70642" y="6575"/>
                    <a:pt x="69382" y="5592"/>
                    <a:pt x="68142" y="4802"/>
                  </a:cubicBezTo>
                  <a:cubicBezTo>
                    <a:pt x="66549" y="3777"/>
                    <a:pt x="64988" y="3063"/>
                    <a:pt x="63698" y="2551"/>
                  </a:cubicBezTo>
                  <a:cubicBezTo>
                    <a:pt x="62816" y="2204"/>
                    <a:pt x="62058" y="1945"/>
                    <a:pt x="61497" y="1749"/>
                  </a:cubicBezTo>
                  <a:cubicBezTo>
                    <a:pt x="59952" y="1205"/>
                    <a:pt x="58141" y="645"/>
                    <a:pt x="56321" y="0"/>
                  </a:cubicBezTo>
                  <a:cubicBezTo>
                    <a:pt x="56190" y="3413"/>
                    <a:pt x="54222" y="11439"/>
                    <a:pt x="38659" y="11439"/>
                  </a:cubicBezTo>
                  <a:cubicBezTo>
                    <a:pt x="23096" y="11439"/>
                    <a:pt x="21129" y="3413"/>
                    <a:pt x="20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3315900" y="2920025"/>
              <a:ext cx="1334200" cy="529400"/>
            </a:xfrm>
            <a:custGeom>
              <a:avLst/>
              <a:gdLst/>
              <a:ahLst/>
              <a:cxnLst/>
              <a:rect l="l" t="t" r="r" b="b"/>
              <a:pathLst>
                <a:path w="53368" h="21176" extrusionOk="0">
                  <a:moveTo>
                    <a:pt x="9132" y="0"/>
                  </a:moveTo>
                  <a:cubicBezTo>
                    <a:pt x="7312" y="647"/>
                    <a:pt x="5502" y="1207"/>
                    <a:pt x="3956" y="1751"/>
                  </a:cubicBezTo>
                  <a:cubicBezTo>
                    <a:pt x="3516" y="1903"/>
                    <a:pt x="2957" y="2093"/>
                    <a:pt x="2311" y="2338"/>
                  </a:cubicBezTo>
                  <a:cubicBezTo>
                    <a:pt x="2311" y="2338"/>
                    <a:pt x="0" y="5409"/>
                    <a:pt x="3956" y="6693"/>
                  </a:cubicBezTo>
                  <a:cubicBezTo>
                    <a:pt x="3956" y="6693"/>
                    <a:pt x="2743" y="9653"/>
                    <a:pt x="6394" y="9653"/>
                  </a:cubicBezTo>
                  <a:cubicBezTo>
                    <a:pt x="6500" y="9653"/>
                    <a:pt x="6610" y="9650"/>
                    <a:pt x="6724" y="9645"/>
                  </a:cubicBezTo>
                  <a:lnTo>
                    <a:pt x="6724" y="9645"/>
                  </a:lnTo>
                  <a:cubicBezTo>
                    <a:pt x="6724" y="9645"/>
                    <a:pt x="6571" y="12403"/>
                    <a:pt x="9081" y="12403"/>
                  </a:cubicBezTo>
                  <a:cubicBezTo>
                    <a:pt x="9428" y="12403"/>
                    <a:pt x="9827" y="12350"/>
                    <a:pt x="10283" y="12230"/>
                  </a:cubicBezTo>
                  <a:cubicBezTo>
                    <a:pt x="10283" y="12230"/>
                    <a:pt x="11015" y="15041"/>
                    <a:pt x="12880" y="15041"/>
                  </a:cubicBezTo>
                  <a:cubicBezTo>
                    <a:pt x="13217" y="15041"/>
                    <a:pt x="13591" y="14949"/>
                    <a:pt x="14005" y="14732"/>
                  </a:cubicBezTo>
                  <a:cubicBezTo>
                    <a:pt x="14005" y="14732"/>
                    <a:pt x="14800" y="17570"/>
                    <a:pt x="16921" y="17570"/>
                  </a:cubicBezTo>
                  <a:cubicBezTo>
                    <a:pt x="17431" y="17570"/>
                    <a:pt x="18017" y="17407"/>
                    <a:pt x="18688" y="17000"/>
                  </a:cubicBezTo>
                  <a:lnTo>
                    <a:pt x="18688" y="17000"/>
                  </a:lnTo>
                  <a:cubicBezTo>
                    <a:pt x="18687" y="17001"/>
                    <a:pt x="18613" y="19750"/>
                    <a:pt x="21586" y="19750"/>
                  </a:cubicBezTo>
                  <a:cubicBezTo>
                    <a:pt x="22031" y="19750"/>
                    <a:pt x="22544" y="19688"/>
                    <a:pt x="23136" y="19546"/>
                  </a:cubicBezTo>
                  <a:cubicBezTo>
                    <a:pt x="23136" y="19546"/>
                    <a:pt x="23669" y="21176"/>
                    <a:pt x="25253" y="21176"/>
                  </a:cubicBezTo>
                  <a:cubicBezTo>
                    <a:pt x="25734" y="21176"/>
                    <a:pt x="26312" y="21025"/>
                    <a:pt x="27001" y="20634"/>
                  </a:cubicBezTo>
                  <a:cubicBezTo>
                    <a:pt x="27690" y="21025"/>
                    <a:pt x="28267" y="21176"/>
                    <a:pt x="28748" y="21176"/>
                  </a:cubicBezTo>
                  <a:cubicBezTo>
                    <a:pt x="30331" y="21176"/>
                    <a:pt x="30862" y="19546"/>
                    <a:pt x="30862" y="19546"/>
                  </a:cubicBezTo>
                  <a:cubicBezTo>
                    <a:pt x="31454" y="19688"/>
                    <a:pt x="31967" y="19750"/>
                    <a:pt x="32412" y="19750"/>
                  </a:cubicBezTo>
                  <a:cubicBezTo>
                    <a:pt x="35386" y="19750"/>
                    <a:pt x="35311" y="17001"/>
                    <a:pt x="35311" y="17000"/>
                  </a:cubicBezTo>
                  <a:lnTo>
                    <a:pt x="35311" y="17000"/>
                  </a:lnTo>
                  <a:cubicBezTo>
                    <a:pt x="35981" y="17407"/>
                    <a:pt x="36568" y="17570"/>
                    <a:pt x="37078" y="17570"/>
                  </a:cubicBezTo>
                  <a:cubicBezTo>
                    <a:pt x="39200" y="17570"/>
                    <a:pt x="39994" y="14732"/>
                    <a:pt x="39994" y="14732"/>
                  </a:cubicBezTo>
                  <a:cubicBezTo>
                    <a:pt x="40408" y="14949"/>
                    <a:pt x="40782" y="15041"/>
                    <a:pt x="41120" y="15041"/>
                  </a:cubicBezTo>
                  <a:cubicBezTo>
                    <a:pt x="42986" y="15041"/>
                    <a:pt x="43715" y="12230"/>
                    <a:pt x="43715" y="12230"/>
                  </a:cubicBezTo>
                  <a:cubicBezTo>
                    <a:pt x="44172" y="12350"/>
                    <a:pt x="44570" y="12403"/>
                    <a:pt x="44917" y="12403"/>
                  </a:cubicBezTo>
                  <a:cubicBezTo>
                    <a:pt x="47427" y="12403"/>
                    <a:pt x="47274" y="9645"/>
                    <a:pt x="47274" y="9645"/>
                  </a:cubicBezTo>
                  <a:lnTo>
                    <a:pt x="47274" y="9645"/>
                  </a:lnTo>
                  <a:cubicBezTo>
                    <a:pt x="47389" y="9650"/>
                    <a:pt x="47499" y="9653"/>
                    <a:pt x="47605" y="9653"/>
                  </a:cubicBezTo>
                  <a:cubicBezTo>
                    <a:pt x="51257" y="9653"/>
                    <a:pt x="50043" y="6693"/>
                    <a:pt x="50043" y="6693"/>
                  </a:cubicBezTo>
                  <a:cubicBezTo>
                    <a:pt x="53368" y="5613"/>
                    <a:pt x="52267" y="3272"/>
                    <a:pt x="51834" y="2551"/>
                  </a:cubicBezTo>
                  <a:cubicBezTo>
                    <a:pt x="50952" y="2204"/>
                    <a:pt x="50194" y="1945"/>
                    <a:pt x="49633" y="1751"/>
                  </a:cubicBezTo>
                  <a:cubicBezTo>
                    <a:pt x="48088" y="1207"/>
                    <a:pt x="46277" y="647"/>
                    <a:pt x="44457" y="0"/>
                  </a:cubicBezTo>
                  <a:cubicBezTo>
                    <a:pt x="44326" y="3415"/>
                    <a:pt x="42358" y="11439"/>
                    <a:pt x="26795" y="11439"/>
                  </a:cubicBezTo>
                  <a:cubicBezTo>
                    <a:pt x="11232" y="11439"/>
                    <a:pt x="9265" y="3415"/>
                    <a:pt x="9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3761025" y="2459550"/>
              <a:ext cx="447200" cy="280675"/>
            </a:xfrm>
            <a:custGeom>
              <a:avLst/>
              <a:gdLst/>
              <a:ahLst/>
              <a:cxnLst/>
              <a:rect l="l" t="t" r="r" b="b"/>
              <a:pathLst>
                <a:path w="17888" h="11227" extrusionOk="0">
                  <a:moveTo>
                    <a:pt x="92" y="0"/>
                  </a:moveTo>
                  <a:cubicBezTo>
                    <a:pt x="92" y="0"/>
                    <a:pt x="803" y="6563"/>
                    <a:pt x="1" y="11150"/>
                  </a:cubicBezTo>
                  <a:cubicBezTo>
                    <a:pt x="662" y="11202"/>
                    <a:pt x="1309" y="11227"/>
                    <a:pt x="1944" y="11227"/>
                  </a:cubicBezTo>
                  <a:cubicBezTo>
                    <a:pt x="9146" y="11227"/>
                    <a:pt x="14629" y="8055"/>
                    <a:pt x="17597" y="5816"/>
                  </a:cubicBezTo>
                  <a:cubicBezTo>
                    <a:pt x="17597" y="2681"/>
                    <a:pt x="17887" y="0"/>
                    <a:pt x="17887" y="0"/>
                  </a:cubicBezTo>
                  <a:close/>
                </a:path>
              </a:pathLst>
            </a:custGeom>
            <a:solidFill>
              <a:srgbClr val="793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4234175" y="999750"/>
              <a:ext cx="588900" cy="569525"/>
            </a:xfrm>
            <a:custGeom>
              <a:avLst/>
              <a:gdLst/>
              <a:ahLst/>
              <a:cxnLst/>
              <a:rect l="l" t="t" r="r" b="b"/>
              <a:pathLst>
                <a:path w="23556" h="22781" extrusionOk="0">
                  <a:moveTo>
                    <a:pt x="13179" y="1"/>
                  </a:moveTo>
                  <a:cubicBezTo>
                    <a:pt x="13105" y="1"/>
                    <a:pt x="13029" y="5"/>
                    <a:pt x="12953" y="12"/>
                  </a:cubicBezTo>
                  <a:cubicBezTo>
                    <a:pt x="11741" y="134"/>
                    <a:pt x="10831" y="1261"/>
                    <a:pt x="9629" y="1451"/>
                  </a:cubicBezTo>
                  <a:cubicBezTo>
                    <a:pt x="9488" y="1473"/>
                    <a:pt x="9344" y="1482"/>
                    <a:pt x="9199" y="1482"/>
                  </a:cubicBezTo>
                  <a:cubicBezTo>
                    <a:pt x="8564" y="1482"/>
                    <a:pt x="7902" y="1310"/>
                    <a:pt x="7290" y="1310"/>
                  </a:cubicBezTo>
                  <a:cubicBezTo>
                    <a:pt x="6913" y="1310"/>
                    <a:pt x="6554" y="1375"/>
                    <a:pt x="6232" y="1587"/>
                  </a:cubicBezTo>
                  <a:cubicBezTo>
                    <a:pt x="5558" y="2031"/>
                    <a:pt x="5365" y="2938"/>
                    <a:pt x="4792" y="3503"/>
                  </a:cubicBezTo>
                  <a:cubicBezTo>
                    <a:pt x="3860" y="4427"/>
                    <a:pt x="2132" y="4263"/>
                    <a:pt x="1376" y="5335"/>
                  </a:cubicBezTo>
                  <a:cubicBezTo>
                    <a:pt x="705" y="6285"/>
                    <a:pt x="1205" y="7606"/>
                    <a:pt x="975" y="8746"/>
                  </a:cubicBezTo>
                  <a:cubicBezTo>
                    <a:pt x="855" y="9339"/>
                    <a:pt x="535" y="9873"/>
                    <a:pt x="371" y="10456"/>
                  </a:cubicBezTo>
                  <a:cubicBezTo>
                    <a:pt x="1" y="11765"/>
                    <a:pt x="463" y="13197"/>
                    <a:pt x="1265" y="14296"/>
                  </a:cubicBezTo>
                  <a:cubicBezTo>
                    <a:pt x="1973" y="15264"/>
                    <a:pt x="3079" y="16288"/>
                    <a:pt x="4188" y="17141"/>
                  </a:cubicBezTo>
                  <a:lnTo>
                    <a:pt x="4190" y="17141"/>
                  </a:lnTo>
                  <a:cubicBezTo>
                    <a:pt x="4722" y="17550"/>
                    <a:pt x="5256" y="17918"/>
                    <a:pt x="5748" y="18224"/>
                  </a:cubicBezTo>
                  <a:cubicBezTo>
                    <a:pt x="7471" y="19290"/>
                    <a:pt x="9666" y="19830"/>
                    <a:pt x="11016" y="21427"/>
                  </a:cubicBezTo>
                  <a:cubicBezTo>
                    <a:pt x="11752" y="22298"/>
                    <a:pt x="12895" y="22780"/>
                    <a:pt x="14031" y="22780"/>
                  </a:cubicBezTo>
                  <a:cubicBezTo>
                    <a:pt x="14560" y="22780"/>
                    <a:pt x="15088" y="22675"/>
                    <a:pt x="15572" y="22457"/>
                  </a:cubicBezTo>
                  <a:cubicBezTo>
                    <a:pt x="16176" y="22184"/>
                    <a:pt x="16756" y="21745"/>
                    <a:pt x="17409" y="21745"/>
                  </a:cubicBezTo>
                  <a:cubicBezTo>
                    <a:pt x="17444" y="21745"/>
                    <a:pt x="17480" y="21746"/>
                    <a:pt x="17515" y="21749"/>
                  </a:cubicBezTo>
                  <a:cubicBezTo>
                    <a:pt x="17821" y="21772"/>
                    <a:pt x="18121" y="21897"/>
                    <a:pt x="18420" y="21897"/>
                  </a:cubicBezTo>
                  <a:cubicBezTo>
                    <a:pt x="18482" y="21897"/>
                    <a:pt x="18544" y="21891"/>
                    <a:pt x="18606" y="21879"/>
                  </a:cubicBezTo>
                  <a:cubicBezTo>
                    <a:pt x="19542" y="21687"/>
                    <a:pt x="19441" y="20250"/>
                    <a:pt x="20112" y="19570"/>
                  </a:cubicBezTo>
                  <a:cubicBezTo>
                    <a:pt x="20500" y="19175"/>
                    <a:pt x="21097" y="19091"/>
                    <a:pt x="21579" y="18818"/>
                  </a:cubicBezTo>
                  <a:cubicBezTo>
                    <a:pt x="22195" y="18471"/>
                    <a:pt x="22607" y="17787"/>
                    <a:pt x="22627" y="17081"/>
                  </a:cubicBezTo>
                  <a:cubicBezTo>
                    <a:pt x="22646" y="16373"/>
                    <a:pt x="22302" y="15684"/>
                    <a:pt x="22369" y="14980"/>
                  </a:cubicBezTo>
                  <a:cubicBezTo>
                    <a:pt x="22474" y="13877"/>
                    <a:pt x="23555" y="13002"/>
                    <a:pt x="23499" y="11896"/>
                  </a:cubicBezTo>
                  <a:cubicBezTo>
                    <a:pt x="23448" y="10915"/>
                    <a:pt x="22508" y="10157"/>
                    <a:pt x="22438" y="9177"/>
                  </a:cubicBezTo>
                  <a:cubicBezTo>
                    <a:pt x="22419" y="8904"/>
                    <a:pt x="22469" y="8628"/>
                    <a:pt x="22429" y="8357"/>
                  </a:cubicBezTo>
                  <a:cubicBezTo>
                    <a:pt x="22308" y="7569"/>
                    <a:pt x="21487" y="7092"/>
                    <a:pt x="21139" y="6376"/>
                  </a:cubicBezTo>
                  <a:cubicBezTo>
                    <a:pt x="20592" y="5254"/>
                    <a:pt x="21224" y="3619"/>
                    <a:pt x="20251" y="2836"/>
                  </a:cubicBezTo>
                  <a:cubicBezTo>
                    <a:pt x="19637" y="2342"/>
                    <a:pt x="18744" y="2524"/>
                    <a:pt x="17968" y="2385"/>
                  </a:cubicBezTo>
                  <a:cubicBezTo>
                    <a:pt x="16188" y="2064"/>
                    <a:pt x="14934" y="1"/>
                    <a:pt x="13179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3173175" y="999750"/>
              <a:ext cx="588900" cy="569525"/>
            </a:xfrm>
            <a:custGeom>
              <a:avLst/>
              <a:gdLst/>
              <a:ahLst/>
              <a:cxnLst/>
              <a:rect l="l" t="t" r="r" b="b"/>
              <a:pathLst>
                <a:path w="23556" h="22781" extrusionOk="0">
                  <a:moveTo>
                    <a:pt x="10378" y="1"/>
                  </a:moveTo>
                  <a:cubicBezTo>
                    <a:pt x="8622" y="1"/>
                    <a:pt x="7368" y="2064"/>
                    <a:pt x="5588" y="2385"/>
                  </a:cubicBezTo>
                  <a:cubicBezTo>
                    <a:pt x="4813" y="2524"/>
                    <a:pt x="3920" y="2342"/>
                    <a:pt x="3306" y="2836"/>
                  </a:cubicBezTo>
                  <a:cubicBezTo>
                    <a:pt x="2332" y="3619"/>
                    <a:pt x="2964" y="5254"/>
                    <a:pt x="2418" y="6376"/>
                  </a:cubicBezTo>
                  <a:cubicBezTo>
                    <a:pt x="2069" y="7092"/>
                    <a:pt x="1248" y="7569"/>
                    <a:pt x="1127" y="8357"/>
                  </a:cubicBezTo>
                  <a:cubicBezTo>
                    <a:pt x="1087" y="8628"/>
                    <a:pt x="1137" y="8904"/>
                    <a:pt x="1118" y="9177"/>
                  </a:cubicBezTo>
                  <a:cubicBezTo>
                    <a:pt x="1048" y="10157"/>
                    <a:pt x="108" y="10915"/>
                    <a:pt x="57" y="11896"/>
                  </a:cubicBezTo>
                  <a:cubicBezTo>
                    <a:pt x="1" y="13002"/>
                    <a:pt x="1082" y="13877"/>
                    <a:pt x="1187" y="14980"/>
                  </a:cubicBezTo>
                  <a:cubicBezTo>
                    <a:pt x="1256" y="15684"/>
                    <a:pt x="910" y="16373"/>
                    <a:pt x="929" y="17081"/>
                  </a:cubicBezTo>
                  <a:cubicBezTo>
                    <a:pt x="949" y="17787"/>
                    <a:pt x="1361" y="18471"/>
                    <a:pt x="1977" y="18818"/>
                  </a:cubicBezTo>
                  <a:cubicBezTo>
                    <a:pt x="2459" y="19091"/>
                    <a:pt x="3058" y="19175"/>
                    <a:pt x="3444" y="19570"/>
                  </a:cubicBezTo>
                  <a:cubicBezTo>
                    <a:pt x="4115" y="20250"/>
                    <a:pt x="4014" y="21687"/>
                    <a:pt x="4950" y="21879"/>
                  </a:cubicBezTo>
                  <a:cubicBezTo>
                    <a:pt x="5012" y="21891"/>
                    <a:pt x="5074" y="21897"/>
                    <a:pt x="5136" y="21897"/>
                  </a:cubicBezTo>
                  <a:cubicBezTo>
                    <a:pt x="5436" y="21897"/>
                    <a:pt x="5737" y="21772"/>
                    <a:pt x="6041" y="21749"/>
                  </a:cubicBezTo>
                  <a:cubicBezTo>
                    <a:pt x="6076" y="21746"/>
                    <a:pt x="6112" y="21745"/>
                    <a:pt x="6147" y="21745"/>
                  </a:cubicBezTo>
                  <a:cubicBezTo>
                    <a:pt x="6800" y="21745"/>
                    <a:pt x="7380" y="22184"/>
                    <a:pt x="7984" y="22457"/>
                  </a:cubicBezTo>
                  <a:cubicBezTo>
                    <a:pt x="8468" y="22675"/>
                    <a:pt x="8996" y="22780"/>
                    <a:pt x="9525" y="22780"/>
                  </a:cubicBezTo>
                  <a:cubicBezTo>
                    <a:pt x="10661" y="22780"/>
                    <a:pt x="11805" y="22298"/>
                    <a:pt x="12540" y="21427"/>
                  </a:cubicBezTo>
                  <a:cubicBezTo>
                    <a:pt x="13890" y="19830"/>
                    <a:pt x="16086" y="19290"/>
                    <a:pt x="17809" y="18224"/>
                  </a:cubicBezTo>
                  <a:cubicBezTo>
                    <a:pt x="18300" y="17918"/>
                    <a:pt x="18834" y="17550"/>
                    <a:pt x="19368" y="17141"/>
                  </a:cubicBezTo>
                  <a:cubicBezTo>
                    <a:pt x="20479" y="16288"/>
                    <a:pt x="21584" y="15264"/>
                    <a:pt x="22292" y="14296"/>
                  </a:cubicBezTo>
                  <a:cubicBezTo>
                    <a:pt x="23094" y="13197"/>
                    <a:pt x="23555" y="11765"/>
                    <a:pt x="23187" y="10456"/>
                  </a:cubicBezTo>
                  <a:cubicBezTo>
                    <a:pt x="23021" y="9873"/>
                    <a:pt x="22703" y="9339"/>
                    <a:pt x="22583" y="8746"/>
                  </a:cubicBezTo>
                  <a:cubicBezTo>
                    <a:pt x="22352" y="7606"/>
                    <a:pt x="22852" y="6285"/>
                    <a:pt x="22182" y="5335"/>
                  </a:cubicBezTo>
                  <a:cubicBezTo>
                    <a:pt x="21424" y="4263"/>
                    <a:pt x="19698" y="4427"/>
                    <a:pt x="18764" y="3503"/>
                  </a:cubicBezTo>
                  <a:cubicBezTo>
                    <a:pt x="18192" y="2938"/>
                    <a:pt x="17998" y="2031"/>
                    <a:pt x="17325" y="1587"/>
                  </a:cubicBezTo>
                  <a:cubicBezTo>
                    <a:pt x="17003" y="1375"/>
                    <a:pt x="16644" y="1310"/>
                    <a:pt x="16266" y="1310"/>
                  </a:cubicBezTo>
                  <a:cubicBezTo>
                    <a:pt x="15654" y="1310"/>
                    <a:pt x="14992" y="1482"/>
                    <a:pt x="14358" y="1482"/>
                  </a:cubicBezTo>
                  <a:cubicBezTo>
                    <a:pt x="14213" y="1482"/>
                    <a:pt x="14070" y="1473"/>
                    <a:pt x="13929" y="1451"/>
                  </a:cubicBezTo>
                  <a:cubicBezTo>
                    <a:pt x="12725" y="1261"/>
                    <a:pt x="11815" y="134"/>
                    <a:pt x="10605" y="12"/>
                  </a:cubicBezTo>
                  <a:cubicBezTo>
                    <a:pt x="10528" y="5"/>
                    <a:pt x="10453" y="1"/>
                    <a:pt x="10378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0"/>
            <p:cNvSpPr/>
            <p:nvPr/>
          </p:nvSpPr>
          <p:spPr>
            <a:xfrm>
              <a:off x="3518650" y="1452375"/>
              <a:ext cx="961100" cy="1133400"/>
            </a:xfrm>
            <a:custGeom>
              <a:avLst/>
              <a:gdLst/>
              <a:ahLst/>
              <a:cxnLst/>
              <a:rect l="l" t="t" r="r" b="b"/>
              <a:pathLst>
                <a:path w="38444" h="45336" extrusionOk="0">
                  <a:moveTo>
                    <a:pt x="19180" y="0"/>
                  </a:moveTo>
                  <a:cubicBezTo>
                    <a:pt x="17421" y="2988"/>
                    <a:pt x="13445" y="4496"/>
                    <a:pt x="13445" y="4496"/>
                  </a:cubicBezTo>
                  <a:cubicBezTo>
                    <a:pt x="13445" y="4496"/>
                    <a:pt x="13143" y="4584"/>
                    <a:pt x="12631" y="4759"/>
                  </a:cubicBezTo>
                  <a:cubicBezTo>
                    <a:pt x="11311" y="5209"/>
                    <a:pt x="8590" y="6253"/>
                    <a:pt x="6078" y="7921"/>
                  </a:cubicBezTo>
                  <a:cubicBezTo>
                    <a:pt x="3599" y="9557"/>
                    <a:pt x="1322" y="11804"/>
                    <a:pt x="790" y="14680"/>
                  </a:cubicBezTo>
                  <a:cubicBezTo>
                    <a:pt x="1" y="18926"/>
                    <a:pt x="402" y="22836"/>
                    <a:pt x="830" y="25226"/>
                  </a:cubicBezTo>
                  <a:cubicBezTo>
                    <a:pt x="1103" y="26731"/>
                    <a:pt x="1383" y="27631"/>
                    <a:pt x="1383" y="27631"/>
                  </a:cubicBezTo>
                  <a:cubicBezTo>
                    <a:pt x="1457" y="27970"/>
                    <a:pt x="1534" y="28296"/>
                    <a:pt x="1608" y="28611"/>
                  </a:cubicBezTo>
                  <a:cubicBezTo>
                    <a:pt x="3479" y="36527"/>
                    <a:pt x="5338" y="38111"/>
                    <a:pt x="5338" y="38111"/>
                  </a:cubicBezTo>
                  <a:lnTo>
                    <a:pt x="7809" y="40385"/>
                  </a:lnTo>
                  <a:cubicBezTo>
                    <a:pt x="12458" y="45035"/>
                    <a:pt x="17633" y="45335"/>
                    <a:pt x="18892" y="45335"/>
                  </a:cubicBezTo>
                  <a:cubicBezTo>
                    <a:pt x="19079" y="45335"/>
                    <a:pt x="19180" y="45329"/>
                    <a:pt x="19180" y="45329"/>
                  </a:cubicBezTo>
                  <a:cubicBezTo>
                    <a:pt x="19180" y="45329"/>
                    <a:pt x="19281" y="45335"/>
                    <a:pt x="19467" y="45335"/>
                  </a:cubicBezTo>
                  <a:cubicBezTo>
                    <a:pt x="20727" y="45335"/>
                    <a:pt x="25900" y="45035"/>
                    <a:pt x="30549" y="40386"/>
                  </a:cubicBezTo>
                  <a:lnTo>
                    <a:pt x="33020" y="38111"/>
                  </a:lnTo>
                  <a:cubicBezTo>
                    <a:pt x="33020" y="38111"/>
                    <a:pt x="34879" y="36527"/>
                    <a:pt x="36750" y="28611"/>
                  </a:cubicBezTo>
                  <a:cubicBezTo>
                    <a:pt x="36824" y="28296"/>
                    <a:pt x="36902" y="27968"/>
                    <a:pt x="36975" y="27632"/>
                  </a:cubicBezTo>
                  <a:cubicBezTo>
                    <a:pt x="36975" y="27632"/>
                    <a:pt x="37169" y="27010"/>
                    <a:pt x="37391" y="25937"/>
                  </a:cubicBezTo>
                  <a:cubicBezTo>
                    <a:pt x="37854" y="23669"/>
                    <a:pt x="38443" y="19379"/>
                    <a:pt x="37570" y="14680"/>
                  </a:cubicBezTo>
                  <a:cubicBezTo>
                    <a:pt x="36748" y="10255"/>
                    <a:pt x="31807" y="7328"/>
                    <a:pt x="28347" y="5789"/>
                  </a:cubicBezTo>
                  <a:cubicBezTo>
                    <a:pt x="27073" y="5224"/>
                    <a:pt x="25999" y="4845"/>
                    <a:pt x="25408" y="4649"/>
                  </a:cubicBezTo>
                  <a:lnTo>
                    <a:pt x="25405" y="4649"/>
                  </a:lnTo>
                  <a:cubicBezTo>
                    <a:pt x="25092" y="4548"/>
                    <a:pt x="24913" y="4496"/>
                    <a:pt x="24913" y="4496"/>
                  </a:cubicBezTo>
                  <a:cubicBezTo>
                    <a:pt x="24913" y="4496"/>
                    <a:pt x="20937" y="2988"/>
                    <a:pt x="19180" y="0"/>
                  </a:cubicBezTo>
                  <a:close/>
                </a:path>
              </a:pathLst>
            </a:custGeom>
            <a:solidFill>
              <a:srgbClr val="A44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3393925" y="1248400"/>
              <a:ext cx="1208400" cy="919275"/>
            </a:xfrm>
            <a:custGeom>
              <a:avLst/>
              <a:gdLst/>
              <a:ahLst/>
              <a:cxnLst/>
              <a:rect l="l" t="t" r="r" b="b"/>
              <a:pathLst>
                <a:path w="48336" h="36771" extrusionOk="0">
                  <a:moveTo>
                    <a:pt x="24169" y="0"/>
                  </a:moveTo>
                  <a:cubicBezTo>
                    <a:pt x="16952" y="593"/>
                    <a:pt x="7757" y="2471"/>
                    <a:pt x="3110" y="10578"/>
                  </a:cubicBezTo>
                  <a:cubicBezTo>
                    <a:pt x="2832" y="11064"/>
                    <a:pt x="2580" y="11540"/>
                    <a:pt x="2351" y="12009"/>
                  </a:cubicBezTo>
                  <a:cubicBezTo>
                    <a:pt x="2090" y="12545"/>
                    <a:pt x="1859" y="13072"/>
                    <a:pt x="1656" y="13586"/>
                  </a:cubicBezTo>
                  <a:cubicBezTo>
                    <a:pt x="158" y="17383"/>
                    <a:pt x="193" y="20496"/>
                    <a:pt x="484" y="22435"/>
                  </a:cubicBezTo>
                  <a:cubicBezTo>
                    <a:pt x="692" y="23829"/>
                    <a:pt x="1033" y="24619"/>
                    <a:pt x="1033" y="24619"/>
                  </a:cubicBezTo>
                  <a:cubicBezTo>
                    <a:pt x="0" y="33585"/>
                    <a:pt x="4702" y="36119"/>
                    <a:pt x="6597" y="36770"/>
                  </a:cubicBezTo>
                  <a:cubicBezTo>
                    <a:pt x="6523" y="36455"/>
                    <a:pt x="6446" y="36127"/>
                    <a:pt x="6372" y="35791"/>
                  </a:cubicBezTo>
                  <a:cubicBezTo>
                    <a:pt x="6372" y="35791"/>
                    <a:pt x="4493" y="29759"/>
                    <a:pt x="5779" y="22839"/>
                  </a:cubicBezTo>
                  <a:cubicBezTo>
                    <a:pt x="7065" y="15917"/>
                    <a:pt x="18434" y="12655"/>
                    <a:pt x="18434" y="12655"/>
                  </a:cubicBezTo>
                  <a:cubicBezTo>
                    <a:pt x="18434" y="12655"/>
                    <a:pt x="22410" y="11147"/>
                    <a:pt x="24169" y="8159"/>
                  </a:cubicBezTo>
                  <a:cubicBezTo>
                    <a:pt x="25926" y="11147"/>
                    <a:pt x="29904" y="12655"/>
                    <a:pt x="29904" y="12655"/>
                  </a:cubicBezTo>
                  <a:cubicBezTo>
                    <a:pt x="29904" y="12655"/>
                    <a:pt x="41273" y="15917"/>
                    <a:pt x="42559" y="22839"/>
                  </a:cubicBezTo>
                  <a:cubicBezTo>
                    <a:pt x="43843" y="29759"/>
                    <a:pt x="41964" y="35791"/>
                    <a:pt x="41964" y="35791"/>
                  </a:cubicBezTo>
                  <a:cubicBezTo>
                    <a:pt x="41891" y="36129"/>
                    <a:pt x="41813" y="36455"/>
                    <a:pt x="41740" y="36770"/>
                  </a:cubicBezTo>
                  <a:cubicBezTo>
                    <a:pt x="43635" y="36121"/>
                    <a:pt x="48336" y="33585"/>
                    <a:pt x="47303" y="24619"/>
                  </a:cubicBezTo>
                  <a:lnTo>
                    <a:pt x="47306" y="24612"/>
                  </a:lnTo>
                  <a:cubicBezTo>
                    <a:pt x="47340" y="24536"/>
                    <a:pt x="47769" y="23492"/>
                    <a:pt x="47941" y="21732"/>
                  </a:cubicBezTo>
                  <a:cubicBezTo>
                    <a:pt x="48188" y="19228"/>
                    <a:pt x="47914" y="15266"/>
                    <a:pt x="45228" y="10578"/>
                  </a:cubicBezTo>
                  <a:cubicBezTo>
                    <a:pt x="40581" y="2471"/>
                    <a:pt x="31386" y="593"/>
                    <a:pt x="24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3988100" y="1327525"/>
              <a:ext cx="389750" cy="127825"/>
            </a:xfrm>
            <a:custGeom>
              <a:avLst/>
              <a:gdLst/>
              <a:ahLst/>
              <a:cxnLst/>
              <a:rect l="l" t="t" r="r" b="b"/>
              <a:pathLst>
                <a:path w="15590" h="5113" extrusionOk="0">
                  <a:moveTo>
                    <a:pt x="2725" y="1"/>
                  </a:moveTo>
                  <a:cubicBezTo>
                    <a:pt x="2237" y="1"/>
                    <a:pt x="1805" y="18"/>
                    <a:pt x="1438" y="40"/>
                  </a:cubicBezTo>
                  <a:cubicBezTo>
                    <a:pt x="519" y="99"/>
                    <a:pt x="1" y="196"/>
                    <a:pt x="1" y="196"/>
                  </a:cubicBezTo>
                  <a:lnTo>
                    <a:pt x="2" y="196"/>
                  </a:lnTo>
                  <a:cubicBezTo>
                    <a:pt x="2079" y="268"/>
                    <a:pt x="4133" y="544"/>
                    <a:pt x="6031" y="925"/>
                  </a:cubicBezTo>
                  <a:cubicBezTo>
                    <a:pt x="7926" y="1315"/>
                    <a:pt x="9658" y="1854"/>
                    <a:pt x="11091" y="2460"/>
                  </a:cubicBezTo>
                  <a:cubicBezTo>
                    <a:pt x="12521" y="3070"/>
                    <a:pt x="13656" y="3733"/>
                    <a:pt x="14416" y="4252"/>
                  </a:cubicBezTo>
                  <a:cubicBezTo>
                    <a:pt x="14604" y="4385"/>
                    <a:pt x="14773" y="4502"/>
                    <a:pt x="14921" y="4606"/>
                  </a:cubicBezTo>
                  <a:cubicBezTo>
                    <a:pt x="15067" y="4710"/>
                    <a:pt x="15186" y="4807"/>
                    <a:pt x="15285" y="4881"/>
                  </a:cubicBezTo>
                  <a:cubicBezTo>
                    <a:pt x="15484" y="5032"/>
                    <a:pt x="15590" y="5113"/>
                    <a:pt x="15590" y="5113"/>
                  </a:cubicBezTo>
                  <a:cubicBezTo>
                    <a:pt x="14200" y="3507"/>
                    <a:pt x="12364" y="2302"/>
                    <a:pt x="10524" y="1521"/>
                  </a:cubicBezTo>
                  <a:cubicBezTo>
                    <a:pt x="8679" y="732"/>
                    <a:pt x="6838" y="337"/>
                    <a:pt x="5262" y="151"/>
                  </a:cubicBezTo>
                  <a:cubicBezTo>
                    <a:pt x="4313" y="39"/>
                    <a:pt x="3457" y="1"/>
                    <a:pt x="2725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3741875" y="1411700"/>
              <a:ext cx="224125" cy="85550"/>
            </a:xfrm>
            <a:custGeom>
              <a:avLst/>
              <a:gdLst/>
              <a:ahLst/>
              <a:cxnLst/>
              <a:rect l="l" t="t" r="r" b="b"/>
              <a:pathLst>
                <a:path w="8965" h="3422" extrusionOk="0">
                  <a:moveTo>
                    <a:pt x="8036" y="1"/>
                  </a:moveTo>
                  <a:cubicBezTo>
                    <a:pt x="7115" y="1"/>
                    <a:pt x="6200" y="162"/>
                    <a:pt x="5370" y="403"/>
                  </a:cubicBezTo>
                  <a:cubicBezTo>
                    <a:pt x="4256" y="726"/>
                    <a:pt x="3277" y="1187"/>
                    <a:pt x="2478" y="1640"/>
                  </a:cubicBezTo>
                  <a:cubicBezTo>
                    <a:pt x="1679" y="2095"/>
                    <a:pt x="1057" y="2545"/>
                    <a:pt x="639" y="2876"/>
                  </a:cubicBezTo>
                  <a:cubicBezTo>
                    <a:pt x="220" y="3207"/>
                    <a:pt x="0" y="3421"/>
                    <a:pt x="0" y="3421"/>
                  </a:cubicBezTo>
                  <a:cubicBezTo>
                    <a:pt x="2205" y="2429"/>
                    <a:pt x="4357" y="1455"/>
                    <a:pt x="6050" y="862"/>
                  </a:cubicBezTo>
                  <a:cubicBezTo>
                    <a:pt x="6893" y="552"/>
                    <a:pt x="7622" y="372"/>
                    <a:pt x="8140" y="234"/>
                  </a:cubicBezTo>
                  <a:cubicBezTo>
                    <a:pt x="8660" y="130"/>
                    <a:pt x="8965" y="59"/>
                    <a:pt x="8965" y="59"/>
                  </a:cubicBezTo>
                  <a:cubicBezTo>
                    <a:pt x="8656" y="19"/>
                    <a:pt x="8346" y="1"/>
                    <a:pt x="8036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4008800" y="1411700"/>
              <a:ext cx="224150" cy="85550"/>
            </a:xfrm>
            <a:custGeom>
              <a:avLst/>
              <a:gdLst/>
              <a:ahLst/>
              <a:cxnLst/>
              <a:rect l="l" t="t" r="r" b="b"/>
              <a:pathLst>
                <a:path w="8966" h="3422" extrusionOk="0">
                  <a:moveTo>
                    <a:pt x="930" y="1"/>
                  </a:moveTo>
                  <a:cubicBezTo>
                    <a:pt x="620" y="1"/>
                    <a:pt x="309" y="19"/>
                    <a:pt x="1" y="59"/>
                  </a:cubicBezTo>
                  <a:cubicBezTo>
                    <a:pt x="1" y="59"/>
                    <a:pt x="308" y="130"/>
                    <a:pt x="827" y="234"/>
                  </a:cubicBezTo>
                  <a:cubicBezTo>
                    <a:pt x="1344" y="372"/>
                    <a:pt x="2073" y="552"/>
                    <a:pt x="2915" y="862"/>
                  </a:cubicBezTo>
                  <a:cubicBezTo>
                    <a:pt x="4609" y="1455"/>
                    <a:pt x="6762" y="2429"/>
                    <a:pt x="8965" y="3421"/>
                  </a:cubicBezTo>
                  <a:cubicBezTo>
                    <a:pt x="8965" y="3421"/>
                    <a:pt x="8746" y="3207"/>
                    <a:pt x="8327" y="2876"/>
                  </a:cubicBezTo>
                  <a:cubicBezTo>
                    <a:pt x="7908" y="2545"/>
                    <a:pt x="7288" y="2095"/>
                    <a:pt x="6487" y="1640"/>
                  </a:cubicBezTo>
                  <a:cubicBezTo>
                    <a:pt x="5690" y="1187"/>
                    <a:pt x="4710" y="726"/>
                    <a:pt x="3596" y="403"/>
                  </a:cubicBezTo>
                  <a:cubicBezTo>
                    <a:pt x="2766" y="162"/>
                    <a:pt x="1851" y="1"/>
                    <a:pt x="930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3406025" y="1538475"/>
              <a:ext cx="264875" cy="325400"/>
            </a:xfrm>
            <a:custGeom>
              <a:avLst/>
              <a:gdLst/>
              <a:ahLst/>
              <a:cxnLst/>
              <a:rect l="l" t="t" r="r" b="b"/>
              <a:pathLst>
                <a:path w="10595" h="13016" extrusionOk="0">
                  <a:moveTo>
                    <a:pt x="10595" y="0"/>
                  </a:moveTo>
                  <a:cubicBezTo>
                    <a:pt x="10336" y="96"/>
                    <a:pt x="2744" y="3031"/>
                    <a:pt x="0" y="10832"/>
                  </a:cubicBezTo>
                  <a:cubicBezTo>
                    <a:pt x="208" y="12226"/>
                    <a:pt x="549" y="13016"/>
                    <a:pt x="549" y="13016"/>
                  </a:cubicBezTo>
                  <a:cubicBezTo>
                    <a:pt x="549" y="13016"/>
                    <a:pt x="1768" y="5009"/>
                    <a:pt x="10595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3435325" y="1443850"/>
              <a:ext cx="194550" cy="144200"/>
            </a:xfrm>
            <a:custGeom>
              <a:avLst/>
              <a:gdLst/>
              <a:ahLst/>
              <a:cxnLst/>
              <a:rect l="l" t="t" r="r" b="b"/>
              <a:pathLst>
                <a:path w="7782" h="5768" extrusionOk="0">
                  <a:moveTo>
                    <a:pt x="7781" y="0"/>
                  </a:moveTo>
                  <a:lnTo>
                    <a:pt x="7781" y="0"/>
                  </a:lnTo>
                  <a:cubicBezTo>
                    <a:pt x="6721" y="338"/>
                    <a:pt x="5708" y="823"/>
                    <a:pt x="4743" y="1358"/>
                  </a:cubicBezTo>
                  <a:cubicBezTo>
                    <a:pt x="4258" y="1621"/>
                    <a:pt x="3797" y="1918"/>
                    <a:pt x="3334" y="2205"/>
                  </a:cubicBezTo>
                  <a:cubicBezTo>
                    <a:pt x="2887" y="2514"/>
                    <a:pt x="2436" y="2809"/>
                    <a:pt x="2017" y="3134"/>
                  </a:cubicBezTo>
                  <a:cubicBezTo>
                    <a:pt x="1554" y="3477"/>
                    <a:pt x="1116" y="3832"/>
                    <a:pt x="695" y="4191"/>
                  </a:cubicBezTo>
                  <a:cubicBezTo>
                    <a:pt x="434" y="4727"/>
                    <a:pt x="203" y="5254"/>
                    <a:pt x="0" y="5768"/>
                  </a:cubicBezTo>
                  <a:cubicBezTo>
                    <a:pt x="1101" y="4746"/>
                    <a:pt x="2173" y="3840"/>
                    <a:pt x="3158" y="3074"/>
                  </a:cubicBezTo>
                  <a:cubicBezTo>
                    <a:pt x="4472" y="2049"/>
                    <a:pt x="5625" y="1272"/>
                    <a:pt x="6455" y="762"/>
                  </a:cubicBezTo>
                  <a:cubicBezTo>
                    <a:pt x="7232" y="281"/>
                    <a:pt x="7723" y="31"/>
                    <a:pt x="7781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4302125" y="1522750"/>
              <a:ext cx="290350" cy="341125"/>
            </a:xfrm>
            <a:custGeom>
              <a:avLst/>
              <a:gdLst/>
              <a:ahLst/>
              <a:cxnLst/>
              <a:rect l="l" t="t" r="r" b="b"/>
              <a:pathLst>
                <a:path w="11614" h="13645" extrusionOk="0">
                  <a:moveTo>
                    <a:pt x="1" y="1"/>
                  </a:moveTo>
                  <a:cubicBezTo>
                    <a:pt x="10283" y="3164"/>
                    <a:pt x="10975" y="13645"/>
                    <a:pt x="10975" y="13645"/>
                  </a:cubicBezTo>
                  <a:lnTo>
                    <a:pt x="10978" y="13638"/>
                  </a:lnTo>
                  <a:cubicBezTo>
                    <a:pt x="11011" y="13562"/>
                    <a:pt x="11440" y="12518"/>
                    <a:pt x="11613" y="10758"/>
                  </a:cubicBezTo>
                  <a:cubicBezTo>
                    <a:pt x="834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3478225" y="1162300"/>
              <a:ext cx="458100" cy="265375"/>
            </a:xfrm>
            <a:custGeom>
              <a:avLst/>
              <a:gdLst/>
              <a:ahLst/>
              <a:cxnLst/>
              <a:rect l="l" t="t" r="r" b="b"/>
              <a:pathLst>
                <a:path w="18324" h="10615" extrusionOk="0">
                  <a:moveTo>
                    <a:pt x="9157" y="0"/>
                  </a:moveTo>
                  <a:cubicBezTo>
                    <a:pt x="6636" y="0"/>
                    <a:pt x="3583" y="911"/>
                    <a:pt x="1" y="3509"/>
                  </a:cubicBezTo>
                  <a:cubicBezTo>
                    <a:pt x="1" y="3509"/>
                    <a:pt x="918" y="3322"/>
                    <a:pt x="1944" y="3322"/>
                  </a:cubicBezTo>
                  <a:cubicBezTo>
                    <a:pt x="2742" y="3322"/>
                    <a:pt x="3605" y="3435"/>
                    <a:pt x="4154" y="3839"/>
                  </a:cubicBezTo>
                  <a:cubicBezTo>
                    <a:pt x="4430" y="4042"/>
                    <a:pt x="4782" y="4586"/>
                    <a:pt x="5274" y="5279"/>
                  </a:cubicBezTo>
                  <a:lnTo>
                    <a:pt x="5276" y="5281"/>
                  </a:lnTo>
                  <a:cubicBezTo>
                    <a:pt x="6708" y="7304"/>
                    <a:pt x="9318" y="10614"/>
                    <a:pt x="14693" y="10614"/>
                  </a:cubicBezTo>
                  <a:cubicBezTo>
                    <a:pt x="15785" y="10614"/>
                    <a:pt x="16991" y="10478"/>
                    <a:pt x="18324" y="10166"/>
                  </a:cubicBezTo>
                  <a:lnTo>
                    <a:pt x="18097" y="5698"/>
                  </a:lnTo>
                  <a:lnTo>
                    <a:pt x="18061" y="5026"/>
                  </a:lnTo>
                  <a:cubicBezTo>
                    <a:pt x="18061" y="5026"/>
                    <a:pt x="15078" y="0"/>
                    <a:pt x="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610100" y="1294300"/>
              <a:ext cx="326225" cy="133375"/>
            </a:xfrm>
            <a:custGeom>
              <a:avLst/>
              <a:gdLst/>
              <a:ahLst/>
              <a:cxnLst/>
              <a:rect l="l" t="t" r="r" b="b"/>
              <a:pathLst>
                <a:path w="13049" h="5335" extrusionOk="0">
                  <a:moveTo>
                    <a:pt x="1" y="1"/>
                  </a:moveTo>
                  <a:cubicBezTo>
                    <a:pt x="1433" y="2024"/>
                    <a:pt x="4043" y="5334"/>
                    <a:pt x="9418" y="5334"/>
                  </a:cubicBezTo>
                  <a:cubicBezTo>
                    <a:pt x="10510" y="5334"/>
                    <a:pt x="11716" y="5198"/>
                    <a:pt x="13049" y="4886"/>
                  </a:cubicBezTo>
                  <a:lnTo>
                    <a:pt x="12822" y="418"/>
                  </a:lnTo>
                  <a:cubicBezTo>
                    <a:pt x="12250" y="592"/>
                    <a:pt x="11797" y="734"/>
                    <a:pt x="11797" y="734"/>
                  </a:cubicBezTo>
                  <a:cubicBezTo>
                    <a:pt x="10623" y="2146"/>
                    <a:pt x="9084" y="2639"/>
                    <a:pt x="7506" y="2639"/>
                  </a:cubicBezTo>
                  <a:cubicBezTo>
                    <a:pt x="3912" y="2639"/>
                    <a:pt x="119" y="81"/>
                    <a:pt x="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3756050" y="1277625"/>
              <a:ext cx="164525" cy="124400"/>
            </a:xfrm>
            <a:custGeom>
              <a:avLst/>
              <a:gdLst/>
              <a:ahLst/>
              <a:cxnLst/>
              <a:rect l="l" t="t" r="r" b="b"/>
              <a:pathLst>
                <a:path w="6581" h="4976" extrusionOk="0">
                  <a:moveTo>
                    <a:pt x="0" y="0"/>
                  </a:moveTo>
                  <a:lnTo>
                    <a:pt x="0" y="0"/>
                  </a:lnTo>
                  <a:cubicBezTo>
                    <a:pt x="1707" y="1205"/>
                    <a:pt x="3390" y="2325"/>
                    <a:pt x="4611" y="3270"/>
                  </a:cubicBezTo>
                  <a:cubicBezTo>
                    <a:pt x="5228" y="3733"/>
                    <a:pt x="5706" y="4168"/>
                    <a:pt x="6055" y="4472"/>
                  </a:cubicBezTo>
                  <a:cubicBezTo>
                    <a:pt x="6380" y="4792"/>
                    <a:pt x="6581" y="4975"/>
                    <a:pt x="6581" y="4975"/>
                  </a:cubicBezTo>
                  <a:cubicBezTo>
                    <a:pt x="6138" y="4001"/>
                    <a:pt x="5431" y="3160"/>
                    <a:pt x="4689" y="2496"/>
                  </a:cubicBezTo>
                  <a:cubicBezTo>
                    <a:pt x="3942" y="1828"/>
                    <a:pt x="3153" y="1327"/>
                    <a:pt x="2452" y="958"/>
                  </a:cubicBezTo>
                  <a:cubicBezTo>
                    <a:pt x="1750" y="588"/>
                    <a:pt x="1133" y="349"/>
                    <a:pt x="697" y="202"/>
                  </a:cubicBezTo>
                  <a:cubicBezTo>
                    <a:pt x="258" y="5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4025300" y="1162300"/>
              <a:ext cx="458150" cy="265375"/>
            </a:xfrm>
            <a:custGeom>
              <a:avLst/>
              <a:gdLst/>
              <a:ahLst/>
              <a:cxnLst/>
              <a:rect l="l" t="t" r="r" b="b"/>
              <a:pathLst>
                <a:path w="18326" h="10615" extrusionOk="0">
                  <a:moveTo>
                    <a:pt x="9169" y="0"/>
                  </a:moveTo>
                  <a:cubicBezTo>
                    <a:pt x="3248" y="0"/>
                    <a:pt x="265" y="5026"/>
                    <a:pt x="265" y="5026"/>
                  </a:cubicBezTo>
                  <a:lnTo>
                    <a:pt x="229" y="5698"/>
                  </a:lnTo>
                  <a:lnTo>
                    <a:pt x="2" y="10166"/>
                  </a:lnTo>
                  <a:lnTo>
                    <a:pt x="0" y="10166"/>
                  </a:lnTo>
                  <a:cubicBezTo>
                    <a:pt x="1334" y="10478"/>
                    <a:pt x="2540" y="10614"/>
                    <a:pt x="3631" y="10614"/>
                  </a:cubicBezTo>
                  <a:cubicBezTo>
                    <a:pt x="9008" y="10614"/>
                    <a:pt x="11617" y="7304"/>
                    <a:pt x="13048" y="5281"/>
                  </a:cubicBezTo>
                  <a:lnTo>
                    <a:pt x="13051" y="5279"/>
                  </a:lnTo>
                  <a:cubicBezTo>
                    <a:pt x="13543" y="4586"/>
                    <a:pt x="13894" y="4042"/>
                    <a:pt x="14172" y="3839"/>
                  </a:cubicBezTo>
                  <a:cubicBezTo>
                    <a:pt x="14720" y="3435"/>
                    <a:pt x="15584" y="3322"/>
                    <a:pt x="16382" y="3322"/>
                  </a:cubicBezTo>
                  <a:cubicBezTo>
                    <a:pt x="17408" y="3322"/>
                    <a:pt x="18325" y="3509"/>
                    <a:pt x="18325" y="3509"/>
                  </a:cubicBezTo>
                  <a:cubicBezTo>
                    <a:pt x="14743" y="911"/>
                    <a:pt x="11689" y="0"/>
                    <a:pt x="9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4025300" y="1294300"/>
              <a:ext cx="326225" cy="133375"/>
            </a:xfrm>
            <a:custGeom>
              <a:avLst/>
              <a:gdLst/>
              <a:ahLst/>
              <a:cxnLst/>
              <a:rect l="l" t="t" r="r" b="b"/>
              <a:pathLst>
                <a:path w="13049" h="5335" extrusionOk="0">
                  <a:moveTo>
                    <a:pt x="13048" y="1"/>
                  </a:moveTo>
                  <a:cubicBezTo>
                    <a:pt x="12931" y="81"/>
                    <a:pt x="9138" y="2639"/>
                    <a:pt x="5544" y="2639"/>
                  </a:cubicBezTo>
                  <a:cubicBezTo>
                    <a:pt x="3966" y="2639"/>
                    <a:pt x="2427" y="2146"/>
                    <a:pt x="1254" y="734"/>
                  </a:cubicBezTo>
                  <a:cubicBezTo>
                    <a:pt x="1254" y="734"/>
                    <a:pt x="801" y="592"/>
                    <a:pt x="229" y="418"/>
                  </a:cubicBezTo>
                  <a:lnTo>
                    <a:pt x="0" y="4886"/>
                  </a:lnTo>
                  <a:cubicBezTo>
                    <a:pt x="1334" y="5198"/>
                    <a:pt x="2540" y="5334"/>
                    <a:pt x="3631" y="5334"/>
                  </a:cubicBezTo>
                  <a:cubicBezTo>
                    <a:pt x="9008" y="5334"/>
                    <a:pt x="11617" y="2024"/>
                    <a:pt x="13048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4041075" y="1277625"/>
              <a:ext cx="164550" cy="124400"/>
            </a:xfrm>
            <a:custGeom>
              <a:avLst/>
              <a:gdLst/>
              <a:ahLst/>
              <a:cxnLst/>
              <a:rect l="l" t="t" r="r" b="b"/>
              <a:pathLst>
                <a:path w="6582" h="4976" extrusionOk="0">
                  <a:moveTo>
                    <a:pt x="6581" y="0"/>
                  </a:moveTo>
                  <a:cubicBezTo>
                    <a:pt x="6581" y="0"/>
                    <a:pt x="6322" y="55"/>
                    <a:pt x="5885" y="202"/>
                  </a:cubicBezTo>
                  <a:cubicBezTo>
                    <a:pt x="5448" y="349"/>
                    <a:pt x="4831" y="588"/>
                    <a:pt x="4130" y="958"/>
                  </a:cubicBezTo>
                  <a:cubicBezTo>
                    <a:pt x="3428" y="1327"/>
                    <a:pt x="2639" y="1828"/>
                    <a:pt x="1892" y="2496"/>
                  </a:cubicBezTo>
                  <a:cubicBezTo>
                    <a:pt x="1150" y="3160"/>
                    <a:pt x="444" y="4001"/>
                    <a:pt x="1" y="4975"/>
                  </a:cubicBezTo>
                  <a:cubicBezTo>
                    <a:pt x="1" y="4975"/>
                    <a:pt x="202" y="4792"/>
                    <a:pt x="527" y="4472"/>
                  </a:cubicBezTo>
                  <a:cubicBezTo>
                    <a:pt x="876" y="4168"/>
                    <a:pt x="1353" y="3733"/>
                    <a:pt x="1970" y="3270"/>
                  </a:cubicBezTo>
                  <a:cubicBezTo>
                    <a:pt x="3191" y="2325"/>
                    <a:pt x="4875" y="1205"/>
                    <a:pt x="6581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3867550" y="1190025"/>
              <a:ext cx="212975" cy="323675"/>
            </a:xfrm>
            <a:custGeom>
              <a:avLst/>
              <a:gdLst/>
              <a:ahLst/>
              <a:cxnLst/>
              <a:rect l="l" t="t" r="r" b="b"/>
              <a:pathLst>
                <a:path w="8519" h="12947" extrusionOk="0">
                  <a:moveTo>
                    <a:pt x="4645" y="0"/>
                  </a:moveTo>
                  <a:cubicBezTo>
                    <a:pt x="4512" y="0"/>
                    <a:pt x="4374" y="9"/>
                    <a:pt x="4230" y="28"/>
                  </a:cubicBezTo>
                  <a:lnTo>
                    <a:pt x="4230" y="30"/>
                  </a:lnTo>
                  <a:cubicBezTo>
                    <a:pt x="4230" y="30"/>
                    <a:pt x="4129" y="15"/>
                    <a:pt x="3960" y="15"/>
                  </a:cubicBezTo>
                  <a:cubicBezTo>
                    <a:pt x="3021" y="15"/>
                    <a:pt x="1" y="461"/>
                    <a:pt x="715" y="6300"/>
                  </a:cubicBezTo>
                  <a:cubicBezTo>
                    <a:pt x="715" y="6300"/>
                    <a:pt x="1302" y="12947"/>
                    <a:pt x="4547" y="12947"/>
                  </a:cubicBezTo>
                  <a:cubicBezTo>
                    <a:pt x="4672" y="12947"/>
                    <a:pt x="4801" y="12937"/>
                    <a:pt x="4933" y="12917"/>
                  </a:cubicBezTo>
                  <a:cubicBezTo>
                    <a:pt x="8518" y="12365"/>
                    <a:pt x="7674" y="5542"/>
                    <a:pt x="7674" y="5542"/>
                  </a:cubicBezTo>
                  <a:cubicBezTo>
                    <a:pt x="7674" y="5542"/>
                    <a:pt x="7935" y="0"/>
                    <a:pt x="4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0"/>
            <p:cNvSpPr/>
            <p:nvPr/>
          </p:nvSpPr>
          <p:spPr>
            <a:xfrm>
              <a:off x="3881025" y="1262425"/>
              <a:ext cx="199500" cy="251275"/>
            </a:xfrm>
            <a:custGeom>
              <a:avLst/>
              <a:gdLst/>
              <a:ahLst/>
              <a:cxnLst/>
              <a:rect l="l" t="t" r="r" b="b"/>
              <a:pathLst>
                <a:path w="7980" h="10051" extrusionOk="0">
                  <a:moveTo>
                    <a:pt x="242" y="1"/>
                  </a:moveTo>
                  <a:cubicBezTo>
                    <a:pt x="52" y="858"/>
                    <a:pt x="0" y="1966"/>
                    <a:pt x="176" y="3404"/>
                  </a:cubicBezTo>
                  <a:cubicBezTo>
                    <a:pt x="176" y="3404"/>
                    <a:pt x="763" y="10051"/>
                    <a:pt x="4008" y="10051"/>
                  </a:cubicBezTo>
                  <a:cubicBezTo>
                    <a:pt x="4133" y="10051"/>
                    <a:pt x="4262" y="10041"/>
                    <a:pt x="4394" y="10021"/>
                  </a:cubicBezTo>
                  <a:cubicBezTo>
                    <a:pt x="7979" y="9469"/>
                    <a:pt x="7135" y="2646"/>
                    <a:pt x="7135" y="2646"/>
                  </a:cubicBezTo>
                  <a:cubicBezTo>
                    <a:pt x="7135" y="2646"/>
                    <a:pt x="7148" y="2383"/>
                    <a:pt x="7133" y="1972"/>
                  </a:cubicBezTo>
                  <a:cubicBezTo>
                    <a:pt x="6921" y="3807"/>
                    <a:pt x="6253" y="5780"/>
                    <a:pt x="4394" y="6065"/>
                  </a:cubicBezTo>
                  <a:cubicBezTo>
                    <a:pt x="4261" y="6086"/>
                    <a:pt x="4132" y="6096"/>
                    <a:pt x="4007" y="6096"/>
                  </a:cubicBezTo>
                  <a:cubicBezTo>
                    <a:pt x="1335" y="6096"/>
                    <a:pt x="466" y="1591"/>
                    <a:pt x="242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0"/>
            <p:cNvSpPr/>
            <p:nvPr/>
          </p:nvSpPr>
          <p:spPr>
            <a:xfrm>
              <a:off x="3965975" y="1236000"/>
              <a:ext cx="31250" cy="252150"/>
            </a:xfrm>
            <a:custGeom>
              <a:avLst/>
              <a:gdLst/>
              <a:ahLst/>
              <a:cxnLst/>
              <a:rect l="l" t="t" r="r" b="b"/>
              <a:pathLst>
                <a:path w="1250" h="10086" extrusionOk="0">
                  <a:moveTo>
                    <a:pt x="1" y="1"/>
                  </a:moveTo>
                  <a:cubicBezTo>
                    <a:pt x="205" y="1253"/>
                    <a:pt x="304" y="2497"/>
                    <a:pt x="395" y="3667"/>
                  </a:cubicBezTo>
                  <a:cubicBezTo>
                    <a:pt x="483" y="4838"/>
                    <a:pt x="538" y="5936"/>
                    <a:pt x="582" y="6885"/>
                  </a:cubicBezTo>
                  <a:cubicBezTo>
                    <a:pt x="615" y="7837"/>
                    <a:pt x="642" y="8634"/>
                    <a:pt x="660" y="9197"/>
                  </a:cubicBezTo>
                  <a:cubicBezTo>
                    <a:pt x="671" y="9759"/>
                    <a:pt x="693" y="10086"/>
                    <a:pt x="693" y="10086"/>
                  </a:cubicBezTo>
                  <a:cubicBezTo>
                    <a:pt x="1024" y="8837"/>
                    <a:pt x="1191" y="7551"/>
                    <a:pt x="1220" y="6345"/>
                  </a:cubicBezTo>
                  <a:cubicBezTo>
                    <a:pt x="1249" y="5137"/>
                    <a:pt x="1142" y="4008"/>
                    <a:pt x="967" y="3058"/>
                  </a:cubicBezTo>
                  <a:cubicBezTo>
                    <a:pt x="793" y="2107"/>
                    <a:pt x="556" y="1334"/>
                    <a:pt x="356" y="810"/>
                  </a:cubicBezTo>
                  <a:cubicBezTo>
                    <a:pt x="158" y="28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3518700" y="1650375"/>
              <a:ext cx="151950" cy="432650"/>
            </a:xfrm>
            <a:custGeom>
              <a:avLst/>
              <a:gdLst/>
              <a:ahLst/>
              <a:cxnLst/>
              <a:rect l="l" t="t" r="r" b="b"/>
              <a:pathLst>
                <a:path w="6078" h="17306" extrusionOk="0">
                  <a:moveTo>
                    <a:pt x="6078" y="1"/>
                  </a:moveTo>
                  <a:lnTo>
                    <a:pt x="6078" y="1"/>
                  </a:lnTo>
                  <a:cubicBezTo>
                    <a:pt x="3597" y="1637"/>
                    <a:pt x="1320" y="3884"/>
                    <a:pt x="788" y="6760"/>
                  </a:cubicBezTo>
                  <a:cubicBezTo>
                    <a:pt x="0" y="11006"/>
                    <a:pt x="400" y="14916"/>
                    <a:pt x="828" y="17306"/>
                  </a:cubicBezTo>
                  <a:cubicBezTo>
                    <a:pt x="1273" y="16010"/>
                    <a:pt x="2249" y="12544"/>
                    <a:pt x="1941" y="7913"/>
                  </a:cubicBezTo>
                  <a:cubicBezTo>
                    <a:pt x="1941" y="7913"/>
                    <a:pt x="5206" y="6024"/>
                    <a:pt x="6078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3834425" y="1452375"/>
              <a:ext cx="319375" cy="153950"/>
            </a:xfrm>
            <a:custGeom>
              <a:avLst/>
              <a:gdLst/>
              <a:ahLst/>
              <a:cxnLst/>
              <a:rect l="l" t="t" r="r" b="b"/>
              <a:pathLst>
                <a:path w="12775" h="6158" extrusionOk="0">
                  <a:moveTo>
                    <a:pt x="6549" y="0"/>
                  </a:moveTo>
                  <a:cubicBezTo>
                    <a:pt x="4790" y="2988"/>
                    <a:pt x="814" y="4496"/>
                    <a:pt x="814" y="4496"/>
                  </a:cubicBezTo>
                  <a:cubicBezTo>
                    <a:pt x="814" y="4496"/>
                    <a:pt x="512" y="4584"/>
                    <a:pt x="0" y="4759"/>
                  </a:cubicBezTo>
                  <a:cubicBezTo>
                    <a:pt x="1349" y="5425"/>
                    <a:pt x="3437" y="6158"/>
                    <a:pt x="6087" y="6158"/>
                  </a:cubicBezTo>
                  <a:cubicBezTo>
                    <a:pt x="8035" y="6158"/>
                    <a:pt x="10288" y="5761"/>
                    <a:pt x="12774" y="4650"/>
                  </a:cubicBezTo>
                  <a:cubicBezTo>
                    <a:pt x="12461" y="4548"/>
                    <a:pt x="12282" y="4496"/>
                    <a:pt x="12282" y="4496"/>
                  </a:cubicBezTo>
                  <a:cubicBezTo>
                    <a:pt x="12282" y="4496"/>
                    <a:pt x="8306" y="2988"/>
                    <a:pt x="6549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4227325" y="1597125"/>
              <a:ext cx="252375" cy="503675"/>
            </a:xfrm>
            <a:custGeom>
              <a:avLst/>
              <a:gdLst/>
              <a:ahLst/>
              <a:cxnLst/>
              <a:rect l="l" t="t" r="r" b="b"/>
              <a:pathLst>
                <a:path w="10095" h="20147" extrusionOk="0">
                  <a:moveTo>
                    <a:pt x="0" y="0"/>
                  </a:moveTo>
                  <a:lnTo>
                    <a:pt x="0" y="0"/>
                  </a:lnTo>
                  <a:cubicBezTo>
                    <a:pt x="653" y="2119"/>
                    <a:pt x="2475" y="6747"/>
                    <a:pt x="6453" y="9185"/>
                  </a:cubicBezTo>
                  <a:cubicBezTo>
                    <a:pt x="6453" y="9185"/>
                    <a:pt x="5893" y="17505"/>
                    <a:pt x="9044" y="20147"/>
                  </a:cubicBezTo>
                  <a:cubicBezTo>
                    <a:pt x="9507" y="17879"/>
                    <a:pt x="10095" y="13589"/>
                    <a:pt x="9221" y="8890"/>
                  </a:cubicBezTo>
                  <a:cubicBezTo>
                    <a:pt x="8401" y="4465"/>
                    <a:pt x="3460" y="1538"/>
                    <a:pt x="0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3614825" y="1928750"/>
              <a:ext cx="57375" cy="48800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5" y="1"/>
                  </a:moveTo>
                  <a:lnTo>
                    <a:pt x="135" y="1"/>
                  </a:lnTo>
                  <a:cubicBezTo>
                    <a:pt x="0" y="407"/>
                    <a:pt x="98" y="886"/>
                    <a:pt x="336" y="1230"/>
                  </a:cubicBezTo>
                  <a:cubicBezTo>
                    <a:pt x="573" y="1582"/>
                    <a:pt x="934" y="1792"/>
                    <a:pt x="1247" y="1879"/>
                  </a:cubicBezTo>
                  <a:cubicBezTo>
                    <a:pt x="1431" y="1933"/>
                    <a:pt x="1600" y="1951"/>
                    <a:pt x="1746" y="1951"/>
                  </a:cubicBezTo>
                  <a:cubicBezTo>
                    <a:pt x="1853" y="1951"/>
                    <a:pt x="1946" y="1941"/>
                    <a:pt x="2023" y="1928"/>
                  </a:cubicBezTo>
                  <a:cubicBezTo>
                    <a:pt x="2118" y="1912"/>
                    <a:pt x="2189" y="1886"/>
                    <a:pt x="2233" y="1860"/>
                  </a:cubicBezTo>
                  <a:cubicBezTo>
                    <a:pt x="2277" y="1836"/>
                    <a:pt x="2295" y="1816"/>
                    <a:pt x="2295" y="1816"/>
                  </a:cubicBezTo>
                  <a:lnTo>
                    <a:pt x="2295" y="1816"/>
                  </a:lnTo>
                  <a:cubicBezTo>
                    <a:pt x="2244" y="1833"/>
                    <a:pt x="2194" y="1839"/>
                    <a:pt x="2144" y="1839"/>
                  </a:cubicBezTo>
                  <a:cubicBezTo>
                    <a:pt x="2095" y="1839"/>
                    <a:pt x="2047" y="1834"/>
                    <a:pt x="1999" y="1827"/>
                  </a:cubicBezTo>
                  <a:cubicBezTo>
                    <a:pt x="1900" y="1811"/>
                    <a:pt x="1803" y="1792"/>
                    <a:pt x="1708" y="1769"/>
                  </a:cubicBezTo>
                  <a:cubicBezTo>
                    <a:pt x="1522" y="1719"/>
                    <a:pt x="1346" y="1652"/>
                    <a:pt x="1187" y="1569"/>
                  </a:cubicBezTo>
                  <a:cubicBezTo>
                    <a:pt x="869" y="1404"/>
                    <a:pt x="622" y="1176"/>
                    <a:pt x="460" y="936"/>
                  </a:cubicBezTo>
                  <a:cubicBezTo>
                    <a:pt x="296" y="697"/>
                    <a:pt x="215" y="459"/>
                    <a:pt x="176" y="285"/>
                  </a:cubicBezTo>
                  <a:cubicBezTo>
                    <a:pt x="138" y="110"/>
                    <a:pt x="135" y="1"/>
                    <a:pt x="135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3640675" y="1912525"/>
              <a:ext cx="48950" cy="52950"/>
            </a:xfrm>
            <a:custGeom>
              <a:avLst/>
              <a:gdLst/>
              <a:ahLst/>
              <a:cxnLst/>
              <a:rect l="l" t="t" r="r" b="b"/>
              <a:pathLst>
                <a:path w="1958" h="2118" extrusionOk="0">
                  <a:moveTo>
                    <a:pt x="148" y="0"/>
                  </a:moveTo>
                  <a:cubicBezTo>
                    <a:pt x="1" y="371"/>
                    <a:pt x="75" y="817"/>
                    <a:pt x="265" y="1148"/>
                  </a:cubicBezTo>
                  <a:cubicBezTo>
                    <a:pt x="455" y="1489"/>
                    <a:pt x="749" y="1721"/>
                    <a:pt x="1014" y="1859"/>
                  </a:cubicBezTo>
                  <a:cubicBezTo>
                    <a:pt x="1282" y="1999"/>
                    <a:pt x="1524" y="2058"/>
                    <a:pt x="1691" y="2087"/>
                  </a:cubicBezTo>
                  <a:cubicBezTo>
                    <a:pt x="1860" y="2116"/>
                    <a:pt x="1957" y="2118"/>
                    <a:pt x="1957" y="2118"/>
                  </a:cubicBezTo>
                  <a:cubicBezTo>
                    <a:pt x="1608" y="1952"/>
                    <a:pt x="1282" y="1773"/>
                    <a:pt x="1014" y="1566"/>
                  </a:cubicBezTo>
                  <a:cubicBezTo>
                    <a:pt x="743" y="1359"/>
                    <a:pt x="538" y="1122"/>
                    <a:pt x="402" y="887"/>
                  </a:cubicBezTo>
                  <a:cubicBezTo>
                    <a:pt x="264" y="653"/>
                    <a:pt x="199" y="427"/>
                    <a:pt x="173" y="265"/>
                  </a:cubicBezTo>
                  <a:cubicBezTo>
                    <a:pt x="145" y="101"/>
                    <a:pt x="148" y="0"/>
                    <a:pt x="148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3669425" y="1908775"/>
              <a:ext cx="35050" cy="45500"/>
            </a:xfrm>
            <a:custGeom>
              <a:avLst/>
              <a:gdLst/>
              <a:ahLst/>
              <a:cxnLst/>
              <a:rect l="l" t="t" r="r" b="b"/>
              <a:pathLst>
                <a:path w="1402" h="1820" extrusionOk="0">
                  <a:moveTo>
                    <a:pt x="166" y="1"/>
                  </a:moveTo>
                  <a:cubicBezTo>
                    <a:pt x="0" y="277"/>
                    <a:pt x="0" y="644"/>
                    <a:pt x="115" y="931"/>
                  </a:cubicBezTo>
                  <a:cubicBezTo>
                    <a:pt x="227" y="1227"/>
                    <a:pt x="445" y="1444"/>
                    <a:pt x="650" y="1574"/>
                  </a:cubicBezTo>
                  <a:cubicBezTo>
                    <a:pt x="856" y="1706"/>
                    <a:pt x="1051" y="1763"/>
                    <a:pt x="1185" y="1790"/>
                  </a:cubicBezTo>
                  <a:cubicBezTo>
                    <a:pt x="1322" y="1818"/>
                    <a:pt x="1401" y="1819"/>
                    <a:pt x="1401" y="1819"/>
                  </a:cubicBezTo>
                  <a:cubicBezTo>
                    <a:pt x="1119" y="1686"/>
                    <a:pt x="869" y="1524"/>
                    <a:pt x="671" y="1337"/>
                  </a:cubicBezTo>
                  <a:cubicBezTo>
                    <a:pt x="471" y="1152"/>
                    <a:pt x="335" y="943"/>
                    <a:pt x="255" y="740"/>
                  </a:cubicBezTo>
                  <a:cubicBezTo>
                    <a:pt x="172" y="537"/>
                    <a:pt x="150" y="348"/>
                    <a:pt x="150" y="215"/>
                  </a:cubicBezTo>
                  <a:cubicBezTo>
                    <a:pt x="151" y="81"/>
                    <a:pt x="166" y="1"/>
                    <a:pt x="166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3690450" y="1904000"/>
              <a:ext cx="30675" cy="42075"/>
            </a:xfrm>
            <a:custGeom>
              <a:avLst/>
              <a:gdLst/>
              <a:ahLst/>
              <a:cxnLst/>
              <a:rect l="l" t="t" r="r" b="b"/>
              <a:pathLst>
                <a:path w="1227" h="1683" extrusionOk="0">
                  <a:moveTo>
                    <a:pt x="83" y="0"/>
                  </a:moveTo>
                  <a:lnTo>
                    <a:pt x="83" y="0"/>
                  </a:lnTo>
                  <a:cubicBezTo>
                    <a:pt x="0" y="273"/>
                    <a:pt x="25" y="580"/>
                    <a:pt x="124" y="837"/>
                  </a:cubicBezTo>
                  <a:cubicBezTo>
                    <a:pt x="221" y="1095"/>
                    <a:pt x="387" y="1304"/>
                    <a:pt x="559" y="1441"/>
                  </a:cubicBezTo>
                  <a:cubicBezTo>
                    <a:pt x="729" y="1580"/>
                    <a:pt x="906" y="1648"/>
                    <a:pt x="1031" y="1670"/>
                  </a:cubicBezTo>
                  <a:cubicBezTo>
                    <a:pt x="1090" y="1680"/>
                    <a:pt x="1136" y="1683"/>
                    <a:pt x="1169" y="1683"/>
                  </a:cubicBezTo>
                  <a:cubicBezTo>
                    <a:pt x="1206" y="1683"/>
                    <a:pt x="1226" y="1679"/>
                    <a:pt x="1226" y="1679"/>
                  </a:cubicBezTo>
                  <a:cubicBezTo>
                    <a:pt x="958" y="1596"/>
                    <a:pt x="762" y="1415"/>
                    <a:pt x="601" y="1231"/>
                  </a:cubicBezTo>
                  <a:cubicBezTo>
                    <a:pt x="440" y="1046"/>
                    <a:pt x="325" y="846"/>
                    <a:pt x="247" y="663"/>
                  </a:cubicBezTo>
                  <a:cubicBezTo>
                    <a:pt x="171" y="479"/>
                    <a:pt x="129" y="312"/>
                    <a:pt x="109" y="192"/>
                  </a:cubicBezTo>
                  <a:cubicBezTo>
                    <a:pt x="90" y="72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3645950" y="1986325"/>
              <a:ext cx="60275" cy="40800"/>
            </a:xfrm>
            <a:custGeom>
              <a:avLst/>
              <a:gdLst/>
              <a:ahLst/>
              <a:cxnLst/>
              <a:rect l="l" t="t" r="r" b="b"/>
              <a:pathLst>
                <a:path w="2411" h="1632" extrusionOk="0">
                  <a:moveTo>
                    <a:pt x="2183" y="1"/>
                  </a:moveTo>
                  <a:cubicBezTo>
                    <a:pt x="2065" y="1"/>
                    <a:pt x="1946" y="11"/>
                    <a:pt x="1829" y="29"/>
                  </a:cubicBezTo>
                  <a:cubicBezTo>
                    <a:pt x="1639" y="65"/>
                    <a:pt x="1456" y="120"/>
                    <a:pt x="1285" y="197"/>
                  </a:cubicBezTo>
                  <a:cubicBezTo>
                    <a:pt x="947" y="349"/>
                    <a:pt x="671" y="572"/>
                    <a:pt x="475" y="791"/>
                  </a:cubicBezTo>
                  <a:cubicBezTo>
                    <a:pt x="280" y="1012"/>
                    <a:pt x="158" y="1228"/>
                    <a:pt x="93" y="1384"/>
                  </a:cubicBezTo>
                  <a:cubicBezTo>
                    <a:pt x="25" y="1538"/>
                    <a:pt x="1" y="1632"/>
                    <a:pt x="1" y="1632"/>
                  </a:cubicBezTo>
                  <a:cubicBezTo>
                    <a:pt x="238" y="1332"/>
                    <a:pt x="494" y="1073"/>
                    <a:pt x="759" y="859"/>
                  </a:cubicBezTo>
                  <a:cubicBezTo>
                    <a:pt x="1022" y="645"/>
                    <a:pt x="1290" y="476"/>
                    <a:pt x="1535" y="349"/>
                  </a:cubicBezTo>
                  <a:cubicBezTo>
                    <a:pt x="1779" y="223"/>
                    <a:pt x="1998" y="140"/>
                    <a:pt x="2157" y="89"/>
                  </a:cubicBezTo>
                  <a:cubicBezTo>
                    <a:pt x="2316" y="39"/>
                    <a:pt x="2410" y="13"/>
                    <a:pt x="2410" y="13"/>
                  </a:cubicBezTo>
                  <a:cubicBezTo>
                    <a:pt x="2335" y="5"/>
                    <a:pt x="2259" y="1"/>
                    <a:pt x="2183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3663075" y="2001775"/>
              <a:ext cx="51175" cy="41925"/>
            </a:xfrm>
            <a:custGeom>
              <a:avLst/>
              <a:gdLst/>
              <a:ahLst/>
              <a:cxnLst/>
              <a:rect l="l" t="t" r="r" b="b"/>
              <a:pathLst>
                <a:path w="2047" h="1677" extrusionOk="0">
                  <a:moveTo>
                    <a:pt x="1972" y="1"/>
                  </a:moveTo>
                  <a:cubicBezTo>
                    <a:pt x="1641" y="1"/>
                    <a:pt x="1310" y="100"/>
                    <a:pt x="1037" y="256"/>
                  </a:cubicBezTo>
                  <a:cubicBezTo>
                    <a:pt x="740" y="423"/>
                    <a:pt x="509" y="649"/>
                    <a:pt x="350" y="866"/>
                  </a:cubicBezTo>
                  <a:cubicBezTo>
                    <a:pt x="192" y="1085"/>
                    <a:pt x="103" y="1293"/>
                    <a:pt x="59" y="1443"/>
                  </a:cubicBezTo>
                  <a:cubicBezTo>
                    <a:pt x="12" y="1590"/>
                    <a:pt x="1" y="1676"/>
                    <a:pt x="1" y="1676"/>
                  </a:cubicBezTo>
                  <a:cubicBezTo>
                    <a:pt x="184" y="1381"/>
                    <a:pt x="394" y="1123"/>
                    <a:pt x="615" y="904"/>
                  </a:cubicBezTo>
                  <a:cubicBezTo>
                    <a:pt x="834" y="686"/>
                    <a:pt x="1064" y="509"/>
                    <a:pt x="1275" y="373"/>
                  </a:cubicBezTo>
                  <a:cubicBezTo>
                    <a:pt x="1487" y="238"/>
                    <a:pt x="1680" y="147"/>
                    <a:pt x="1821" y="90"/>
                  </a:cubicBezTo>
                  <a:cubicBezTo>
                    <a:pt x="1962" y="32"/>
                    <a:pt x="2047" y="2"/>
                    <a:pt x="2047" y="2"/>
                  </a:cubicBezTo>
                  <a:cubicBezTo>
                    <a:pt x="2022" y="1"/>
                    <a:pt x="1997" y="1"/>
                    <a:pt x="1972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3680100" y="2016725"/>
              <a:ext cx="44175" cy="48525"/>
            </a:xfrm>
            <a:custGeom>
              <a:avLst/>
              <a:gdLst/>
              <a:ahLst/>
              <a:cxnLst/>
              <a:rect l="l" t="t" r="r" b="b"/>
              <a:pathLst>
                <a:path w="1767" h="1941" extrusionOk="0">
                  <a:moveTo>
                    <a:pt x="1767" y="0"/>
                  </a:moveTo>
                  <a:cubicBezTo>
                    <a:pt x="1421" y="49"/>
                    <a:pt x="1088" y="207"/>
                    <a:pt x="827" y="413"/>
                  </a:cubicBezTo>
                  <a:cubicBezTo>
                    <a:pt x="565" y="621"/>
                    <a:pt x="372" y="874"/>
                    <a:pt x="245" y="1106"/>
                  </a:cubicBezTo>
                  <a:cubicBezTo>
                    <a:pt x="120" y="1342"/>
                    <a:pt x="59" y="1554"/>
                    <a:pt x="33" y="1705"/>
                  </a:cubicBezTo>
                  <a:cubicBezTo>
                    <a:pt x="3" y="1855"/>
                    <a:pt x="0" y="1941"/>
                    <a:pt x="0" y="1941"/>
                  </a:cubicBezTo>
                  <a:cubicBezTo>
                    <a:pt x="150" y="1631"/>
                    <a:pt x="322" y="1351"/>
                    <a:pt x="508" y="1108"/>
                  </a:cubicBezTo>
                  <a:cubicBezTo>
                    <a:pt x="694" y="864"/>
                    <a:pt x="893" y="656"/>
                    <a:pt x="1078" y="491"/>
                  </a:cubicBezTo>
                  <a:cubicBezTo>
                    <a:pt x="1263" y="327"/>
                    <a:pt x="1437" y="205"/>
                    <a:pt x="1564" y="125"/>
                  </a:cubicBezTo>
                  <a:cubicBezTo>
                    <a:pt x="1690" y="4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3705625" y="2029875"/>
              <a:ext cx="39800" cy="45325"/>
            </a:xfrm>
            <a:custGeom>
              <a:avLst/>
              <a:gdLst/>
              <a:ahLst/>
              <a:cxnLst/>
              <a:rect l="l" t="t" r="r" b="b"/>
              <a:pathLst>
                <a:path w="1592" h="1813" extrusionOk="0">
                  <a:moveTo>
                    <a:pt x="1592" y="0"/>
                  </a:moveTo>
                  <a:cubicBezTo>
                    <a:pt x="1285" y="82"/>
                    <a:pt x="999" y="242"/>
                    <a:pt x="772" y="437"/>
                  </a:cubicBezTo>
                  <a:cubicBezTo>
                    <a:pt x="544" y="634"/>
                    <a:pt x="374" y="861"/>
                    <a:pt x="257" y="1069"/>
                  </a:cubicBezTo>
                  <a:cubicBezTo>
                    <a:pt x="140" y="1278"/>
                    <a:pt x="77" y="1467"/>
                    <a:pt x="44" y="1601"/>
                  </a:cubicBezTo>
                  <a:cubicBezTo>
                    <a:pt x="10" y="1735"/>
                    <a:pt x="1" y="1812"/>
                    <a:pt x="1" y="1812"/>
                  </a:cubicBezTo>
                  <a:cubicBezTo>
                    <a:pt x="158" y="1543"/>
                    <a:pt x="324" y="1294"/>
                    <a:pt x="496" y="1072"/>
                  </a:cubicBezTo>
                  <a:cubicBezTo>
                    <a:pt x="666" y="851"/>
                    <a:pt x="842" y="658"/>
                    <a:pt x="1002" y="497"/>
                  </a:cubicBezTo>
                  <a:cubicBezTo>
                    <a:pt x="1165" y="340"/>
                    <a:pt x="1312" y="216"/>
                    <a:pt x="1420" y="132"/>
                  </a:cubicBezTo>
                  <a:cubicBezTo>
                    <a:pt x="1527" y="48"/>
                    <a:pt x="1592" y="0"/>
                    <a:pt x="1592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0"/>
            <p:cNvSpPr/>
            <p:nvPr/>
          </p:nvSpPr>
          <p:spPr>
            <a:xfrm>
              <a:off x="3732000" y="2040225"/>
              <a:ext cx="35600" cy="47975"/>
            </a:xfrm>
            <a:custGeom>
              <a:avLst/>
              <a:gdLst/>
              <a:ahLst/>
              <a:cxnLst/>
              <a:rect l="l" t="t" r="r" b="b"/>
              <a:pathLst>
                <a:path w="1424" h="1919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1115" y="77"/>
                    <a:pt x="829" y="249"/>
                    <a:pt x="611" y="460"/>
                  </a:cubicBezTo>
                  <a:cubicBezTo>
                    <a:pt x="394" y="673"/>
                    <a:pt x="243" y="918"/>
                    <a:pt x="150" y="1140"/>
                  </a:cubicBezTo>
                  <a:cubicBezTo>
                    <a:pt x="59" y="1364"/>
                    <a:pt x="24" y="1562"/>
                    <a:pt x="12" y="1700"/>
                  </a:cubicBezTo>
                  <a:cubicBezTo>
                    <a:pt x="1" y="1838"/>
                    <a:pt x="6" y="1918"/>
                    <a:pt x="6" y="1918"/>
                  </a:cubicBezTo>
                  <a:lnTo>
                    <a:pt x="6" y="1916"/>
                  </a:lnTo>
                  <a:cubicBezTo>
                    <a:pt x="113" y="1623"/>
                    <a:pt x="241" y="1355"/>
                    <a:pt x="387" y="1118"/>
                  </a:cubicBezTo>
                  <a:cubicBezTo>
                    <a:pt x="533" y="879"/>
                    <a:pt x="694" y="674"/>
                    <a:pt x="845" y="507"/>
                  </a:cubicBezTo>
                  <a:cubicBezTo>
                    <a:pt x="998" y="341"/>
                    <a:pt x="1144" y="215"/>
                    <a:pt x="1251" y="132"/>
                  </a:cubicBezTo>
                  <a:cubicBezTo>
                    <a:pt x="1357" y="48"/>
                    <a:pt x="1423" y="0"/>
                    <a:pt x="1423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3758225" y="2044850"/>
              <a:ext cx="24700" cy="53850"/>
            </a:xfrm>
            <a:custGeom>
              <a:avLst/>
              <a:gdLst/>
              <a:ahLst/>
              <a:cxnLst/>
              <a:rect l="l" t="t" r="r" b="b"/>
              <a:pathLst>
                <a:path w="988" h="2154" extrusionOk="0">
                  <a:moveTo>
                    <a:pt x="988" y="1"/>
                  </a:moveTo>
                  <a:cubicBezTo>
                    <a:pt x="718" y="153"/>
                    <a:pt x="491" y="385"/>
                    <a:pt x="334" y="635"/>
                  </a:cubicBezTo>
                  <a:cubicBezTo>
                    <a:pt x="176" y="885"/>
                    <a:pt x="85" y="1150"/>
                    <a:pt x="43" y="1381"/>
                  </a:cubicBezTo>
                  <a:cubicBezTo>
                    <a:pt x="1" y="1613"/>
                    <a:pt x="4" y="1809"/>
                    <a:pt x="19" y="1944"/>
                  </a:cubicBezTo>
                  <a:cubicBezTo>
                    <a:pt x="33" y="2079"/>
                    <a:pt x="53" y="2154"/>
                    <a:pt x="53" y="2154"/>
                  </a:cubicBezTo>
                  <a:cubicBezTo>
                    <a:pt x="103" y="1852"/>
                    <a:pt x="175" y="1569"/>
                    <a:pt x="265" y="1311"/>
                  </a:cubicBezTo>
                  <a:cubicBezTo>
                    <a:pt x="355" y="1053"/>
                    <a:pt x="462" y="821"/>
                    <a:pt x="567" y="626"/>
                  </a:cubicBezTo>
                  <a:cubicBezTo>
                    <a:pt x="675" y="431"/>
                    <a:pt x="780" y="275"/>
                    <a:pt x="860" y="169"/>
                  </a:cubicBezTo>
                  <a:cubicBezTo>
                    <a:pt x="939" y="62"/>
                    <a:pt x="988" y="1"/>
                    <a:pt x="98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3782925" y="2048425"/>
              <a:ext cx="16500" cy="53900"/>
            </a:xfrm>
            <a:custGeom>
              <a:avLst/>
              <a:gdLst/>
              <a:ahLst/>
              <a:cxnLst/>
              <a:rect l="l" t="t" r="r" b="b"/>
              <a:pathLst>
                <a:path w="660" h="2156" extrusionOk="0">
                  <a:moveTo>
                    <a:pt x="659" y="0"/>
                  </a:moveTo>
                  <a:cubicBezTo>
                    <a:pt x="421" y="177"/>
                    <a:pt x="240" y="431"/>
                    <a:pt x="136" y="692"/>
                  </a:cubicBezTo>
                  <a:cubicBezTo>
                    <a:pt x="32" y="955"/>
                    <a:pt x="0" y="1223"/>
                    <a:pt x="10" y="1447"/>
                  </a:cubicBezTo>
                  <a:cubicBezTo>
                    <a:pt x="23" y="1671"/>
                    <a:pt x="73" y="1853"/>
                    <a:pt x="122" y="1972"/>
                  </a:cubicBezTo>
                  <a:cubicBezTo>
                    <a:pt x="169" y="2092"/>
                    <a:pt x="206" y="2155"/>
                    <a:pt x="206" y="2155"/>
                  </a:cubicBezTo>
                  <a:cubicBezTo>
                    <a:pt x="172" y="1866"/>
                    <a:pt x="172" y="1590"/>
                    <a:pt x="201" y="1333"/>
                  </a:cubicBezTo>
                  <a:cubicBezTo>
                    <a:pt x="229" y="1077"/>
                    <a:pt x="286" y="843"/>
                    <a:pt x="352" y="645"/>
                  </a:cubicBezTo>
                  <a:cubicBezTo>
                    <a:pt x="419" y="447"/>
                    <a:pt x="497" y="286"/>
                    <a:pt x="559" y="176"/>
                  </a:cubicBezTo>
                  <a:cubicBezTo>
                    <a:pt x="619" y="64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3648400" y="1923925"/>
              <a:ext cx="252125" cy="157925"/>
            </a:xfrm>
            <a:custGeom>
              <a:avLst/>
              <a:gdLst/>
              <a:ahLst/>
              <a:cxnLst/>
              <a:rect l="l" t="t" r="r" b="b"/>
              <a:pathLst>
                <a:path w="10085" h="6317" extrusionOk="0">
                  <a:moveTo>
                    <a:pt x="4891" y="0"/>
                  </a:moveTo>
                  <a:cubicBezTo>
                    <a:pt x="4876" y="0"/>
                    <a:pt x="4862" y="0"/>
                    <a:pt x="4847" y="1"/>
                  </a:cubicBezTo>
                  <a:cubicBezTo>
                    <a:pt x="2254" y="25"/>
                    <a:pt x="0" y="1980"/>
                    <a:pt x="0" y="1980"/>
                  </a:cubicBezTo>
                  <a:cubicBezTo>
                    <a:pt x="2022" y="5313"/>
                    <a:pt x="4032" y="6316"/>
                    <a:pt x="5720" y="6316"/>
                  </a:cubicBezTo>
                  <a:cubicBezTo>
                    <a:pt x="6664" y="6316"/>
                    <a:pt x="7508" y="6002"/>
                    <a:pt x="8195" y="5606"/>
                  </a:cubicBezTo>
                  <a:cubicBezTo>
                    <a:pt x="9366" y="4933"/>
                    <a:pt x="10085" y="4024"/>
                    <a:pt x="10085" y="4024"/>
                  </a:cubicBezTo>
                  <a:cubicBezTo>
                    <a:pt x="10085" y="4024"/>
                    <a:pt x="10082" y="4021"/>
                    <a:pt x="10078" y="4016"/>
                  </a:cubicBezTo>
                  <a:cubicBezTo>
                    <a:pt x="9382" y="2548"/>
                    <a:pt x="8581" y="1571"/>
                    <a:pt x="7742" y="947"/>
                  </a:cubicBezTo>
                  <a:cubicBezTo>
                    <a:pt x="6808" y="255"/>
                    <a:pt x="5828" y="0"/>
                    <a:pt x="4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3648400" y="1923900"/>
              <a:ext cx="252000" cy="157950"/>
            </a:xfrm>
            <a:custGeom>
              <a:avLst/>
              <a:gdLst/>
              <a:ahLst/>
              <a:cxnLst/>
              <a:rect l="l" t="t" r="r" b="b"/>
              <a:pathLst>
                <a:path w="10080" h="6318" extrusionOk="0">
                  <a:moveTo>
                    <a:pt x="4894" y="1"/>
                  </a:moveTo>
                  <a:cubicBezTo>
                    <a:pt x="2282" y="1"/>
                    <a:pt x="0" y="1981"/>
                    <a:pt x="0" y="1981"/>
                  </a:cubicBezTo>
                  <a:cubicBezTo>
                    <a:pt x="2022" y="5314"/>
                    <a:pt x="4032" y="6317"/>
                    <a:pt x="5720" y="6317"/>
                  </a:cubicBezTo>
                  <a:cubicBezTo>
                    <a:pt x="6664" y="6317"/>
                    <a:pt x="7508" y="6003"/>
                    <a:pt x="8195" y="5607"/>
                  </a:cubicBezTo>
                  <a:lnTo>
                    <a:pt x="8195" y="5607"/>
                  </a:lnTo>
                  <a:cubicBezTo>
                    <a:pt x="7733" y="5706"/>
                    <a:pt x="7294" y="5751"/>
                    <a:pt x="6878" y="5751"/>
                  </a:cubicBezTo>
                  <a:cubicBezTo>
                    <a:pt x="3166" y="5751"/>
                    <a:pt x="1319" y="2179"/>
                    <a:pt x="1319" y="2179"/>
                  </a:cubicBezTo>
                  <a:cubicBezTo>
                    <a:pt x="2482" y="1338"/>
                    <a:pt x="3603" y="1020"/>
                    <a:pt x="4631" y="1020"/>
                  </a:cubicBezTo>
                  <a:cubicBezTo>
                    <a:pt x="7695" y="1020"/>
                    <a:pt x="9941" y="3839"/>
                    <a:pt x="10080" y="4017"/>
                  </a:cubicBezTo>
                  <a:cubicBezTo>
                    <a:pt x="8610" y="921"/>
                    <a:pt x="6675" y="1"/>
                    <a:pt x="4894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3725425" y="1923925"/>
              <a:ext cx="128550" cy="125325"/>
            </a:xfrm>
            <a:custGeom>
              <a:avLst/>
              <a:gdLst/>
              <a:ahLst/>
              <a:cxnLst/>
              <a:rect l="l" t="t" r="r" b="b"/>
              <a:pathLst>
                <a:path w="5142" h="5013" extrusionOk="0">
                  <a:moveTo>
                    <a:pt x="1810" y="0"/>
                  </a:moveTo>
                  <a:cubicBezTo>
                    <a:pt x="1795" y="0"/>
                    <a:pt x="1781" y="0"/>
                    <a:pt x="1766" y="1"/>
                  </a:cubicBezTo>
                  <a:cubicBezTo>
                    <a:pt x="740" y="338"/>
                    <a:pt x="1" y="1304"/>
                    <a:pt x="1" y="2441"/>
                  </a:cubicBezTo>
                  <a:cubicBezTo>
                    <a:pt x="1" y="3862"/>
                    <a:pt x="1152" y="5013"/>
                    <a:pt x="2571" y="5013"/>
                  </a:cubicBezTo>
                  <a:cubicBezTo>
                    <a:pt x="3990" y="5013"/>
                    <a:pt x="5141" y="3862"/>
                    <a:pt x="5141" y="2441"/>
                  </a:cubicBezTo>
                  <a:cubicBezTo>
                    <a:pt x="5141" y="1884"/>
                    <a:pt x="4963" y="1371"/>
                    <a:pt x="4661" y="947"/>
                  </a:cubicBezTo>
                  <a:cubicBezTo>
                    <a:pt x="3729" y="255"/>
                    <a:pt x="2748" y="0"/>
                    <a:pt x="1810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0"/>
            <p:cNvSpPr/>
            <p:nvPr/>
          </p:nvSpPr>
          <p:spPr>
            <a:xfrm>
              <a:off x="3716800" y="1986550"/>
              <a:ext cx="41175" cy="41225"/>
            </a:xfrm>
            <a:custGeom>
              <a:avLst/>
              <a:gdLst/>
              <a:ahLst/>
              <a:cxnLst/>
              <a:rect l="l" t="t" r="r" b="b"/>
              <a:pathLst>
                <a:path w="1647" h="1649" extrusionOk="0">
                  <a:moveTo>
                    <a:pt x="823" y="1"/>
                  </a:moveTo>
                  <a:cubicBezTo>
                    <a:pt x="369" y="1"/>
                    <a:pt x="0" y="370"/>
                    <a:pt x="0" y="824"/>
                  </a:cubicBezTo>
                  <a:cubicBezTo>
                    <a:pt x="0" y="1280"/>
                    <a:pt x="369" y="1649"/>
                    <a:pt x="823" y="1649"/>
                  </a:cubicBezTo>
                  <a:cubicBezTo>
                    <a:pt x="1278" y="1649"/>
                    <a:pt x="1646" y="1280"/>
                    <a:pt x="1646" y="824"/>
                  </a:cubicBezTo>
                  <a:cubicBezTo>
                    <a:pt x="1646" y="370"/>
                    <a:pt x="1278" y="1"/>
                    <a:pt x="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3606375" y="1800225"/>
              <a:ext cx="324650" cy="115850"/>
            </a:xfrm>
            <a:custGeom>
              <a:avLst/>
              <a:gdLst/>
              <a:ahLst/>
              <a:cxnLst/>
              <a:rect l="l" t="t" r="r" b="b"/>
              <a:pathLst>
                <a:path w="12986" h="4634" extrusionOk="0">
                  <a:moveTo>
                    <a:pt x="5620" y="1"/>
                  </a:moveTo>
                  <a:cubicBezTo>
                    <a:pt x="3917" y="1"/>
                    <a:pt x="2032" y="531"/>
                    <a:pt x="1" y="3304"/>
                  </a:cubicBezTo>
                  <a:cubicBezTo>
                    <a:pt x="1" y="3304"/>
                    <a:pt x="2038" y="1500"/>
                    <a:pt x="4649" y="1500"/>
                  </a:cubicBezTo>
                  <a:cubicBezTo>
                    <a:pt x="4970" y="1500"/>
                    <a:pt x="5300" y="1528"/>
                    <a:pt x="5636" y="1589"/>
                  </a:cubicBezTo>
                  <a:cubicBezTo>
                    <a:pt x="8700" y="2149"/>
                    <a:pt x="9855" y="3896"/>
                    <a:pt x="9855" y="3896"/>
                  </a:cubicBezTo>
                  <a:cubicBezTo>
                    <a:pt x="9855" y="3896"/>
                    <a:pt x="10341" y="4634"/>
                    <a:pt x="11046" y="4634"/>
                  </a:cubicBezTo>
                  <a:cubicBezTo>
                    <a:pt x="11296" y="4634"/>
                    <a:pt x="11572" y="4542"/>
                    <a:pt x="11865" y="4293"/>
                  </a:cubicBezTo>
                  <a:cubicBezTo>
                    <a:pt x="12985" y="3336"/>
                    <a:pt x="10941" y="1820"/>
                    <a:pt x="10941" y="1820"/>
                  </a:cubicBezTo>
                  <a:cubicBezTo>
                    <a:pt x="10941" y="1820"/>
                    <a:pt x="8866" y="271"/>
                    <a:pt x="6854" y="73"/>
                  </a:cubicBezTo>
                  <a:cubicBezTo>
                    <a:pt x="6454" y="34"/>
                    <a:pt x="6043" y="1"/>
                    <a:pt x="5620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0"/>
            <p:cNvSpPr/>
            <p:nvPr/>
          </p:nvSpPr>
          <p:spPr>
            <a:xfrm>
              <a:off x="4305300" y="1928750"/>
              <a:ext cx="55625" cy="48975"/>
            </a:xfrm>
            <a:custGeom>
              <a:avLst/>
              <a:gdLst/>
              <a:ahLst/>
              <a:cxnLst/>
              <a:rect l="l" t="t" r="r" b="b"/>
              <a:pathLst>
                <a:path w="2225" h="1959" extrusionOk="0">
                  <a:moveTo>
                    <a:pt x="2160" y="1"/>
                  </a:moveTo>
                  <a:cubicBezTo>
                    <a:pt x="2124" y="423"/>
                    <a:pt x="1954" y="787"/>
                    <a:pt x="1733" y="1064"/>
                  </a:cubicBezTo>
                  <a:cubicBezTo>
                    <a:pt x="1510" y="1340"/>
                    <a:pt x="1228" y="1529"/>
                    <a:pt x="963" y="1646"/>
                  </a:cubicBezTo>
                  <a:cubicBezTo>
                    <a:pt x="697" y="1764"/>
                    <a:pt x="448" y="1813"/>
                    <a:pt x="273" y="1834"/>
                  </a:cubicBezTo>
                  <a:cubicBezTo>
                    <a:pt x="234" y="1839"/>
                    <a:pt x="199" y="1842"/>
                    <a:pt x="168" y="1842"/>
                  </a:cubicBezTo>
                  <a:cubicBezTo>
                    <a:pt x="60" y="1842"/>
                    <a:pt x="0" y="1816"/>
                    <a:pt x="0" y="1816"/>
                  </a:cubicBezTo>
                  <a:lnTo>
                    <a:pt x="0" y="1816"/>
                  </a:lnTo>
                  <a:cubicBezTo>
                    <a:pt x="78" y="1888"/>
                    <a:pt x="190" y="1920"/>
                    <a:pt x="294" y="1936"/>
                  </a:cubicBezTo>
                  <a:cubicBezTo>
                    <a:pt x="383" y="1950"/>
                    <a:pt x="474" y="1958"/>
                    <a:pt x="565" y="1958"/>
                  </a:cubicBezTo>
                  <a:cubicBezTo>
                    <a:pt x="580" y="1958"/>
                    <a:pt x="595" y="1958"/>
                    <a:pt x="611" y="1957"/>
                  </a:cubicBezTo>
                  <a:cubicBezTo>
                    <a:pt x="823" y="1951"/>
                    <a:pt x="1035" y="1904"/>
                    <a:pt x="1225" y="1823"/>
                  </a:cubicBezTo>
                  <a:cubicBezTo>
                    <a:pt x="1611" y="1665"/>
                    <a:pt x="1903" y="1363"/>
                    <a:pt x="2049" y="1063"/>
                  </a:cubicBezTo>
                  <a:cubicBezTo>
                    <a:pt x="2200" y="762"/>
                    <a:pt x="2225" y="478"/>
                    <a:pt x="2212" y="291"/>
                  </a:cubicBezTo>
                  <a:cubicBezTo>
                    <a:pt x="2205" y="196"/>
                    <a:pt x="2192" y="124"/>
                    <a:pt x="2179" y="75"/>
                  </a:cubicBezTo>
                  <a:cubicBezTo>
                    <a:pt x="2166" y="27"/>
                    <a:pt x="2160" y="1"/>
                    <a:pt x="2160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0"/>
            <p:cNvSpPr/>
            <p:nvPr/>
          </p:nvSpPr>
          <p:spPr>
            <a:xfrm>
              <a:off x="4287875" y="1912525"/>
              <a:ext cx="47350" cy="52950"/>
            </a:xfrm>
            <a:custGeom>
              <a:avLst/>
              <a:gdLst/>
              <a:ahLst/>
              <a:cxnLst/>
              <a:rect l="l" t="t" r="r" b="b"/>
              <a:pathLst>
                <a:path w="1894" h="2118" extrusionOk="0">
                  <a:moveTo>
                    <a:pt x="1810" y="0"/>
                  </a:moveTo>
                  <a:cubicBezTo>
                    <a:pt x="1800" y="393"/>
                    <a:pt x="1655" y="736"/>
                    <a:pt x="1469" y="1014"/>
                  </a:cubicBezTo>
                  <a:cubicBezTo>
                    <a:pt x="1283" y="1293"/>
                    <a:pt x="1046" y="1502"/>
                    <a:pt x="824" y="1661"/>
                  </a:cubicBezTo>
                  <a:cubicBezTo>
                    <a:pt x="598" y="1820"/>
                    <a:pt x="389" y="1931"/>
                    <a:pt x="239" y="2004"/>
                  </a:cubicBezTo>
                  <a:cubicBezTo>
                    <a:pt x="92" y="2074"/>
                    <a:pt x="1" y="2118"/>
                    <a:pt x="1" y="2118"/>
                  </a:cubicBezTo>
                  <a:cubicBezTo>
                    <a:pt x="387" y="2103"/>
                    <a:pt x="777" y="1986"/>
                    <a:pt x="1095" y="1778"/>
                  </a:cubicBezTo>
                  <a:cubicBezTo>
                    <a:pt x="1415" y="1574"/>
                    <a:pt x="1649" y="1275"/>
                    <a:pt x="1764" y="989"/>
                  </a:cubicBezTo>
                  <a:cubicBezTo>
                    <a:pt x="1884" y="703"/>
                    <a:pt x="1894" y="439"/>
                    <a:pt x="1873" y="267"/>
                  </a:cubicBezTo>
                  <a:cubicBezTo>
                    <a:pt x="1850" y="91"/>
                    <a:pt x="1810" y="0"/>
                    <a:pt x="1810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0"/>
            <p:cNvSpPr/>
            <p:nvPr/>
          </p:nvSpPr>
          <p:spPr>
            <a:xfrm>
              <a:off x="4273025" y="1908775"/>
              <a:ext cx="34700" cy="45500"/>
            </a:xfrm>
            <a:custGeom>
              <a:avLst/>
              <a:gdLst/>
              <a:ahLst/>
              <a:cxnLst/>
              <a:rect l="l" t="t" r="r" b="b"/>
              <a:pathLst>
                <a:path w="1388" h="1820" extrusionOk="0">
                  <a:moveTo>
                    <a:pt x="1234" y="1"/>
                  </a:moveTo>
                  <a:lnTo>
                    <a:pt x="1234" y="1"/>
                  </a:lnTo>
                  <a:cubicBezTo>
                    <a:pt x="1280" y="316"/>
                    <a:pt x="1208" y="608"/>
                    <a:pt x="1093" y="850"/>
                  </a:cubicBezTo>
                  <a:cubicBezTo>
                    <a:pt x="978" y="1092"/>
                    <a:pt x="809" y="1280"/>
                    <a:pt x="642" y="1423"/>
                  </a:cubicBezTo>
                  <a:cubicBezTo>
                    <a:pt x="473" y="1566"/>
                    <a:pt x="309" y="1662"/>
                    <a:pt x="192" y="1725"/>
                  </a:cubicBezTo>
                  <a:cubicBezTo>
                    <a:pt x="74" y="1787"/>
                    <a:pt x="0" y="1819"/>
                    <a:pt x="0" y="1819"/>
                  </a:cubicBezTo>
                  <a:cubicBezTo>
                    <a:pt x="312" y="1806"/>
                    <a:pt x="627" y="1691"/>
                    <a:pt x="867" y="1496"/>
                  </a:cubicBezTo>
                  <a:cubicBezTo>
                    <a:pt x="1111" y="1306"/>
                    <a:pt x="1267" y="1037"/>
                    <a:pt x="1325" y="795"/>
                  </a:cubicBezTo>
                  <a:cubicBezTo>
                    <a:pt x="1387" y="553"/>
                    <a:pt x="1359" y="340"/>
                    <a:pt x="1321" y="206"/>
                  </a:cubicBezTo>
                  <a:cubicBezTo>
                    <a:pt x="1280" y="69"/>
                    <a:pt x="1234" y="1"/>
                    <a:pt x="1234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0"/>
            <p:cNvSpPr/>
            <p:nvPr/>
          </p:nvSpPr>
          <p:spPr>
            <a:xfrm>
              <a:off x="4256375" y="1904000"/>
              <a:ext cx="29900" cy="42100"/>
            </a:xfrm>
            <a:custGeom>
              <a:avLst/>
              <a:gdLst/>
              <a:ahLst/>
              <a:cxnLst/>
              <a:rect l="l" t="t" r="r" b="b"/>
              <a:pathLst>
                <a:path w="1196" h="1684" extrusionOk="0">
                  <a:moveTo>
                    <a:pt x="1144" y="0"/>
                  </a:moveTo>
                  <a:cubicBezTo>
                    <a:pt x="1084" y="565"/>
                    <a:pt x="829" y="1031"/>
                    <a:pt x="554" y="1317"/>
                  </a:cubicBezTo>
                  <a:cubicBezTo>
                    <a:pt x="286" y="1613"/>
                    <a:pt x="1" y="1679"/>
                    <a:pt x="1" y="1679"/>
                  </a:cubicBezTo>
                  <a:cubicBezTo>
                    <a:pt x="25" y="1682"/>
                    <a:pt x="49" y="1683"/>
                    <a:pt x="73" y="1683"/>
                  </a:cubicBezTo>
                  <a:cubicBezTo>
                    <a:pt x="335" y="1683"/>
                    <a:pt x="590" y="1536"/>
                    <a:pt x="764" y="1361"/>
                  </a:cubicBezTo>
                  <a:cubicBezTo>
                    <a:pt x="960" y="1168"/>
                    <a:pt x="1082" y="929"/>
                    <a:pt x="1139" y="716"/>
                  </a:cubicBezTo>
                  <a:cubicBezTo>
                    <a:pt x="1196" y="504"/>
                    <a:pt x="1196" y="319"/>
                    <a:pt x="1181" y="194"/>
                  </a:cubicBezTo>
                  <a:cubicBezTo>
                    <a:pt x="1167" y="69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0"/>
            <p:cNvSpPr/>
            <p:nvPr/>
          </p:nvSpPr>
          <p:spPr>
            <a:xfrm>
              <a:off x="4271250" y="1986400"/>
              <a:ext cx="60250" cy="40725"/>
            </a:xfrm>
            <a:custGeom>
              <a:avLst/>
              <a:gdLst/>
              <a:ahLst/>
              <a:cxnLst/>
              <a:rect l="l" t="t" r="r" b="b"/>
              <a:pathLst>
                <a:path w="2410" h="1629" extrusionOk="0">
                  <a:moveTo>
                    <a:pt x="194" y="1"/>
                  </a:moveTo>
                  <a:cubicBezTo>
                    <a:pt x="69" y="1"/>
                    <a:pt x="0" y="10"/>
                    <a:pt x="0" y="10"/>
                  </a:cubicBezTo>
                  <a:cubicBezTo>
                    <a:pt x="373" y="117"/>
                    <a:pt x="713" y="260"/>
                    <a:pt x="1012" y="424"/>
                  </a:cubicBezTo>
                  <a:cubicBezTo>
                    <a:pt x="1309" y="590"/>
                    <a:pt x="1567" y="773"/>
                    <a:pt x="1775" y="950"/>
                  </a:cubicBezTo>
                  <a:cubicBezTo>
                    <a:pt x="1983" y="1129"/>
                    <a:pt x="2142" y="1299"/>
                    <a:pt x="2246" y="1426"/>
                  </a:cubicBezTo>
                  <a:cubicBezTo>
                    <a:pt x="2351" y="1551"/>
                    <a:pt x="2410" y="1629"/>
                    <a:pt x="2410" y="1629"/>
                  </a:cubicBezTo>
                  <a:cubicBezTo>
                    <a:pt x="2311" y="1259"/>
                    <a:pt x="2091" y="918"/>
                    <a:pt x="1823" y="665"/>
                  </a:cubicBezTo>
                  <a:cubicBezTo>
                    <a:pt x="1557" y="408"/>
                    <a:pt x="1245" y="236"/>
                    <a:pt x="968" y="135"/>
                  </a:cubicBezTo>
                  <a:cubicBezTo>
                    <a:pt x="688" y="36"/>
                    <a:pt x="440" y="5"/>
                    <a:pt x="270" y="2"/>
                  </a:cubicBezTo>
                  <a:cubicBezTo>
                    <a:pt x="242" y="1"/>
                    <a:pt x="217" y="1"/>
                    <a:pt x="194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4263250" y="2001800"/>
              <a:ext cx="51150" cy="41900"/>
            </a:xfrm>
            <a:custGeom>
              <a:avLst/>
              <a:gdLst/>
              <a:ahLst/>
              <a:cxnLst/>
              <a:rect l="l" t="t" r="r" b="b"/>
              <a:pathLst>
                <a:path w="2046" h="1676" extrusionOk="0">
                  <a:moveTo>
                    <a:pt x="46" y="0"/>
                  </a:moveTo>
                  <a:cubicBezTo>
                    <a:pt x="16" y="0"/>
                    <a:pt x="0" y="1"/>
                    <a:pt x="0" y="1"/>
                  </a:cubicBezTo>
                  <a:cubicBezTo>
                    <a:pt x="333" y="125"/>
                    <a:pt x="629" y="281"/>
                    <a:pt x="887" y="454"/>
                  </a:cubicBezTo>
                  <a:cubicBezTo>
                    <a:pt x="1145" y="628"/>
                    <a:pt x="1362" y="818"/>
                    <a:pt x="1535" y="998"/>
                  </a:cubicBezTo>
                  <a:cubicBezTo>
                    <a:pt x="1707" y="1180"/>
                    <a:pt x="1835" y="1349"/>
                    <a:pt x="1918" y="1474"/>
                  </a:cubicBezTo>
                  <a:cubicBezTo>
                    <a:pt x="2001" y="1599"/>
                    <a:pt x="2046" y="1675"/>
                    <a:pt x="2046" y="1675"/>
                  </a:cubicBezTo>
                  <a:cubicBezTo>
                    <a:pt x="1992" y="1330"/>
                    <a:pt x="1827" y="998"/>
                    <a:pt x="1606" y="743"/>
                  </a:cubicBezTo>
                  <a:cubicBezTo>
                    <a:pt x="1385" y="485"/>
                    <a:pt x="1117" y="302"/>
                    <a:pt x="870" y="188"/>
                  </a:cubicBezTo>
                  <a:cubicBezTo>
                    <a:pt x="624" y="75"/>
                    <a:pt x="400" y="29"/>
                    <a:pt x="245" y="13"/>
                  </a:cubicBezTo>
                  <a:cubicBezTo>
                    <a:pt x="155" y="2"/>
                    <a:pt x="87" y="0"/>
                    <a:pt x="46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4253175" y="2016725"/>
              <a:ext cx="44200" cy="48525"/>
            </a:xfrm>
            <a:custGeom>
              <a:avLst/>
              <a:gdLst/>
              <a:ahLst/>
              <a:cxnLst/>
              <a:rect l="l" t="t" r="r" b="b"/>
              <a:pathLst>
                <a:path w="1768" h="1941" extrusionOk="0">
                  <a:moveTo>
                    <a:pt x="0" y="0"/>
                  </a:moveTo>
                  <a:cubicBezTo>
                    <a:pt x="301" y="179"/>
                    <a:pt x="566" y="380"/>
                    <a:pt x="791" y="590"/>
                  </a:cubicBezTo>
                  <a:cubicBezTo>
                    <a:pt x="1015" y="799"/>
                    <a:pt x="1202" y="1017"/>
                    <a:pt x="1348" y="1215"/>
                  </a:cubicBezTo>
                  <a:cubicBezTo>
                    <a:pt x="1493" y="1416"/>
                    <a:pt x="1597" y="1596"/>
                    <a:pt x="1663" y="1730"/>
                  </a:cubicBezTo>
                  <a:cubicBezTo>
                    <a:pt x="1731" y="1861"/>
                    <a:pt x="1767" y="1941"/>
                    <a:pt x="1767" y="1941"/>
                  </a:cubicBezTo>
                  <a:cubicBezTo>
                    <a:pt x="1752" y="1596"/>
                    <a:pt x="1631" y="1254"/>
                    <a:pt x="1450" y="975"/>
                  </a:cubicBezTo>
                  <a:cubicBezTo>
                    <a:pt x="1270" y="694"/>
                    <a:pt x="1036" y="476"/>
                    <a:pt x="816" y="328"/>
                  </a:cubicBezTo>
                  <a:cubicBezTo>
                    <a:pt x="595" y="179"/>
                    <a:pt x="385" y="96"/>
                    <a:pt x="238" y="54"/>
                  </a:cubicBezTo>
                  <a:cubicBezTo>
                    <a:pt x="88" y="1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4232025" y="2029875"/>
              <a:ext cx="39800" cy="45325"/>
            </a:xfrm>
            <a:custGeom>
              <a:avLst/>
              <a:gdLst/>
              <a:ahLst/>
              <a:cxnLst/>
              <a:rect l="l" t="t" r="r" b="b"/>
              <a:pathLst>
                <a:path w="1592" h="1813" extrusionOk="0">
                  <a:moveTo>
                    <a:pt x="1" y="0"/>
                  </a:moveTo>
                  <a:cubicBezTo>
                    <a:pt x="252" y="194"/>
                    <a:pt x="480" y="392"/>
                    <a:pt x="678" y="591"/>
                  </a:cubicBezTo>
                  <a:cubicBezTo>
                    <a:pt x="876" y="791"/>
                    <a:pt x="1045" y="991"/>
                    <a:pt x="1179" y="1169"/>
                  </a:cubicBezTo>
                  <a:cubicBezTo>
                    <a:pt x="1314" y="1351"/>
                    <a:pt x="1418" y="1512"/>
                    <a:pt x="1485" y="1627"/>
                  </a:cubicBezTo>
                  <a:cubicBezTo>
                    <a:pt x="1554" y="1743"/>
                    <a:pt x="1592" y="1812"/>
                    <a:pt x="1592" y="1812"/>
                  </a:cubicBezTo>
                  <a:cubicBezTo>
                    <a:pt x="1554" y="1502"/>
                    <a:pt x="1434" y="1200"/>
                    <a:pt x="1270" y="950"/>
                  </a:cubicBezTo>
                  <a:cubicBezTo>
                    <a:pt x="1108" y="700"/>
                    <a:pt x="903" y="501"/>
                    <a:pt x="712" y="356"/>
                  </a:cubicBezTo>
                  <a:cubicBezTo>
                    <a:pt x="518" y="211"/>
                    <a:pt x="338" y="122"/>
                    <a:pt x="208" y="72"/>
                  </a:cubicBezTo>
                  <a:cubicBezTo>
                    <a:pt x="78" y="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209900" y="2040225"/>
              <a:ext cx="35900" cy="47925"/>
            </a:xfrm>
            <a:custGeom>
              <a:avLst/>
              <a:gdLst/>
              <a:ahLst/>
              <a:cxnLst/>
              <a:rect l="l" t="t" r="r" b="b"/>
              <a:pathLst>
                <a:path w="1436" h="1917" extrusionOk="0">
                  <a:moveTo>
                    <a:pt x="1" y="0"/>
                  </a:moveTo>
                  <a:lnTo>
                    <a:pt x="1" y="0"/>
                  </a:lnTo>
                  <a:cubicBezTo>
                    <a:pt x="256" y="190"/>
                    <a:pt x="475" y="395"/>
                    <a:pt x="660" y="606"/>
                  </a:cubicBezTo>
                  <a:cubicBezTo>
                    <a:pt x="843" y="816"/>
                    <a:pt x="991" y="1030"/>
                    <a:pt x="1105" y="1223"/>
                  </a:cubicBezTo>
                  <a:cubicBezTo>
                    <a:pt x="1217" y="1416"/>
                    <a:pt x="1295" y="1592"/>
                    <a:pt x="1342" y="1717"/>
                  </a:cubicBezTo>
                  <a:cubicBezTo>
                    <a:pt x="1390" y="1842"/>
                    <a:pt x="1416" y="1916"/>
                    <a:pt x="1416" y="1916"/>
                  </a:cubicBezTo>
                  <a:cubicBezTo>
                    <a:pt x="1436" y="1605"/>
                    <a:pt x="1356" y="1283"/>
                    <a:pt x="1220" y="1015"/>
                  </a:cubicBezTo>
                  <a:cubicBezTo>
                    <a:pt x="1084" y="744"/>
                    <a:pt x="892" y="527"/>
                    <a:pt x="707" y="372"/>
                  </a:cubicBezTo>
                  <a:cubicBezTo>
                    <a:pt x="520" y="216"/>
                    <a:pt x="338" y="122"/>
                    <a:pt x="208" y="72"/>
                  </a:cubicBezTo>
                  <a:cubicBezTo>
                    <a:pt x="79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194525" y="2044850"/>
              <a:ext cx="25225" cy="53850"/>
            </a:xfrm>
            <a:custGeom>
              <a:avLst/>
              <a:gdLst/>
              <a:ahLst/>
              <a:cxnLst/>
              <a:rect l="l" t="t" r="r" b="b"/>
              <a:pathLst>
                <a:path w="1009" h="2154" extrusionOk="0">
                  <a:moveTo>
                    <a:pt x="0" y="1"/>
                  </a:moveTo>
                  <a:lnTo>
                    <a:pt x="0" y="1"/>
                  </a:lnTo>
                  <a:cubicBezTo>
                    <a:pt x="190" y="246"/>
                    <a:pt x="349" y="494"/>
                    <a:pt x="478" y="738"/>
                  </a:cubicBezTo>
                  <a:cubicBezTo>
                    <a:pt x="604" y="981"/>
                    <a:pt x="700" y="1217"/>
                    <a:pt x="770" y="1426"/>
                  </a:cubicBezTo>
                  <a:cubicBezTo>
                    <a:pt x="836" y="1636"/>
                    <a:pt x="879" y="1817"/>
                    <a:pt x="901" y="1947"/>
                  </a:cubicBezTo>
                  <a:cubicBezTo>
                    <a:pt x="926" y="2077"/>
                    <a:pt x="937" y="2154"/>
                    <a:pt x="937" y="2154"/>
                  </a:cubicBezTo>
                  <a:cubicBezTo>
                    <a:pt x="1009" y="1856"/>
                    <a:pt x="997" y="1535"/>
                    <a:pt x="922" y="1251"/>
                  </a:cubicBezTo>
                  <a:cubicBezTo>
                    <a:pt x="848" y="965"/>
                    <a:pt x="716" y="717"/>
                    <a:pt x="577" y="527"/>
                  </a:cubicBezTo>
                  <a:cubicBezTo>
                    <a:pt x="435" y="337"/>
                    <a:pt x="288" y="204"/>
                    <a:pt x="179" y="121"/>
                  </a:cubicBezTo>
                  <a:cubicBezTo>
                    <a:pt x="70" y="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4178075" y="2048425"/>
              <a:ext cx="16600" cy="53900"/>
            </a:xfrm>
            <a:custGeom>
              <a:avLst/>
              <a:gdLst/>
              <a:ahLst/>
              <a:cxnLst/>
              <a:rect l="l" t="t" r="r" b="b"/>
              <a:pathLst>
                <a:path w="664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52" y="255"/>
                    <a:pt x="262" y="510"/>
                    <a:pt x="338" y="759"/>
                  </a:cubicBezTo>
                  <a:cubicBezTo>
                    <a:pt x="415" y="1006"/>
                    <a:pt x="457" y="1243"/>
                    <a:pt x="475" y="1449"/>
                  </a:cubicBezTo>
                  <a:cubicBezTo>
                    <a:pt x="491" y="1657"/>
                    <a:pt x="486" y="1834"/>
                    <a:pt x="475" y="1957"/>
                  </a:cubicBezTo>
                  <a:cubicBezTo>
                    <a:pt x="463" y="2082"/>
                    <a:pt x="454" y="2155"/>
                    <a:pt x="454" y="2155"/>
                  </a:cubicBezTo>
                  <a:cubicBezTo>
                    <a:pt x="598" y="1903"/>
                    <a:pt x="663" y="1600"/>
                    <a:pt x="653" y="1321"/>
                  </a:cubicBezTo>
                  <a:cubicBezTo>
                    <a:pt x="645" y="1038"/>
                    <a:pt x="567" y="780"/>
                    <a:pt x="467" y="577"/>
                  </a:cubicBezTo>
                  <a:cubicBezTo>
                    <a:pt x="366" y="374"/>
                    <a:pt x="246" y="228"/>
                    <a:pt x="153" y="137"/>
                  </a:cubicBezTo>
                  <a:cubicBezTo>
                    <a:pt x="61" y="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4078175" y="1923650"/>
              <a:ext cx="249300" cy="159050"/>
            </a:xfrm>
            <a:custGeom>
              <a:avLst/>
              <a:gdLst/>
              <a:ahLst/>
              <a:cxnLst/>
              <a:rect l="l" t="t" r="r" b="b"/>
              <a:pathLst>
                <a:path w="9972" h="6362" extrusionOk="0">
                  <a:moveTo>
                    <a:pt x="5245" y="1"/>
                  </a:moveTo>
                  <a:cubicBezTo>
                    <a:pt x="5175" y="1"/>
                    <a:pt x="5104" y="2"/>
                    <a:pt x="5033" y="5"/>
                  </a:cubicBezTo>
                  <a:cubicBezTo>
                    <a:pt x="4083" y="44"/>
                    <a:pt x="3100" y="346"/>
                    <a:pt x="2188" y="1095"/>
                  </a:cubicBezTo>
                  <a:cubicBezTo>
                    <a:pt x="1379" y="1760"/>
                    <a:pt x="631" y="2775"/>
                    <a:pt x="6" y="4275"/>
                  </a:cubicBezTo>
                  <a:cubicBezTo>
                    <a:pt x="4" y="4280"/>
                    <a:pt x="1" y="4284"/>
                    <a:pt x="1" y="4284"/>
                  </a:cubicBezTo>
                  <a:cubicBezTo>
                    <a:pt x="1" y="4284"/>
                    <a:pt x="765" y="5155"/>
                    <a:pt x="1967" y="5769"/>
                  </a:cubicBezTo>
                  <a:cubicBezTo>
                    <a:pt x="2620" y="6104"/>
                    <a:pt x="3402" y="6362"/>
                    <a:pt x="4263" y="6362"/>
                  </a:cubicBezTo>
                  <a:cubicBezTo>
                    <a:pt x="5995" y="6362"/>
                    <a:pt x="8041" y="5316"/>
                    <a:pt x="9972" y="1742"/>
                  </a:cubicBezTo>
                  <a:cubicBezTo>
                    <a:pt x="9972" y="1742"/>
                    <a:pt x="7750" y="1"/>
                    <a:pt x="5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4078300" y="1923675"/>
              <a:ext cx="249175" cy="159050"/>
            </a:xfrm>
            <a:custGeom>
              <a:avLst/>
              <a:gdLst/>
              <a:ahLst/>
              <a:cxnLst/>
              <a:rect l="l" t="t" r="r" b="b"/>
              <a:pathLst>
                <a:path w="9967" h="6362" extrusionOk="0">
                  <a:moveTo>
                    <a:pt x="5243" y="1"/>
                  </a:moveTo>
                  <a:cubicBezTo>
                    <a:pt x="3389" y="1"/>
                    <a:pt x="1380" y="954"/>
                    <a:pt x="1" y="4274"/>
                  </a:cubicBezTo>
                  <a:cubicBezTo>
                    <a:pt x="133" y="4086"/>
                    <a:pt x="2346" y="1005"/>
                    <a:pt x="5541" y="1005"/>
                  </a:cubicBezTo>
                  <a:cubicBezTo>
                    <a:pt x="6502" y="1005"/>
                    <a:pt x="7551" y="1284"/>
                    <a:pt x="8660" y="2004"/>
                  </a:cubicBezTo>
                  <a:cubicBezTo>
                    <a:pt x="8660" y="2004"/>
                    <a:pt x="6904" y="5855"/>
                    <a:pt x="2992" y="5855"/>
                  </a:cubicBezTo>
                  <a:cubicBezTo>
                    <a:pt x="2664" y="5855"/>
                    <a:pt x="2320" y="5828"/>
                    <a:pt x="1962" y="5770"/>
                  </a:cubicBezTo>
                  <a:lnTo>
                    <a:pt x="1962" y="5770"/>
                  </a:lnTo>
                  <a:cubicBezTo>
                    <a:pt x="2614" y="6104"/>
                    <a:pt x="3397" y="6361"/>
                    <a:pt x="4256" y="6361"/>
                  </a:cubicBezTo>
                  <a:cubicBezTo>
                    <a:pt x="5989" y="6361"/>
                    <a:pt x="8035" y="5316"/>
                    <a:pt x="9967" y="1741"/>
                  </a:cubicBezTo>
                  <a:cubicBezTo>
                    <a:pt x="9967" y="1741"/>
                    <a:pt x="7747" y="1"/>
                    <a:pt x="5243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4122025" y="1923775"/>
              <a:ext cx="130850" cy="126250"/>
            </a:xfrm>
            <a:custGeom>
              <a:avLst/>
              <a:gdLst/>
              <a:ahLst/>
              <a:cxnLst/>
              <a:rect l="l" t="t" r="r" b="b"/>
              <a:pathLst>
                <a:path w="5234" h="5050" extrusionOk="0">
                  <a:moveTo>
                    <a:pt x="3279" y="0"/>
                  </a:moveTo>
                  <a:cubicBezTo>
                    <a:pt x="2329" y="39"/>
                    <a:pt x="1346" y="341"/>
                    <a:pt x="434" y="1091"/>
                  </a:cubicBezTo>
                  <a:cubicBezTo>
                    <a:pt x="153" y="1528"/>
                    <a:pt x="0" y="2049"/>
                    <a:pt x="28" y="2606"/>
                  </a:cubicBezTo>
                  <a:cubicBezTo>
                    <a:pt x="97" y="3982"/>
                    <a:pt x="1233" y="5050"/>
                    <a:pt x="2595" y="5050"/>
                  </a:cubicBezTo>
                  <a:cubicBezTo>
                    <a:pt x="2637" y="5050"/>
                    <a:pt x="2680" y="5049"/>
                    <a:pt x="2723" y="5047"/>
                  </a:cubicBezTo>
                  <a:cubicBezTo>
                    <a:pt x="4142" y="4977"/>
                    <a:pt x="5233" y="3770"/>
                    <a:pt x="5164" y="2351"/>
                  </a:cubicBezTo>
                  <a:cubicBezTo>
                    <a:pt x="5107" y="1216"/>
                    <a:pt x="4321" y="287"/>
                    <a:pt x="3279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4046475" y="1800225"/>
              <a:ext cx="324650" cy="115850"/>
            </a:xfrm>
            <a:custGeom>
              <a:avLst/>
              <a:gdLst/>
              <a:ahLst/>
              <a:cxnLst/>
              <a:rect l="l" t="t" r="r" b="b"/>
              <a:pathLst>
                <a:path w="12986" h="4634" extrusionOk="0">
                  <a:moveTo>
                    <a:pt x="7364" y="1"/>
                  </a:moveTo>
                  <a:cubicBezTo>
                    <a:pt x="6941" y="1"/>
                    <a:pt x="6530" y="34"/>
                    <a:pt x="6130" y="73"/>
                  </a:cubicBezTo>
                  <a:cubicBezTo>
                    <a:pt x="4120" y="271"/>
                    <a:pt x="2043" y="1820"/>
                    <a:pt x="2043" y="1820"/>
                  </a:cubicBezTo>
                  <a:cubicBezTo>
                    <a:pt x="2043" y="1820"/>
                    <a:pt x="1" y="3336"/>
                    <a:pt x="1121" y="4293"/>
                  </a:cubicBezTo>
                  <a:cubicBezTo>
                    <a:pt x="1413" y="4542"/>
                    <a:pt x="1690" y="4634"/>
                    <a:pt x="1940" y="4634"/>
                  </a:cubicBezTo>
                  <a:cubicBezTo>
                    <a:pt x="2645" y="4634"/>
                    <a:pt x="3131" y="3896"/>
                    <a:pt x="3131" y="3896"/>
                  </a:cubicBezTo>
                  <a:cubicBezTo>
                    <a:pt x="3131" y="3896"/>
                    <a:pt x="4284" y="2149"/>
                    <a:pt x="7349" y="1589"/>
                  </a:cubicBezTo>
                  <a:cubicBezTo>
                    <a:pt x="7686" y="1528"/>
                    <a:pt x="8016" y="1500"/>
                    <a:pt x="8337" y="1500"/>
                  </a:cubicBezTo>
                  <a:cubicBezTo>
                    <a:pt x="10948" y="1500"/>
                    <a:pt x="12985" y="3304"/>
                    <a:pt x="12985" y="3304"/>
                  </a:cubicBezTo>
                  <a:cubicBezTo>
                    <a:pt x="10952" y="531"/>
                    <a:pt x="9067" y="1"/>
                    <a:pt x="7364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3863900" y="1515925"/>
              <a:ext cx="212150" cy="305825"/>
            </a:xfrm>
            <a:custGeom>
              <a:avLst/>
              <a:gdLst/>
              <a:ahLst/>
              <a:cxnLst/>
              <a:rect l="l" t="t" r="r" b="b"/>
              <a:pathLst>
                <a:path w="8486" h="12233" extrusionOk="0">
                  <a:moveTo>
                    <a:pt x="5857" y="1"/>
                  </a:moveTo>
                  <a:cubicBezTo>
                    <a:pt x="5682" y="1043"/>
                    <a:pt x="5009" y="1891"/>
                    <a:pt x="4267" y="2586"/>
                  </a:cubicBezTo>
                  <a:cubicBezTo>
                    <a:pt x="3520" y="3289"/>
                    <a:pt x="2655" y="3864"/>
                    <a:pt x="1882" y="4581"/>
                  </a:cubicBezTo>
                  <a:cubicBezTo>
                    <a:pt x="1114" y="5284"/>
                    <a:pt x="409" y="6182"/>
                    <a:pt x="202" y="7283"/>
                  </a:cubicBezTo>
                  <a:cubicBezTo>
                    <a:pt x="0" y="8366"/>
                    <a:pt x="258" y="9485"/>
                    <a:pt x="830" y="10383"/>
                  </a:cubicBezTo>
                  <a:cubicBezTo>
                    <a:pt x="1117" y="10833"/>
                    <a:pt x="1486" y="11230"/>
                    <a:pt x="1923" y="11537"/>
                  </a:cubicBezTo>
                  <a:cubicBezTo>
                    <a:pt x="2358" y="11844"/>
                    <a:pt x="2860" y="12052"/>
                    <a:pt x="3371" y="12153"/>
                  </a:cubicBezTo>
                  <a:cubicBezTo>
                    <a:pt x="3643" y="12206"/>
                    <a:pt x="3916" y="12232"/>
                    <a:pt x="4188" y="12232"/>
                  </a:cubicBezTo>
                  <a:cubicBezTo>
                    <a:pt x="4939" y="12232"/>
                    <a:pt x="5672" y="12035"/>
                    <a:pt x="6307" y="11691"/>
                  </a:cubicBezTo>
                  <a:cubicBezTo>
                    <a:pt x="7174" y="11227"/>
                    <a:pt x="7859" y="10443"/>
                    <a:pt x="8166" y="9561"/>
                  </a:cubicBezTo>
                  <a:cubicBezTo>
                    <a:pt x="8481" y="8686"/>
                    <a:pt x="8486" y="7735"/>
                    <a:pt x="8177" y="6918"/>
                  </a:cubicBezTo>
                  <a:cubicBezTo>
                    <a:pt x="7869" y="6096"/>
                    <a:pt x="7252" y="5463"/>
                    <a:pt x="6557" y="5107"/>
                  </a:cubicBezTo>
                  <a:cubicBezTo>
                    <a:pt x="6108" y="4872"/>
                    <a:pt x="5616" y="4756"/>
                    <a:pt x="5143" y="4756"/>
                  </a:cubicBezTo>
                  <a:cubicBezTo>
                    <a:pt x="4882" y="4756"/>
                    <a:pt x="4627" y="4791"/>
                    <a:pt x="4387" y="4861"/>
                  </a:cubicBezTo>
                  <a:cubicBezTo>
                    <a:pt x="3715" y="5052"/>
                    <a:pt x="3176" y="5465"/>
                    <a:pt x="2824" y="5942"/>
                  </a:cubicBezTo>
                  <a:cubicBezTo>
                    <a:pt x="2467" y="6419"/>
                    <a:pt x="2311" y="6978"/>
                    <a:pt x="2332" y="7465"/>
                  </a:cubicBezTo>
                  <a:cubicBezTo>
                    <a:pt x="2345" y="7955"/>
                    <a:pt x="2507" y="8371"/>
                    <a:pt x="2694" y="8689"/>
                  </a:cubicBezTo>
                  <a:cubicBezTo>
                    <a:pt x="2886" y="9007"/>
                    <a:pt x="3111" y="9235"/>
                    <a:pt x="3314" y="9387"/>
                  </a:cubicBezTo>
                  <a:cubicBezTo>
                    <a:pt x="3514" y="9543"/>
                    <a:pt x="3694" y="9621"/>
                    <a:pt x="3813" y="9670"/>
                  </a:cubicBezTo>
                  <a:cubicBezTo>
                    <a:pt x="3936" y="9712"/>
                    <a:pt x="3999" y="9733"/>
                    <a:pt x="3999" y="9733"/>
                  </a:cubicBezTo>
                  <a:cubicBezTo>
                    <a:pt x="3001" y="9340"/>
                    <a:pt x="2441" y="8218"/>
                    <a:pt x="2590" y="7239"/>
                  </a:cubicBezTo>
                  <a:cubicBezTo>
                    <a:pt x="2663" y="6749"/>
                    <a:pt x="2916" y="6301"/>
                    <a:pt x="3266" y="5960"/>
                  </a:cubicBezTo>
                  <a:cubicBezTo>
                    <a:pt x="3616" y="5620"/>
                    <a:pt x="4061" y="5383"/>
                    <a:pt x="4525" y="5281"/>
                  </a:cubicBezTo>
                  <a:cubicBezTo>
                    <a:pt x="4689" y="5244"/>
                    <a:pt x="4854" y="5227"/>
                    <a:pt x="5018" y="5227"/>
                  </a:cubicBezTo>
                  <a:cubicBezTo>
                    <a:pt x="5792" y="5227"/>
                    <a:pt x="6550" y="5612"/>
                    <a:pt x="7047" y="6186"/>
                  </a:cubicBezTo>
                  <a:cubicBezTo>
                    <a:pt x="7671" y="6874"/>
                    <a:pt x="7869" y="7850"/>
                    <a:pt x="7698" y="8731"/>
                  </a:cubicBezTo>
                  <a:cubicBezTo>
                    <a:pt x="7539" y="9624"/>
                    <a:pt x="7015" y="10397"/>
                    <a:pt x="6292" y="10875"/>
                  </a:cubicBezTo>
                  <a:cubicBezTo>
                    <a:pt x="5657" y="11303"/>
                    <a:pt x="4897" y="11524"/>
                    <a:pt x="4162" y="11524"/>
                  </a:cubicBezTo>
                  <a:cubicBezTo>
                    <a:pt x="4067" y="11524"/>
                    <a:pt x="3972" y="11520"/>
                    <a:pt x="3878" y="11513"/>
                  </a:cubicBezTo>
                  <a:cubicBezTo>
                    <a:pt x="3051" y="11456"/>
                    <a:pt x="2308" y="11079"/>
                    <a:pt x="1777" y="10509"/>
                  </a:cubicBezTo>
                  <a:cubicBezTo>
                    <a:pt x="1241" y="9944"/>
                    <a:pt x="898" y="9223"/>
                    <a:pt x="785" y="8503"/>
                  </a:cubicBezTo>
                  <a:cubicBezTo>
                    <a:pt x="728" y="8142"/>
                    <a:pt x="715" y="7780"/>
                    <a:pt x="763" y="7436"/>
                  </a:cubicBezTo>
                  <a:cubicBezTo>
                    <a:pt x="815" y="7090"/>
                    <a:pt x="911" y="6765"/>
                    <a:pt x="1056" y="6457"/>
                  </a:cubicBezTo>
                  <a:cubicBezTo>
                    <a:pt x="1341" y="5845"/>
                    <a:pt x="1770" y="5330"/>
                    <a:pt x="2207" y="4882"/>
                  </a:cubicBezTo>
                  <a:cubicBezTo>
                    <a:pt x="2649" y="4434"/>
                    <a:pt x="3102" y="4042"/>
                    <a:pt x="3514" y="3669"/>
                  </a:cubicBezTo>
                  <a:cubicBezTo>
                    <a:pt x="3930" y="3299"/>
                    <a:pt x="4300" y="2938"/>
                    <a:pt x="4607" y="2587"/>
                  </a:cubicBezTo>
                  <a:cubicBezTo>
                    <a:pt x="5229" y="1888"/>
                    <a:pt x="5570" y="1220"/>
                    <a:pt x="5712" y="745"/>
                  </a:cubicBezTo>
                  <a:cubicBezTo>
                    <a:pt x="5785" y="507"/>
                    <a:pt x="5820" y="319"/>
                    <a:pt x="5836" y="194"/>
                  </a:cubicBezTo>
                  <a:cubicBezTo>
                    <a:pt x="5850" y="67"/>
                    <a:pt x="5857" y="3"/>
                    <a:pt x="5857" y="3"/>
                  </a:cubicBezTo>
                  <a:lnTo>
                    <a:pt x="5857" y="1"/>
                  </a:ln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3872625" y="2171975"/>
              <a:ext cx="59000" cy="77450"/>
            </a:xfrm>
            <a:custGeom>
              <a:avLst/>
              <a:gdLst/>
              <a:ahLst/>
              <a:cxnLst/>
              <a:rect l="l" t="t" r="r" b="b"/>
              <a:pathLst>
                <a:path w="2360" h="3098" extrusionOk="0">
                  <a:moveTo>
                    <a:pt x="1338" y="1"/>
                  </a:moveTo>
                  <a:lnTo>
                    <a:pt x="1338" y="1"/>
                  </a:lnTo>
                  <a:cubicBezTo>
                    <a:pt x="0" y="405"/>
                    <a:pt x="189" y="2217"/>
                    <a:pt x="1205" y="2906"/>
                  </a:cubicBezTo>
                  <a:cubicBezTo>
                    <a:pt x="1387" y="3031"/>
                    <a:pt x="1610" y="3097"/>
                    <a:pt x="1827" y="3097"/>
                  </a:cubicBezTo>
                  <a:cubicBezTo>
                    <a:pt x="2021" y="3097"/>
                    <a:pt x="2210" y="3044"/>
                    <a:pt x="2360" y="2933"/>
                  </a:cubicBezTo>
                  <a:lnTo>
                    <a:pt x="2360" y="2933"/>
                  </a:lnTo>
                  <a:cubicBezTo>
                    <a:pt x="2357" y="2933"/>
                    <a:pt x="2354" y="2933"/>
                    <a:pt x="2352" y="2933"/>
                  </a:cubicBezTo>
                  <a:cubicBezTo>
                    <a:pt x="1970" y="2933"/>
                    <a:pt x="1658" y="2818"/>
                    <a:pt x="1416" y="2613"/>
                  </a:cubicBezTo>
                  <a:cubicBezTo>
                    <a:pt x="624" y="1880"/>
                    <a:pt x="356" y="727"/>
                    <a:pt x="1338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4047950" y="2171975"/>
              <a:ext cx="50500" cy="77550"/>
            </a:xfrm>
            <a:custGeom>
              <a:avLst/>
              <a:gdLst/>
              <a:ahLst/>
              <a:cxnLst/>
              <a:rect l="l" t="t" r="r" b="b"/>
              <a:pathLst>
                <a:path w="2020" h="3102" extrusionOk="0">
                  <a:moveTo>
                    <a:pt x="1021" y="1"/>
                  </a:moveTo>
                  <a:lnTo>
                    <a:pt x="1021" y="1"/>
                  </a:lnTo>
                  <a:cubicBezTo>
                    <a:pt x="2004" y="725"/>
                    <a:pt x="1736" y="1880"/>
                    <a:pt x="943" y="2613"/>
                  </a:cubicBezTo>
                  <a:cubicBezTo>
                    <a:pt x="702" y="2818"/>
                    <a:pt x="389" y="2933"/>
                    <a:pt x="8" y="2933"/>
                  </a:cubicBezTo>
                  <a:cubicBezTo>
                    <a:pt x="5" y="2933"/>
                    <a:pt x="3" y="2933"/>
                    <a:pt x="0" y="2933"/>
                  </a:cubicBezTo>
                  <a:lnTo>
                    <a:pt x="0" y="2933"/>
                  </a:lnTo>
                  <a:cubicBezTo>
                    <a:pt x="182" y="3050"/>
                    <a:pt x="365" y="3102"/>
                    <a:pt x="542" y="3102"/>
                  </a:cubicBezTo>
                  <a:cubicBezTo>
                    <a:pt x="1318" y="3102"/>
                    <a:pt x="1984" y="2117"/>
                    <a:pt x="1983" y="1355"/>
                  </a:cubicBezTo>
                  <a:cubicBezTo>
                    <a:pt x="2020" y="753"/>
                    <a:pt x="1583" y="154"/>
                    <a:pt x="1021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3938750" y="2201450"/>
              <a:ext cx="102100" cy="28200"/>
            </a:xfrm>
            <a:custGeom>
              <a:avLst/>
              <a:gdLst/>
              <a:ahLst/>
              <a:cxnLst/>
              <a:rect l="l" t="t" r="r" b="b"/>
              <a:pathLst>
                <a:path w="4084" h="1128" extrusionOk="0">
                  <a:moveTo>
                    <a:pt x="3813" y="1"/>
                  </a:moveTo>
                  <a:cubicBezTo>
                    <a:pt x="3192" y="540"/>
                    <a:pt x="2592" y="719"/>
                    <a:pt x="2068" y="719"/>
                  </a:cubicBezTo>
                  <a:cubicBezTo>
                    <a:pt x="1057" y="719"/>
                    <a:pt x="329" y="50"/>
                    <a:pt x="284" y="7"/>
                  </a:cubicBezTo>
                  <a:lnTo>
                    <a:pt x="0" y="306"/>
                  </a:lnTo>
                  <a:cubicBezTo>
                    <a:pt x="13" y="319"/>
                    <a:pt x="885" y="1127"/>
                    <a:pt x="2088" y="1128"/>
                  </a:cubicBezTo>
                  <a:lnTo>
                    <a:pt x="2088" y="1128"/>
                  </a:lnTo>
                  <a:cubicBezTo>
                    <a:pt x="2691" y="1127"/>
                    <a:pt x="3380" y="923"/>
                    <a:pt x="4084" y="312"/>
                  </a:cubicBezTo>
                  <a:lnTo>
                    <a:pt x="3813" y="1"/>
                  </a:lnTo>
                  <a:close/>
                  <a:moveTo>
                    <a:pt x="2088" y="1128"/>
                  </a:moveTo>
                  <a:lnTo>
                    <a:pt x="2088" y="1128"/>
                  </a:lnTo>
                  <a:cubicBezTo>
                    <a:pt x="2087" y="1128"/>
                    <a:pt x="2087" y="1128"/>
                    <a:pt x="2087" y="1128"/>
                  </a:cubicBezTo>
                  <a:lnTo>
                    <a:pt x="2088" y="1128"/>
                  </a:lnTo>
                  <a:cubicBezTo>
                    <a:pt x="2088" y="1128"/>
                    <a:pt x="2088" y="1128"/>
                    <a:pt x="2088" y="1128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3918375" y="2196275"/>
              <a:ext cx="43700" cy="30450"/>
            </a:xfrm>
            <a:custGeom>
              <a:avLst/>
              <a:gdLst/>
              <a:ahLst/>
              <a:cxnLst/>
              <a:rect l="l" t="t" r="r" b="b"/>
              <a:pathLst>
                <a:path w="1748" h="1218" extrusionOk="0">
                  <a:moveTo>
                    <a:pt x="633" y="0"/>
                  </a:moveTo>
                  <a:cubicBezTo>
                    <a:pt x="525" y="0"/>
                    <a:pt x="408" y="39"/>
                    <a:pt x="297" y="149"/>
                  </a:cubicBezTo>
                  <a:cubicBezTo>
                    <a:pt x="1" y="446"/>
                    <a:pt x="148" y="1218"/>
                    <a:pt x="988" y="1218"/>
                  </a:cubicBezTo>
                  <a:cubicBezTo>
                    <a:pt x="1197" y="1218"/>
                    <a:pt x="1449" y="1170"/>
                    <a:pt x="1747" y="1055"/>
                  </a:cubicBezTo>
                  <a:lnTo>
                    <a:pt x="1099" y="214"/>
                  </a:lnTo>
                  <a:cubicBezTo>
                    <a:pt x="1099" y="214"/>
                    <a:pt x="888" y="0"/>
                    <a:pt x="633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4017500" y="2196275"/>
              <a:ext cx="43675" cy="30450"/>
            </a:xfrm>
            <a:custGeom>
              <a:avLst/>
              <a:gdLst/>
              <a:ahLst/>
              <a:cxnLst/>
              <a:rect l="l" t="t" r="r" b="b"/>
              <a:pathLst>
                <a:path w="1747" h="1218" extrusionOk="0">
                  <a:moveTo>
                    <a:pt x="1115" y="0"/>
                  </a:moveTo>
                  <a:cubicBezTo>
                    <a:pt x="860" y="0"/>
                    <a:pt x="648" y="214"/>
                    <a:pt x="648" y="214"/>
                  </a:cubicBezTo>
                  <a:lnTo>
                    <a:pt x="0" y="1055"/>
                  </a:lnTo>
                  <a:cubicBezTo>
                    <a:pt x="299" y="1170"/>
                    <a:pt x="551" y="1218"/>
                    <a:pt x="760" y="1218"/>
                  </a:cubicBezTo>
                  <a:cubicBezTo>
                    <a:pt x="1600" y="1218"/>
                    <a:pt x="1747" y="446"/>
                    <a:pt x="1450" y="149"/>
                  </a:cubicBezTo>
                  <a:cubicBezTo>
                    <a:pt x="1339" y="39"/>
                    <a:pt x="1223" y="0"/>
                    <a:pt x="1115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3931600" y="2102475"/>
              <a:ext cx="114325" cy="25050"/>
            </a:xfrm>
            <a:custGeom>
              <a:avLst/>
              <a:gdLst/>
              <a:ahLst/>
              <a:cxnLst/>
              <a:rect l="l" t="t" r="r" b="b"/>
              <a:pathLst>
                <a:path w="4573" h="1002" extrusionOk="0">
                  <a:moveTo>
                    <a:pt x="2294" y="1"/>
                  </a:moveTo>
                  <a:cubicBezTo>
                    <a:pt x="1955" y="1"/>
                    <a:pt x="1635" y="57"/>
                    <a:pt x="1361" y="142"/>
                  </a:cubicBezTo>
                  <a:cubicBezTo>
                    <a:pt x="905" y="282"/>
                    <a:pt x="561" y="482"/>
                    <a:pt x="337" y="636"/>
                  </a:cubicBezTo>
                  <a:cubicBezTo>
                    <a:pt x="111" y="792"/>
                    <a:pt x="1" y="902"/>
                    <a:pt x="1" y="902"/>
                  </a:cubicBezTo>
                  <a:cubicBezTo>
                    <a:pt x="748" y="450"/>
                    <a:pt x="1596" y="222"/>
                    <a:pt x="2338" y="222"/>
                  </a:cubicBezTo>
                  <a:cubicBezTo>
                    <a:pt x="2644" y="222"/>
                    <a:pt x="2932" y="261"/>
                    <a:pt x="3188" y="339"/>
                  </a:cubicBezTo>
                  <a:cubicBezTo>
                    <a:pt x="3626" y="461"/>
                    <a:pt x="3974" y="634"/>
                    <a:pt x="4208" y="772"/>
                  </a:cubicBezTo>
                  <a:cubicBezTo>
                    <a:pt x="4437" y="915"/>
                    <a:pt x="4573" y="1001"/>
                    <a:pt x="4573" y="1001"/>
                  </a:cubicBezTo>
                  <a:cubicBezTo>
                    <a:pt x="4134" y="555"/>
                    <a:pt x="3569" y="216"/>
                    <a:pt x="2980" y="81"/>
                  </a:cubicBezTo>
                  <a:cubicBezTo>
                    <a:pt x="2748" y="25"/>
                    <a:pt x="2517" y="1"/>
                    <a:pt x="2294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3642225" y="2139425"/>
              <a:ext cx="185400" cy="185425"/>
            </a:xfrm>
            <a:custGeom>
              <a:avLst/>
              <a:gdLst/>
              <a:ahLst/>
              <a:cxnLst/>
              <a:rect l="l" t="t" r="r" b="b"/>
              <a:pathLst>
                <a:path w="7416" h="7417" extrusionOk="0">
                  <a:moveTo>
                    <a:pt x="3707" y="1"/>
                  </a:moveTo>
                  <a:cubicBezTo>
                    <a:pt x="1660" y="1"/>
                    <a:pt x="0" y="1660"/>
                    <a:pt x="0" y="3709"/>
                  </a:cubicBezTo>
                  <a:cubicBezTo>
                    <a:pt x="0" y="5757"/>
                    <a:pt x="1660" y="7416"/>
                    <a:pt x="3707" y="7416"/>
                  </a:cubicBezTo>
                  <a:cubicBezTo>
                    <a:pt x="5755" y="7416"/>
                    <a:pt x="7416" y="5757"/>
                    <a:pt x="7416" y="3709"/>
                  </a:cubicBezTo>
                  <a:cubicBezTo>
                    <a:pt x="7416" y="1660"/>
                    <a:pt x="5755" y="1"/>
                    <a:pt x="3707" y="1"/>
                  </a:cubicBezTo>
                  <a:close/>
                </a:path>
              </a:pathLst>
            </a:custGeom>
            <a:solidFill>
              <a:srgbClr val="D4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4141500" y="2139425"/>
              <a:ext cx="185425" cy="185425"/>
            </a:xfrm>
            <a:custGeom>
              <a:avLst/>
              <a:gdLst/>
              <a:ahLst/>
              <a:cxnLst/>
              <a:rect l="l" t="t" r="r" b="b"/>
              <a:pathLst>
                <a:path w="7417" h="7417" extrusionOk="0">
                  <a:moveTo>
                    <a:pt x="3708" y="1"/>
                  </a:moveTo>
                  <a:cubicBezTo>
                    <a:pt x="1660" y="1"/>
                    <a:pt x="1" y="1660"/>
                    <a:pt x="1" y="3709"/>
                  </a:cubicBezTo>
                  <a:cubicBezTo>
                    <a:pt x="1" y="5757"/>
                    <a:pt x="1660" y="7416"/>
                    <a:pt x="3708" y="7416"/>
                  </a:cubicBezTo>
                  <a:cubicBezTo>
                    <a:pt x="5755" y="7416"/>
                    <a:pt x="7416" y="5757"/>
                    <a:pt x="7416" y="3709"/>
                  </a:cubicBezTo>
                  <a:cubicBezTo>
                    <a:pt x="7416" y="1660"/>
                    <a:pt x="5755" y="1"/>
                    <a:pt x="3708" y="1"/>
                  </a:cubicBezTo>
                  <a:close/>
                </a:path>
              </a:pathLst>
            </a:custGeom>
            <a:solidFill>
              <a:srgbClr val="D4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3855575" y="2297750"/>
              <a:ext cx="269475" cy="137900"/>
            </a:xfrm>
            <a:custGeom>
              <a:avLst/>
              <a:gdLst/>
              <a:ahLst/>
              <a:cxnLst/>
              <a:rect l="l" t="t" r="r" b="b"/>
              <a:pathLst>
                <a:path w="10779" h="5516" extrusionOk="0">
                  <a:moveTo>
                    <a:pt x="3921" y="1"/>
                  </a:moveTo>
                  <a:cubicBezTo>
                    <a:pt x="3090" y="1"/>
                    <a:pt x="2439" y="705"/>
                    <a:pt x="2439" y="705"/>
                  </a:cubicBezTo>
                  <a:lnTo>
                    <a:pt x="0" y="2616"/>
                  </a:lnTo>
                  <a:cubicBezTo>
                    <a:pt x="0" y="2616"/>
                    <a:pt x="825" y="5516"/>
                    <a:pt x="5326" y="5516"/>
                  </a:cubicBezTo>
                  <a:cubicBezTo>
                    <a:pt x="9829" y="5516"/>
                    <a:pt x="10778" y="2780"/>
                    <a:pt x="10778" y="2780"/>
                  </a:cubicBezTo>
                  <a:lnTo>
                    <a:pt x="8372" y="671"/>
                  </a:lnTo>
                  <a:cubicBezTo>
                    <a:pt x="7896" y="227"/>
                    <a:pt x="7420" y="74"/>
                    <a:pt x="6989" y="74"/>
                  </a:cubicBezTo>
                  <a:cubicBezTo>
                    <a:pt x="6047" y="74"/>
                    <a:pt x="5326" y="804"/>
                    <a:pt x="5326" y="804"/>
                  </a:cubicBezTo>
                  <a:cubicBezTo>
                    <a:pt x="4854" y="199"/>
                    <a:pt x="4362" y="1"/>
                    <a:pt x="392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3823475" y="2345800"/>
              <a:ext cx="334500" cy="38075"/>
            </a:xfrm>
            <a:custGeom>
              <a:avLst/>
              <a:gdLst/>
              <a:ahLst/>
              <a:cxnLst/>
              <a:rect l="l" t="t" r="r" b="b"/>
              <a:pathLst>
                <a:path w="13380" h="1523" extrusionOk="0">
                  <a:moveTo>
                    <a:pt x="0" y="1"/>
                  </a:moveTo>
                  <a:lnTo>
                    <a:pt x="0" y="2"/>
                  </a:lnTo>
                  <a:cubicBezTo>
                    <a:pt x="307" y="299"/>
                    <a:pt x="697" y="504"/>
                    <a:pt x="1086" y="681"/>
                  </a:cubicBezTo>
                  <a:cubicBezTo>
                    <a:pt x="1478" y="860"/>
                    <a:pt x="1888" y="986"/>
                    <a:pt x="2299" y="1098"/>
                  </a:cubicBezTo>
                  <a:cubicBezTo>
                    <a:pt x="3124" y="1311"/>
                    <a:pt x="3960" y="1428"/>
                    <a:pt x="4770" y="1481"/>
                  </a:cubicBezTo>
                  <a:cubicBezTo>
                    <a:pt x="5224" y="1511"/>
                    <a:pt x="5672" y="1523"/>
                    <a:pt x="6109" y="1523"/>
                  </a:cubicBezTo>
                  <a:cubicBezTo>
                    <a:pt x="6450" y="1523"/>
                    <a:pt x="6784" y="1515"/>
                    <a:pt x="7109" y="1503"/>
                  </a:cubicBezTo>
                  <a:cubicBezTo>
                    <a:pt x="7849" y="1478"/>
                    <a:pt x="8549" y="1439"/>
                    <a:pt x="9197" y="1394"/>
                  </a:cubicBezTo>
                  <a:cubicBezTo>
                    <a:pt x="10489" y="1296"/>
                    <a:pt x="11585" y="1160"/>
                    <a:pt x="12314" y="889"/>
                  </a:cubicBezTo>
                  <a:cubicBezTo>
                    <a:pt x="12678" y="756"/>
                    <a:pt x="12938" y="598"/>
                    <a:pt x="13113" y="494"/>
                  </a:cubicBezTo>
                  <a:cubicBezTo>
                    <a:pt x="13287" y="389"/>
                    <a:pt x="13379" y="330"/>
                    <a:pt x="13379" y="330"/>
                  </a:cubicBezTo>
                  <a:lnTo>
                    <a:pt x="13379" y="330"/>
                  </a:lnTo>
                  <a:cubicBezTo>
                    <a:pt x="12983" y="506"/>
                    <a:pt x="12589" y="678"/>
                    <a:pt x="12175" y="764"/>
                  </a:cubicBezTo>
                  <a:cubicBezTo>
                    <a:pt x="11764" y="856"/>
                    <a:pt x="11342" y="894"/>
                    <a:pt x="10923" y="923"/>
                  </a:cubicBezTo>
                  <a:cubicBezTo>
                    <a:pt x="10085" y="978"/>
                    <a:pt x="9252" y="991"/>
                    <a:pt x="8448" y="1012"/>
                  </a:cubicBezTo>
                  <a:cubicBezTo>
                    <a:pt x="7452" y="1033"/>
                    <a:pt x="6502" y="1065"/>
                    <a:pt x="5622" y="1065"/>
                  </a:cubicBezTo>
                  <a:cubicBezTo>
                    <a:pt x="5078" y="1065"/>
                    <a:pt x="4561" y="1053"/>
                    <a:pt x="4076" y="1019"/>
                  </a:cubicBezTo>
                  <a:cubicBezTo>
                    <a:pt x="3441" y="972"/>
                    <a:pt x="2861" y="907"/>
                    <a:pt x="2351" y="817"/>
                  </a:cubicBezTo>
                  <a:cubicBezTo>
                    <a:pt x="1843" y="725"/>
                    <a:pt x="1406" y="616"/>
                    <a:pt x="1052" y="501"/>
                  </a:cubicBezTo>
                  <a:cubicBezTo>
                    <a:pt x="702" y="382"/>
                    <a:pt x="435" y="260"/>
                    <a:pt x="260" y="165"/>
                  </a:cubicBezTo>
                  <a:cubicBezTo>
                    <a:pt x="83" y="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3652450" y="282845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3652450" y="28707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1"/>
                  </a:moveTo>
                  <a:cubicBezTo>
                    <a:pt x="28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5" y="186"/>
                    <a:pt x="4456" y="1"/>
                  </a:cubicBezTo>
                  <a:cubicBezTo>
                    <a:pt x="4201" y="973"/>
                    <a:pt x="3320" y="1690"/>
                    <a:pt x="2266" y="1691"/>
                  </a:cubicBezTo>
                  <a:lnTo>
                    <a:pt x="2266" y="1691"/>
                  </a:lnTo>
                  <a:cubicBezTo>
                    <a:pt x="1215" y="1690"/>
                    <a:pt x="333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3652450" y="2928575"/>
              <a:ext cx="113350" cy="113325"/>
            </a:xfrm>
            <a:custGeom>
              <a:avLst/>
              <a:gdLst/>
              <a:ahLst/>
              <a:cxnLst/>
              <a:rect l="l" t="t" r="r" b="b"/>
              <a:pathLst>
                <a:path w="4534" h="4533" extrusionOk="0">
                  <a:moveTo>
                    <a:pt x="2267" y="1"/>
                  </a:moveTo>
                  <a:cubicBezTo>
                    <a:pt x="1015" y="1"/>
                    <a:pt x="0" y="1016"/>
                    <a:pt x="0" y="2266"/>
                  </a:cubicBezTo>
                  <a:cubicBezTo>
                    <a:pt x="0" y="3518"/>
                    <a:pt x="1015" y="4533"/>
                    <a:pt x="2267" y="4533"/>
                  </a:cubicBezTo>
                  <a:cubicBezTo>
                    <a:pt x="3519" y="4533"/>
                    <a:pt x="4534" y="3518"/>
                    <a:pt x="4534" y="2266"/>
                  </a:cubicBezTo>
                  <a:cubicBezTo>
                    <a:pt x="4534" y="1016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3652450" y="29708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1"/>
                  </a:moveTo>
                  <a:cubicBezTo>
                    <a:pt x="28" y="186"/>
                    <a:pt x="0" y="377"/>
                    <a:pt x="0" y="579"/>
                  </a:cubicBezTo>
                  <a:cubicBezTo>
                    <a:pt x="0" y="1830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9"/>
                  </a:cubicBezTo>
                  <a:cubicBezTo>
                    <a:pt x="4534" y="377"/>
                    <a:pt x="4505" y="186"/>
                    <a:pt x="4456" y="1"/>
                  </a:cubicBezTo>
                  <a:cubicBezTo>
                    <a:pt x="4201" y="973"/>
                    <a:pt x="3320" y="1690"/>
                    <a:pt x="2266" y="1691"/>
                  </a:cubicBezTo>
                  <a:lnTo>
                    <a:pt x="2266" y="1691"/>
                  </a:lnTo>
                  <a:cubicBezTo>
                    <a:pt x="1215" y="1690"/>
                    <a:pt x="333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3666050" y="3022525"/>
              <a:ext cx="113350" cy="113300"/>
            </a:xfrm>
            <a:custGeom>
              <a:avLst/>
              <a:gdLst/>
              <a:ahLst/>
              <a:cxnLst/>
              <a:rect l="l" t="t" r="r" b="b"/>
              <a:pathLst>
                <a:path w="4534" h="4532" extrusionOk="0">
                  <a:moveTo>
                    <a:pt x="2267" y="0"/>
                  </a:moveTo>
                  <a:cubicBezTo>
                    <a:pt x="1015" y="0"/>
                    <a:pt x="0" y="1013"/>
                    <a:pt x="0" y="2265"/>
                  </a:cubicBezTo>
                  <a:cubicBezTo>
                    <a:pt x="0" y="3517"/>
                    <a:pt x="1015" y="4532"/>
                    <a:pt x="2267" y="4532"/>
                  </a:cubicBezTo>
                  <a:cubicBezTo>
                    <a:pt x="3519" y="4532"/>
                    <a:pt x="4534" y="3517"/>
                    <a:pt x="4534" y="2265"/>
                  </a:cubicBezTo>
                  <a:cubicBezTo>
                    <a:pt x="4534" y="1013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3666050" y="3064725"/>
              <a:ext cx="113325" cy="71100"/>
            </a:xfrm>
            <a:custGeom>
              <a:avLst/>
              <a:gdLst/>
              <a:ahLst/>
              <a:cxnLst/>
              <a:rect l="l" t="t" r="r" b="b"/>
              <a:pathLst>
                <a:path w="4533" h="2844" extrusionOk="0">
                  <a:moveTo>
                    <a:pt x="77" y="1"/>
                  </a:moveTo>
                  <a:cubicBezTo>
                    <a:pt x="28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7" y="2844"/>
                    <a:pt x="4532" y="1829"/>
                    <a:pt x="4532" y="577"/>
                  </a:cubicBezTo>
                  <a:cubicBezTo>
                    <a:pt x="4532" y="377"/>
                    <a:pt x="4505" y="186"/>
                    <a:pt x="4456" y="1"/>
                  </a:cubicBezTo>
                  <a:cubicBezTo>
                    <a:pt x="4201" y="973"/>
                    <a:pt x="3318" y="1691"/>
                    <a:pt x="2266" y="1691"/>
                  </a:cubicBezTo>
                  <a:lnTo>
                    <a:pt x="2266" y="1691"/>
                  </a:lnTo>
                  <a:cubicBezTo>
                    <a:pt x="1214" y="1691"/>
                    <a:pt x="332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3694450" y="3118875"/>
              <a:ext cx="113375" cy="113375"/>
            </a:xfrm>
            <a:custGeom>
              <a:avLst/>
              <a:gdLst/>
              <a:ahLst/>
              <a:cxnLst/>
              <a:rect l="l" t="t" r="r" b="b"/>
              <a:pathLst>
                <a:path w="4535" h="4535" extrusionOk="0">
                  <a:moveTo>
                    <a:pt x="2268" y="1"/>
                  </a:moveTo>
                  <a:cubicBezTo>
                    <a:pt x="1016" y="1"/>
                    <a:pt x="1" y="1016"/>
                    <a:pt x="1" y="2267"/>
                  </a:cubicBezTo>
                  <a:cubicBezTo>
                    <a:pt x="1" y="3519"/>
                    <a:pt x="1016" y="4534"/>
                    <a:pt x="2268" y="4534"/>
                  </a:cubicBezTo>
                  <a:cubicBezTo>
                    <a:pt x="3520" y="4534"/>
                    <a:pt x="4534" y="3519"/>
                    <a:pt x="4534" y="2267"/>
                  </a:cubicBezTo>
                  <a:cubicBezTo>
                    <a:pt x="4534" y="1016"/>
                    <a:pt x="3520" y="1"/>
                    <a:pt x="2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3694450" y="3161150"/>
              <a:ext cx="113375" cy="71100"/>
            </a:xfrm>
            <a:custGeom>
              <a:avLst/>
              <a:gdLst/>
              <a:ahLst/>
              <a:cxnLst/>
              <a:rect l="l" t="t" r="r" b="b"/>
              <a:pathLst>
                <a:path w="4535" h="2844" extrusionOk="0">
                  <a:moveTo>
                    <a:pt x="77" y="0"/>
                  </a:moveTo>
                  <a:cubicBezTo>
                    <a:pt x="29" y="185"/>
                    <a:pt x="1" y="377"/>
                    <a:pt x="1" y="576"/>
                  </a:cubicBezTo>
                  <a:cubicBezTo>
                    <a:pt x="1" y="1828"/>
                    <a:pt x="1016" y="2843"/>
                    <a:pt x="2268" y="2843"/>
                  </a:cubicBezTo>
                  <a:cubicBezTo>
                    <a:pt x="3520" y="2843"/>
                    <a:pt x="4534" y="1828"/>
                    <a:pt x="4534" y="576"/>
                  </a:cubicBezTo>
                  <a:cubicBezTo>
                    <a:pt x="4534" y="377"/>
                    <a:pt x="4505" y="185"/>
                    <a:pt x="4456" y="0"/>
                  </a:cubicBezTo>
                  <a:cubicBezTo>
                    <a:pt x="4201" y="973"/>
                    <a:pt x="3320" y="1690"/>
                    <a:pt x="2268" y="1690"/>
                  </a:cubicBezTo>
                  <a:cubicBezTo>
                    <a:pt x="1216" y="1690"/>
                    <a:pt x="334" y="973"/>
                    <a:pt x="7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3745125" y="320170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3745125" y="324395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0"/>
                  </a:moveTo>
                  <a:cubicBezTo>
                    <a:pt x="30" y="184"/>
                    <a:pt x="0" y="377"/>
                    <a:pt x="0" y="577"/>
                  </a:cubicBezTo>
                  <a:cubicBezTo>
                    <a:pt x="0" y="1829"/>
                    <a:pt x="1015" y="2843"/>
                    <a:pt x="2267" y="2843"/>
                  </a:cubicBezTo>
                  <a:cubicBezTo>
                    <a:pt x="3519" y="2843"/>
                    <a:pt x="4534" y="1829"/>
                    <a:pt x="4534" y="577"/>
                  </a:cubicBezTo>
                  <a:cubicBezTo>
                    <a:pt x="4534" y="377"/>
                    <a:pt x="4506" y="184"/>
                    <a:pt x="4457" y="0"/>
                  </a:cubicBezTo>
                  <a:cubicBezTo>
                    <a:pt x="4201" y="971"/>
                    <a:pt x="3319" y="1691"/>
                    <a:pt x="2267" y="1691"/>
                  </a:cubicBezTo>
                  <a:cubicBezTo>
                    <a:pt x="1215" y="1691"/>
                    <a:pt x="333" y="971"/>
                    <a:pt x="78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3825100" y="3263475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3" y="3519"/>
                    <a:pt x="4533" y="2267"/>
                  </a:cubicBezTo>
                  <a:cubicBezTo>
                    <a:pt x="4533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3825100" y="3305725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3" y="1829"/>
                    <a:pt x="4533" y="577"/>
                  </a:cubicBezTo>
                  <a:cubicBezTo>
                    <a:pt x="4533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4216000" y="282845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4216000" y="28707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4216000" y="2928575"/>
              <a:ext cx="113350" cy="113325"/>
            </a:xfrm>
            <a:custGeom>
              <a:avLst/>
              <a:gdLst/>
              <a:ahLst/>
              <a:cxnLst/>
              <a:rect l="l" t="t" r="r" b="b"/>
              <a:pathLst>
                <a:path w="4534" h="4533" extrusionOk="0">
                  <a:moveTo>
                    <a:pt x="2267" y="1"/>
                  </a:moveTo>
                  <a:cubicBezTo>
                    <a:pt x="1015" y="1"/>
                    <a:pt x="0" y="1016"/>
                    <a:pt x="0" y="2266"/>
                  </a:cubicBezTo>
                  <a:cubicBezTo>
                    <a:pt x="0" y="3518"/>
                    <a:pt x="1015" y="4533"/>
                    <a:pt x="2267" y="4533"/>
                  </a:cubicBezTo>
                  <a:cubicBezTo>
                    <a:pt x="3519" y="4533"/>
                    <a:pt x="4534" y="3518"/>
                    <a:pt x="4534" y="2266"/>
                  </a:cubicBezTo>
                  <a:cubicBezTo>
                    <a:pt x="4534" y="1016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4216000" y="29708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9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30"/>
                    <a:pt x="4534" y="579"/>
                  </a:cubicBezTo>
                  <a:cubicBezTo>
                    <a:pt x="4534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4202400" y="3022525"/>
              <a:ext cx="113350" cy="113300"/>
            </a:xfrm>
            <a:custGeom>
              <a:avLst/>
              <a:gdLst/>
              <a:ahLst/>
              <a:cxnLst/>
              <a:rect l="l" t="t" r="r" b="b"/>
              <a:pathLst>
                <a:path w="4534" h="4532" extrusionOk="0">
                  <a:moveTo>
                    <a:pt x="2267" y="0"/>
                  </a:moveTo>
                  <a:cubicBezTo>
                    <a:pt x="1015" y="0"/>
                    <a:pt x="0" y="1013"/>
                    <a:pt x="0" y="2265"/>
                  </a:cubicBezTo>
                  <a:cubicBezTo>
                    <a:pt x="0" y="3517"/>
                    <a:pt x="1015" y="4532"/>
                    <a:pt x="2267" y="4532"/>
                  </a:cubicBezTo>
                  <a:cubicBezTo>
                    <a:pt x="3519" y="4532"/>
                    <a:pt x="4534" y="3517"/>
                    <a:pt x="4534" y="2265"/>
                  </a:cubicBezTo>
                  <a:cubicBezTo>
                    <a:pt x="4534" y="1013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4202400" y="3064725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4173975" y="3118875"/>
              <a:ext cx="113350" cy="113375"/>
            </a:xfrm>
            <a:custGeom>
              <a:avLst/>
              <a:gdLst/>
              <a:ahLst/>
              <a:cxnLst/>
              <a:rect l="l" t="t" r="r" b="b"/>
              <a:pathLst>
                <a:path w="4534" h="4535" extrusionOk="0">
                  <a:moveTo>
                    <a:pt x="2267" y="1"/>
                  </a:moveTo>
                  <a:cubicBezTo>
                    <a:pt x="1015" y="1"/>
                    <a:pt x="1" y="1016"/>
                    <a:pt x="1" y="2267"/>
                  </a:cubicBezTo>
                  <a:cubicBezTo>
                    <a:pt x="1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6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4173975" y="316115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9" y="0"/>
                  </a:moveTo>
                  <a:cubicBezTo>
                    <a:pt x="30" y="185"/>
                    <a:pt x="1" y="377"/>
                    <a:pt x="1" y="576"/>
                  </a:cubicBezTo>
                  <a:cubicBezTo>
                    <a:pt x="1" y="1828"/>
                    <a:pt x="1015" y="2843"/>
                    <a:pt x="2267" y="2843"/>
                  </a:cubicBezTo>
                  <a:cubicBezTo>
                    <a:pt x="3519" y="2843"/>
                    <a:pt x="4534" y="1828"/>
                    <a:pt x="4534" y="576"/>
                  </a:cubicBezTo>
                  <a:cubicBezTo>
                    <a:pt x="4534" y="377"/>
                    <a:pt x="4505" y="185"/>
                    <a:pt x="4458" y="0"/>
                  </a:cubicBezTo>
                  <a:cubicBezTo>
                    <a:pt x="4201" y="973"/>
                    <a:pt x="3319" y="1690"/>
                    <a:pt x="2267" y="1690"/>
                  </a:cubicBezTo>
                  <a:cubicBezTo>
                    <a:pt x="1215" y="1690"/>
                    <a:pt x="333" y="973"/>
                    <a:pt x="79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4123325" y="3201700"/>
              <a:ext cx="113300" cy="113350"/>
            </a:xfrm>
            <a:custGeom>
              <a:avLst/>
              <a:gdLst/>
              <a:ahLst/>
              <a:cxnLst/>
              <a:rect l="l" t="t" r="r" b="b"/>
              <a:pathLst>
                <a:path w="4532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2" y="3519"/>
                    <a:pt x="4532" y="2267"/>
                  </a:cubicBezTo>
                  <a:cubicBezTo>
                    <a:pt x="4532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4123325" y="324395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0"/>
                  </a:moveTo>
                  <a:cubicBezTo>
                    <a:pt x="28" y="184"/>
                    <a:pt x="0" y="377"/>
                    <a:pt x="0" y="577"/>
                  </a:cubicBezTo>
                  <a:cubicBezTo>
                    <a:pt x="0" y="1829"/>
                    <a:pt x="1015" y="2843"/>
                    <a:pt x="2267" y="2843"/>
                  </a:cubicBezTo>
                  <a:cubicBezTo>
                    <a:pt x="3519" y="2843"/>
                    <a:pt x="4534" y="1829"/>
                    <a:pt x="4534" y="577"/>
                  </a:cubicBezTo>
                  <a:cubicBezTo>
                    <a:pt x="4534" y="377"/>
                    <a:pt x="4504" y="184"/>
                    <a:pt x="4456" y="0"/>
                  </a:cubicBezTo>
                  <a:cubicBezTo>
                    <a:pt x="4201" y="971"/>
                    <a:pt x="3319" y="1691"/>
                    <a:pt x="2267" y="1691"/>
                  </a:cubicBezTo>
                  <a:cubicBezTo>
                    <a:pt x="1215" y="1691"/>
                    <a:pt x="333" y="971"/>
                    <a:pt x="7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4043350" y="3263475"/>
              <a:ext cx="113325" cy="113350"/>
            </a:xfrm>
            <a:custGeom>
              <a:avLst/>
              <a:gdLst/>
              <a:ahLst/>
              <a:cxnLst/>
              <a:rect l="l" t="t" r="r" b="b"/>
              <a:pathLst>
                <a:path w="4533" h="4534" extrusionOk="0">
                  <a:moveTo>
                    <a:pt x="2267" y="0"/>
                  </a:moveTo>
                  <a:cubicBezTo>
                    <a:pt x="1015" y="0"/>
                    <a:pt x="1" y="1015"/>
                    <a:pt x="1" y="2267"/>
                  </a:cubicBezTo>
                  <a:cubicBezTo>
                    <a:pt x="1" y="3519"/>
                    <a:pt x="1015" y="4534"/>
                    <a:pt x="2267" y="4534"/>
                  </a:cubicBezTo>
                  <a:cubicBezTo>
                    <a:pt x="3519" y="4534"/>
                    <a:pt x="4532" y="3519"/>
                    <a:pt x="4532" y="2267"/>
                  </a:cubicBezTo>
                  <a:cubicBezTo>
                    <a:pt x="4532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4043350" y="3305725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1"/>
                  </a:moveTo>
                  <a:cubicBezTo>
                    <a:pt x="28" y="186"/>
                    <a:pt x="1" y="377"/>
                    <a:pt x="1" y="577"/>
                  </a:cubicBezTo>
                  <a:cubicBezTo>
                    <a:pt x="1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5" y="186"/>
                    <a:pt x="4456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3934200" y="328835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1"/>
                  </a:moveTo>
                  <a:cubicBezTo>
                    <a:pt x="1015" y="1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5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3934250" y="3330575"/>
              <a:ext cx="113300" cy="71125"/>
            </a:xfrm>
            <a:custGeom>
              <a:avLst/>
              <a:gdLst/>
              <a:ahLst/>
              <a:cxnLst/>
              <a:rect l="l" t="t" r="r" b="b"/>
              <a:pathLst>
                <a:path w="4532" h="2845" extrusionOk="0">
                  <a:moveTo>
                    <a:pt x="76" y="0"/>
                  </a:moveTo>
                  <a:cubicBezTo>
                    <a:pt x="28" y="185"/>
                    <a:pt x="0" y="379"/>
                    <a:pt x="0" y="578"/>
                  </a:cubicBezTo>
                  <a:cubicBezTo>
                    <a:pt x="0" y="1830"/>
                    <a:pt x="1015" y="2845"/>
                    <a:pt x="2267" y="2845"/>
                  </a:cubicBezTo>
                  <a:cubicBezTo>
                    <a:pt x="3517" y="2845"/>
                    <a:pt x="4532" y="1830"/>
                    <a:pt x="4532" y="578"/>
                  </a:cubicBezTo>
                  <a:cubicBezTo>
                    <a:pt x="4532" y="379"/>
                    <a:pt x="4504" y="185"/>
                    <a:pt x="4456" y="0"/>
                  </a:cubicBezTo>
                  <a:cubicBezTo>
                    <a:pt x="4201" y="973"/>
                    <a:pt x="3318" y="1690"/>
                    <a:pt x="2266" y="1691"/>
                  </a:cubicBezTo>
                  <a:lnTo>
                    <a:pt x="2266" y="1691"/>
                  </a:lnTo>
                  <a:cubicBezTo>
                    <a:pt x="1214" y="1690"/>
                    <a:pt x="331" y="973"/>
                    <a:pt x="76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4128300" y="2007175"/>
              <a:ext cx="41250" cy="41200"/>
            </a:xfrm>
            <a:custGeom>
              <a:avLst/>
              <a:gdLst/>
              <a:ahLst/>
              <a:cxnLst/>
              <a:rect l="l" t="t" r="r" b="b"/>
              <a:pathLst>
                <a:path w="1650" h="1648" extrusionOk="0">
                  <a:moveTo>
                    <a:pt x="824" y="1"/>
                  </a:moveTo>
                  <a:cubicBezTo>
                    <a:pt x="370" y="1"/>
                    <a:pt x="1" y="369"/>
                    <a:pt x="1" y="824"/>
                  </a:cubicBezTo>
                  <a:cubicBezTo>
                    <a:pt x="1" y="1279"/>
                    <a:pt x="370" y="1647"/>
                    <a:pt x="824" y="1647"/>
                  </a:cubicBezTo>
                  <a:cubicBezTo>
                    <a:pt x="1280" y="1647"/>
                    <a:pt x="1649" y="1279"/>
                    <a:pt x="1649" y="824"/>
                  </a:cubicBezTo>
                  <a:cubicBezTo>
                    <a:pt x="1649" y="369"/>
                    <a:pt x="1280" y="1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3066125" y="3037100"/>
              <a:ext cx="1822800" cy="661625"/>
            </a:xfrm>
            <a:custGeom>
              <a:avLst/>
              <a:gdLst/>
              <a:ahLst/>
              <a:cxnLst/>
              <a:rect l="l" t="t" r="r" b="b"/>
              <a:pathLst>
                <a:path w="72912" h="26465" extrusionOk="0">
                  <a:moveTo>
                    <a:pt x="7488" y="0"/>
                  </a:moveTo>
                  <a:cubicBezTo>
                    <a:pt x="5890" y="1002"/>
                    <a:pt x="4244" y="2315"/>
                    <a:pt x="2789" y="4051"/>
                  </a:cubicBezTo>
                  <a:cubicBezTo>
                    <a:pt x="1728" y="5314"/>
                    <a:pt x="767" y="6800"/>
                    <a:pt x="1" y="8552"/>
                  </a:cubicBezTo>
                  <a:cubicBezTo>
                    <a:pt x="2117" y="16118"/>
                    <a:pt x="8847" y="26465"/>
                    <a:pt x="37281" y="26465"/>
                  </a:cubicBezTo>
                  <a:cubicBezTo>
                    <a:pt x="65713" y="26465"/>
                    <a:pt x="71950" y="14982"/>
                    <a:pt x="72911" y="7198"/>
                  </a:cubicBezTo>
                  <a:cubicBezTo>
                    <a:pt x="72057" y="5603"/>
                    <a:pt x="71039" y="4254"/>
                    <a:pt x="69940" y="3118"/>
                  </a:cubicBezTo>
                  <a:cubicBezTo>
                    <a:pt x="68771" y="1892"/>
                    <a:pt x="67509" y="909"/>
                    <a:pt x="66269" y="119"/>
                  </a:cubicBezTo>
                  <a:cubicBezTo>
                    <a:pt x="65191" y="6819"/>
                    <a:pt x="60577" y="19106"/>
                    <a:pt x="41195" y="19106"/>
                  </a:cubicBezTo>
                  <a:cubicBezTo>
                    <a:pt x="39952" y="19106"/>
                    <a:pt x="38648" y="19056"/>
                    <a:pt x="37281" y="18950"/>
                  </a:cubicBezTo>
                  <a:cubicBezTo>
                    <a:pt x="9613" y="16810"/>
                    <a:pt x="8501" y="8560"/>
                    <a:pt x="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3135825" y="3037100"/>
              <a:ext cx="1678800" cy="579225"/>
            </a:xfrm>
            <a:custGeom>
              <a:avLst/>
              <a:gdLst/>
              <a:ahLst/>
              <a:cxnLst/>
              <a:rect l="l" t="t" r="r" b="b"/>
              <a:pathLst>
                <a:path w="67152" h="23169" extrusionOk="0">
                  <a:moveTo>
                    <a:pt x="4700" y="0"/>
                  </a:moveTo>
                  <a:cubicBezTo>
                    <a:pt x="3102" y="1002"/>
                    <a:pt x="1456" y="2315"/>
                    <a:pt x="1" y="4051"/>
                  </a:cubicBezTo>
                  <a:cubicBezTo>
                    <a:pt x="2151" y="12463"/>
                    <a:pt x="10277" y="23168"/>
                    <a:pt x="33998" y="23168"/>
                  </a:cubicBezTo>
                  <a:cubicBezTo>
                    <a:pt x="57718" y="23168"/>
                    <a:pt x="65090" y="12127"/>
                    <a:pt x="67152" y="3118"/>
                  </a:cubicBezTo>
                  <a:cubicBezTo>
                    <a:pt x="65983" y="1892"/>
                    <a:pt x="64721" y="909"/>
                    <a:pt x="63481" y="119"/>
                  </a:cubicBezTo>
                  <a:cubicBezTo>
                    <a:pt x="62403" y="6819"/>
                    <a:pt x="57789" y="19106"/>
                    <a:pt x="38407" y="19106"/>
                  </a:cubicBezTo>
                  <a:cubicBezTo>
                    <a:pt x="37164" y="19106"/>
                    <a:pt x="35860" y="19056"/>
                    <a:pt x="34493" y="18950"/>
                  </a:cubicBezTo>
                  <a:cubicBezTo>
                    <a:pt x="6825" y="16810"/>
                    <a:pt x="5713" y="8560"/>
                    <a:pt x="4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30"/>
          <p:cNvSpPr txBox="1">
            <a:spLocks noGrp="1"/>
          </p:cNvSpPr>
          <p:nvPr>
            <p:ph type="ctrTitle"/>
          </p:nvPr>
        </p:nvSpPr>
        <p:spPr>
          <a:xfrm>
            <a:off x="720000" y="1426950"/>
            <a:ext cx="52578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SOCIALS SCIENCES</a:t>
            </a:r>
            <a:endParaRPr dirty="0"/>
          </a:p>
        </p:txBody>
      </p:sp>
      <p:sp>
        <p:nvSpPr>
          <p:cNvPr id="1244" name="Google Shape;1244;p30"/>
          <p:cNvSpPr txBox="1">
            <a:spLocks noGrp="1"/>
          </p:cNvSpPr>
          <p:nvPr>
            <p:ph type="subTitle" idx="1"/>
          </p:nvPr>
        </p:nvSpPr>
        <p:spPr>
          <a:xfrm>
            <a:off x="720000" y="3307050"/>
            <a:ext cx="5257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 1 </a:t>
            </a:r>
            <a:endParaRPr dirty="0"/>
          </a:p>
        </p:txBody>
      </p:sp>
      <p:sp>
        <p:nvSpPr>
          <p:cNvPr id="1245" name="Google Shape;1245;p30"/>
          <p:cNvSpPr/>
          <p:nvPr/>
        </p:nvSpPr>
        <p:spPr>
          <a:xfrm>
            <a:off x="1584025" y="80761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0"/>
          <p:cNvSpPr/>
          <p:nvPr/>
        </p:nvSpPr>
        <p:spPr>
          <a:xfrm>
            <a:off x="2143257" y="4181450"/>
            <a:ext cx="376281" cy="422023"/>
          </a:xfrm>
          <a:custGeom>
            <a:avLst/>
            <a:gdLst/>
            <a:ahLst/>
            <a:cxnLst/>
            <a:rect l="l" t="t" r="r" b="b"/>
            <a:pathLst>
              <a:path w="37413" h="41961" extrusionOk="0">
                <a:moveTo>
                  <a:pt x="30571" y="1"/>
                </a:moveTo>
                <a:lnTo>
                  <a:pt x="18135" y="12132"/>
                </a:lnTo>
                <a:lnTo>
                  <a:pt x="6574" y="1516"/>
                </a:lnTo>
                <a:lnTo>
                  <a:pt x="10612" y="19473"/>
                </a:lnTo>
                <a:lnTo>
                  <a:pt x="0" y="29827"/>
                </a:lnTo>
                <a:lnTo>
                  <a:pt x="12942" y="29827"/>
                </a:lnTo>
                <a:lnTo>
                  <a:pt x="15672" y="41961"/>
                </a:lnTo>
                <a:lnTo>
                  <a:pt x="19980" y="29827"/>
                </a:lnTo>
                <a:lnTo>
                  <a:pt x="37412" y="29827"/>
                </a:lnTo>
                <a:lnTo>
                  <a:pt x="24266" y="17760"/>
                </a:lnTo>
                <a:lnTo>
                  <a:pt x="305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0"/>
          <p:cNvSpPr/>
          <p:nvPr/>
        </p:nvSpPr>
        <p:spPr>
          <a:xfrm>
            <a:off x="4408363" y="50906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AEFE1-9E64-38EF-6A92-23BF92B5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82" y="209319"/>
            <a:ext cx="6891900" cy="773711"/>
          </a:xfrm>
        </p:spPr>
        <p:txBody>
          <a:bodyPr/>
          <a:lstStyle/>
          <a:p>
            <a:r>
              <a:rPr lang="es-ES" sz="4000" dirty="0" err="1"/>
              <a:t>Three</a:t>
            </a:r>
            <a:r>
              <a:rPr lang="es-ES" sz="4000" dirty="0"/>
              <a:t> </a:t>
            </a:r>
            <a:r>
              <a:rPr lang="es-ES" sz="4000" dirty="0" err="1"/>
              <a:t>term</a:t>
            </a:r>
            <a:r>
              <a:rPr lang="es-ES" sz="4000" dirty="0"/>
              <a:t> </a:t>
            </a:r>
            <a:r>
              <a:rPr lang="es-ES" sz="4000" dirty="0" err="1"/>
              <a:t>cover</a:t>
            </a:r>
            <a:endParaRPr lang="es-419" sz="4000" dirty="0"/>
          </a:p>
        </p:txBody>
      </p:sp>
      <p:pic>
        <p:nvPicPr>
          <p:cNvPr id="2050" name="Picture 2" descr="Social Studies Scheme Of Work For JSS 2 (1st Term - 3rd Term) 2024/2025  Session - NURSINGHEALTH.ORG">
            <a:extLst>
              <a:ext uri="{FF2B5EF4-FFF2-40B4-BE49-F238E27FC236}">
                <a16:creationId xmlns:a16="http://schemas.microsoft.com/office/drawing/2014/main" id="{C260A2C0-A57D-A6E5-8245-8D125CF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47788"/>
            <a:ext cx="6477000" cy="28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6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30EBE-BE8D-FD33-BFB9-4838259D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5" y="331543"/>
            <a:ext cx="3736800" cy="715800"/>
          </a:xfrm>
        </p:spPr>
        <p:txBody>
          <a:bodyPr/>
          <a:lstStyle/>
          <a:p>
            <a:r>
              <a:rPr lang="es-MX" dirty="0"/>
              <a:t>Cierre</a:t>
            </a:r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C0BF0C3-CE18-D6BC-0CE8-CE68D8F39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14" y="1306638"/>
            <a:ext cx="7373345" cy="24538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Evaluación: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Trabajo cooperativo, cumplimento del rol, participación en la creación del acuerdo pedagógico integral del tercer periodo. Escritura en el cuaderno del desempeño, contenidos y conceptos.</a:t>
            </a:r>
            <a:b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Compartir y reflexión en las habilidades a desarrollar en el presente periodo.</a:t>
            </a:r>
            <a:endParaRPr lang="es-419" dirty="0">
              <a:solidFill>
                <a:srgbClr val="00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22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3" name="Google Shape;1583;p40"/>
          <p:cNvGrpSpPr/>
          <p:nvPr/>
        </p:nvGrpSpPr>
        <p:grpSpPr>
          <a:xfrm rot="-5204657" flipH="1">
            <a:off x="-1024213" y="2705347"/>
            <a:ext cx="1864138" cy="2377147"/>
            <a:chOff x="1581475" y="2998500"/>
            <a:chExt cx="556325" cy="709425"/>
          </a:xfrm>
        </p:grpSpPr>
        <p:sp>
          <p:nvSpPr>
            <p:cNvPr id="1584" name="Google Shape;1584;p40"/>
            <p:cNvSpPr/>
            <p:nvPr/>
          </p:nvSpPr>
          <p:spPr>
            <a:xfrm>
              <a:off x="1581475" y="2998500"/>
              <a:ext cx="556325" cy="709425"/>
            </a:xfrm>
            <a:custGeom>
              <a:avLst/>
              <a:gdLst/>
              <a:ahLst/>
              <a:cxnLst/>
              <a:rect l="l" t="t" r="r" b="b"/>
              <a:pathLst>
                <a:path w="22253" h="28377" extrusionOk="0">
                  <a:moveTo>
                    <a:pt x="9859" y="5191"/>
                  </a:moveTo>
                  <a:cubicBezTo>
                    <a:pt x="10889" y="4043"/>
                    <a:pt x="11694" y="2728"/>
                    <a:pt x="12959" y="1743"/>
                  </a:cubicBezTo>
                  <a:cubicBezTo>
                    <a:pt x="14189" y="785"/>
                    <a:pt x="15672" y="80"/>
                    <a:pt x="17232" y="40"/>
                  </a:cubicBezTo>
                  <a:cubicBezTo>
                    <a:pt x="18790" y="0"/>
                    <a:pt x="20415" y="715"/>
                    <a:pt x="21210" y="2053"/>
                  </a:cubicBezTo>
                  <a:cubicBezTo>
                    <a:pt x="22253" y="3808"/>
                    <a:pt x="21683" y="6036"/>
                    <a:pt x="21088" y="7989"/>
                  </a:cubicBezTo>
                  <a:cubicBezTo>
                    <a:pt x="20255" y="10709"/>
                    <a:pt x="19422" y="13429"/>
                    <a:pt x="18590" y="16150"/>
                  </a:cubicBezTo>
                  <a:cubicBezTo>
                    <a:pt x="17815" y="18690"/>
                    <a:pt x="17020" y="21268"/>
                    <a:pt x="15564" y="23490"/>
                  </a:cubicBezTo>
                  <a:cubicBezTo>
                    <a:pt x="14109" y="25713"/>
                    <a:pt x="11879" y="27571"/>
                    <a:pt x="9249" y="27948"/>
                  </a:cubicBezTo>
                  <a:cubicBezTo>
                    <a:pt x="6288" y="28376"/>
                    <a:pt x="3208" y="26753"/>
                    <a:pt x="1648" y="24201"/>
                  </a:cubicBezTo>
                  <a:cubicBezTo>
                    <a:pt x="88" y="21648"/>
                    <a:pt x="0" y="18327"/>
                    <a:pt x="1165" y="15572"/>
                  </a:cubicBezTo>
                  <a:cubicBezTo>
                    <a:pt x="2085" y="13399"/>
                    <a:pt x="3676" y="11614"/>
                    <a:pt x="5438" y="10076"/>
                  </a:cubicBezTo>
                  <a:cubicBezTo>
                    <a:pt x="6911" y="8791"/>
                    <a:pt x="7919" y="7094"/>
                    <a:pt x="9316" y="5753"/>
                  </a:cubicBezTo>
                  <a:cubicBezTo>
                    <a:pt x="9504" y="5571"/>
                    <a:pt x="9684" y="5383"/>
                    <a:pt x="9859" y="5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1619525" y="3036925"/>
              <a:ext cx="477900" cy="624550"/>
            </a:xfrm>
            <a:custGeom>
              <a:avLst/>
              <a:gdLst/>
              <a:ahLst/>
              <a:cxnLst/>
              <a:rect l="l" t="t" r="r" b="b"/>
              <a:pathLst>
                <a:path w="19116" h="24982" extrusionOk="0">
                  <a:moveTo>
                    <a:pt x="15835" y="1"/>
                  </a:moveTo>
                  <a:cubicBezTo>
                    <a:pt x="15805" y="1"/>
                    <a:pt x="15778" y="1"/>
                    <a:pt x="15748" y="3"/>
                  </a:cubicBezTo>
                  <a:cubicBezTo>
                    <a:pt x="14373" y="38"/>
                    <a:pt x="13147" y="776"/>
                    <a:pt x="12360" y="1389"/>
                  </a:cubicBezTo>
                  <a:cubicBezTo>
                    <a:pt x="11655" y="1939"/>
                    <a:pt x="11085" y="2654"/>
                    <a:pt x="10482" y="3411"/>
                  </a:cubicBezTo>
                  <a:cubicBezTo>
                    <a:pt x="10157" y="3821"/>
                    <a:pt x="9822" y="4241"/>
                    <a:pt x="9452" y="4656"/>
                  </a:cubicBezTo>
                  <a:cubicBezTo>
                    <a:pt x="9239" y="4891"/>
                    <a:pt x="9037" y="5101"/>
                    <a:pt x="8832" y="5299"/>
                  </a:cubicBezTo>
                  <a:cubicBezTo>
                    <a:pt x="8257" y="5852"/>
                    <a:pt x="7742" y="6487"/>
                    <a:pt x="7197" y="7162"/>
                  </a:cubicBezTo>
                  <a:cubicBezTo>
                    <a:pt x="6507" y="8012"/>
                    <a:pt x="5796" y="8889"/>
                    <a:pt x="4901" y="9670"/>
                  </a:cubicBezTo>
                  <a:cubicBezTo>
                    <a:pt x="2974" y="11352"/>
                    <a:pt x="1743" y="12927"/>
                    <a:pt x="1026" y="14620"/>
                  </a:cubicBezTo>
                  <a:cubicBezTo>
                    <a:pt x="1" y="17040"/>
                    <a:pt x="148" y="19823"/>
                    <a:pt x="1406" y="21883"/>
                  </a:cubicBezTo>
                  <a:cubicBezTo>
                    <a:pt x="2565" y="23779"/>
                    <a:pt x="4693" y="24981"/>
                    <a:pt x="6772" y="24981"/>
                  </a:cubicBezTo>
                  <a:cubicBezTo>
                    <a:pt x="7021" y="24981"/>
                    <a:pt x="7269" y="24964"/>
                    <a:pt x="7514" y="24929"/>
                  </a:cubicBezTo>
                  <a:cubicBezTo>
                    <a:pt x="9472" y="24646"/>
                    <a:pt x="11392" y="23264"/>
                    <a:pt x="12787" y="21133"/>
                  </a:cubicBezTo>
                  <a:cubicBezTo>
                    <a:pt x="14138" y="19071"/>
                    <a:pt x="14898" y="16580"/>
                    <a:pt x="15635" y="14173"/>
                  </a:cubicBezTo>
                  <a:lnTo>
                    <a:pt x="18130" y="6012"/>
                  </a:lnTo>
                  <a:cubicBezTo>
                    <a:pt x="18661" y="4281"/>
                    <a:pt x="19116" y="2491"/>
                    <a:pt x="18398" y="1284"/>
                  </a:cubicBezTo>
                  <a:cubicBezTo>
                    <a:pt x="17940" y="511"/>
                    <a:pt x="16918" y="1"/>
                    <a:pt x="15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1725050" y="3181925"/>
              <a:ext cx="247175" cy="348725"/>
            </a:xfrm>
            <a:custGeom>
              <a:avLst/>
              <a:gdLst/>
              <a:ahLst/>
              <a:cxnLst/>
              <a:rect l="l" t="t" r="r" b="b"/>
              <a:pathLst>
                <a:path w="9887" h="13949" extrusionOk="0">
                  <a:moveTo>
                    <a:pt x="8340" y="1"/>
                  </a:moveTo>
                  <a:cubicBezTo>
                    <a:pt x="7922" y="1"/>
                    <a:pt x="7514" y="196"/>
                    <a:pt x="7194" y="469"/>
                  </a:cubicBezTo>
                  <a:cubicBezTo>
                    <a:pt x="6834" y="774"/>
                    <a:pt x="6569" y="1172"/>
                    <a:pt x="6306" y="1562"/>
                  </a:cubicBezTo>
                  <a:cubicBezTo>
                    <a:pt x="4648" y="4030"/>
                    <a:pt x="2988" y="6497"/>
                    <a:pt x="1330" y="8965"/>
                  </a:cubicBezTo>
                  <a:cubicBezTo>
                    <a:pt x="813" y="9735"/>
                    <a:pt x="280" y="10543"/>
                    <a:pt x="140" y="11463"/>
                  </a:cubicBezTo>
                  <a:cubicBezTo>
                    <a:pt x="0" y="12381"/>
                    <a:pt x="370" y="13451"/>
                    <a:pt x="1228" y="13816"/>
                  </a:cubicBezTo>
                  <a:cubicBezTo>
                    <a:pt x="1446" y="13909"/>
                    <a:pt x="1673" y="13949"/>
                    <a:pt x="1904" y="13949"/>
                  </a:cubicBezTo>
                  <a:cubicBezTo>
                    <a:pt x="2498" y="13949"/>
                    <a:pt x="3111" y="13680"/>
                    <a:pt x="3623" y="13348"/>
                  </a:cubicBezTo>
                  <a:cubicBezTo>
                    <a:pt x="4983" y="12466"/>
                    <a:pt x="6014" y="11145"/>
                    <a:pt x="6779" y="9718"/>
                  </a:cubicBezTo>
                  <a:cubicBezTo>
                    <a:pt x="7544" y="8288"/>
                    <a:pt x="8064" y="6742"/>
                    <a:pt x="8579" y="5207"/>
                  </a:cubicBezTo>
                  <a:cubicBezTo>
                    <a:pt x="8726" y="4765"/>
                    <a:pt x="8666" y="4692"/>
                    <a:pt x="8909" y="4292"/>
                  </a:cubicBezTo>
                  <a:cubicBezTo>
                    <a:pt x="9351" y="3557"/>
                    <a:pt x="9811" y="2779"/>
                    <a:pt x="9849" y="1919"/>
                  </a:cubicBezTo>
                  <a:cubicBezTo>
                    <a:pt x="9886" y="1059"/>
                    <a:pt x="9341" y="109"/>
                    <a:pt x="8486" y="9"/>
                  </a:cubicBezTo>
                  <a:cubicBezTo>
                    <a:pt x="8438" y="4"/>
                    <a:pt x="8389" y="1"/>
                    <a:pt x="8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1715975" y="3472300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1"/>
                    <a:pt x="303" y="1141"/>
                  </a:cubicBezTo>
                  <a:cubicBezTo>
                    <a:pt x="412" y="1228"/>
                    <a:pt x="549" y="1268"/>
                    <a:pt x="686" y="1268"/>
                  </a:cubicBezTo>
                  <a:cubicBezTo>
                    <a:pt x="913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8" y="16"/>
                    <a:pt x="7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1783800" y="35039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9"/>
                    <a:pt x="271" y="174"/>
                  </a:cubicBezTo>
                  <a:cubicBezTo>
                    <a:pt x="1" y="421"/>
                    <a:pt x="16" y="914"/>
                    <a:pt x="301" y="1144"/>
                  </a:cubicBezTo>
                  <a:cubicBezTo>
                    <a:pt x="409" y="1230"/>
                    <a:pt x="546" y="1270"/>
                    <a:pt x="683" y="1270"/>
                  </a:cubicBezTo>
                  <a:cubicBezTo>
                    <a:pt x="910" y="1270"/>
                    <a:pt x="1140" y="1160"/>
                    <a:pt x="1253" y="961"/>
                  </a:cubicBezTo>
                  <a:cubicBezTo>
                    <a:pt x="1436" y="644"/>
                    <a:pt x="1271" y="181"/>
                    <a:pt x="928" y="49"/>
                  </a:cubicBezTo>
                  <a:cubicBezTo>
                    <a:pt x="845" y="17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1798050" y="3307850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9" y="0"/>
                    <a:pt x="400" y="58"/>
                    <a:pt x="273" y="173"/>
                  </a:cubicBezTo>
                  <a:cubicBezTo>
                    <a:pt x="1" y="420"/>
                    <a:pt x="18" y="913"/>
                    <a:pt x="303" y="1143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2" y="1160"/>
                    <a:pt x="1256" y="963"/>
                  </a:cubicBezTo>
                  <a:cubicBezTo>
                    <a:pt x="1438" y="643"/>
                    <a:pt x="1273" y="180"/>
                    <a:pt x="931" y="48"/>
                  </a:cubicBezTo>
                  <a:cubicBezTo>
                    <a:pt x="847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1810750" y="3407900"/>
              <a:ext cx="35950" cy="31750"/>
            </a:xfrm>
            <a:custGeom>
              <a:avLst/>
              <a:gdLst/>
              <a:ahLst/>
              <a:cxnLst/>
              <a:rect l="l" t="t" r="r" b="b"/>
              <a:pathLst>
                <a:path w="1438" h="1270" extrusionOk="0">
                  <a:moveTo>
                    <a:pt x="688" y="1"/>
                  </a:moveTo>
                  <a:cubicBezTo>
                    <a:pt x="538" y="1"/>
                    <a:pt x="399" y="59"/>
                    <a:pt x="273" y="174"/>
                  </a:cubicBezTo>
                  <a:cubicBezTo>
                    <a:pt x="0" y="421"/>
                    <a:pt x="18" y="914"/>
                    <a:pt x="303" y="1141"/>
                  </a:cubicBezTo>
                  <a:cubicBezTo>
                    <a:pt x="411" y="1228"/>
                    <a:pt x="548" y="1269"/>
                    <a:pt x="686" y="1269"/>
                  </a:cubicBezTo>
                  <a:cubicBezTo>
                    <a:pt x="912" y="1269"/>
                    <a:pt x="1142" y="1159"/>
                    <a:pt x="1255" y="961"/>
                  </a:cubicBezTo>
                  <a:cubicBezTo>
                    <a:pt x="1438" y="644"/>
                    <a:pt x="1273" y="179"/>
                    <a:pt x="930" y="49"/>
                  </a:cubicBezTo>
                  <a:cubicBezTo>
                    <a:pt x="847" y="17"/>
                    <a:pt x="766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1901325" y="3354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0"/>
                  </a:moveTo>
                  <a:cubicBezTo>
                    <a:pt x="536" y="0"/>
                    <a:pt x="397" y="58"/>
                    <a:pt x="270" y="173"/>
                  </a:cubicBezTo>
                  <a:cubicBezTo>
                    <a:pt x="0" y="420"/>
                    <a:pt x="15" y="910"/>
                    <a:pt x="303" y="1140"/>
                  </a:cubicBezTo>
                  <a:cubicBezTo>
                    <a:pt x="410" y="1227"/>
                    <a:pt x="547" y="1268"/>
                    <a:pt x="684" y="1268"/>
                  </a:cubicBezTo>
                  <a:cubicBezTo>
                    <a:pt x="910" y="1268"/>
                    <a:pt x="1139" y="1158"/>
                    <a:pt x="1253" y="960"/>
                  </a:cubicBezTo>
                  <a:cubicBezTo>
                    <a:pt x="1435" y="643"/>
                    <a:pt x="1270" y="178"/>
                    <a:pt x="928" y="48"/>
                  </a:cubicBezTo>
                  <a:cubicBezTo>
                    <a:pt x="844" y="16"/>
                    <a:pt x="76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858425" y="3217325"/>
              <a:ext cx="35925" cy="31725"/>
            </a:xfrm>
            <a:custGeom>
              <a:avLst/>
              <a:gdLst/>
              <a:ahLst/>
              <a:cxnLst/>
              <a:rect l="l" t="t" r="r" b="b"/>
              <a:pathLst>
                <a:path w="1437" h="1269" extrusionOk="0">
                  <a:moveTo>
                    <a:pt x="686" y="1"/>
                  </a:moveTo>
                  <a:cubicBezTo>
                    <a:pt x="537" y="1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7" y="1269"/>
                    <a:pt x="685" y="1269"/>
                  </a:cubicBezTo>
                  <a:cubicBezTo>
                    <a:pt x="911" y="1269"/>
                    <a:pt x="1140" y="1158"/>
                    <a:pt x="1254" y="961"/>
                  </a:cubicBezTo>
                  <a:cubicBezTo>
                    <a:pt x="1436" y="643"/>
                    <a:pt x="1271" y="178"/>
                    <a:pt x="929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948125" y="31839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6" y="0"/>
                  </a:moveTo>
                  <a:cubicBezTo>
                    <a:pt x="537" y="0"/>
                    <a:pt x="399" y="58"/>
                    <a:pt x="273" y="172"/>
                  </a:cubicBezTo>
                  <a:cubicBezTo>
                    <a:pt x="1" y="420"/>
                    <a:pt x="18" y="912"/>
                    <a:pt x="303" y="1142"/>
                  </a:cubicBezTo>
                  <a:cubicBezTo>
                    <a:pt x="412" y="1229"/>
                    <a:pt x="549" y="1270"/>
                    <a:pt x="687" y="1270"/>
                  </a:cubicBezTo>
                  <a:cubicBezTo>
                    <a:pt x="913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932500" y="32745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7" y="0"/>
                  </a:moveTo>
                  <a:cubicBezTo>
                    <a:pt x="536" y="0"/>
                    <a:pt x="397" y="58"/>
                    <a:pt x="271" y="173"/>
                  </a:cubicBezTo>
                  <a:cubicBezTo>
                    <a:pt x="1" y="421"/>
                    <a:pt x="16" y="911"/>
                    <a:pt x="303" y="1141"/>
                  </a:cubicBezTo>
                  <a:cubicBezTo>
                    <a:pt x="411" y="1228"/>
                    <a:pt x="548" y="1268"/>
                    <a:pt x="685" y="1268"/>
                  </a:cubicBezTo>
                  <a:cubicBezTo>
                    <a:pt x="912" y="1268"/>
                    <a:pt x="1142" y="1158"/>
                    <a:pt x="1256" y="961"/>
                  </a:cubicBezTo>
                  <a:cubicBezTo>
                    <a:pt x="1438" y="643"/>
                    <a:pt x="1273" y="178"/>
                    <a:pt x="931" y="48"/>
                  </a:cubicBezTo>
                  <a:cubicBezTo>
                    <a:pt x="847" y="16"/>
                    <a:pt x="765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909950" y="322347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3" y="0"/>
                  </a:moveTo>
                  <a:cubicBezTo>
                    <a:pt x="534" y="0"/>
                    <a:pt x="396" y="58"/>
                    <a:pt x="270" y="172"/>
                  </a:cubicBezTo>
                  <a:cubicBezTo>
                    <a:pt x="0" y="420"/>
                    <a:pt x="15" y="912"/>
                    <a:pt x="300" y="1142"/>
                  </a:cubicBezTo>
                  <a:cubicBezTo>
                    <a:pt x="409" y="1229"/>
                    <a:pt x="546" y="1270"/>
                    <a:pt x="683" y="1270"/>
                  </a:cubicBezTo>
                  <a:cubicBezTo>
                    <a:pt x="910" y="1270"/>
                    <a:pt x="1139" y="1160"/>
                    <a:pt x="1253" y="962"/>
                  </a:cubicBezTo>
                  <a:cubicBezTo>
                    <a:pt x="1435" y="642"/>
                    <a:pt x="1270" y="180"/>
                    <a:pt x="928" y="50"/>
                  </a:cubicBezTo>
                  <a:cubicBezTo>
                    <a:pt x="843" y="17"/>
                    <a:pt x="762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1851925" y="3278275"/>
              <a:ext cx="35975" cy="31750"/>
            </a:xfrm>
            <a:custGeom>
              <a:avLst/>
              <a:gdLst/>
              <a:ahLst/>
              <a:cxnLst/>
              <a:rect l="l" t="t" r="r" b="b"/>
              <a:pathLst>
                <a:path w="1439" h="1270" extrusionOk="0">
                  <a:moveTo>
                    <a:pt x="688" y="0"/>
                  </a:moveTo>
                  <a:cubicBezTo>
                    <a:pt x="538" y="0"/>
                    <a:pt x="398" y="58"/>
                    <a:pt x="273" y="173"/>
                  </a:cubicBezTo>
                  <a:cubicBezTo>
                    <a:pt x="1" y="421"/>
                    <a:pt x="16" y="913"/>
                    <a:pt x="303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9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6"/>
                    <a:pt x="766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1851925" y="3357675"/>
              <a:ext cx="35975" cy="31775"/>
            </a:xfrm>
            <a:custGeom>
              <a:avLst/>
              <a:gdLst/>
              <a:ahLst/>
              <a:cxnLst/>
              <a:rect l="l" t="t" r="r" b="b"/>
              <a:pathLst>
                <a:path w="1439" h="1271" extrusionOk="0">
                  <a:moveTo>
                    <a:pt x="685" y="0"/>
                  </a:moveTo>
                  <a:cubicBezTo>
                    <a:pt x="536" y="0"/>
                    <a:pt x="397" y="58"/>
                    <a:pt x="273" y="172"/>
                  </a:cubicBezTo>
                  <a:cubicBezTo>
                    <a:pt x="1" y="420"/>
                    <a:pt x="16" y="912"/>
                    <a:pt x="303" y="1143"/>
                  </a:cubicBezTo>
                  <a:cubicBezTo>
                    <a:pt x="411" y="1230"/>
                    <a:pt x="548" y="1270"/>
                    <a:pt x="686" y="1270"/>
                  </a:cubicBezTo>
                  <a:cubicBezTo>
                    <a:pt x="912" y="1270"/>
                    <a:pt x="1143" y="1160"/>
                    <a:pt x="1256" y="962"/>
                  </a:cubicBezTo>
                  <a:cubicBezTo>
                    <a:pt x="1439" y="642"/>
                    <a:pt x="1274" y="180"/>
                    <a:pt x="931" y="50"/>
                  </a:cubicBezTo>
                  <a:cubicBezTo>
                    <a:pt x="847" y="17"/>
                    <a:pt x="7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1765350" y="3364025"/>
              <a:ext cx="35975" cy="31725"/>
            </a:xfrm>
            <a:custGeom>
              <a:avLst/>
              <a:gdLst/>
              <a:ahLst/>
              <a:cxnLst/>
              <a:rect l="l" t="t" r="r" b="b"/>
              <a:pathLst>
                <a:path w="1439" h="1269" extrusionOk="0">
                  <a:moveTo>
                    <a:pt x="689" y="1"/>
                  </a:moveTo>
                  <a:cubicBezTo>
                    <a:pt x="539" y="1"/>
                    <a:pt x="400" y="59"/>
                    <a:pt x="274" y="173"/>
                  </a:cubicBezTo>
                  <a:cubicBezTo>
                    <a:pt x="1" y="421"/>
                    <a:pt x="18" y="914"/>
                    <a:pt x="304" y="1141"/>
                  </a:cubicBezTo>
                  <a:cubicBezTo>
                    <a:pt x="412" y="1228"/>
                    <a:pt x="549" y="1269"/>
                    <a:pt x="687" y="1269"/>
                  </a:cubicBezTo>
                  <a:cubicBezTo>
                    <a:pt x="913" y="1269"/>
                    <a:pt x="1143" y="1158"/>
                    <a:pt x="1256" y="961"/>
                  </a:cubicBezTo>
                  <a:cubicBezTo>
                    <a:pt x="1439" y="643"/>
                    <a:pt x="1274" y="181"/>
                    <a:pt x="931" y="48"/>
                  </a:cubicBezTo>
                  <a:cubicBezTo>
                    <a:pt x="848" y="17"/>
                    <a:pt x="767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834500" y="3461725"/>
              <a:ext cx="35900" cy="31725"/>
            </a:xfrm>
            <a:custGeom>
              <a:avLst/>
              <a:gdLst/>
              <a:ahLst/>
              <a:cxnLst/>
              <a:rect l="l" t="t" r="r" b="b"/>
              <a:pathLst>
                <a:path w="1436" h="1269" extrusionOk="0">
                  <a:moveTo>
                    <a:pt x="685" y="1"/>
                  </a:moveTo>
                  <a:cubicBezTo>
                    <a:pt x="536" y="1"/>
                    <a:pt x="397" y="59"/>
                    <a:pt x="270" y="173"/>
                  </a:cubicBezTo>
                  <a:cubicBezTo>
                    <a:pt x="0" y="421"/>
                    <a:pt x="15" y="911"/>
                    <a:pt x="300" y="1141"/>
                  </a:cubicBezTo>
                  <a:cubicBezTo>
                    <a:pt x="409" y="1228"/>
                    <a:pt x="546" y="1269"/>
                    <a:pt x="684" y="1269"/>
                  </a:cubicBezTo>
                  <a:cubicBezTo>
                    <a:pt x="910" y="1269"/>
                    <a:pt x="1139" y="1158"/>
                    <a:pt x="1253" y="961"/>
                  </a:cubicBezTo>
                  <a:cubicBezTo>
                    <a:pt x="1436" y="643"/>
                    <a:pt x="1270" y="178"/>
                    <a:pt x="928" y="48"/>
                  </a:cubicBezTo>
                  <a:cubicBezTo>
                    <a:pt x="845" y="17"/>
                    <a:pt x="76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753475" y="3427550"/>
              <a:ext cx="35925" cy="31775"/>
            </a:xfrm>
            <a:custGeom>
              <a:avLst/>
              <a:gdLst/>
              <a:ahLst/>
              <a:cxnLst/>
              <a:rect l="l" t="t" r="r" b="b"/>
              <a:pathLst>
                <a:path w="1437" h="1271" extrusionOk="0">
                  <a:moveTo>
                    <a:pt x="683" y="1"/>
                  </a:moveTo>
                  <a:cubicBezTo>
                    <a:pt x="535" y="1"/>
                    <a:pt x="397" y="59"/>
                    <a:pt x="271" y="173"/>
                  </a:cubicBezTo>
                  <a:cubicBezTo>
                    <a:pt x="1" y="420"/>
                    <a:pt x="16" y="913"/>
                    <a:pt x="303" y="1143"/>
                  </a:cubicBezTo>
                  <a:cubicBezTo>
                    <a:pt x="411" y="1230"/>
                    <a:pt x="547" y="1271"/>
                    <a:pt x="685" y="1271"/>
                  </a:cubicBezTo>
                  <a:cubicBezTo>
                    <a:pt x="911" y="1271"/>
                    <a:pt x="1140" y="1160"/>
                    <a:pt x="1254" y="963"/>
                  </a:cubicBezTo>
                  <a:cubicBezTo>
                    <a:pt x="1436" y="643"/>
                    <a:pt x="1271" y="180"/>
                    <a:pt x="929" y="50"/>
                  </a:cubicBezTo>
                  <a:cubicBezTo>
                    <a:pt x="844" y="17"/>
                    <a:pt x="762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740475" y="3511775"/>
              <a:ext cx="35925" cy="31750"/>
            </a:xfrm>
            <a:custGeom>
              <a:avLst/>
              <a:gdLst/>
              <a:ahLst/>
              <a:cxnLst/>
              <a:rect l="l" t="t" r="r" b="b"/>
              <a:pathLst>
                <a:path w="1437" h="1270" extrusionOk="0">
                  <a:moveTo>
                    <a:pt x="684" y="1"/>
                  </a:moveTo>
                  <a:cubicBezTo>
                    <a:pt x="535" y="1"/>
                    <a:pt x="397" y="58"/>
                    <a:pt x="271" y="174"/>
                  </a:cubicBezTo>
                  <a:cubicBezTo>
                    <a:pt x="1" y="419"/>
                    <a:pt x="16" y="912"/>
                    <a:pt x="303" y="1142"/>
                  </a:cubicBezTo>
                  <a:cubicBezTo>
                    <a:pt x="411" y="1229"/>
                    <a:pt x="547" y="1270"/>
                    <a:pt x="685" y="1270"/>
                  </a:cubicBezTo>
                  <a:cubicBezTo>
                    <a:pt x="911" y="1270"/>
                    <a:pt x="1140" y="1159"/>
                    <a:pt x="1254" y="962"/>
                  </a:cubicBezTo>
                  <a:cubicBezTo>
                    <a:pt x="1436" y="644"/>
                    <a:pt x="1271" y="179"/>
                    <a:pt x="928" y="49"/>
                  </a:cubicBezTo>
                  <a:cubicBezTo>
                    <a:pt x="844" y="17"/>
                    <a:pt x="763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875000" y="3417225"/>
              <a:ext cx="35900" cy="31775"/>
            </a:xfrm>
            <a:custGeom>
              <a:avLst/>
              <a:gdLst/>
              <a:ahLst/>
              <a:cxnLst/>
              <a:rect l="l" t="t" r="r" b="b"/>
              <a:pathLst>
                <a:path w="1436" h="1271" extrusionOk="0">
                  <a:moveTo>
                    <a:pt x="686" y="1"/>
                  </a:moveTo>
                  <a:cubicBezTo>
                    <a:pt x="536" y="1"/>
                    <a:pt x="397" y="58"/>
                    <a:pt x="271" y="173"/>
                  </a:cubicBezTo>
                  <a:cubicBezTo>
                    <a:pt x="1" y="421"/>
                    <a:pt x="16" y="913"/>
                    <a:pt x="301" y="1143"/>
                  </a:cubicBezTo>
                  <a:cubicBezTo>
                    <a:pt x="409" y="1229"/>
                    <a:pt x="546" y="1270"/>
                    <a:pt x="684" y="1270"/>
                  </a:cubicBezTo>
                  <a:cubicBezTo>
                    <a:pt x="910" y="1270"/>
                    <a:pt x="1140" y="1161"/>
                    <a:pt x="1253" y="963"/>
                  </a:cubicBezTo>
                  <a:cubicBezTo>
                    <a:pt x="1436" y="643"/>
                    <a:pt x="1271" y="181"/>
                    <a:pt x="928" y="48"/>
                  </a:cubicBezTo>
                  <a:cubicBezTo>
                    <a:pt x="845" y="16"/>
                    <a:pt x="76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894450" y="33052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4" y="1"/>
                  </a:moveTo>
                  <a:cubicBezTo>
                    <a:pt x="355" y="1"/>
                    <a:pt x="263" y="39"/>
                    <a:pt x="180" y="116"/>
                  </a:cubicBezTo>
                  <a:cubicBezTo>
                    <a:pt x="0" y="278"/>
                    <a:pt x="10" y="606"/>
                    <a:pt x="200" y="758"/>
                  </a:cubicBezTo>
                  <a:cubicBezTo>
                    <a:pt x="272" y="816"/>
                    <a:pt x="363" y="843"/>
                    <a:pt x="455" y="843"/>
                  </a:cubicBezTo>
                  <a:cubicBezTo>
                    <a:pt x="606" y="843"/>
                    <a:pt x="758" y="770"/>
                    <a:pt x="833" y="638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1" y="11"/>
                    <a:pt x="50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1817925" y="3357675"/>
              <a:ext cx="23850" cy="21125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57" y="0"/>
                  </a:moveTo>
                  <a:cubicBezTo>
                    <a:pt x="357" y="0"/>
                    <a:pt x="265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7"/>
                    <a:pt x="363" y="844"/>
                    <a:pt x="454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3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1728975" y="3418550"/>
              <a:ext cx="23900" cy="21075"/>
            </a:xfrm>
            <a:custGeom>
              <a:avLst/>
              <a:gdLst/>
              <a:ahLst/>
              <a:cxnLst/>
              <a:rect l="l" t="t" r="r" b="b"/>
              <a:pathLst>
                <a:path w="956" h="843" extrusionOk="0">
                  <a:moveTo>
                    <a:pt x="455" y="0"/>
                  </a:moveTo>
                  <a:cubicBezTo>
                    <a:pt x="356" y="0"/>
                    <a:pt x="264" y="38"/>
                    <a:pt x="181" y="115"/>
                  </a:cubicBezTo>
                  <a:cubicBezTo>
                    <a:pt x="1" y="280"/>
                    <a:pt x="11" y="605"/>
                    <a:pt x="201" y="758"/>
                  </a:cubicBezTo>
                  <a:cubicBezTo>
                    <a:pt x="273" y="816"/>
                    <a:pt x="364" y="843"/>
                    <a:pt x="457" y="843"/>
                  </a:cubicBezTo>
                  <a:cubicBezTo>
                    <a:pt x="607" y="843"/>
                    <a:pt x="759" y="770"/>
                    <a:pt x="833" y="640"/>
                  </a:cubicBezTo>
                  <a:cubicBezTo>
                    <a:pt x="956" y="428"/>
                    <a:pt x="846" y="120"/>
                    <a:pt x="618" y="33"/>
                  </a:cubicBezTo>
                  <a:cubicBezTo>
                    <a:pt x="562" y="11"/>
                    <a:pt x="50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789675" y="34646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5" y="1"/>
                  </a:moveTo>
                  <a:cubicBezTo>
                    <a:pt x="356" y="1"/>
                    <a:pt x="264" y="39"/>
                    <a:pt x="181" y="116"/>
                  </a:cubicBezTo>
                  <a:cubicBezTo>
                    <a:pt x="1" y="281"/>
                    <a:pt x="11" y="606"/>
                    <a:pt x="201" y="758"/>
                  </a:cubicBezTo>
                  <a:cubicBezTo>
                    <a:pt x="273" y="816"/>
                    <a:pt x="364" y="844"/>
                    <a:pt x="456" y="844"/>
                  </a:cubicBezTo>
                  <a:cubicBezTo>
                    <a:pt x="606" y="844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2" y="12"/>
                    <a:pt x="50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863125" y="3325325"/>
              <a:ext cx="23850" cy="2110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56" y="0"/>
                  </a:moveTo>
                  <a:cubicBezTo>
                    <a:pt x="357" y="0"/>
                    <a:pt x="264" y="38"/>
                    <a:pt x="180" y="114"/>
                  </a:cubicBezTo>
                  <a:cubicBezTo>
                    <a:pt x="0" y="279"/>
                    <a:pt x="10" y="606"/>
                    <a:pt x="200" y="759"/>
                  </a:cubicBezTo>
                  <a:cubicBezTo>
                    <a:pt x="272" y="816"/>
                    <a:pt x="362" y="843"/>
                    <a:pt x="453" y="843"/>
                  </a:cubicBezTo>
                  <a:cubicBezTo>
                    <a:pt x="604" y="843"/>
                    <a:pt x="757" y="770"/>
                    <a:pt x="833" y="639"/>
                  </a:cubicBezTo>
                  <a:cubicBezTo>
                    <a:pt x="953" y="426"/>
                    <a:pt x="846" y="119"/>
                    <a:pt x="618" y="31"/>
                  </a:cubicBezTo>
                  <a:cubicBezTo>
                    <a:pt x="562" y="11"/>
                    <a:pt x="50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892575" y="3185825"/>
              <a:ext cx="23900" cy="21150"/>
            </a:xfrm>
            <a:custGeom>
              <a:avLst/>
              <a:gdLst/>
              <a:ahLst/>
              <a:cxnLst/>
              <a:rect l="l" t="t" r="r" b="b"/>
              <a:pathLst>
                <a:path w="956" h="846" extrusionOk="0">
                  <a:moveTo>
                    <a:pt x="455" y="1"/>
                  </a:moveTo>
                  <a:cubicBezTo>
                    <a:pt x="356" y="1"/>
                    <a:pt x="263" y="39"/>
                    <a:pt x="180" y="116"/>
                  </a:cubicBezTo>
                  <a:cubicBezTo>
                    <a:pt x="0" y="281"/>
                    <a:pt x="13" y="608"/>
                    <a:pt x="203" y="761"/>
                  </a:cubicBezTo>
                  <a:cubicBezTo>
                    <a:pt x="274" y="818"/>
                    <a:pt x="364" y="845"/>
                    <a:pt x="455" y="845"/>
                  </a:cubicBezTo>
                  <a:cubicBezTo>
                    <a:pt x="606" y="845"/>
                    <a:pt x="759" y="771"/>
                    <a:pt x="835" y="641"/>
                  </a:cubicBezTo>
                  <a:cubicBezTo>
                    <a:pt x="955" y="428"/>
                    <a:pt x="845" y="121"/>
                    <a:pt x="618" y="33"/>
                  </a:cubicBezTo>
                  <a:cubicBezTo>
                    <a:pt x="562" y="11"/>
                    <a:pt x="508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959575" y="322880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7" y="1"/>
                  </a:moveTo>
                  <a:cubicBezTo>
                    <a:pt x="358" y="1"/>
                    <a:pt x="264" y="39"/>
                    <a:pt x="180" y="114"/>
                  </a:cubicBezTo>
                  <a:cubicBezTo>
                    <a:pt x="0" y="279"/>
                    <a:pt x="13" y="607"/>
                    <a:pt x="203" y="759"/>
                  </a:cubicBezTo>
                  <a:cubicBezTo>
                    <a:pt x="275" y="817"/>
                    <a:pt x="365" y="844"/>
                    <a:pt x="456" y="844"/>
                  </a:cubicBezTo>
                  <a:cubicBezTo>
                    <a:pt x="606" y="844"/>
                    <a:pt x="759" y="770"/>
                    <a:pt x="836" y="639"/>
                  </a:cubicBezTo>
                  <a:cubicBezTo>
                    <a:pt x="956" y="427"/>
                    <a:pt x="846" y="119"/>
                    <a:pt x="618" y="32"/>
                  </a:cubicBezTo>
                  <a:cubicBezTo>
                    <a:pt x="563" y="11"/>
                    <a:pt x="50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894500" y="3261350"/>
              <a:ext cx="23900" cy="21125"/>
            </a:xfrm>
            <a:custGeom>
              <a:avLst/>
              <a:gdLst/>
              <a:ahLst/>
              <a:cxnLst/>
              <a:rect l="l" t="t" r="r" b="b"/>
              <a:pathLst>
                <a:path w="956" h="845" extrusionOk="0">
                  <a:moveTo>
                    <a:pt x="457" y="0"/>
                  </a:moveTo>
                  <a:cubicBezTo>
                    <a:pt x="357" y="0"/>
                    <a:pt x="264" y="39"/>
                    <a:pt x="181" y="115"/>
                  </a:cubicBezTo>
                  <a:cubicBezTo>
                    <a:pt x="1" y="280"/>
                    <a:pt x="11" y="607"/>
                    <a:pt x="201" y="760"/>
                  </a:cubicBezTo>
                  <a:cubicBezTo>
                    <a:pt x="272" y="818"/>
                    <a:pt x="362" y="844"/>
                    <a:pt x="453" y="844"/>
                  </a:cubicBezTo>
                  <a:cubicBezTo>
                    <a:pt x="604" y="844"/>
                    <a:pt x="757" y="771"/>
                    <a:pt x="833" y="640"/>
                  </a:cubicBezTo>
                  <a:cubicBezTo>
                    <a:pt x="956" y="427"/>
                    <a:pt x="846" y="120"/>
                    <a:pt x="618" y="32"/>
                  </a:cubicBezTo>
                  <a:cubicBezTo>
                    <a:pt x="563" y="11"/>
                    <a:pt x="509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832300" y="3263950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9"/>
                  </a:cubicBezTo>
                  <a:cubicBezTo>
                    <a:pt x="275" y="816"/>
                    <a:pt x="366" y="844"/>
                    <a:pt x="458" y="844"/>
                  </a:cubicBezTo>
                  <a:cubicBezTo>
                    <a:pt x="608" y="844"/>
                    <a:pt x="760" y="770"/>
                    <a:pt x="836" y="639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2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1923625" y="3314775"/>
              <a:ext cx="23900" cy="21100"/>
            </a:xfrm>
            <a:custGeom>
              <a:avLst/>
              <a:gdLst/>
              <a:ahLst/>
              <a:cxnLst/>
              <a:rect l="l" t="t" r="r" b="b"/>
              <a:pathLst>
                <a:path w="956" h="844" extrusionOk="0">
                  <a:moveTo>
                    <a:pt x="456" y="1"/>
                  </a:moveTo>
                  <a:cubicBezTo>
                    <a:pt x="357" y="1"/>
                    <a:pt x="264" y="39"/>
                    <a:pt x="181" y="116"/>
                  </a:cubicBezTo>
                  <a:cubicBezTo>
                    <a:pt x="1" y="281"/>
                    <a:pt x="13" y="606"/>
                    <a:pt x="203" y="758"/>
                  </a:cubicBezTo>
                  <a:cubicBezTo>
                    <a:pt x="275" y="816"/>
                    <a:pt x="366" y="843"/>
                    <a:pt x="457" y="843"/>
                  </a:cubicBezTo>
                  <a:cubicBezTo>
                    <a:pt x="607" y="843"/>
                    <a:pt x="759" y="770"/>
                    <a:pt x="833" y="638"/>
                  </a:cubicBezTo>
                  <a:cubicBezTo>
                    <a:pt x="956" y="428"/>
                    <a:pt x="846" y="121"/>
                    <a:pt x="618" y="33"/>
                  </a:cubicBezTo>
                  <a:cubicBezTo>
                    <a:pt x="563" y="11"/>
                    <a:pt x="50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13" name="Google Shape;1613;p40"/>
          <p:cNvPicPr preferRelativeResize="0"/>
          <p:nvPr/>
        </p:nvPicPr>
        <p:blipFill rotWithShape="1">
          <a:blip r:embed="rId4">
            <a:alphaModFix/>
          </a:blip>
          <a:srcRect l="56916" t="20462" b="21306"/>
          <a:stretch/>
        </p:blipFill>
        <p:spPr>
          <a:xfrm flipH="1">
            <a:off x="6108500" y="2408800"/>
            <a:ext cx="3035500" cy="273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40"/>
          <p:cNvSpPr txBox="1">
            <a:spLocks noGrp="1"/>
          </p:cNvSpPr>
          <p:nvPr>
            <p:ph type="title"/>
          </p:nvPr>
        </p:nvSpPr>
        <p:spPr>
          <a:xfrm>
            <a:off x="3904719" y="4291732"/>
            <a:ext cx="3166806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</a:t>
            </a:r>
            <a:r>
              <a:rPr lang="en" dirty="0"/>
              <a:t>esión 2 and 3</a:t>
            </a:r>
            <a:endParaRPr dirty="0"/>
          </a:p>
        </p:txBody>
      </p:sp>
      <p:grpSp>
        <p:nvGrpSpPr>
          <p:cNvPr id="1615" name="Google Shape;1615;p40"/>
          <p:cNvGrpSpPr/>
          <p:nvPr/>
        </p:nvGrpSpPr>
        <p:grpSpPr>
          <a:xfrm>
            <a:off x="-673384" y="-449020"/>
            <a:ext cx="2606516" cy="2415934"/>
            <a:chOff x="6256995" y="351334"/>
            <a:chExt cx="2000089" cy="1853847"/>
          </a:xfrm>
        </p:grpSpPr>
        <p:sp>
          <p:nvSpPr>
            <p:cNvPr id="1616" name="Google Shape;1616;p40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0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0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0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40"/>
          <p:cNvGrpSpPr/>
          <p:nvPr/>
        </p:nvGrpSpPr>
        <p:grpSpPr>
          <a:xfrm rot="4499931">
            <a:off x="6547789" y="-942347"/>
            <a:ext cx="2900781" cy="2688683"/>
            <a:chOff x="6256995" y="351334"/>
            <a:chExt cx="2000089" cy="1853847"/>
          </a:xfrm>
        </p:grpSpPr>
        <p:sp>
          <p:nvSpPr>
            <p:cNvPr id="1629" name="Google Shape;1629;p40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0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0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0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1" name="Google Shape;1641;p40"/>
          <p:cNvSpPr/>
          <p:nvPr/>
        </p:nvSpPr>
        <p:spPr>
          <a:xfrm>
            <a:off x="3056400" y="893025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40"/>
          <p:cNvSpPr/>
          <p:nvPr/>
        </p:nvSpPr>
        <p:spPr>
          <a:xfrm>
            <a:off x="3553000" y="3212475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40"/>
          <p:cNvSpPr/>
          <p:nvPr/>
        </p:nvSpPr>
        <p:spPr>
          <a:xfrm>
            <a:off x="1551125" y="211025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40"/>
          <p:cNvSpPr/>
          <p:nvPr/>
        </p:nvSpPr>
        <p:spPr>
          <a:xfrm>
            <a:off x="6751975" y="227320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39"/>
          <p:cNvGrpSpPr/>
          <p:nvPr/>
        </p:nvGrpSpPr>
        <p:grpSpPr>
          <a:xfrm rot="-4499931" flipH="1">
            <a:off x="-899324" y="-942347"/>
            <a:ext cx="2900781" cy="2688683"/>
            <a:chOff x="6256995" y="351334"/>
            <a:chExt cx="2000089" cy="1853847"/>
          </a:xfrm>
        </p:grpSpPr>
        <p:sp>
          <p:nvSpPr>
            <p:cNvPr id="1523" name="Google Shape;1523;p39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39"/>
          <p:cNvGrpSpPr/>
          <p:nvPr/>
        </p:nvGrpSpPr>
        <p:grpSpPr>
          <a:xfrm>
            <a:off x="7405511" y="3130788"/>
            <a:ext cx="2266612" cy="2688632"/>
            <a:chOff x="179236" y="3447850"/>
            <a:chExt cx="2266612" cy="2688632"/>
          </a:xfrm>
        </p:grpSpPr>
        <p:sp>
          <p:nvSpPr>
            <p:cNvPr id="1536" name="Google Shape;1536;p39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39"/>
          <p:cNvSpPr/>
          <p:nvPr/>
        </p:nvSpPr>
        <p:spPr>
          <a:xfrm>
            <a:off x="5834413" y="53998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9"/>
          <p:cNvSpPr/>
          <p:nvPr/>
        </p:nvSpPr>
        <p:spPr>
          <a:xfrm>
            <a:off x="4759713" y="4325825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9"/>
          <p:cNvGrpSpPr/>
          <p:nvPr/>
        </p:nvGrpSpPr>
        <p:grpSpPr>
          <a:xfrm rot="4499944">
            <a:off x="3157899" y="-733753"/>
            <a:ext cx="1743627" cy="2052211"/>
            <a:chOff x="4731050" y="3737775"/>
            <a:chExt cx="1023150" cy="1204225"/>
          </a:xfrm>
        </p:grpSpPr>
        <p:sp>
          <p:nvSpPr>
            <p:cNvPr id="1542" name="Google Shape;1542;p39"/>
            <p:cNvSpPr/>
            <p:nvPr/>
          </p:nvSpPr>
          <p:spPr>
            <a:xfrm>
              <a:off x="5235725" y="4180975"/>
              <a:ext cx="453825" cy="186375"/>
            </a:xfrm>
            <a:custGeom>
              <a:avLst/>
              <a:gdLst/>
              <a:ahLst/>
              <a:cxnLst/>
              <a:rect l="l" t="t" r="r" b="b"/>
              <a:pathLst>
                <a:path w="18153" h="7455" extrusionOk="0">
                  <a:moveTo>
                    <a:pt x="11780" y="0"/>
                  </a:moveTo>
                  <a:cubicBezTo>
                    <a:pt x="5509" y="0"/>
                    <a:pt x="0" y="6468"/>
                    <a:pt x="0" y="6468"/>
                  </a:cubicBezTo>
                  <a:cubicBezTo>
                    <a:pt x="2355" y="7171"/>
                    <a:pt x="4482" y="7454"/>
                    <a:pt x="6382" y="7454"/>
                  </a:cubicBezTo>
                  <a:cubicBezTo>
                    <a:pt x="14200" y="7454"/>
                    <a:pt x="18153" y="2657"/>
                    <a:pt x="18153" y="2657"/>
                  </a:cubicBezTo>
                  <a:cubicBezTo>
                    <a:pt x="16062" y="725"/>
                    <a:pt x="13878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5070150" y="4415150"/>
              <a:ext cx="541075" cy="200325"/>
            </a:xfrm>
            <a:custGeom>
              <a:avLst/>
              <a:gdLst/>
              <a:ahLst/>
              <a:cxnLst/>
              <a:rect l="l" t="t" r="r" b="b"/>
              <a:pathLst>
                <a:path w="21643" h="8013" extrusionOk="0">
                  <a:moveTo>
                    <a:pt x="12746" y="1"/>
                  </a:moveTo>
                  <a:cubicBezTo>
                    <a:pt x="5641" y="1"/>
                    <a:pt x="0" y="5699"/>
                    <a:pt x="0" y="5699"/>
                  </a:cubicBezTo>
                  <a:cubicBezTo>
                    <a:pt x="3207" y="7393"/>
                    <a:pt x="6251" y="8013"/>
                    <a:pt x="8990" y="8013"/>
                  </a:cubicBezTo>
                  <a:cubicBezTo>
                    <a:pt x="16452" y="8013"/>
                    <a:pt x="21643" y="3411"/>
                    <a:pt x="21643" y="3411"/>
                  </a:cubicBezTo>
                  <a:cubicBezTo>
                    <a:pt x="18621" y="900"/>
                    <a:pt x="15568" y="1"/>
                    <a:pt x="12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4755300" y="4012975"/>
              <a:ext cx="391500" cy="576800"/>
            </a:xfrm>
            <a:custGeom>
              <a:avLst/>
              <a:gdLst/>
              <a:ahLst/>
              <a:cxnLst/>
              <a:rect l="l" t="t" r="r" b="b"/>
              <a:pathLst>
                <a:path w="15660" h="23072" extrusionOk="0">
                  <a:moveTo>
                    <a:pt x="10546" y="1"/>
                  </a:moveTo>
                  <a:lnTo>
                    <a:pt x="10546" y="1"/>
                  </a:lnTo>
                  <a:cubicBezTo>
                    <a:pt x="0" y="9837"/>
                    <a:pt x="4638" y="23071"/>
                    <a:pt x="4638" y="23071"/>
                  </a:cubicBezTo>
                  <a:cubicBezTo>
                    <a:pt x="15659" y="12050"/>
                    <a:pt x="10547" y="1"/>
                    <a:pt x="10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5341925" y="3908450"/>
              <a:ext cx="412275" cy="248975"/>
            </a:xfrm>
            <a:custGeom>
              <a:avLst/>
              <a:gdLst/>
              <a:ahLst/>
              <a:cxnLst/>
              <a:rect l="l" t="t" r="r" b="b"/>
              <a:pathLst>
                <a:path w="16491" h="9959" extrusionOk="0">
                  <a:moveTo>
                    <a:pt x="12947" y="1"/>
                  </a:moveTo>
                  <a:cubicBezTo>
                    <a:pt x="3291" y="1"/>
                    <a:pt x="1" y="9858"/>
                    <a:pt x="1" y="9858"/>
                  </a:cubicBezTo>
                  <a:cubicBezTo>
                    <a:pt x="669" y="9926"/>
                    <a:pt x="1314" y="9958"/>
                    <a:pt x="1936" y="9958"/>
                  </a:cubicBezTo>
                  <a:cubicBezTo>
                    <a:pt x="12631" y="9958"/>
                    <a:pt x="16490" y="412"/>
                    <a:pt x="16490" y="412"/>
                  </a:cubicBezTo>
                  <a:cubicBezTo>
                    <a:pt x="15224" y="128"/>
                    <a:pt x="14045" y="1"/>
                    <a:pt x="12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5125950" y="3737775"/>
              <a:ext cx="368325" cy="436700"/>
            </a:xfrm>
            <a:custGeom>
              <a:avLst/>
              <a:gdLst/>
              <a:ahLst/>
              <a:cxnLst/>
              <a:rect l="l" t="t" r="r" b="b"/>
              <a:pathLst>
                <a:path w="14733" h="17468" extrusionOk="0">
                  <a:moveTo>
                    <a:pt x="10745" y="0"/>
                  </a:moveTo>
                  <a:cubicBezTo>
                    <a:pt x="1" y="8121"/>
                    <a:pt x="5404" y="17467"/>
                    <a:pt x="5404" y="17467"/>
                  </a:cubicBezTo>
                  <a:cubicBezTo>
                    <a:pt x="14733" y="9426"/>
                    <a:pt x="10745" y="1"/>
                    <a:pt x="10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4739975" y="3998725"/>
              <a:ext cx="843325" cy="943275"/>
            </a:xfrm>
            <a:custGeom>
              <a:avLst/>
              <a:gdLst/>
              <a:ahLst/>
              <a:cxnLst/>
              <a:rect l="l" t="t" r="r" b="b"/>
              <a:pathLst>
                <a:path w="33733" h="37731" fill="none" extrusionOk="0">
                  <a:moveTo>
                    <a:pt x="1" y="37730"/>
                  </a:moveTo>
                  <a:cubicBezTo>
                    <a:pt x="1" y="37730"/>
                    <a:pt x="14995" y="8394"/>
                    <a:pt x="33732" y="1"/>
                  </a:cubicBezTo>
                </a:path>
              </a:pathLst>
            </a:custGeom>
            <a:noFill/>
            <a:ln w="4450" cap="flat" cmpd="sng">
              <a:solidFill>
                <a:schemeClr val="dk1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5209275" y="3935350"/>
              <a:ext cx="131975" cy="344250"/>
            </a:xfrm>
            <a:custGeom>
              <a:avLst/>
              <a:gdLst/>
              <a:ahLst/>
              <a:cxnLst/>
              <a:rect l="l" t="t" r="r" b="b"/>
              <a:pathLst>
                <a:path w="5279" h="13770" fill="none" extrusionOk="0">
                  <a:moveTo>
                    <a:pt x="1" y="13770"/>
                  </a:moveTo>
                  <a:cubicBezTo>
                    <a:pt x="1" y="13770"/>
                    <a:pt x="3584" y="7552"/>
                    <a:pt x="5279" y="1"/>
                  </a:cubicBezTo>
                </a:path>
              </a:pathLst>
            </a:custGeom>
            <a:noFill/>
            <a:ln w="4450" cap="flat" cmpd="sng">
              <a:solidFill>
                <a:schemeClr val="dk1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5108150" y="4269650"/>
              <a:ext cx="402125" cy="122725"/>
            </a:xfrm>
            <a:custGeom>
              <a:avLst/>
              <a:gdLst/>
              <a:ahLst/>
              <a:cxnLst/>
              <a:rect l="l" t="t" r="r" b="b"/>
              <a:pathLst>
                <a:path w="16085" h="4909" fill="none" extrusionOk="0">
                  <a:moveTo>
                    <a:pt x="0" y="4908"/>
                  </a:moveTo>
                  <a:cubicBezTo>
                    <a:pt x="0" y="4908"/>
                    <a:pt x="9379" y="845"/>
                    <a:pt x="16085" y="0"/>
                  </a:cubicBezTo>
                </a:path>
              </a:pathLst>
            </a:custGeom>
            <a:noFill/>
            <a:ln w="4450" cap="flat" cmpd="sng">
              <a:solidFill>
                <a:schemeClr val="dk1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4842500" y="4164450"/>
              <a:ext cx="145100" cy="598975"/>
            </a:xfrm>
            <a:custGeom>
              <a:avLst/>
              <a:gdLst/>
              <a:ahLst/>
              <a:cxnLst/>
              <a:rect l="l" t="t" r="r" b="b"/>
              <a:pathLst>
                <a:path w="5804" h="23959" fill="none" extrusionOk="0">
                  <a:moveTo>
                    <a:pt x="0" y="23958"/>
                  </a:moveTo>
                  <a:cubicBezTo>
                    <a:pt x="0" y="23958"/>
                    <a:pt x="1823" y="9769"/>
                    <a:pt x="5803" y="0"/>
                  </a:cubicBezTo>
                </a:path>
              </a:pathLst>
            </a:custGeom>
            <a:noFill/>
            <a:ln w="4450" cap="flat" cmpd="sng">
              <a:solidFill>
                <a:schemeClr val="dk1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4953000" y="4500425"/>
              <a:ext cx="449650" cy="94850"/>
            </a:xfrm>
            <a:custGeom>
              <a:avLst/>
              <a:gdLst/>
              <a:ahLst/>
              <a:cxnLst/>
              <a:rect l="l" t="t" r="r" b="b"/>
              <a:pathLst>
                <a:path w="17986" h="3794" fill="none" extrusionOk="0">
                  <a:moveTo>
                    <a:pt x="1" y="3793"/>
                  </a:moveTo>
                  <a:cubicBezTo>
                    <a:pt x="1" y="3793"/>
                    <a:pt x="8752" y="425"/>
                    <a:pt x="17985" y="0"/>
                  </a:cubicBezTo>
                </a:path>
              </a:pathLst>
            </a:custGeom>
            <a:noFill/>
            <a:ln w="4450" cap="flat" cmpd="sng">
              <a:solidFill>
                <a:schemeClr val="dk1"/>
              </a:solidFill>
              <a:prstDash val="solid"/>
              <a:miter lim="25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4830675" y="4648350"/>
              <a:ext cx="139800" cy="131800"/>
            </a:xfrm>
            <a:custGeom>
              <a:avLst/>
              <a:gdLst/>
              <a:ahLst/>
              <a:cxnLst/>
              <a:rect l="l" t="t" r="r" b="b"/>
              <a:pathLst>
                <a:path w="5592" h="5272" extrusionOk="0">
                  <a:moveTo>
                    <a:pt x="2495" y="1"/>
                  </a:moveTo>
                  <a:cubicBezTo>
                    <a:pt x="2067" y="1"/>
                    <a:pt x="1648" y="113"/>
                    <a:pt x="1291" y="367"/>
                  </a:cubicBezTo>
                  <a:cubicBezTo>
                    <a:pt x="858" y="672"/>
                    <a:pt x="528" y="1109"/>
                    <a:pt x="328" y="1597"/>
                  </a:cubicBezTo>
                  <a:cubicBezTo>
                    <a:pt x="1" y="2402"/>
                    <a:pt x="18" y="3347"/>
                    <a:pt x="498" y="4092"/>
                  </a:cubicBezTo>
                  <a:cubicBezTo>
                    <a:pt x="898" y="4710"/>
                    <a:pt x="1578" y="5112"/>
                    <a:pt x="2303" y="5232"/>
                  </a:cubicBezTo>
                  <a:cubicBezTo>
                    <a:pt x="2455" y="5258"/>
                    <a:pt x="2608" y="5271"/>
                    <a:pt x="2762" y="5271"/>
                  </a:cubicBezTo>
                  <a:cubicBezTo>
                    <a:pt x="3138" y="5271"/>
                    <a:pt x="3514" y="5192"/>
                    <a:pt x="3853" y="5025"/>
                  </a:cubicBezTo>
                  <a:cubicBezTo>
                    <a:pt x="4994" y="4465"/>
                    <a:pt x="5591" y="2994"/>
                    <a:pt x="5166" y="1797"/>
                  </a:cubicBezTo>
                  <a:cubicBezTo>
                    <a:pt x="4799" y="765"/>
                    <a:pt x="3613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4830675" y="4688250"/>
              <a:ext cx="63900" cy="90925"/>
            </a:xfrm>
            <a:custGeom>
              <a:avLst/>
              <a:gdLst/>
              <a:ahLst/>
              <a:cxnLst/>
              <a:rect l="l" t="t" r="r" b="b"/>
              <a:pathLst>
                <a:path w="2556" h="3637" extrusionOk="0">
                  <a:moveTo>
                    <a:pt x="328" y="1"/>
                  </a:moveTo>
                  <a:lnTo>
                    <a:pt x="328" y="1"/>
                  </a:lnTo>
                  <a:cubicBezTo>
                    <a:pt x="1" y="806"/>
                    <a:pt x="18" y="1753"/>
                    <a:pt x="498" y="2496"/>
                  </a:cubicBezTo>
                  <a:cubicBezTo>
                    <a:pt x="898" y="3114"/>
                    <a:pt x="1578" y="3516"/>
                    <a:pt x="2303" y="3636"/>
                  </a:cubicBezTo>
                  <a:cubicBezTo>
                    <a:pt x="2483" y="3191"/>
                    <a:pt x="2556" y="2706"/>
                    <a:pt x="2491" y="2231"/>
                  </a:cubicBezTo>
                  <a:cubicBezTo>
                    <a:pt x="2371" y="1338"/>
                    <a:pt x="1948" y="546"/>
                    <a:pt x="1108" y="198"/>
                  </a:cubicBezTo>
                  <a:cubicBezTo>
                    <a:pt x="853" y="93"/>
                    <a:pt x="593" y="3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4731050" y="4670875"/>
              <a:ext cx="150475" cy="136575"/>
            </a:xfrm>
            <a:custGeom>
              <a:avLst/>
              <a:gdLst/>
              <a:ahLst/>
              <a:cxnLst/>
              <a:rect l="l" t="t" r="r" b="b"/>
              <a:pathLst>
                <a:path w="6019" h="5463" extrusionOk="0">
                  <a:moveTo>
                    <a:pt x="3341" y="0"/>
                  </a:moveTo>
                  <a:cubicBezTo>
                    <a:pt x="2802" y="0"/>
                    <a:pt x="2265" y="138"/>
                    <a:pt x="1785" y="373"/>
                  </a:cubicBezTo>
                  <a:cubicBezTo>
                    <a:pt x="583" y="966"/>
                    <a:pt x="0" y="2561"/>
                    <a:pt x="518" y="3799"/>
                  </a:cubicBezTo>
                  <a:cubicBezTo>
                    <a:pt x="942" y="4808"/>
                    <a:pt x="2031" y="5463"/>
                    <a:pt x="3117" y="5463"/>
                  </a:cubicBezTo>
                  <a:cubicBezTo>
                    <a:pt x="3362" y="5463"/>
                    <a:pt x="3608" y="5429"/>
                    <a:pt x="3845" y="5359"/>
                  </a:cubicBezTo>
                  <a:cubicBezTo>
                    <a:pt x="5131" y="4976"/>
                    <a:pt x="6018" y="3576"/>
                    <a:pt x="5841" y="2248"/>
                  </a:cubicBezTo>
                  <a:cubicBezTo>
                    <a:pt x="5721" y="1358"/>
                    <a:pt x="5296" y="563"/>
                    <a:pt x="4456" y="216"/>
                  </a:cubicBezTo>
                  <a:cubicBezTo>
                    <a:pt x="4095" y="67"/>
                    <a:pt x="3717" y="0"/>
                    <a:pt x="3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4807525" y="4686450"/>
              <a:ext cx="30425" cy="24025"/>
            </a:xfrm>
            <a:custGeom>
              <a:avLst/>
              <a:gdLst/>
              <a:ahLst/>
              <a:cxnLst/>
              <a:rect l="l" t="t" r="r" b="b"/>
              <a:pathLst>
                <a:path w="1217" h="961" extrusionOk="0">
                  <a:moveTo>
                    <a:pt x="645" y="1"/>
                  </a:moveTo>
                  <a:cubicBezTo>
                    <a:pt x="262" y="1"/>
                    <a:pt x="0" y="647"/>
                    <a:pt x="741" y="928"/>
                  </a:cubicBezTo>
                  <a:cubicBezTo>
                    <a:pt x="798" y="950"/>
                    <a:pt x="857" y="960"/>
                    <a:pt x="912" y="960"/>
                  </a:cubicBezTo>
                  <a:cubicBezTo>
                    <a:pt x="990" y="960"/>
                    <a:pt x="1061" y="939"/>
                    <a:pt x="1114" y="898"/>
                  </a:cubicBezTo>
                  <a:cubicBezTo>
                    <a:pt x="1149" y="870"/>
                    <a:pt x="1177" y="833"/>
                    <a:pt x="1189" y="785"/>
                  </a:cubicBezTo>
                  <a:cubicBezTo>
                    <a:pt x="1217" y="695"/>
                    <a:pt x="1194" y="580"/>
                    <a:pt x="1149" y="470"/>
                  </a:cubicBezTo>
                  <a:cubicBezTo>
                    <a:pt x="1008" y="128"/>
                    <a:pt x="81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4932175" y="4688575"/>
              <a:ext cx="17300" cy="19175"/>
            </a:xfrm>
            <a:custGeom>
              <a:avLst/>
              <a:gdLst/>
              <a:ahLst/>
              <a:cxnLst/>
              <a:rect l="l" t="t" r="r" b="b"/>
              <a:pathLst>
                <a:path w="692" h="767" extrusionOk="0">
                  <a:moveTo>
                    <a:pt x="400" y="1"/>
                  </a:moveTo>
                  <a:cubicBezTo>
                    <a:pt x="202" y="1"/>
                    <a:pt x="0" y="243"/>
                    <a:pt x="156" y="560"/>
                  </a:cubicBezTo>
                  <a:cubicBezTo>
                    <a:pt x="212" y="668"/>
                    <a:pt x="319" y="766"/>
                    <a:pt x="437" y="766"/>
                  </a:cubicBezTo>
                  <a:cubicBezTo>
                    <a:pt x="450" y="766"/>
                    <a:pt x="463" y="765"/>
                    <a:pt x="476" y="763"/>
                  </a:cubicBezTo>
                  <a:cubicBezTo>
                    <a:pt x="606" y="740"/>
                    <a:pt x="686" y="600"/>
                    <a:pt x="689" y="468"/>
                  </a:cubicBezTo>
                  <a:cubicBezTo>
                    <a:pt x="691" y="285"/>
                    <a:pt x="649" y="160"/>
                    <a:pt x="584" y="88"/>
                  </a:cubicBezTo>
                  <a:cubicBezTo>
                    <a:pt x="532" y="28"/>
                    <a:pt x="466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4974125" y="4477575"/>
              <a:ext cx="143175" cy="137925"/>
            </a:xfrm>
            <a:custGeom>
              <a:avLst/>
              <a:gdLst/>
              <a:ahLst/>
              <a:cxnLst/>
              <a:rect l="l" t="t" r="r" b="b"/>
              <a:pathLst>
                <a:path w="5727" h="5517" extrusionOk="0">
                  <a:moveTo>
                    <a:pt x="2629" y="1"/>
                  </a:moveTo>
                  <a:cubicBezTo>
                    <a:pt x="2589" y="1"/>
                    <a:pt x="2549" y="2"/>
                    <a:pt x="2509" y="4"/>
                  </a:cubicBezTo>
                  <a:cubicBezTo>
                    <a:pt x="2158" y="22"/>
                    <a:pt x="1816" y="117"/>
                    <a:pt x="1498" y="304"/>
                  </a:cubicBezTo>
                  <a:cubicBezTo>
                    <a:pt x="801" y="719"/>
                    <a:pt x="301" y="1419"/>
                    <a:pt x="111" y="2187"/>
                  </a:cubicBezTo>
                  <a:cubicBezTo>
                    <a:pt x="23" y="2539"/>
                    <a:pt x="1" y="2907"/>
                    <a:pt x="56" y="3267"/>
                  </a:cubicBezTo>
                  <a:cubicBezTo>
                    <a:pt x="68" y="3360"/>
                    <a:pt x="88" y="3450"/>
                    <a:pt x="111" y="3540"/>
                  </a:cubicBezTo>
                  <a:cubicBezTo>
                    <a:pt x="126" y="3595"/>
                    <a:pt x="141" y="3650"/>
                    <a:pt x="161" y="3707"/>
                  </a:cubicBezTo>
                  <a:cubicBezTo>
                    <a:pt x="216" y="3870"/>
                    <a:pt x="288" y="4030"/>
                    <a:pt x="378" y="4182"/>
                  </a:cubicBezTo>
                  <a:cubicBezTo>
                    <a:pt x="823" y="4942"/>
                    <a:pt x="1673" y="5427"/>
                    <a:pt x="2546" y="5505"/>
                  </a:cubicBezTo>
                  <a:cubicBezTo>
                    <a:pt x="2630" y="5512"/>
                    <a:pt x="2715" y="5516"/>
                    <a:pt x="2800" y="5516"/>
                  </a:cubicBezTo>
                  <a:cubicBezTo>
                    <a:pt x="3141" y="5516"/>
                    <a:pt x="3482" y="5454"/>
                    <a:pt x="3799" y="5320"/>
                  </a:cubicBezTo>
                  <a:cubicBezTo>
                    <a:pt x="5006" y="4815"/>
                    <a:pt x="5726" y="3355"/>
                    <a:pt x="5389" y="2087"/>
                  </a:cubicBezTo>
                  <a:cubicBezTo>
                    <a:pt x="5131" y="1122"/>
                    <a:pt x="4264" y="347"/>
                    <a:pt x="3296" y="89"/>
                  </a:cubicBezTo>
                  <a:cubicBezTo>
                    <a:pt x="3166" y="57"/>
                    <a:pt x="3034" y="29"/>
                    <a:pt x="2899" y="17"/>
                  </a:cubicBezTo>
                  <a:cubicBezTo>
                    <a:pt x="2809" y="6"/>
                    <a:pt x="2719" y="1"/>
                    <a:pt x="2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4974125" y="4477575"/>
              <a:ext cx="92550" cy="88225"/>
            </a:xfrm>
            <a:custGeom>
              <a:avLst/>
              <a:gdLst/>
              <a:ahLst/>
              <a:cxnLst/>
              <a:rect l="l" t="t" r="r" b="b"/>
              <a:pathLst>
                <a:path w="3702" h="3529" extrusionOk="0">
                  <a:moveTo>
                    <a:pt x="2629" y="1"/>
                  </a:moveTo>
                  <a:cubicBezTo>
                    <a:pt x="2589" y="1"/>
                    <a:pt x="2549" y="2"/>
                    <a:pt x="2509" y="4"/>
                  </a:cubicBezTo>
                  <a:cubicBezTo>
                    <a:pt x="2158" y="22"/>
                    <a:pt x="1813" y="117"/>
                    <a:pt x="1498" y="304"/>
                  </a:cubicBezTo>
                  <a:cubicBezTo>
                    <a:pt x="801" y="719"/>
                    <a:pt x="301" y="1419"/>
                    <a:pt x="111" y="2187"/>
                  </a:cubicBezTo>
                  <a:cubicBezTo>
                    <a:pt x="23" y="2539"/>
                    <a:pt x="1" y="2907"/>
                    <a:pt x="56" y="3267"/>
                  </a:cubicBezTo>
                  <a:cubicBezTo>
                    <a:pt x="406" y="3437"/>
                    <a:pt x="796" y="3529"/>
                    <a:pt x="1184" y="3529"/>
                  </a:cubicBezTo>
                  <a:cubicBezTo>
                    <a:pt x="1464" y="3529"/>
                    <a:pt x="1742" y="3481"/>
                    <a:pt x="2006" y="3382"/>
                  </a:cubicBezTo>
                  <a:cubicBezTo>
                    <a:pt x="3026" y="2995"/>
                    <a:pt x="3701" y="1847"/>
                    <a:pt x="3529" y="769"/>
                  </a:cubicBezTo>
                  <a:cubicBezTo>
                    <a:pt x="3489" y="522"/>
                    <a:pt x="3409" y="294"/>
                    <a:pt x="3296" y="89"/>
                  </a:cubicBezTo>
                  <a:cubicBezTo>
                    <a:pt x="3164" y="57"/>
                    <a:pt x="3031" y="29"/>
                    <a:pt x="2899" y="17"/>
                  </a:cubicBezTo>
                  <a:cubicBezTo>
                    <a:pt x="2809" y="6"/>
                    <a:pt x="2719" y="1"/>
                    <a:pt x="2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4926750" y="4418775"/>
              <a:ext cx="129175" cy="122025"/>
            </a:xfrm>
            <a:custGeom>
              <a:avLst/>
              <a:gdLst/>
              <a:ahLst/>
              <a:cxnLst/>
              <a:rect l="l" t="t" r="r" b="b"/>
              <a:pathLst>
                <a:path w="5167" h="4881" extrusionOk="0">
                  <a:moveTo>
                    <a:pt x="2447" y="1"/>
                  </a:moveTo>
                  <a:cubicBezTo>
                    <a:pt x="1663" y="1"/>
                    <a:pt x="727" y="448"/>
                    <a:pt x="413" y="1091"/>
                  </a:cubicBezTo>
                  <a:cubicBezTo>
                    <a:pt x="0" y="1931"/>
                    <a:pt x="30" y="3049"/>
                    <a:pt x="568" y="3824"/>
                  </a:cubicBezTo>
                  <a:cubicBezTo>
                    <a:pt x="1030" y="4489"/>
                    <a:pt x="1843" y="4880"/>
                    <a:pt x="2648" y="4880"/>
                  </a:cubicBezTo>
                  <a:cubicBezTo>
                    <a:pt x="2927" y="4880"/>
                    <a:pt x="3206" y="4833"/>
                    <a:pt x="3468" y="4734"/>
                  </a:cubicBezTo>
                  <a:cubicBezTo>
                    <a:pt x="4489" y="4349"/>
                    <a:pt x="5166" y="3199"/>
                    <a:pt x="4994" y="2121"/>
                  </a:cubicBezTo>
                  <a:cubicBezTo>
                    <a:pt x="4824" y="1071"/>
                    <a:pt x="3921" y="398"/>
                    <a:pt x="2966" y="78"/>
                  </a:cubicBezTo>
                  <a:cubicBezTo>
                    <a:pt x="2808" y="25"/>
                    <a:pt x="2632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4972750" y="4530775"/>
              <a:ext cx="78350" cy="84425"/>
            </a:xfrm>
            <a:custGeom>
              <a:avLst/>
              <a:gdLst/>
              <a:ahLst/>
              <a:cxnLst/>
              <a:rect l="l" t="t" r="r" b="b"/>
              <a:pathLst>
                <a:path w="3134" h="3377" extrusionOk="0">
                  <a:moveTo>
                    <a:pt x="771" y="0"/>
                  </a:moveTo>
                  <a:cubicBezTo>
                    <a:pt x="566" y="0"/>
                    <a:pt x="362" y="19"/>
                    <a:pt x="166" y="59"/>
                  </a:cubicBezTo>
                  <a:cubicBezTo>
                    <a:pt x="1" y="722"/>
                    <a:pt x="66" y="1432"/>
                    <a:pt x="433" y="2054"/>
                  </a:cubicBezTo>
                  <a:cubicBezTo>
                    <a:pt x="878" y="2814"/>
                    <a:pt x="1728" y="3299"/>
                    <a:pt x="2601" y="3377"/>
                  </a:cubicBezTo>
                  <a:cubicBezTo>
                    <a:pt x="2604" y="3374"/>
                    <a:pt x="2604" y="3374"/>
                    <a:pt x="2606" y="3372"/>
                  </a:cubicBezTo>
                  <a:cubicBezTo>
                    <a:pt x="3134" y="2592"/>
                    <a:pt x="3069" y="1479"/>
                    <a:pt x="2516" y="729"/>
                  </a:cubicBezTo>
                  <a:cubicBezTo>
                    <a:pt x="2361" y="454"/>
                    <a:pt x="2156" y="244"/>
                    <a:pt x="1833" y="151"/>
                  </a:cubicBezTo>
                  <a:cubicBezTo>
                    <a:pt x="1492" y="56"/>
                    <a:pt x="112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4918300" y="4514075"/>
              <a:ext cx="122500" cy="108250"/>
            </a:xfrm>
            <a:custGeom>
              <a:avLst/>
              <a:gdLst/>
              <a:ahLst/>
              <a:cxnLst/>
              <a:rect l="l" t="t" r="r" b="b"/>
              <a:pathLst>
                <a:path w="4900" h="4330" extrusionOk="0">
                  <a:moveTo>
                    <a:pt x="2535" y="0"/>
                  </a:moveTo>
                  <a:cubicBezTo>
                    <a:pt x="1706" y="0"/>
                    <a:pt x="909" y="300"/>
                    <a:pt x="506" y="1099"/>
                  </a:cubicBezTo>
                  <a:cubicBezTo>
                    <a:pt x="1" y="2105"/>
                    <a:pt x="403" y="3472"/>
                    <a:pt x="1376" y="4042"/>
                  </a:cubicBezTo>
                  <a:cubicBezTo>
                    <a:pt x="1707" y="4238"/>
                    <a:pt x="2087" y="4330"/>
                    <a:pt x="2468" y="4330"/>
                  </a:cubicBezTo>
                  <a:cubicBezTo>
                    <a:pt x="3206" y="4330"/>
                    <a:pt x="3952" y="3985"/>
                    <a:pt x="4369" y="3372"/>
                  </a:cubicBezTo>
                  <a:cubicBezTo>
                    <a:pt x="4899" y="2597"/>
                    <a:pt x="4834" y="1492"/>
                    <a:pt x="4286" y="742"/>
                  </a:cubicBezTo>
                  <a:cubicBezTo>
                    <a:pt x="4131" y="462"/>
                    <a:pt x="3926" y="244"/>
                    <a:pt x="3599" y="152"/>
                  </a:cubicBezTo>
                  <a:cubicBezTo>
                    <a:pt x="3258" y="56"/>
                    <a:pt x="2894" y="0"/>
                    <a:pt x="2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4982125" y="4521225"/>
              <a:ext cx="24475" cy="20100"/>
            </a:xfrm>
            <a:custGeom>
              <a:avLst/>
              <a:gdLst/>
              <a:ahLst/>
              <a:cxnLst/>
              <a:rect l="l" t="t" r="r" b="b"/>
              <a:pathLst>
                <a:path w="979" h="804" extrusionOk="0">
                  <a:moveTo>
                    <a:pt x="268" y="1"/>
                  </a:moveTo>
                  <a:cubicBezTo>
                    <a:pt x="181" y="1"/>
                    <a:pt x="104" y="36"/>
                    <a:pt x="53" y="131"/>
                  </a:cubicBezTo>
                  <a:cubicBezTo>
                    <a:pt x="1" y="226"/>
                    <a:pt x="8" y="343"/>
                    <a:pt x="46" y="443"/>
                  </a:cubicBezTo>
                  <a:cubicBezTo>
                    <a:pt x="108" y="618"/>
                    <a:pt x="258" y="766"/>
                    <a:pt x="438" y="796"/>
                  </a:cubicBezTo>
                  <a:cubicBezTo>
                    <a:pt x="469" y="801"/>
                    <a:pt x="498" y="804"/>
                    <a:pt x="526" y="804"/>
                  </a:cubicBezTo>
                  <a:cubicBezTo>
                    <a:pt x="839" y="804"/>
                    <a:pt x="978" y="485"/>
                    <a:pt x="751" y="248"/>
                  </a:cubicBezTo>
                  <a:cubicBezTo>
                    <a:pt x="718" y="216"/>
                    <a:pt x="678" y="181"/>
                    <a:pt x="631" y="146"/>
                  </a:cubicBezTo>
                  <a:cubicBezTo>
                    <a:pt x="525" y="69"/>
                    <a:pt x="388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4981700" y="4428525"/>
              <a:ext cx="33850" cy="18625"/>
            </a:xfrm>
            <a:custGeom>
              <a:avLst/>
              <a:gdLst/>
              <a:ahLst/>
              <a:cxnLst/>
              <a:rect l="l" t="t" r="r" b="b"/>
              <a:pathLst>
                <a:path w="1354" h="745" extrusionOk="0">
                  <a:moveTo>
                    <a:pt x="346" y="0"/>
                  </a:moveTo>
                  <a:cubicBezTo>
                    <a:pt x="237" y="0"/>
                    <a:pt x="142" y="29"/>
                    <a:pt x="88" y="96"/>
                  </a:cubicBezTo>
                  <a:cubicBezTo>
                    <a:pt x="0" y="203"/>
                    <a:pt x="3" y="363"/>
                    <a:pt x="70" y="484"/>
                  </a:cubicBezTo>
                  <a:cubicBezTo>
                    <a:pt x="138" y="604"/>
                    <a:pt x="263" y="681"/>
                    <a:pt x="395" y="719"/>
                  </a:cubicBezTo>
                  <a:cubicBezTo>
                    <a:pt x="453" y="735"/>
                    <a:pt x="514" y="745"/>
                    <a:pt x="575" y="745"/>
                  </a:cubicBezTo>
                  <a:cubicBezTo>
                    <a:pt x="657" y="745"/>
                    <a:pt x="738" y="727"/>
                    <a:pt x="810" y="689"/>
                  </a:cubicBezTo>
                  <a:cubicBezTo>
                    <a:pt x="1354" y="393"/>
                    <a:pt x="752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5082075" y="4265275"/>
              <a:ext cx="127675" cy="122000"/>
            </a:xfrm>
            <a:custGeom>
              <a:avLst/>
              <a:gdLst/>
              <a:ahLst/>
              <a:cxnLst/>
              <a:rect l="l" t="t" r="r" b="b"/>
              <a:pathLst>
                <a:path w="5107" h="4880" extrusionOk="0">
                  <a:moveTo>
                    <a:pt x="2419" y="1"/>
                  </a:moveTo>
                  <a:cubicBezTo>
                    <a:pt x="1634" y="1"/>
                    <a:pt x="697" y="446"/>
                    <a:pt x="383" y="1090"/>
                  </a:cubicBezTo>
                  <a:cubicBezTo>
                    <a:pt x="21" y="1828"/>
                    <a:pt x="1" y="2783"/>
                    <a:pt x="366" y="3528"/>
                  </a:cubicBezTo>
                  <a:cubicBezTo>
                    <a:pt x="416" y="3631"/>
                    <a:pt x="473" y="3728"/>
                    <a:pt x="538" y="3821"/>
                  </a:cubicBezTo>
                  <a:cubicBezTo>
                    <a:pt x="1003" y="4487"/>
                    <a:pt x="1814" y="4879"/>
                    <a:pt x="2619" y="4879"/>
                  </a:cubicBezTo>
                  <a:cubicBezTo>
                    <a:pt x="2898" y="4879"/>
                    <a:pt x="3176" y="4832"/>
                    <a:pt x="3439" y="4733"/>
                  </a:cubicBezTo>
                  <a:cubicBezTo>
                    <a:pt x="3626" y="4661"/>
                    <a:pt x="3799" y="4566"/>
                    <a:pt x="3961" y="4451"/>
                  </a:cubicBezTo>
                  <a:cubicBezTo>
                    <a:pt x="4679" y="3928"/>
                    <a:pt x="5106" y="3003"/>
                    <a:pt x="4964" y="2120"/>
                  </a:cubicBezTo>
                  <a:cubicBezTo>
                    <a:pt x="4794" y="1068"/>
                    <a:pt x="3891" y="398"/>
                    <a:pt x="2936" y="78"/>
                  </a:cubicBezTo>
                  <a:cubicBezTo>
                    <a:pt x="2779" y="25"/>
                    <a:pt x="2603" y="1"/>
                    <a:pt x="2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5091200" y="4338925"/>
              <a:ext cx="89925" cy="48350"/>
            </a:xfrm>
            <a:custGeom>
              <a:avLst/>
              <a:gdLst/>
              <a:ahLst/>
              <a:cxnLst/>
              <a:rect l="l" t="t" r="r" b="b"/>
              <a:pathLst>
                <a:path w="3597" h="1934" extrusionOk="0">
                  <a:moveTo>
                    <a:pt x="1556" y="1"/>
                  </a:moveTo>
                  <a:cubicBezTo>
                    <a:pt x="988" y="1"/>
                    <a:pt x="417" y="199"/>
                    <a:pt x="1" y="582"/>
                  </a:cubicBezTo>
                  <a:cubicBezTo>
                    <a:pt x="51" y="685"/>
                    <a:pt x="108" y="782"/>
                    <a:pt x="173" y="875"/>
                  </a:cubicBezTo>
                  <a:cubicBezTo>
                    <a:pt x="638" y="1541"/>
                    <a:pt x="1449" y="1933"/>
                    <a:pt x="2254" y="1933"/>
                  </a:cubicBezTo>
                  <a:cubicBezTo>
                    <a:pt x="2533" y="1933"/>
                    <a:pt x="2811" y="1886"/>
                    <a:pt x="3074" y="1787"/>
                  </a:cubicBezTo>
                  <a:cubicBezTo>
                    <a:pt x="3261" y="1715"/>
                    <a:pt x="3434" y="1620"/>
                    <a:pt x="3596" y="1505"/>
                  </a:cubicBezTo>
                  <a:cubicBezTo>
                    <a:pt x="3499" y="1107"/>
                    <a:pt x="3289" y="742"/>
                    <a:pt x="2926" y="455"/>
                  </a:cubicBezTo>
                  <a:cubicBezTo>
                    <a:pt x="2539" y="149"/>
                    <a:pt x="2048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5048775" y="4329800"/>
              <a:ext cx="120400" cy="110875"/>
            </a:xfrm>
            <a:custGeom>
              <a:avLst/>
              <a:gdLst/>
              <a:ahLst/>
              <a:cxnLst/>
              <a:rect l="l" t="t" r="r" b="b"/>
              <a:pathLst>
                <a:path w="4816" h="4435" extrusionOk="0">
                  <a:moveTo>
                    <a:pt x="2441" y="0"/>
                  </a:moveTo>
                  <a:cubicBezTo>
                    <a:pt x="1811" y="0"/>
                    <a:pt x="1178" y="244"/>
                    <a:pt x="755" y="715"/>
                  </a:cubicBezTo>
                  <a:cubicBezTo>
                    <a:pt x="0" y="1550"/>
                    <a:pt x="25" y="2972"/>
                    <a:pt x="810" y="3782"/>
                  </a:cubicBezTo>
                  <a:cubicBezTo>
                    <a:pt x="1229" y="4214"/>
                    <a:pt x="1831" y="4435"/>
                    <a:pt x="2431" y="4435"/>
                  </a:cubicBezTo>
                  <a:cubicBezTo>
                    <a:pt x="2766" y="4435"/>
                    <a:pt x="3100" y="4366"/>
                    <a:pt x="3403" y="4227"/>
                  </a:cubicBezTo>
                  <a:cubicBezTo>
                    <a:pt x="3708" y="4132"/>
                    <a:pt x="3963" y="3975"/>
                    <a:pt x="4118" y="3672"/>
                  </a:cubicBezTo>
                  <a:cubicBezTo>
                    <a:pt x="4656" y="2630"/>
                    <a:pt x="4816" y="1250"/>
                    <a:pt x="3811" y="455"/>
                  </a:cubicBezTo>
                  <a:cubicBezTo>
                    <a:pt x="3424" y="149"/>
                    <a:pt x="2933" y="0"/>
                    <a:pt x="2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5153100" y="4278950"/>
              <a:ext cx="28325" cy="15375"/>
            </a:xfrm>
            <a:custGeom>
              <a:avLst/>
              <a:gdLst/>
              <a:ahLst/>
              <a:cxnLst/>
              <a:rect l="l" t="t" r="r" b="b"/>
              <a:pathLst>
                <a:path w="1133" h="615" extrusionOk="0">
                  <a:moveTo>
                    <a:pt x="486" y="0"/>
                  </a:moveTo>
                  <a:cubicBezTo>
                    <a:pt x="205" y="0"/>
                    <a:pt x="1" y="244"/>
                    <a:pt x="333" y="498"/>
                  </a:cubicBezTo>
                  <a:cubicBezTo>
                    <a:pt x="440" y="580"/>
                    <a:pt x="552" y="615"/>
                    <a:pt x="652" y="615"/>
                  </a:cubicBezTo>
                  <a:cubicBezTo>
                    <a:pt x="945" y="615"/>
                    <a:pt x="1133" y="322"/>
                    <a:pt x="768" y="86"/>
                  </a:cubicBezTo>
                  <a:cubicBezTo>
                    <a:pt x="676" y="26"/>
                    <a:pt x="577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5082525" y="4338950"/>
              <a:ext cx="27525" cy="15825"/>
            </a:xfrm>
            <a:custGeom>
              <a:avLst/>
              <a:gdLst/>
              <a:ahLst/>
              <a:cxnLst/>
              <a:rect l="l" t="t" r="r" b="b"/>
              <a:pathLst>
                <a:path w="1101" h="633" extrusionOk="0">
                  <a:moveTo>
                    <a:pt x="673" y="1"/>
                  </a:moveTo>
                  <a:cubicBezTo>
                    <a:pt x="401" y="1"/>
                    <a:pt x="0" y="126"/>
                    <a:pt x="93" y="446"/>
                  </a:cubicBezTo>
                  <a:cubicBezTo>
                    <a:pt x="123" y="549"/>
                    <a:pt x="230" y="616"/>
                    <a:pt x="338" y="629"/>
                  </a:cubicBezTo>
                  <a:cubicBezTo>
                    <a:pt x="358" y="631"/>
                    <a:pt x="378" y="633"/>
                    <a:pt x="398" y="633"/>
                  </a:cubicBezTo>
                  <a:cubicBezTo>
                    <a:pt x="487" y="633"/>
                    <a:pt x="575" y="609"/>
                    <a:pt x="660" y="586"/>
                  </a:cubicBezTo>
                  <a:cubicBezTo>
                    <a:pt x="780" y="554"/>
                    <a:pt x="905" y="519"/>
                    <a:pt x="990" y="431"/>
                  </a:cubicBezTo>
                  <a:cubicBezTo>
                    <a:pt x="1078" y="341"/>
                    <a:pt x="1100" y="181"/>
                    <a:pt x="1008" y="101"/>
                  </a:cubicBezTo>
                  <a:cubicBezTo>
                    <a:pt x="908" y="16"/>
                    <a:pt x="933" y="44"/>
                    <a:pt x="808" y="14"/>
                  </a:cubicBezTo>
                  <a:cubicBezTo>
                    <a:pt x="770" y="5"/>
                    <a:pt x="724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5169150" y="4109175"/>
              <a:ext cx="109425" cy="96450"/>
            </a:xfrm>
            <a:custGeom>
              <a:avLst/>
              <a:gdLst/>
              <a:ahLst/>
              <a:cxnLst/>
              <a:rect l="l" t="t" r="r" b="b"/>
              <a:pathLst>
                <a:path w="4377" h="3858" extrusionOk="0">
                  <a:moveTo>
                    <a:pt x="2347" y="0"/>
                  </a:moveTo>
                  <a:cubicBezTo>
                    <a:pt x="1526" y="0"/>
                    <a:pt x="721" y="303"/>
                    <a:pt x="383" y="1116"/>
                  </a:cubicBezTo>
                  <a:cubicBezTo>
                    <a:pt x="1" y="2041"/>
                    <a:pt x="446" y="3226"/>
                    <a:pt x="1343" y="3669"/>
                  </a:cubicBezTo>
                  <a:cubicBezTo>
                    <a:pt x="1604" y="3797"/>
                    <a:pt x="1890" y="3857"/>
                    <a:pt x="2178" y="3857"/>
                  </a:cubicBezTo>
                  <a:cubicBezTo>
                    <a:pt x="2885" y="3857"/>
                    <a:pt x="3601" y="3494"/>
                    <a:pt x="3956" y="2879"/>
                  </a:cubicBezTo>
                  <a:cubicBezTo>
                    <a:pt x="4376" y="2156"/>
                    <a:pt x="4246" y="1181"/>
                    <a:pt x="3711" y="551"/>
                  </a:cubicBezTo>
                  <a:cubicBezTo>
                    <a:pt x="3556" y="313"/>
                    <a:pt x="3361" y="133"/>
                    <a:pt x="3064" y="73"/>
                  </a:cubicBezTo>
                  <a:cubicBezTo>
                    <a:pt x="2831" y="26"/>
                    <a:pt x="2588" y="0"/>
                    <a:pt x="2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5170525" y="4141250"/>
              <a:ext cx="104550" cy="64375"/>
            </a:xfrm>
            <a:custGeom>
              <a:avLst/>
              <a:gdLst/>
              <a:ahLst/>
              <a:cxnLst/>
              <a:rect l="l" t="t" r="r" b="b"/>
              <a:pathLst>
                <a:path w="4182" h="2575" extrusionOk="0">
                  <a:moveTo>
                    <a:pt x="271" y="1"/>
                  </a:moveTo>
                  <a:cubicBezTo>
                    <a:pt x="1" y="896"/>
                    <a:pt x="446" y="1968"/>
                    <a:pt x="1291" y="2386"/>
                  </a:cubicBezTo>
                  <a:cubicBezTo>
                    <a:pt x="1551" y="2514"/>
                    <a:pt x="1837" y="2574"/>
                    <a:pt x="2124" y="2574"/>
                  </a:cubicBezTo>
                  <a:cubicBezTo>
                    <a:pt x="2830" y="2574"/>
                    <a:pt x="3546" y="2211"/>
                    <a:pt x="3901" y="1596"/>
                  </a:cubicBezTo>
                  <a:cubicBezTo>
                    <a:pt x="4109" y="1238"/>
                    <a:pt x="4181" y="818"/>
                    <a:pt x="4139" y="408"/>
                  </a:cubicBezTo>
                  <a:lnTo>
                    <a:pt x="4139" y="408"/>
                  </a:lnTo>
                  <a:cubicBezTo>
                    <a:pt x="4096" y="551"/>
                    <a:pt x="4041" y="688"/>
                    <a:pt x="3966" y="818"/>
                  </a:cubicBezTo>
                  <a:cubicBezTo>
                    <a:pt x="3609" y="1433"/>
                    <a:pt x="2893" y="1797"/>
                    <a:pt x="2187" y="1797"/>
                  </a:cubicBezTo>
                  <a:cubicBezTo>
                    <a:pt x="1899" y="1797"/>
                    <a:pt x="1613" y="1736"/>
                    <a:pt x="1353" y="1608"/>
                  </a:cubicBezTo>
                  <a:cubicBezTo>
                    <a:pt x="746" y="1308"/>
                    <a:pt x="346" y="668"/>
                    <a:pt x="27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5179600" y="4182100"/>
              <a:ext cx="99475" cy="92050"/>
            </a:xfrm>
            <a:custGeom>
              <a:avLst/>
              <a:gdLst/>
              <a:ahLst/>
              <a:cxnLst/>
              <a:rect l="l" t="t" r="r" b="b"/>
              <a:pathLst>
                <a:path w="3979" h="3682" extrusionOk="0">
                  <a:moveTo>
                    <a:pt x="2007" y="0"/>
                  </a:moveTo>
                  <a:cubicBezTo>
                    <a:pt x="1632" y="0"/>
                    <a:pt x="1255" y="105"/>
                    <a:pt x="943" y="307"/>
                  </a:cubicBezTo>
                  <a:cubicBezTo>
                    <a:pt x="818" y="387"/>
                    <a:pt x="705" y="484"/>
                    <a:pt x="605" y="592"/>
                  </a:cubicBezTo>
                  <a:cubicBezTo>
                    <a:pt x="23" y="1239"/>
                    <a:pt x="0" y="2307"/>
                    <a:pt x="528" y="2992"/>
                  </a:cubicBezTo>
                  <a:cubicBezTo>
                    <a:pt x="565" y="3045"/>
                    <a:pt x="608" y="3092"/>
                    <a:pt x="653" y="3140"/>
                  </a:cubicBezTo>
                  <a:cubicBezTo>
                    <a:pt x="1002" y="3500"/>
                    <a:pt x="1501" y="3682"/>
                    <a:pt x="2000" y="3682"/>
                  </a:cubicBezTo>
                  <a:cubicBezTo>
                    <a:pt x="2277" y="3682"/>
                    <a:pt x="2555" y="3626"/>
                    <a:pt x="2806" y="3512"/>
                  </a:cubicBezTo>
                  <a:cubicBezTo>
                    <a:pt x="3061" y="3432"/>
                    <a:pt x="3271" y="3302"/>
                    <a:pt x="3398" y="3050"/>
                  </a:cubicBezTo>
                  <a:cubicBezTo>
                    <a:pt x="3846" y="2185"/>
                    <a:pt x="3978" y="1037"/>
                    <a:pt x="3143" y="379"/>
                  </a:cubicBezTo>
                  <a:cubicBezTo>
                    <a:pt x="2822" y="124"/>
                    <a:pt x="2416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5179600" y="4189750"/>
              <a:ext cx="40950" cy="67175"/>
            </a:xfrm>
            <a:custGeom>
              <a:avLst/>
              <a:gdLst/>
              <a:ahLst/>
              <a:cxnLst/>
              <a:rect l="l" t="t" r="r" b="b"/>
              <a:pathLst>
                <a:path w="1638" h="2687" extrusionOk="0">
                  <a:moveTo>
                    <a:pt x="943" y="1"/>
                  </a:moveTo>
                  <a:cubicBezTo>
                    <a:pt x="818" y="81"/>
                    <a:pt x="705" y="176"/>
                    <a:pt x="605" y="286"/>
                  </a:cubicBezTo>
                  <a:cubicBezTo>
                    <a:pt x="23" y="933"/>
                    <a:pt x="0" y="2001"/>
                    <a:pt x="528" y="2686"/>
                  </a:cubicBezTo>
                  <a:cubicBezTo>
                    <a:pt x="583" y="2661"/>
                    <a:pt x="638" y="2629"/>
                    <a:pt x="690" y="2594"/>
                  </a:cubicBezTo>
                  <a:cubicBezTo>
                    <a:pt x="1395" y="2126"/>
                    <a:pt x="1638" y="1083"/>
                    <a:pt x="1218" y="351"/>
                  </a:cubicBezTo>
                  <a:cubicBezTo>
                    <a:pt x="1143" y="221"/>
                    <a:pt x="1048" y="103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5129150" y="4161850"/>
              <a:ext cx="95025" cy="83425"/>
            </a:xfrm>
            <a:custGeom>
              <a:avLst/>
              <a:gdLst/>
              <a:ahLst/>
              <a:cxnLst/>
              <a:rect l="l" t="t" r="r" b="b"/>
              <a:pathLst>
                <a:path w="3801" h="3337" extrusionOk="0">
                  <a:moveTo>
                    <a:pt x="1876" y="1"/>
                  </a:moveTo>
                  <a:cubicBezTo>
                    <a:pt x="1776" y="1"/>
                    <a:pt x="1676" y="9"/>
                    <a:pt x="1578" y="27"/>
                  </a:cubicBezTo>
                  <a:cubicBezTo>
                    <a:pt x="1338" y="42"/>
                    <a:pt x="1126" y="107"/>
                    <a:pt x="956" y="299"/>
                  </a:cubicBezTo>
                  <a:cubicBezTo>
                    <a:pt x="373" y="957"/>
                    <a:pt x="0" y="1929"/>
                    <a:pt x="583" y="2695"/>
                  </a:cubicBezTo>
                  <a:cubicBezTo>
                    <a:pt x="901" y="3110"/>
                    <a:pt x="1427" y="3336"/>
                    <a:pt x="1949" y="3336"/>
                  </a:cubicBezTo>
                  <a:cubicBezTo>
                    <a:pt x="2268" y="3336"/>
                    <a:pt x="2586" y="3252"/>
                    <a:pt x="2853" y="3075"/>
                  </a:cubicBezTo>
                  <a:cubicBezTo>
                    <a:pt x="3556" y="2604"/>
                    <a:pt x="3801" y="1567"/>
                    <a:pt x="3381" y="832"/>
                  </a:cubicBezTo>
                  <a:cubicBezTo>
                    <a:pt x="3081" y="309"/>
                    <a:pt x="2476" y="1"/>
                    <a:pt x="1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5229350" y="4117150"/>
              <a:ext cx="19650" cy="10175"/>
            </a:xfrm>
            <a:custGeom>
              <a:avLst/>
              <a:gdLst/>
              <a:ahLst/>
              <a:cxnLst/>
              <a:rect l="l" t="t" r="r" b="b"/>
              <a:pathLst>
                <a:path w="786" h="407" extrusionOk="0">
                  <a:moveTo>
                    <a:pt x="242" y="1"/>
                  </a:moveTo>
                  <a:cubicBezTo>
                    <a:pt x="133" y="1"/>
                    <a:pt x="40" y="39"/>
                    <a:pt x="13" y="134"/>
                  </a:cubicBezTo>
                  <a:cubicBezTo>
                    <a:pt x="0" y="179"/>
                    <a:pt x="23" y="232"/>
                    <a:pt x="58" y="265"/>
                  </a:cubicBezTo>
                  <a:cubicBezTo>
                    <a:pt x="93" y="300"/>
                    <a:pt x="138" y="317"/>
                    <a:pt x="183" y="337"/>
                  </a:cubicBezTo>
                  <a:cubicBezTo>
                    <a:pt x="253" y="367"/>
                    <a:pt x="326" y="397"/>
                    <a:pt x="401" y="405"/>
                  </a:cubicBezTo>
                  <a:cubicBezTo>
                    <a:pt x="412" y="406"/>
                    <a:pt x="424" y="406"/>
                    <a:pt x="436" y="406"/>
                  </a:cubicBezTo>
                  <a:cubicBezTo>
                    <a:pt x="500" y="406"/>
                    <a:pt x="564" y="389"/>
                    <a:pt x="611" y="345"/>
                  </a:cubicBezTo>
                  <a:cubicBezTo>
                    <a:pt x="786" y="183"/>
                    <a:pt x="479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5183775" y="4172550"/>
              <a:ext cx="19850" cy="16025"/>
            </a:xfrm>
            <a:custGeom>
              <a:avLst/>
              <a:gdLst/>
              <a:ahLst/>
              <a:cxnLst/>
              <a:rect l="l" t="t" r="r" b="b"/>
              <a:pathLst>
                <a:path w="794" h="641" extrusionOk="0">
                  <a:moveTo>
                    <a:pt x="156" y="1"/>
                  </a:moveTo>
                  <a:cubicBezTo>
                    <a:pt x="85" y="1"/>
                    <a:pt x="30" y="40"/>
                    <a:pt x="13" y="151"/>
                  </a:cubicBezTo>
                  <a:cubicBezTo>
                    <a:pt x="1" y="244"/>
                    <a:pt x="51" y="334"/>
                    <a:pt x="113" y="404"/>
                  </a:cubicBezTo>
                  <a:cubicBezTo>
                    <a:pt x="188" y="489"/>
                    <a:pt x="281" y="556"/>
                    <a:pt x="383" y="604"/>
                  </a:cubicBezTo>
                  <a:cubicBezTo>
                    <a:pt x="428" y="624"/>
                    <a:pt x="498" y="641"/>
                    <a:pt x="566" y="641"/>
                  </a:cubicBezTo>
                  <a:cubicBezTo>
                    <a:pt x="657" y="641"/>
                    <a:pt x="744" y="611"/>
                    <a:pt x="766" y="521"/>
                  </a:cubicBezTo>
                  <a:cubicBezTo>
                    <a:pt x="793" y="409"/>
                    <a:pt x="623" y="276"/>
                    <a:pt x="546" y="206"/>
                  </a:cubicBezTo>
                  <a:cubicBezTo>
                    <a:pt x="465" y="135"/>
                    <a:pt x="285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5255350" y="4234850"/>
              <a:ext cx="14000" cy="12150"/>
            </a:xfrm>
            <a:custGeom>
              <a:avLst/>
              <a:gdLst/>
              <a:ahLst/>
              <a:cxnLst/>
              <a:rect l="l" t="t" r="r" b="b"/>
              <a:pathLst>
                <a:path w="560" h="486" extrusionOk="0">
                  <a:moveTo>
                    <a:pt x="269" y="1"/>
                  </a:moveTo>
                  <a:cubicBezTo>
                    <a:pt x="98" y="1"/>
                    <a:pt x="0" y="302"/>
                    <a:pt x="128" y="432"/>
                  </a:cubicBezTo>
                  <a:cubicBezTo>
                    <a:pt x="165" y="470"/>
                    <a:pt x="204" y="486"/>
                    <a:pt x="242" y="486"/>
                  </a:cubicBezTo>
                  <a:cubicBezTo>
                    <a:pt x="414" y="486"/>
                    <a:pt x="560" y="153"/>
                    <a:pt x="363" y="30"/>
                  </a:cubicBezTo>
                  <a:cubicBezTo>
                    <a:pt x="330" y="9"/>
                    <a:pt x="29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7" name="Google Shape;1577;p39"/>
          <p:cNvSpPr/>
          <p:nvPr/>
        </p:nvSpPr>
        <p:spPr>
          <a:xfrm>
            <a:off x="567550" y="257173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9"/>
          <p:cNvSpPr/>
          <p:nvPr/>
        </p:nvSpPr>
        <p:spPr>
          <a:xfrm>
            <a:off x="7713025" y="2399575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9"/>
          <p:cNvSpPr txBox="1">
            <a:spLocks noGrp="1"/>
          </p:cNvSpPr>
          <p:nvPr>
            <p:ph type="title"/>
          </p:nvPr>
        </p:nvSpPr>
        <p:spPr>
          <a:xfrm>
            <a:off x="719987" y="417157"/>
            <a:ext cx="7674866" cy="420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l"/>
            <a:r>
              <a:rPr lang="es-CO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r>
              <a:rPr lang="en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urpose </a:t>
            </a:r>
            <a:br>
              <a:rPr lang="en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419" sz="20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AXIS: </a:t>
            </a:r>
            <a:r>
              <a:rPr lang="es-419" sz="2000" b="1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EXPLORING</a:t>
            </a:r>
            <a:r>
              <a:rPr lang="es-419" sz="20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es-419" sz="2000" b="1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MY</a:t>
            </a:r>
            <a:r>
              <a:rPr lang="es-419" sz="20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es-419" sz="2000" b="1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SURROUNDINGS</a:t>
            </a:r>
            <a:br>
              <a:rPr lang="es-419" sz="2000" b="1" dirty="0">
                <a:solidFill>
                  <a:srgbClr val="0D0D0D"/>
                </a:solidFill>
                <a:latin typeface="Century Gothic" panose="020B0502020202020204" pitchFamily="34" charset="0"/>
              </a:rPr>
            </a:b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Comprendo the 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region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concept 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y sus caracteristicas a través de la integración de experiences 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with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their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environment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para afianzar sus habilidades sociales. </a:t>
            </a:r>
            <a:br>
              <a:rPr lang="en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Language objective:</a:t>
            </a:r>
            <a:b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 region?</a:t>
            </a:r>
            <a:b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Space – territory – place – culture</a:t>
            </a:r>
            <a:b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Concepts: </a:t>
            </a:r>
            <a:b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Relation</a:t>
            </a:r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Diversity</a:t>
            </a:r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b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Comunication</a:t>
            </a:r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: Culture </a:t>
            </a:r>
            <a:br>
              <a:rPr lang="es-419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0" name="Google Shape;1920;p50"/>
          <p:cNvPicPr preferRelativeResize="0"/>
          <p:nvPr/>
        </p:nvPicPr>
        <p:blipFill rotWithShape="1">
          <a:blip r:embed="rId3">
            <a:alphaModFix/>
          </a:blip>
          <a:srcRect l="8921" t="-2220" r="20496" b="2219"/>
          <a:stretch/>
        </p:blipFill>
        <p:spPr>
          <a:xfrm flipH="1">
            <a:off x="3539400" y="-1475700"/>
            <a:ext cx="5447200" cy="5143500"/>
          </a:xfrm>
          <a:prstGeom prst="flowChartOnlineStorage">
            <a:avLst/>
          </a:prstGeom>
          <a:noFill/>
          <a:ln>
            <a:noFill/>
          </a:ln>
        </p:spPr>
      </p:pic>
      <p:sp>
        <p:nvSpPr>
          <p:cNvPr id="1921" name="Google Shape;1921;p50"/>
          <p:cNvSpPr txBox="1">
            <a:spLocks noGrp="1"/>
          </p:cNvSpPr>
          <p:nvPr>
            <p:ph type="ctrTitle"/>
          </p:nvPr>
        </p:nvSpPr>
        <p:spPr>
          <a:xfrm>
            <a:off x="637513" y="1420121"/>
            <a:ext cx="5353200" cy="3552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br>
              <a:rPr lang="en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Se contruye una lluvia de ideas por medio de los presaberes de los estudiantes sobre lo que ellos comprenden por región, para ello, se les pregunta: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think of when you hear the word 'region”?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22" name="Google Shape;1922;p50"/>
          <p:cNvSpPr txBox="1">
            <a:spLocks noGrp="1"/>
          </p:cNvSpPr>
          <p:nvPr>
            <p:ph type="subTitle" idx="1"/>
          </p:nvPr>
        </p:nvSpPr>
        <p:spPr>
          <a:xfrm>
            <a:off x="637513" y="114906"/>
            <a:ext cx="4022622" cy="7994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1100"/>
            </a:pPr>
            <a:r>
              <a:rPr lang="en" sz="2400" b="1" dirty="0">
                <a:solidFill>
                  <a:schemeClr val="tx1"/>
                </a:solidFill>
              </a:rPr>
              <a:t>ACTIVATOR COGNITIVO</a:t>
            </a:r>
            <a:endParaRPr sz="2400" b="1" dirty="0">
              <a:solidFill>
                <a:schemeClr val="tx1"/>
              </a:solidFill>
            </a:endParaRPr>
          </a:p>
        </p:txBody>
      </p:sp>
      <p:grpSp>
        <p:nvGrpSpPr>
          <p:cNvPr id="1941" name="Google Shape;1941;p50"/>
          <p:cNvGrpSpPr/>
          <p:nvPr/>
        </p:nvGrpSpPr>
        <p:grpSpPr>
          <a:xfrm>
            <a:off x="5799168" y="680956"/>
            <a:ext cx="2624946" cy="3781589"/>
            <a:chOff x="3019300" y="999750"/>
            <a:chExt cx="1932950" cy="2784675"/>
          </a:xfrm>
        </p:grpSpPr>
        <p:sp>
          <p:nvSpPr>
            <p:cNvPr id="1942" name="Google Shape;1942;p50"/>
            <p:cNvSpPr/>
            <p:nvPr/>
          </p:nvSpPr>
          <p:spPr>
            <a:xfrm>
              <a:off x="3640075" y="277670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3640100" y="2818950"/>
              <a:ext cx="113325" cy="71100"/>
            </a:xfrm>
            <a:custGeom>
              <a:avLst/>
              <a:gdLst/>
              <a:ahLst/>
              <a:cxnLst/>
              <a:rect l="l" t="t" r="r" b="b"/>
              <a:pathLst>
                <a:path w="4533" h="2844" extrusionOk="0">
                  <a:moveTo>
                    <a:pt x="77" y="0"/>
                  </a:moveTo>
                  <a:cubicBezTo>
                    <a:pt x="28" y="184"/>
                    <a:pt x="1" y="377"/>
                    <a:pt x="1" y="577"/>
                  </a:cubicBezTo>
                  <a:cubicBezTo>
                    <a:pt x="1" y="1829"/>
                    <a:pt x="1014" y="2843"/>
                    <a:pt x="2266" y="2843"/>
                  </a:cubicBezTo>
                  <a:cubicBezTo>
                    <a:pt x="3518" y="2843"/>
                    <a:pt x="4533" y="1829"/>
                    <a:pt x="4533" y="577"/>
                  </a:cubicBezTo>
                  <a:cubicBezTo>
                    <a:pt x="4533" y="377"/>
                    <a:pt x="4505" y="184"/>
                    <a:pt x="4456" y="0"/>
                  </a:cubicBezTo>
                  <a:cubicBezTo>
                    <a:pt x="4201" y="971"/>
                    <a:pt x="3319" y="1690"/>
                    <a:pt x="2267" y="1691"/>
                  </a:cubicBezTo>
                  <a:lnTo>
                    <a:pt x="2267" y="1691"/>
                  </a:lnTo>
                  <a:cubicBezTo>
                    <a:pt x="1215" y="1690"/>
                    <a:pt x="332" y="971"/>
                    <a:pt x="7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0"/>
            <p:cNvSpPr/>
            <p:nvPr/>
          </p:nvSpPr>
          <p:spPr>
            <a:xfrm>
              <a:off x="4208200" y="277670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0"/>
            <p:cNvSpPr/>
            <p:nvPr/>
          </p:nvSpPr>
          <p:spPr>
            <a:xfrm>
              <a:off x="4208250" y="2818950"/>
              <a:ext cx="113300" cy="71100"/>
            </a:xfrm>
            <a:custGeom>
              <a:avLst/>
              <a:gdLst/>
              <a:ahLst/>
              <a:cxnLst/>
              <a:rect l="l" t="t" r="r" b="b"/>
              <a:pathLst>
                <a:path w="4532" h="2844" extrusionOk="0">
                  <a:moveTo>
                    <a:pt x="76" y="0"/>
                  </a:moveTo>
                  <a:cubicBezTo>
                    <a:pt x="28" y="184"/>
                    <a:pt x="0" y="377"/>
                    <a:pt x="0" y="577"/>
                  </a:cubicBezTo>
                  <a:cubicBezTo>
                    <a:pt x="0" y="1829"/>
                    <a:pt x="1015" y="2843"/>
                    <a:pt x="2267" y="2843"/>
                  </a:cubicBezTo>
                  <a:cubicBezTo>
                    <a:pt x="3517" y="2843"/>
                    <a:pt x="4532" y="1829"/>
                    <a:pt x="4532" y="577"/>
                  </a:cubicBezTo>
                  <a:cubicBezTo>
                    <a:pt x="4532" y="377"/>
                    <a:pt x="4504" y="184"/>
                    <a:pt x="4455" y="0"/>
                  </a:cubicBezTo>
                  <a:cubicBezTo>
                    <a:pt x="4201" y="971"/>
                    <a:pt x="3318" y="1690"/>
                    <a:pt x="2266" y="1691"/>
                  </a:cubicBezTo>
                  <a:lnTo>
                    <a:pt x="2266" y="1691"/>
                  </a:lnTo>
                  <a:cubicBezTo>
                    <a:pt x="1214" y="1690"/>
                    <a:pt x="331" y="971"/>
                    <a:pt x="76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3019300" y="2459550"/>
              <a:ext cx="1932950" cy="1324875"/>
            </a:xfrm>
            <a:custGeom>
              <a:avLst/>
              <a:gdLst/>
              <a:ahLst/>
              <a:cxnLst/>
              <a:rect l="l" t="t" r="r" b="b"/>
              <a:pathLst>
                <a:path w="77318" h="52995" extrusionOk="0">
                  <a:moveTo>
                    <a:pt x="29761" y="0"/>
                  </a:moveTo>
                  <a:cubicBezTo>
                    <a:pt x="29761" y="0"/>
                    <a:pt x="30472" y="6563"/>
                    <a:pt x="29670" y="11150"/>
                  </a:cubicBezTo>
                  <a:cubicBezTo>
                    <a:pt x="29353" y="12957"/>
                    <a:pt x="28804" y="14456"/>
                    <a:pt x="27882" y="15126"/>
                  </a:cubicBezTo>
                  <a:cubicBezTo>
                    <a:pt x="25999" y="16497"/>
                    <a:pt x="23485" y="17538"/>
                    <a:pt x="20996" y="18419"/>
                  </a:cubicBezTo>
                  <a:cubicBezTo>
                    <a:pt x="19176" y="19066"/>
                    <a:pt x="17366" y="19626"/>
                    <a:pt x="15820" y="20170"/>
                  </a:cubicBezTo>
                  <a:cubicBezTo>
                    <a:pt x="12162" y="21454"/>
                    <a:pt x="198" y="25211"/>
                    <a:pt x="0" y="41031"/>
                  </a:cubicBezTo>
                  <a:cubicBezTo>
                    <a:pt x="0" y="41031"/>
                    <a:pt x="7416" y="52994"/>
                    <a:pt x="40438" y="52994"/>
                  </a:cubicBezTo>
                  <a:cubicBezTo>
                    <a:pt x="73461" y="52994"/>
                    <a:pt x="77317" y="41031"/>
                    <a:pt x="77317" y="41031"/>
                  </a:cubicBezTo>
                  <a:cubicBezTo>
                    <a:pt x="77119" y="25211"/>
                    <a:pt x="65156" y="21454"/>
                    <a:pt x="61497" y="20170"/>
                  </a:cubicBezTo>
                  <a:cubicBezTo>
                    <a:pt x="59952" y="19626"/>
                    <a:pt x="58141" y="19066"/>
                    <a:pt x="56321" y="18419"/>
                  </a:cubicBezTo>
                  <a:cubicBezTo>
                    <a:pt x="53832" y="17538"/>
                    <a:pt x="51320" y="16497"/>
                    <a:pt x="49435" y="15126"/>
                  </a:cubicBezTo>
                  <a:cubicBezTo>
                    <a:pt x="47670" y="13842"/>
                    <a:pt x="47266" y="9517"/>
                    <a:pt x="47266" y="5816"/>
                  </a:cubicBezTo>
                  <a:cubicBezTo>
                    <a:pt x="47266" y="2681"/>
                    <a:pt x="47556" y="0"/>
                    <a:pt x="47556" y="0"/>
                  </a:cubicBezTo>
                  <a:close/>
                </a:path>
              </a:pathLst>
            </a:custGeom>
            <a:solidFill>
              <a:srgbClr val="A44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3019300" y="2920025"/>
              <a:ext cx="1932950" cy="864400"/>
            </a:xfrm>
            <a:custGeom>
              <a:avLst/>
              <a:gdLst/>
              <a:ahLst/>
              <a:cxnLst/>
              <a:rect l="l" t="t" r="r" b="b"/>
              <a:pathLst>
                <a:path w="77318" h="34576" extrusionOk="0">
                  <a:moveTo>
                    <a:pt x="20996" y="0"/>
                  </a:moveTo>
                  <a:cubicBezTo>
                    <a:pt x="19176" y="645"/>
                    <a:pt x="17366" y="1207"/>
                    <a:pt x="15820" y="1749"/>
                  </a:cubicBezTo>
                  <a:cubicBezTo>
                    <a:pt x="15380" y="1903"/>
                    <a:pt x="14820" y="2093"/>
                    <a:pt x="14175" y="2337"/>
                  </a:cubicBezTo>
                  <a:cubicBezTo>
                    <a:pt x="12832" y="2843"/>
                    <a:pt x="11124" y="3574"/>
                    <a:pt x="9361" y="4683"/>
                  </a:cubicBezTo>
                  <a:cubicBezTo>
                    <a:pt x="7761" y="5685"/>
                    <a:pt x="6117" y="6998"/>
                    <a:pt x="4662" y="8734"/>
                  </a:cubicBezTo>
                  <a:cubicBezTo>
                    <a:pt x="3601" y="9997"/>
                    <a:pt x="2640" y="11483"/>
                    <a:pt x="1874" y="13235"/>
                  </a:cubicBezTo>
                  <a:cubicBezTo>
                    <a:pt x="762" y="15761"/>
                    <a:pt x="47" y="18846"/>
                    <a:pt x="0" y="22612"/>
                  </a:cubicBezTo>
                  <a:cubicBezTo>
                    <a:pt x="0" y="22612"/>
                    <a:pt x="7416" y="34575"/>
                    <a:pt x="40438" y="34575"/>
                  </a:cubicBezTo>
                  <a:cubicBezTo>
                    <a:pt x="73461" y="34575"/>
                    <a:pt x="77317" y="22612"/>
                    <a:pt x="77317" y="22612"/>
                  </a:cubicBezTo>
                  <a:cubicBezTo>
                    <a:pt x="77262" y="18143"/>
                    <a:pt x="76268" y="14638"/>
                    <a:pt x="74784" y="11881"/>
                  </a:cubicBezTo>
                  <a:cubicBezTo>
                    <a:pt x="73930" y="10285"/>
                    <a:pt x="72912" y="8937"/>
                    <a:pt x="71813" y="7801"/>
                  </a:cubicBezTo>
                  <a:cubicBezTo>
                    <a:pt x="70642" y="6575"/>
                    <a:pt x="69382" y="5592"/>
                    <a:pt x="68142" y="4802"/>
                  </a:cubicBezTo>
                  <a:cubicBezTo>
                    <a:pt x="66549" y="3777"/>
                    <a:pt x="64988" y="3063"/>
                    <a:pt x="63698" y="2551"/>
                  </a:cubicBezTo>
                  <a:cubicBezTo>
                    <a:pt x="62816" y="2204"/>
                    <a:pt x="62058" y="1945"/>
                    <a:pt x="61497" y="1749"/>
                  </a:cubicBezTo>
                  <a:cubicBezTo>
                    <a:pt x="59952" y="1205"/>
                    <a:pt x="58141" y="645"/>
                    <a:pt x="56321" y="0"/>
                  </a:cubicBezTo>
                  <a:cubicBezTo>
                    <a:pt x="56190" y="3413"/>
                    <a:pt x="54222" y="11439"/>
                    <a:pt x="38659" y="11439"/>
                  </a:cubicBezTo>
                  <a:cubicBezTo>
                    <a:pt x="23096" y="11439"/>
                    <a:pt x="21129" y="3413"/>
                    <a:pt x="20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15900" y="2920025"/>
              <a:ext cx="1334200" cy="529400"/>
            </a:xfrm>
            <a:custGeom>
              <a:avLst/>
              <a:gdLst/>
              <a:ahLst/>
              <a:cxnLst/>
              <a:rect l="l" t="t" r="r" b="b"/>
              <a:pathLst>
                <a:path w="53368" h="21176" extrusionOk="0">
                  <a:moveTo>
                    <a:pt x="9132" y="0"/>
                  </a:moveTo>
                  <a:cubicBezTo>
                    <a:pt x="7312" y="647"/>
                    <a:pt x="5502" y="1207"/>
                    <a:pt x="3956" y="1751"/>
                  </a:cubicBezTo>
                  <a:cubicBezTo>
                    <a:pt x="3516" y="1903"/>
                    <a:pt x="2957" y="2093"/>
                    <a:pt x="2311" y="2338"/>
                  </a:cubicBezTo>
                  <a:cubicBezTo>
                    <a:pt x="2311" y="2338"/>
                    <a:pt x="0" y="5409"/>
                    <a:pt x="3956" y="6693"/>
                  </a:cubicBezTo>
                  <a:cubicBezTo>
                    <a:pt x="3956" y="6693"/>
                    <a:pt x="2743" y="9653"/>
                    <a:pt x="6394" y="9653"/>
                  </a:cubicBezTo>
                  <a:cubicBezTo>
                    <a:pt x="6500" y="9653"/>
                    <a:pt x="6610" y="9650"/>
                    <a:pt x="6724" y="9645"/>
                  </a:cubicBezTo>
                  <a:lnTo>
                    <a:pt x="6724" y="9645"/>
                  </a:lnTo>
                  <a:cubicBezTo>
                    <a:pt x="6724" y="9645"/>
                    <a:pt x="6571" y="12403"/>
                    <a:pt x="9081" y="12403"/>
                  </a:cubicBezTo>
                  <a:cubicBezTo>
                    <a:pt x="9428" y="12403"/>
                    <a:pt x="9827" y="12350"/>
                    <a:pt x="10283" y="12230"/>
                  </a:cubicBezTo>
                  <a:cubicBezTo>
                    <a:pt x="10283" y="12230"/>
                    <a:pt x="11015" y="15041"/>
                    <a:pt x="12880" y="15041"/>
                  </a:cubicBezTo>
                  <a:cubicBezTo>
                    <a:pt x="13217" y="15041"/>
                    <a:pt x="13591" y="14949"/>
                    <a:pt x="14005" y="14732"/>
                  </a:cubicBezTo>
                  <a:cubicBezTo>
                    <a:pt x="14005" y="14732"/>
                    <a:pt x="14800" y="17570"/>
                    <a:pt x="16921" y="17570"/>
                  </a:cubicBezTo>
                  <a:cubicBezTo>
                    <a:pt x="17431" y="17570"/>
                    <a:pt x="18017" y="17407"/>
                    <a:pt x="18688" y="17000"/>
                  </a:cubicBezTo>
                  <a:lnTo>
                    <a:pt x="18688" y="17000"/>
                  </a:lnTo>
                  <a:cubicBezTo>
                    <a:pt x="18687" y="17001"/>
                    <a:pt x="18613" y="19750"/>
                    <a:pt x="21586" y="19750"/>
                  </a:cubicBezTo>
                  <a:cubicBezTo>
                    <a:pt x="22031" y="19750"/>
                    <a:pt x="22544" y="19688"/>
                    <a:pt x="23136" y="19546"/>
                  </a:cubicBezTo>
                  <a:cubicBezTo>
                    <a:pt x="23136" y="19546"/>
                    <a:pt x="23669" y="21176"/>
                    <a:pt x="25253" y="21176"/>
                  </a:cubicBezTo>
                  <a:cubicBezTo>
                    <a:pt x="25734" y="21176"/>
                    <a:pt x="26312" y="21025"/>
                    <a:pt x="27001" y="20634"/>
                  </a:cubicBezTo>
                  <a:cubicBezTo>
                    <a:pt x="27690" y="21025"/>
                    <a:pt x="28267" y="21176"/>
                    <a:pt x="28748" y="21176"/>
                  </a:cubicBezTo>
                  <a:cubicBezTo>
                    <a:pt x="30331" y="21176"/>
                    <a:pt x="30862" y="19546"/>
                    <a:pt x="30862" y="19546"/>
                  </a:cubicBezTo>
                  <a:cubicBezTo>
                    <a:pt x="31454" y="19688"/>
                    <a:pt x="31967" y="19750"/>
                    <a:pt x="32412" y="19750"/>
                  </a:cubicBezTo>
                  <a:cubicBezTo>
                    <a:pt x="35386" y="19750"/>
                    <a:pt x="35311" y="17001"/>
                    <a:pt x="35311" y="17000"/>
                  </a:cubicBezTo>
                  <a:lnTo>
                    <a:pt x="35311" y="17000"/>
                  </a:lnTo>
                  <a:cubicBezTo>
                    <a:pt x="35981" y="17407"/>
                    <a:pt x="36568" y="17570"/>
                    <a:pt x="37078" y="17570"/>
                  </a:cubicBezTo>
                  <a:cubicBezTo>
                    <a:pt x="39200" y="17570"/>
                    <a:pt x="39994" y="14732"/>
                    <a:pt x="39994" y="14732"/>
                  </a:cubicBezTo>
                  <a:cubicBezTo>
                    <a:pt x="40408" y="14949"/>
                    <a:pt x="40782" y="15041"/>
                    <a:pt x="41120" y="15041"/>
                  </a:cubicBezTo>
                  <a:cubicBezTo>
                    <a:pt x="42986" y="15041"/>
                    <a:pt x="43715" y="12230"/>
                    <a:pt x="43715" y="12230"/>
                  </a:cubicBezTo>
                  <a:cubicBezTo>
                    <a:pt x="44172" y="12350"/>
                    <a:pt x="44570" y="12403"/>
                    <a:pt x="44917" y="12403"/>
                  </a:cubicBezTo>
                  <a:cubicBezTo>
                    <a:pt x="47427" y="12403"/>
                    <a:pt x="47274" y="9645"/>
                    <a:pt x="47274" y="9645"/>
                  </a:cubicBezTo>
                  <a:lnTo>
                    <a:pt x="47274" y="9645"/>
                  </a:lnTo>
                  <a:cubicBezTo>
                    <a:pt x="47389" y="9650"/>
                    <a:pt x="47499" y="9653"/>
                    <a:pt x="47605" y="9653"/>
                  </a:cubicBezTo>
                  <a:cubicBezTo>
                    <a:pt x="51257" y="9653"/>
                    <a:pt x="50043" y="6693"/>
                    <a:pt x="50043" y="6693"/>
                  </a:cubicBezTo>
                  <a:cubicBezTo>
                    <a:pt x="53368" y="5613"/>
                    <a:pt x="52267" y="3272"/>
                    <a:pt x="51834" y="2551"/>
                  </a:cubicBezTo>
                  <a:cubicBezTo>
                    <a:pt x="50952" y="2204"/>
                    <a:pt x="50194" y="1945"/>
                    <a:pt x="49633" y="1751"/>
                  </a:cubicBezTo>
                  <a:cubicBezTo>
                    <a:pt x="48088" y="1207"/>
                    <a:pt x="46277" y="647"/>
                    <a:pt x="44457" y="0"/>
                  </a:cubicBezTo>
                  <a:cubicBezTo>
                    <a:pt x="44326" y="3415"/>
                    <a:pt x="42358" y="11439"/>
                    <a:pt x="26795" y="11439"/>
                  </a:cubicBezTo>
                  <a:cubicBezTo>
                    <a:pt x="11232" y="11439"/>
                    <a:pt x="9265" y="3415"/>
                    <a:pt x="9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761025" y="2459550"/>
              <a:ext cx="447200" cy="280675"/>
            </a:xfrm>
            <a:custGeom>
              <a:avLst/>
              <a:gdLst/>
              <a:ahLst/>
              <a:cxnLst/>
              <a:rect l="l" t="t" r="r" b="b"/>
              <a:pathLst>
                <a:path w="17888" h="11227" extrusionOk="0">
                  <a:moveTo>
                    <a:pt x="92" y="0"/>
                  </a:moveTo>
                  <a:cubicBezTo>
                    <a:pt x="92" y="0"/>
                    <a:pt x="803" y="6563"/>
                    <a:pt x="1" y="11150"/>
                  </a:cubicBezTo>
                  <a:cubicBezTo>
                    <a:pt x="662" y="11202"/>
                    <a:pt x="1309" y="11227"/>
                    <a:pt x="1944" y="11227"/>
                  </a:cubicBezTo>
                  <a:cubicBezTo>
                    <a:pt x="9146" y="11227"/>
                    <a:pt x="14629" y="8055"/>
                    <a:pt x="17597" y="5816"/>
                  </a:cubicBezTo>
                  <a:cubicBezTo>
                    <a:pt x="17597" y="2681"/>
                    <a:pt x="17887" y="0"/>
                    <a:pt x="17887" y="0"/>
                  </a:cubicBezTo>
                  <a:close/>
                </a:path>
              </a:pathLst>
            </a:custGeom>
            <a:solidFill>
              <a:srgbClr val="793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234175" y="999750"/>
              <a:ext cx="588900" cy="569525"/>
            </a:xfrm>
            <a:custGeom>
              <a:avLst/>
              <a:gdLst/>
              <a:ahLst/>
              <a:cxnLst/>
              <a:rect l="l" t="t" r="r" b="b"/>
              <a:pathLst>
                <a:path w="23556" h="22781" extrusionOk="0">
                  <a:moveTo>
                    <a:pt x="13179" y="1"/>
                  </a:moveTo>
                  <a:cubicBezTo>
                    <a:pt x="13105" y="1"/>
                    <a:pt x="13029" y="5"/>
                    <a:pt x="12953" y="12"/>
                  </a:cubicBezTo>
                  <a:cubicBezTo>
                    <a:pt x="11741" y="134"/>
                    <a:pt x="10831" y="1261"/>
                    <a:pt x="9629" y="1451"/>
                  </a:cubicBezTo>
                  <a:cubicBezTo>
                    <a:pt x="9488" y="1473"/>
                    <a:pt x="9344" y="1482"/>
                    <a:pt x="9199" y="1482"/>
                  </a:cubicBezTo>
                  <a:cubicBezTo>
                    <a:pt x="8564" y="1482"/>
                    <a:pt x="7902" y="1310"/>
                    <a:pt x="7290" y="1310"/>
                  </a:cubicBezTo>
                  <a:cubicBezTo>
                    <a:pt x="6913" y="1310"/>
                    <a:pt x="6554" y="1375"/>
                    <a:pt x="6232" y="1587"/>
                  </a:cubicBezTo>
                  <a:cubicBezTo>
                    <a:pt x="5558" y="2031"/>
                    <a:pt x="5365" y="2938"/>
                    <a:pt x="4792" y="3503"/>
                  </a:cubicBezTo>
                  <a:cubicBezTo>
                    <a:pt x="3860" y="4427"/>
                    <a:pt x="2132" y="4263"/>
                    <a:pt x="1376" y="5335"/>
                  </a:cubicBezTo>
                  <a:cubicBezTo>
                    <a:pt x="705" y="6285"/>
                    <a:pt x="1205" y="7606"/>
                    <a:pt x="975" y="8746"/>
                  </a:cubicBezTo>
                  <a:cubicBezTo>
                    <a:pt x="855" y="9339"/>
                    <a:pt x="535" y="9873"/>
                    <a:pt x="371" y="10456"/>
                  </a:cubicBezTo>
                  <a:cubicBezTo>
                    <a:pt x="1" y="11765"/>
                    <a:pt x="463" y="13197"/>
                    <a:pt x="1265" y="14296"/>
                  </a:cubicBezTo>
                  <a:cubicBezTo>
                    <a:pt x="1973" y="15264"/>
                    <a:pt x="3079" y="16288"/>
                    <a:pt x="4188" y="17141"/>
                  </a:cubicBezTo>
                  <a:lnTo>
                    <a:pt x="4190" y="17141"/>
                  </a:lnTo>
                  <a:cubicBezTo>
                    <a:pt x="4722" y="17550"/>
                    <a:pt x="5256" y="17918"/>
                    <a:pt x="5748" y="18224"/>
                  </a:cubicBezTo>
                  <a:cubicBezTo>
                    <a:pt x="7471" y="19290"/>
                    <a:pt x="9666" y="19830"/>
                    <a:pt x="11016" y="21427"/>
                  </a:cubicBezTo>
                  <a:cubicBezTo>
                    <a:pt x="11752" y="22298"/>
                    <a:pt x="12895" y="22780"/>
                    <a:pt x="14031" y="22780"/>
                  </a:cubicBezTo>
                  <a:cubicBezTo>
                    <a:pt x="14560" y="22780"/>
                    <a:pt x="15088" y="22675"/>
                    <a:pt x="15572" y="22457"/>
                  </a:cubicBezTo>
                  <a:cubicBezTo>
                    <a:pt x="16176" y="22184"/>
                    <a:pt x="16756" y="21745"/>
                    <a:pt x="17409" y="21745"/>
                  </a:cubicBezTo>
                  <a:cubicBezTo>
                    <a:pt x="17444" y="21745"/>
                    <a:pt x="17480" y="21746"/>
                    <a:pt x="17515" y="21749"/>
                  </a:cubicBezTo>
                  <a:cubicBezTo>
                    <a:pt x="17821" y="21772"/>
                    <a:pt x="18121" y="21897"/>
                    <a:pt x="18420" y="21897"/>
                  </a:cubicBezTo>
                  <a:cubicBezTo>
                    <a:pt x="18482" y="21897"/>
                    <a:pt x="18544" y="21891"/>
                    <a:pt x="18606" y="21879"/>
                  </a:cubicBezTo>
                  <a:cubicBezTo>
                    <a:pt x="19542" y="21687"/>
                    <a:pt x="19441" y="20250"/>
                    <a:pt x="20112" y="19570"/>
                  </a:cubicBezTo>
                  <a:cubicBezTo>
                    <a:pt x="20500" y="19175"/>
                    <a:pt x="21097" y="19091"/>
                    <a:pt x="21579" y="18818"/>
                  </a:cubicBezTo>
                  <a:cubicBezTo>
                    <a:pt x="22195" y="18471"/>
                    <a:pt x="22607" y="17787"/>
                    <a:pt x="22627" y="17081"/>
                  </a:cubicBezTo>
                  <a:cubicBezTo>
                    <a:pt x="22646" y="16373"/>
                    <a:pt x="22302" y="15684"/>
                    <a:pt x="22369" y="14980"/>
                  </a:cubicBezTo>
                  <a:cubicBezTo>
                    <a:pt x="22474" y="13877"/>
                    <a:pt x="23555" y="13002"/>
                    <a:pt x="23499" y="11896"/>
                  </a:cubicBezTo>
                  <a:cubicBezTo>
                    <a:pt x="23448" y="10915"/>
                    <a:pt x="22508" y="10157"/>
                    <a:pt x="22438" y="9177"/>
                  </a:cubicBezTo>
                  <a:cubicBezTo>
                    <a:pt x="22419" y="8904"/>
                    <a:pt x="22469" y="8628"/>
                    <a:pt x="22429" y="8357"/>
                  </a:cubicBezTo>
                  <a:cubicBezTo>
                    <a:pt x="22308" y="7569"/>
                    <a:pt x="21487" y="7092"/>
                    <a:pt x="21139" y="6376"/>
                  </a:cubicBezTo>
                  <a:cubicBezTo>
                    <a:pt x="20592" y="5254"/>
                    <a:pt x="21224" y="3619"/>
                    <a:pt x="20251" y="2836"/>
                  </a:cubicBezTo>
                  <a:cubicBezTo>
                    <a:pt x="19637" y="2342"/>
                    <a:pt x="18744" y="2524"/>
                    <a:pt x="17968" y="2385"/>
                  </a:cubicBezTo>
                  <a:cubicBezTo>
                    <a:pt x="16188" y="2064"/>
                    <a:pt x="14934" y="1"/>
                    <a:pt x="13179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73175" y="999750"/>
              <a:ext cx="588900" cy="569525"/>
            </a:xfrm>
            <a:custGeom>
              <a:avLst/>
              <a:gdLst/>
              <a:ahLst/>
              <a:cxnLst/>
              <a:rect l="l" t="t" r="r" b="b"/>
              <a:pathLst>
                <a:path w="23556" h="22781" extrusionOk="0">
                  <a:moveTo>
                    <a:pt x="10378" y="1"/>
                  </a:moveTo>
                  <a:cubicBezTo>
                    <a:pt x="8622" y="1"/>
                    <a:pt x="7368" y="2064"/>
                    <a:pt x="5588" y="2385"/>
                  </a:cubicBezTo>
                  <a:cubicBezTo>
                    <a:pt x="4813" y="2524"/>
                    <a:pt x="3920" y="2342"/>
                    <a:pt x="3306" y="2836"/>
                  </a:cubicBezTo>
                  <a:cubicBezTo>
                    <a:pt x="2332" y="3619"/>
                    <a:pt x="2964" y="5254"/>
                    <a:pt x="2418" y="6376"/>
                  </a:cubicBezTo>
                  <a:cubicBezTo>
                    <a:pt x="2069" y="7092"/>
                    <a:pt x="1248" y="7569"/>
                    <a:pt x="1127" y="8357"/>
                  </a:cubicBezTo>
                  <a:cubicBezTo>
                    <a:pt x="1087" y="8628"/>
                    <a:pt x="1137" y="8904"/>
                    <a:pt x="1118" y="9177"/>
                  </a:cubicBezTo>
                  <a:cubicBezTo>
                    <a:pt x="1048" y="10157"/>
                    <a:pt x="108" y="10915"/>
                    <a:pt x="57" y="11896"/>
                  </a:cubicBezTo>
                  <a:cubicBezTo>
                    <a:pt x="1" y="13002"/>
                    <a:pt x="1082" y="13877"/>
                    <a:pt x="1187" y="14980"/>
                  </a:cubicBezTo>
                  <a:cubicBezTo>
                    <a:pt x="1256" y="15684"/>
                    <a:pt x="910" y="16373"/>
                    <a:pt x="929" y="17081"/>
                  </a:cubicBezTo>
                  <a:cubicBezTo>
                    <a:pt x="949" y="17787"/>
                    <a:pt x="1361" y="18471"/>
                    <a:pt x="1977" y="18818"/>
                  </a:cubicBezTo>
                  <a:cubicBezTo>
                    <a:pt x="2459" y="19091"/>
                    <a:pt x="3058" y="19175"/>
                    <a:pt x="3444" y="19570"/>
                  </a:cubicBezTo>
                  <a:cubicBezTo>
                    <a:pt x="4115" y="20250"/>
                    <a:pt x="4014" y="21687"/>
                    <a:pt x="4950" y="21879"/>
                  </a:cubicBezTo>
                  <a:cubicBezTo>
                    <a:pt x="5012" y="21891"/>
                    <a:pt x="5074" y="21897"/>
                    <a:pt x="5136" y="21897"/>
                  </a:cubicBezTo>
                  <a:cubicBezTo>
                    <a:pt x="5436" y="21897"/>
                    <a:pt x="5737" y="21772"/>
                    <a:pt x="6041" y="21749"/>
                  </a:cubicBezTo>
                  <a:cubicBezTo>
                    <a:pt x="6076" y="21746"/>
                    <a:pt x="6112" y="21745"/>
                    <a:pt x="6147" y="21745"/>
                  </a:cubicBezTo>
                  <a:cubicBezTo>
                    <a:pt x="6800" y="21745"/>
                    <a:pt x="7380" y="22184"/>
                    <a:pt x="7984" y="22457"/>
                  </a:cubicBezTo>
                  <a:cubicBezTo>
                    <a:pt x="8468" y="22675"/>
                    <a:pt x="8996" y="22780"/>
                    <a:pt x="9525" y="22780"/>
                  </a:cubicBezTo>
                  <a:cubicBezTo>
                    <a:pt x="10661" y="22780"/>
                    <a:pt x="11805" y="22298"/>
                    <a:pt x="12540" y="21427"/>
                  </a:cubicBezTo>
                  <a:cubicBezTo>
                    <a:pt x="13890" y="19830"/>
                    <a:pt x="16086" y="19290"/>
                    <a:pt x="17809" y="18224"/>
                  </a:cubicBezTo>
                  <a:cubicBezTo>
                    <a:pt x="18300" y="17918"/>
                    <a:pt x="18834" y="17550"/>
                    <a:pt x="19368" y="17141"/>
                  </a:cubicBezTo>
                  <a:cubicBezTo>
                    <a:pt x="20479" y="16288"/>
                    <a:pt x="21584" y="15264"/>
                    <a:pt x="22292" y="14296"/>
                  </a:cubicBezTo>
                  <a:cubicBezTo>
                    <a:pt x="23094" y="13197"/>
                    <a:pt x="23555" y="11765"/>
                    <a:pt x="23187" y="10456"/>
                  </a:cubicBezTo>
                  <a:cubicBezTo>
                    <a:pt x="23021" y="9873"/>
                    <a:pt x="22703" y="9339"/>
                    <a:pt x="22583" y="8746"/>
                  </a:cubicBezTo>
                  <a:cubicBezTo>
                    <a:pt x="22352" y="7606"/>
                    <a:pt x="22852" y="6285"/>
                    <a:pt x="22182" y="5335"/>
                  </a:cubicBezTo>
                  <a:cubicBezTo>
                    <a:pt x="21424" y="4263"/>
                    <a:pt x="19698" y="4427"/>
                    <a:pt x="18764" y="3503"/>
                  </a:cubicBezTo>
                  <a:cubicBezTo>
                    <a:pt x="18192" y="2938"/>
                    <a:pt x="17998" y="2031"/>
                    <a:pt x="17325" y="1587"/>
                  </a:cubicBezTo>
                  <a:cubicBezTo>
                    <a:pt x="17003" y="1375"/>
                    <a:pt x="16644" y="1310"/>
                    <a:pt x="16266" y="1310"/>
                  </a:cubicBezTo>
                  <a:cubicBezTo>
                    <a:pt x="15654" y="1310"/>
                    <a:pt x="14992" y="1482"/>
                    <a:pt x="14358" y="1482"/>
                  </a:cubicBezTo>
                  <a:cubicBezTo>
                    <a:pt x="14213" y="1482"/>
                    <a:pt x="14070" y="1473"/>
                    <a:pt x="13929" y="1451"/>
                  </a:cubicBezTo>
                  <a:cubicBezTo>
                    <a:pt x="12725" y="1261"/>
                    <a:pt x="11815" y="134"/>
                    <a:pt x="10605" y="12"/>
                  </a:cubicBezTo>
                  <a:cubicBezTo>
                    <a:pt x="10528" y="5"/>
                    <a:pt x="10453" y="1"/>
                    <a:pt x="10378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518650" y="1452375"/>
              <a:ext cx="961100" cy="1133400"/>
            </a:xfrm>
            <a:custGeom>
              <a:avLst/>
              <a:gdLst/>
              <a:ahLst/>
              <a:cxnLst/>
              <a:rect l="l" t="t" r="r" b="b"/>
              <a:pathLst>
                <a:path w="38444" h="45336" extrusionOk="0">
                  <a:moveTo>
                    <a:pt x="19180" y="0"/>
                  </a:moveTo>
                  <a:cubicBezTo>
                    <a:pt x="17421" y="2988"/>
                    <a:pt x="13445" y="4496"/>
                    <a:pt x="13445" y="4496"/>
                  </a:cubicBezTo>
                  <a:cubicBezTo>
                    <a:pt x="13445" y="4496"/>
                    <a:pt x="13143" y="4584"/>
                    <a:pt x="12631" y="4759"/>
                  </a:cubicBezTo>
                  <a:cubicBezTo>
                    <a:pt x="11311" y="5209"/>
                    <a:pt x="8590" y="6253"/>
                    <a:pt x="6078" y="7921"/>
                  </a:cubicBezTo>
                  <a:cubicBezTo>
                    <a:pt x="3599" y="9557"/>
                    <a:pt x="1322" y="11804"/>
                    <a:pt x="790" y="14680"/>
                  </a:cubicBezTo>
                  <a:cubicBezTo>
                    <a:pt x="1" y="18926"/>
                    <a:pt x="402" y="22836"/>
                    <a:pt x="830" y="25226"/>
                  </a:cubicBezTo>
                  <a:cubicBezTo>
                    <a:pt x="1103" y="26731"/>
                    <a:pt x="1383" y="27631"/>
                    <a:pt x="1383" y="27631"/>
                  </a:cubicBezTo>
                  <a:cubicBezTo>
                    <a:pt x="1457" y="27970"/>
                    <a:pt x="1534" y="28296"/>
                    <a:pt x="1608" y="28611"/>
                  </a:cubicBezTo>
                  <a:cubicBezTo>
                    <a:pt x="3479" y="36527"/>
                    <a:pt x="5338" y="38111"/>
                    <a:pt x="5338" y="38111"/>
                  </a:cubicBezTo>
                  <a:lnTo>
                    <a:pt x="7809" y="40385"/>
                  </a:lnTo>
                  <a:cubicBezTo>
                    <a:pt x="12458" y="45035"/>
                    <a:pt x="17633" y="45335"/>
                    <a:pt x="18892" y="45335"/>
                  </a:cubicBezTo>
                  <a:cubicBezTo>
                    <a:pt x="19079" y="45335"/>
                    <a:pt x="19180" y="45329"/>
                    <a:pt x="19180" y="45329"/>
                  </a:cubicBezTo>
                  <a:cubicBezTo>
                    <a:pt x="19180" y="45329"/>
                    <a:pt x="19281" y="45335"/>
                    <a:pt x="19467" y="45335"/>
                  </a:cubicBezTo>
                  <a:cubicBezTo>
                    <a:pt x="20727" y="45335"/>
                    <a:pt x="25900" y="45035"/>
                    <a:pt x="30549" y="40386"/>
                  </a:cubicBezTo>
                  <a:lnTo>
                    <a:pt x="33020" y="38111"/>
                  </a:lnTo>
                  <a:cubicBezTo>
                    <a:pt x="33020" y="38111"/>
                    <a:pt x="34879" y="36527"/>
                    <a:pt x="36750" y="28611"/>
                  </a:cubicBezTo>
                  <a:cubicBezTo>
                    <a:pt x="36824" y="28296"/>
                    <a:pt x="36902" y="27968"/>
                    <a:pt x="36975" y="27632"/>
                  </a:cubicBezTo>
                  <a:cubicBezTo>
                    <a:pt x="36975" y="27632"/>
                    <a:pt x="37169" y="27010"/>
                    <a:pt x="37391" y="25937"/>
                  </a:cubicBezTo>
                  <a:cubicBezTo>
                    <a:pt x="37854" y="23669"/>
                    <a:pt x="38443" y="19379"/>
                    <a:pt x="37570" y="14680"/>
                  </a:cubicBezTo>
                  <a:cubicBezTo>
                    <a:pt x="36748" y="10255"/>
                    <a:pt x="31807" y="7328"/>
                    <a:pt x="28347" y="5789"/>
                  </a:cubicBezTo>
                  <a:cubicBezTo>
                    <a:pt x="27073" y="5224"/>
                    <a:pt x="25999" y="4845"/>
                    <a:pt x="25408" y="4649"/>
                  </a:cubicBezTo>
                  <a:lnTo>
                    <a:pt x="25405" y="4649"/>
                  </a:lnTo>
                  <a:cubicBezTo>
                    <a:pt x="25092" y="4548"/>
                    <a:pt x="24913" y="4496"/>
                    <a:pt x="24913" y="4496"/>
                  </a:cubicBezTo>
                  <a:cubicBezTo>
                    <a:pt x="24913" y="4496"/>
                    <a:pt x="20937" y="2988"/>
                    <a:pt x="19180" y="0"/>
                  </a:cubicBezTo>
                  <a:close/>
                </a:path>
              </a:pathLst>
            </a:custGeom>
            <a:solidFill>
              <a:srgbClr val="A44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3393925" y="1248400"/>
              <a:ext cx="1208400" cy="919275"/>
            </a:xfrm>
            <a:custGeom>
              <a:avLst/>
              <a:gdLst/>
              <a:ahLst/>
              <a:cxnLst/>
              <a:rect l="l" t="t" r="r" b="b"/>
              <a:pathLst>
                <a:path w="48336" h="36771" extrusionOk="0">
                  <a:moveTo>
                    <a:pt x="24169" y="0"/>
                  </a:moveTo>
                  <a:cubicBezTo>
                    <a:pt x="16952" y="593"/>
                    <a:pt x="7757" y="2471"/>
                    <a:pt x="3110" y="10578"/>
                  </a:cubicBezTo>
                  <a:cubicBezTo>
                    <a:pt x="2832" y="11064"/>
                    <a:pt x="2580" y="11540"/>
                    <a:pt x="2351" y="12009"/>
                  </a:cubicBezTo>
                  <a:cubicBezTo>
                    <a:pt x="2090" y="12545"/>
                    <a:pt x="1859" y="13072"/>
                    <a:pt x="1656" y="13586"/>
                  </a:cubicBezTo>
                  <a:cubicBezTo>
                    <a:pt x="158" y="17383"/>
                    <a:pt x="193" y="20496"/>
                    <a:pt x="484" y="22435"/>
                  </a:cubicBezTo>
                  <a:cubicBezTo>
                    <a:pt x="692" y="23829"/>
                    <a:pt x="1033" y="24619"/>
                    <a:pt x="1033" y="24619"/>
                  </a:cubicBezTo>
                  <a:cubicBezTo>
                    <a:pt x="0" y="33585"/>
                    <a:pt x="4702" y="36119"/>
                    <a:pt x="6597" y="36770"/>
                  </a:cubicBezTo>
                  <a:cubicBezTo>
                    <a:pt x="6523" y="36455"/>
                    <a:pt x="6446" y="36127"/>
                    <a:pt x="6372" y="35791"/>
                  </a:cubicBezTo>
                  <a:cubicBezTo>
                    <a:pt x="6372" y="35791"/>
                    <a:pt x="4493" y="29759"/>
                    <a:pt x="5779" y="22839"/>
                  </a:cubicBezTo>
                  <a:cubicBezTo>
                    <a:pt x="7065" y="15917"/>
                    <a:pt x="18434" y="12655"/>
                    <a:pt x="18434" y="12655"/>
                  </a:cubicBezTo>
                  <a:cubicBezTo>
                    <a:pt x="18434" y="12655"/>
                    <a:pt x="22410" y="11147"/>
                    <a:pt x="24169" y="8159"/>
                  </a:cubicBezTo>
                  <a:cubicBezTo>
                    <a:pt x="25926" y="11147"/>
                    <a:pt x="29904" y="12655"/>
                    <a:pt x="29904" y="12655"/>
                  </a:cubicBezTo>
                  <a:cubicBezTo>
                    <a:pt x="29904" y="12655"/>
                    <a:pt x="41273" y="15917"/>
                    <a:pt x="42559" y="22839"/>
                  </a:cubicBezTo>
                  <a:cubicBezTo>
                    <a:pt x="43843" y="29759"/>
                    <a:pt x="41964" y="35791"/>
                    <a:pt x="41964" y="35791"/>
                  </a:cubicBezTo>
                  <a:cubicBezTo>
                    <a:pt x="41891" y="36129"/>
                    <a:pt x="41813" y="36455"/>
                    <a:pt x="41740" y="36770"/>
                  </a:cubicBezTo>
                  <a:cubicBezTo>
                    <a:pt x="43635" y="36121"/>
                    <a:pt x="48336" y="33585"/>
                    <a:pt x="47303" y="24619"/>
                  </a:cubicBezTo>
                  <a:lnTo>
                    <a:pt x="47306" y="24612"/>
                  </a:lnTo>
                  <a:cubicBezTo>
                    <a:pt x="47340" y="24536"/>
                    <a:pt x="47769" y="23492"/>
                    <a:pt x="47941" y="21732"/>
                  </a:cubicBezTo>
                  <a:cubicBezTo>
                    <a:pt x="48188" y="19228"/>
                    <a:pt x="47914" y="15266"/>
                    <a:pt x="45228" y="10578"/>
                  </a:cubicBezTo>
                  <a:cubicBezTo>
                    <a:pt x="40581" y="2471"/>
                    <a:pt x="31386" y="593"/>
                    <a:pt x="24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3988100" y="1327525"/>
              <a:ext cx="389750" cy="127825"/>
            </a:xfrm>
            <a:custGeom>
              <a:avLst/>
              <a:gdLst/>
              <a:ahLst/>
              <a:cxnLst/>
              <a:rect l="l" t="t" r="r" b="b"/>
              <a:pathLst>
                <a:path w="15590" h="5113" extrusionOk="0">
                  <a:moveTo>
                    <a:pt x="2725" y="1"/>
                  </a:moveTo>
                  <a:cubicBezTo>
                    <a:pt x="2237" y="1"/>
                    <a:pt x="1805" y="18"/>
                    <a:pt x="1438" y="40"/>
                  </a:cubicBezTo>
                  <a:cubicBezTo>
                    <a:pt x="519" y="99"/>
                    <a:pt x="1" y="196"/>
                    <a:pt x="1" y="196"/>
                  </a:cubicBezTo>
                  <a:lnTo>
                    <a:pt x="2" y="196"/>
                  </a:lnTo>
                  <a:cubicBezTo>
                    <a:pt x="2079" y="268"/>
                    <a:pt x="4133" y="544"/>
                    <a:pt x="6031" y="925"/>
                  </a:cubicBezTo>
                  <a:cubicBezTo>
                    <a:pt x="7926" y="1315"/>
                    <a:pt x="9658" y="1854"/>
                    <a:pt x="11091" y="2460"/>
                  </a:cubicBezTo>
                  <a:cubicBezTo>
                    <a:pt x="12521" y="3070"/>
                    <a:pt x="13656" y="3733"/>
                    <a:pt x="14416" y="4252"/>
                  </a:cubicBezTo>
                  <a:cubicBezTo>
                    <a:pt x="14604" y="4385"/>
                    <a:pt x="14773" y="4502"/>
                    <a:pt x="14921" y="4606"/>
                  </a:cubicBezTo>
                  <a:cubicBezTo>
                    <a:pt x="15067" y="4710"/>
                    <a:pt x="15186" y="4807"/>
                    <a:pt x="15285" y="4881"/>
                  </a:cubicBezTo>
                  <a:cubicBezTo>
                    <a:pt x="15484" y="5032"/>
                    <a:pt x="15590" y="5113"/>
                    <a:pt x="15590" y="5113"/>
                  </a:cubicBezTo>
                  <a:cubicBezTo>
                    <a:pt x="14200" y="3507"/>
                    <a:pt x="12364" y="2302"/>
                    <a:pt x="10524" y="1521"/>
                  </a:cubicBezTo>
                  <a:cubicBezTo>
                    <a:pt x="8679" y="732"/>
                    <a:pt x="6838" y="337"/>
                    <a:pt x="5262" y="151"/>
                  </a:cubicBezTo>
                  <a:cubicBezTo>
                    <a:pt x="4313" y="39"/>
                    <a:pt x="3457" y="1"/>
                    <a:pt x="2725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0"/>
            <p:cNvSpPr/>
            <p:nvPr/>
          </p:nvSpPr>
          <p:spPr>
            <a:xfrm>
              <a:off x="3741875" y="1411700"/>
              <a:ext cx="224125" cy="85550"/>
            </a:xfrm>
            <a:custGeom>
              <a:avLst/>
              <a:gdLst/>
              <a:ahLst/>
              <a:cxnLst/>
              <a:rect l="l" t="t" r="r" b="b"/>
              <a:pathLst>
                <a:path w="8965" h="3422" extrusionOk="0">
                  <a:moveTo>
                    <a:pt x="8036" y="1"/>
                  </a:moveTo>
                  <a:cubicBezTo>
                    <a:pt x="7115" y="1"/>
                    <a:pt x="6200" y="162"/>
                    <a:pt x="5370" y="403"/>
                  </a:cubicBezTo>
                  <a:cubicBezTo>
                    <a:pt x="4256" y="726"/>
                    <a:pt x="3277" y="1187"/>
                    <a:pt x="2478" y="1640"/>
                  </a:cubicBezTo>
                  <a:cubicBezTo>
                    <a:pt x="1679" y="2095"/>
                    <a:pt x="1057" y="2545"/>
                    <a:pt x="639" y="2876"/>
                  </a:cubicBezTo>
                  <a:cubicBezTo>
                    <a:pt x="220" y="3207"/>
                    <a:pt x="0" y="3421"/>
                    <a:pt x="0" y="3421"/>
                  </a:cubicBezTo>
                  <a:cubicBezTo>
                    <a:pt x="2205" y="2429"/>
                    <a:pt x="4357" y="1455"/>
                    <a:pt x="6050" y="862"/>
                  </a:cubicBezTo>
                  <a:cubicBezTo>
                    <a:pt x="6893" y="552"/>
                    <a:pt x="7622" y="372"/>
                    <a:pt x="8140" y="234"/>
                  </a:cubicBezTo>
                  <a:cubicBezTo>
                    <a:pt x="8660" y="130"/>
                    <a:pt x="8965" y="59"/>
                    <a:pt x="8965" y="59"/>
                  </a:cubicBezTo>
                  <a:cubicBezTo>
                    <a:pt x="8656" y="19"/>
                    <a:pt x="8346" y="1"/>
                    <a:pt x="8036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0"/>
            <p:cNvSpPr/>
            <p:nvPr/>
          </p:nvSpPr>
          <p:spPr>
            <a:xfrm>
              <a:off x="4008800" y="1411700"/>
              <a:ext cx="224150" cy="85550"/>
            </a:xfrm>
            <a:custGeom>
              <a:avLst/>
              <a:gdLst/>
              <a:ahLst/>
              <a:cxnLst/>
              <a:rect l="l" t="t" r="r" b="b"/>
              <a:pathLst>
                <a:path w="8966" h="3422" extrusionOk="0">
                  <a:moveTo>
                    <a:pt x="930" y="1"/>
                  </a:moveTo>
                  <a:cubicBezTo>
                    <a:pt x="620" y="1"/>
                    <a:pt x="309" y="19"/>
                    <a:pt x="1" y="59"/>
                  </a:cubicBezTo>
                  <a:cubicBezTo>
                    <a:pt x="1" y="59"/>
                    <a:pt x="308" y="130"/>
                    <a:pt x="827" y="234"/>
                  </a:cubicBezTo>
                  <a:cubicBezTo>
                    <a:pt x="1344" y="372"/>
                    <a:pt x="2073" y="552"/>
                    <a:pt x="2915" y="862"/>
                  </a:cubicBezTo>
                  <a:cubicBezTo>
                    <a:pt x="4609" y="1455"/>
                    <a:pt x="6762" y="2429"/>
                    <a:pt x="8965" y="3421"/>
                  </a:cubicBezTo>
                  <a:cubicBezTo>
                    <a:pt x="8965" y="3421"/>
                    <a:pt x="8746" y="3207"/>
                    <a:pt x="8327" y="2876"/>
                  </a:cubicBezTo>
                  <a:cubicBezTo>
                    <a:pt x="7908" y="2545"/>
                    <a:pt x="7288" y="2095"/>
                    <a:pt x="6487" y="1640"/>
                  </a:cubicBezTo>
                  <a:cubicBezTo>
                    <a:pt x="5690" y="1187"/>
                    <a:pt x="4710" y="726"/>
                    <a:pt x="3596" y="403"/>
                  </a:cubicBezTo>
                  <a:cubicBezTo>
                    <a:pt x="2766" y="162"/>
                    <a:pt x="1851" y="1"/>
                    <a:pt x="930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0"/>
            <p:cNvSpPr/>
            <p:nvPr/>
          </p:nvSpPr>
          <p:spPr>
            <a:xfrm>
              <a:off x="3406025" y="1538475"/>
              <a:ext cx="264875" cy="325400"/>
            </a:xfrm>
            <a:custGeom>
              <a:avLst/>
              <a:gdLst/>
              <a:ahLst/>
              <a:cxnLst/>
              <a:rect l="l" t="t" r="r" b="b"/>
              <a:pathLst>
                <a:path w="10595" h="13016" extrusionOk="0">
                  <a:moveTo>
                    <a:pt x="10595" y="0"/>
                  </a:moveTo>
                  <a:cubicBezTo>
                    <a:pt x="10336" y="96"/>
                    <a:pt x="2744" y="3031"/>
                    <a:pt x="0" y="10832"/>
                  </a:cubicBezTo>
                  <a:cubicBezTo>
                    <a:pt x="208" y="12226"/>
                    <a:pt x="549" y="13016"/>
                    <a:pt x="549" y="13016"/>
                  </a:cubicBezTo>
                  <a:cubicBezTo>
                    <a:pt x="549" y="13016"/>
                    <a:pt x="1768" y="5009"/>
                    <a:pt x="10595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3435325" y="1443850"/>
              <a:ext cx="194550" cy="144200"/>
            </a:xfrm>
            <a:custGeom>
              <a:avLst/>
              <a:gdLst/>
              <a:ahLst/>
              <a:cxnLst/>
              <a:rect l="l" t="t" r="r" b="b"/>
              <a:pathLst>
                <a:path w="7782" h="5768" extrusionOk="0">
                  <a:moveTo>
                    <a:pt x="7781" y="0"/>
                  </a:moveTo>
                  <a:lnTo>
                    <a:pt x="7781" y="0"/>
                  </a:lnTo>
                  <a:cubicBezTo>
                    <a:pt x="6721" y="338"/>
                    <a:pt x="5708" y="823"/>
                    <a:pt x="4743" y="1358"/>
                  </a:cubicBezTo>
                  <a:cubicBezTo>
                    <a:pt x="4258" y="1621"/>
                    <a:pt x="3797" y="1918"/>
                    <a:pt x="3334" y="2205"/>
                  </a:cubicBezTo>
                  <a:cubicBezTo>
                    <a:pt x="2887" y="2514"/>
                    <a:pt x="2436" y="2809"/>
                    <a:pt x="2017" y="3134"/>
                  </a:cubicBezTo>
                  <a:cubicBezTo>
                    <a:pt x="1554" y="3477"/>
                    <a:pt x="1116" y="3832"/>
                    <a:pt x="695" y="4191"/>
                  </a:cubicBezTo>
                  <a:cubicBezTo>
                    <a:pt x="434" y="4727"/>
                    <a:pt x="203" y="5254"/>
                    <a:pt x="0" y="5768"/>
                  </a:cubicBezTo>
                  <a:cubicBezTo>
                    <a:pt x="1101" y="4746"/>
                    <a:pt x="2173" y="3840"/>
                    <a:pt x="3158" y="3074"/>
                  </a:cubicBezTo>
                  <a:cubicBezTo>
                    <a:pt x="4472" y="2049"/>
                    <a:pt x="5625" y="1272"/>
                    <a:pt x="6455" y="762"/>
                  </a:cubicBezTo>
                  <a:cubicBezTo>
                    <a:pt x="7232" y="281"/>
                    <a:pt x="7723" y="31"/>
                    <a:pt x="7781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4302125" y="1522750"/>
              <a:ext cx="290350" cy="341125"/>
            </a:xfrm>
            <a:custGeom>
              <a:avLst/>
              <a:gdLst/>
              <a:ahLst/>
              <a:cxnLst/>
              <a:rect l="l" t="t" r="r" b="b"/>
              <a:pathLst>
                <a:path w="11614" h="13645" extrusionOk="0">
                  <a:moveTo>
                    <a:pt x="1" y="1"/>
                  </a:moveTo>
                  <a:cubicBezTo>
                    <a:pt x="10283" y="3164"/>
                    <a:pt x="10975" y="13645"/>
                    <a:pt x="10975" y="13645"/>
                  </a:cubicBezTo>
                  <a:lnTo>
                    <a:pt x="10978" y="13638"/>
                  </a:lnTo>
                  <a:cubicBezTo>
                    <a:pt x="11011" y="13562"/>
                    <a:pt x="11440" y="12518"/>
                    <a:pt x="11613" y="10758"/>
                  </a:cubicBezTo>
                  <a:cubicBezTo>
                    <a:pt x="834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3478225" y="1162300"/>
              <a:ext cx="458100" cy="265375"/>
            </a:xfrm>
            <a:custGeom>
              <a:avLst/>
              <a:gdLst/>
              <a:ahLst/>
              <a:cxnLst/>
              <a:rect l="l" t="t" r="r" b="b"/>
              <a:pathLst>
                <a:path w="18324" h="10615" extrusionOk="0">
                  <a:moveTo>
                    <a:pt x="9157" y="0"/>
                  </a:moveTo>
                  <a:cubicBezTo>
                    <a:pt x="6636" y="0"/>
                    <a:pt x="3583" y="911"/>
                    <a:pt x="1" y="3509"/>
                  </a:cubicBezTo>
                  <a:cubicBezTo>
                    <a:pt x="1" y="3509"/>
                    <a:pt x="918" y="3322"/>
                    <a:pt x="1944" y="3322"/>
                  </a:cubicBezTo>
                  <a:cubicBezTo>
                    <a:pt x="2742" y="3322"/>
                    <a:pt x="3605" y="3435"/>
                    <a:pt x="4154" y="3839"/>
                  </a:cubicBezTo>
                  <a:cubicBezTo>
                    <a:pt x="4430" y="4042"/>
                    <a:pt x="4782" y="4586"/>
                    <a:pt x="5274" y="5279"/>
                  </a:cubicBezTo>
                  <a:lnTo>
                    <a:pt x="5276" y="5281"/>
                  </a:lnTo>
                  <a:cubicBezTo>
                    <a:pt x="6708" y="7304"/>
                    <a:pt x="9318" y="10614"/>
                    <a:pt x="14693" y="10614"/>
                  </a:cubicBezTo>
                  <a:cubicBezTo>
                    <a:pt x="15785" y="10614"/>
                    <a:pt x="16991" y="10478"/>
                    <a:pt x="18324" y="10166"/>
                  </a:cubicBezTo>
                  <a:lnTo>
                    <a:pt x="18097" y="5698"/>
                  </a:lnTo>
                  <a:lnTo>
                    <a:pt x="18061" y="5026"/>
                  </a:lnTo>
                  <a:cubicBezTo>
                    <a:pt x="18061" y="5026"/>
                    <a:pt x="15078" y="0"/>
                    <a:pt x="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3610100" y="1294300"/>
              <a:ext cx="326225" cy="133375"/>
            </a:xfrm>
            <a:custGeom>
              <a:avLst/>
              <a:gdLst/>
              <a:ahLst/>
              <a:cxnLst/>
              <a:rect l="l" t="t" r="r" b="b"/>
              <a:pathLst>
                <a:path w="13049" h="5335" extrusionOk="0">
                  <a:moveTo>
                    <a:pt x="1" y="1"/>
                  </a:moveTo>
                  <a:cubicBezTo>
                    <a:pt x="1433" y="2024"/>
                    <a:pt x="4043" y="5334"/>
                    <a:pt x="9418" y="5334"/>
                  </a:cubicBezTo>
                  <a:cubicBezTo>
                    <a:pt x="10510" y="5334"/>
                    <a:pt x="11716" y="5198"/>
                    <a:pt x="13049" y="4886"/>
                  </a:cubicBezTo>
                  <a:lnTo>
                    <a:pt x="12822" y="418"/>
                  </a:lnTo>
                  <a:cubicBezTo>
                    <a:pt x="12250" y="592"/>
                    <a:pt x="11797" y="734"/>
                    <a:pt x="11797" y="734"/>
                  </a:cubicBezTo>
                  <a:cubicBezTo>
                    <a:pt x="10623" y="2146"/>
                    <a:pt x="9084" y="2639"/>
                    <a:pt x="7506" y="2639"/>
                  </a:cubicBezTo>
                  <a:cubicBezTo>
                    <a:pt x="3912" y="2639"/>
                    <a:pt x="119" y="81"/>
                    <a:pt x="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3756050" y="1277625"/>
              <a:ext cx="164525" cy="124400"/>
            </a:xfrm>
            <a:custGeom>
              <a:avLst/>
              <a:gdLst/>
              <a:ahLst/>
              <a:cxnLst/>
              <a:rect l="l" t="t" r="r" b="b"/>
              <a:pathLst>
                <a:path w="6581" h="4976" extrusionOk="0">
                  <a:moveTo>
                    <a:pt x="0" y="0"/>
                  </a:moveTo>
                  <a:lnTo>
                    <a:pt x="0" y="0"/>
                  </a:lnTo>
                  <a:cubicBezTo>
                    <a:pt x="1707" y="1205"/>
                    <a:pt x="3390" y="2325"/>
                    <a:pt x="4611" y="3270"/>
                  </a:cubicBezTo>
                  <a:cubicBezTo>
                    <a:pt x="5228" y="3733"/>
                    <a:pt x="5706" y="4168"/>
                    <a:pt x="6055" y="4472"/>
                  </a:cubicBezTo>
                  <a:cubicBezTo>
                    <a:pt x="6380" y="4792"/>
                    <a:pt x="6581" y="4975"/>
                    <a:pt x="6581" y="4975"/>
                  </a:cubicBezTo>
                  <a:cubicBezTo>
                    <a:pt x="6138" y="4001"/>
                    <a:pt x="5431" y="3160"/>
                    <a:pt x="4689" y="2496"/>
                  </a:cubicBezTo>
                  <a:cubicBezTo>
                    <a:pt x="3942" y="1828"/>
                    <a:pt x="3153" y="1327"/>
                    <a:pt x="2452" y="958"/>
                  </a:cubicBezTo>
                  <a:cubicBezTo>
                    <a:pt x="1750" y="588"/>
                    <a:pt x="1133" y="349"/>
                    <a:pt x="697" y="202"/>
                  </a:cubicBezTo>
                  <a:cubicBezTo>
                    <a:pt x="258" y="5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4025300" y="1162300"/>
              <a:ext cx="458150" cy="265375"/>
            </a:xfrm>
            <a:custGeom>
              <a:avLst/>
              <a:gdLst/>
              <a:ahLst/>
              <a:cxnLst/>
              <a:rect l="l" t="t" r="r" b="b"/>
              <a:pathLst>
                <a:path w="18326" h="10615" extrusionOk="0">
                  <a:moveTo>
                    <a:pt x="9169" y="0"/>
                  </a:moveTo>
                  <a:cubicBezTo>
                    <a:pt x="3248" y="0"/>
                    <a:pt x="265" y="5026"/>
                    <a:pt x="265" y="5026"/>
                  </a:cubicBezTo>
                  <a:lnTo>
                    <a:pt x="229" y="5698"/>
                  </a:lnTo>
                  <a:lnTo>
                    <a:pt x="2" y="10166"/>
                  </a:lnTo>
                  <a:lnTo>
                    <a:pt x="0" y="10166"/>
                  </a:lnTo>
                  <a:cubicBezTo>
                    <a:pt x="1334" y="10478"/>
                    <a:pt x="2540" y="10614"/>
                    <a:pt x="3631" y="10614"/>
                  </a:cubicBezTo>
                  <a:cubicBezTo>
                    <a:pt x="9008" y="10614"/>
                    <a:pt x="11617" y="7304"/>
                    <a:pt x="13048" y="5281"/>
                  </a:cubicBezTo>
                  <a:lnTo>
                    <a:pt x="13051" y="5279"/>
                  </a:lnTo>
                  <a:cubicBezTo>
                    <a:pt x="13543" y="4586"/>
                    <a:pt x="13894" y="4042"/>
                    <a:pt x="14172" y="3839"/>
                  </a:cubicBezTo>
                  <a:cubicBezTo>
                    <a:pt x="14720" y="3435"/>
                    <a:pt x="15584" y="3322"/>
                    <a:pt x="16382" y="3322"/>
                  </a:cubicBezTo>
                  <a:cubicBezTo>
                    <a:pt x="17408" y="3322"/>
                    <a:pt x="18325" y="3509"/>
                    <a:pt x="18325" y="3509"/>
                  </a:cubicBezTo>
                  <a:cubicBezTo>
                    <a:pt x="14743" y="911"/>
                    <a:pt x="11689" y="0"/>
                    <a:pt x="9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4025300" y="1294300"/>
              <a:ext cx="326225" cy="133375"/>
            </a:xfrm>
            <a:custGeom>
              <a:avLst/>
              <a:gdLst/>
              <a:ahLst/>
              <a:cxnLst/>
              <a:rect l="l" t="t" r="r" b="b"/>
              <a:pathLst>
                <a:path w="13049" h="5335" extrusionOk="0">
                  <a:moveTo>
                    <a:pt x="13048" y="1"/>
                  </a:moveTo>
                  <a:cubicBezTo>
                    <a:pt x="12931" y="81"/>
                    <a:pt x="9138" y="2639"/>
                    <a:pt x="5544" y="2639"/>
                  </a:cubicBezTo>
                  <a:cubicBezTo>
                    <a:pt x="3966" y="2639"/>
                    <a:pt x="2427" y="2146"/>
                    <a:pt x="1254" y="734"/>
                  </a:cubicBezTo>
                  <a:cubicBezTo>
                    <a:pt x="1254" y="734"/>
                    <a:pt x="801" y="592"/>
                    <a:pt x="229" y="418"/>
                  </a:cubicBezTo>
                  <a:lnTo>
                    <a:pt x="0" y="4886"/>
                  </a:lnTo>
                  <a:cubicBezTo>
                    <a:pt x="1334" y="5198"/>
                    <a:pt x="2540" y="5334"/>
                    <a:pt x="3631" y="5334"/>
                  </a:cubicBezTo>
                  <a:cubicBezTo>
                    <a:pt x="9008" y="5334"/>
                    <a:pt x="11617" y="2024"/>
                    <a:pt x="13048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4041075" y="1277625"/>
              <a:ext cx="164550" cy="124400"/>
            </a:xfrm>
            <a:custGeom>
              <a:avLst/>
              <a:gdLst/>
              <a:ahLst/>
              <a:cxnLst/>
              <a:rect l="l" t="t" r="r" b="b"/>
              <a:pathLst>
                <a:path w="6582" h="4976" extrusionOk="0">
                  <a:moveTo>
                    <a:pt x="6581" y="0"/>
                  </a:moveTo>
                  <a:cubicBezTo>
                    <a:pt x="6581" y="0"/>
                    <a:pt x="6322" y="55"/>
                    <a:pt x="5885" y="202"/>
                  </a:cubicBezTo>
                  <a:cubicBezTo>
                    <a:pt x="5448" y="349"/>
                    <a:pt x="4831" y="588"/>
                    <a:pt x="4130" y="958"/>
                  </a:cubicBezTo>
                  <a:cubicBezTo>
                    <a:pt x="3428" y="1327"/>
                    <a:pt x="2639" y="1828"/>
                    <a:pt x="1892" y="2496"/>
                  </a:cubicBezTo>
                  <a:cubicBezTo>
                    <a:pt x="1150" y="3160"/>
                    <a:pt x="444" y="4001"/>
                    <a:pt x="1" y="4975"/>
                  </a:cubicBezTo>
                  <a:cubicBezTo>
                    <a:pt x="1" y="4975"/>
                    <a:pt x="202" y="4792"/>
                    <a:pt x="527" y="4472"/>
                  </a:cubicBezTo>
                  <a:cubicBezTo>
                    <a:pt x="876" y="4168"/>
                    <a:pt x="1353" y="3733"/>
                    <a:pt x="1970" y="3270"/>
                  </a:cubicBezTo>
                  <a:cubicBezTo>
                    <a:pt x="3191" y="2325"/>
                    <a:pt x="4875" y="1205"/>
                    <a:pt x="6581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3867550" y="1190025"/>
              <a:ext cx="212975" cy="323675"/>
            </a:xfrm>
            <a:custGeom>
              <a:avLst/>
              <a:gdLst/>
              <a:ahLst/>
              <a:cxnLst/>
              <a:rect l="l" t="t" r="r" b="b"/>
              <a:pathLst>
                <a:path w="8519" h="12947" extrusionOk="0">
                  <a:moveTo>
                    <a:pt x="4645" y="0"/>
                  </a:moveTo>
                  <a:cubicBezTo>
                    <a:pt x="4512" y="0"/>
                    <a:pt x="4374" y="9"/>
                    <a:pt x="4230" y="28"/>
                  </a:cubicBezTo>
                  <a:lnTo>
                    <a:pt x="4230" y="30"/>
                  </a:lnTo>
                  <a:cubicBezTo>
                    <a:pt x="4230" y="30"/>
                    <a:pt x="4129" y="15"/>
                    <a:pt x="3960" y="15"/>
                  </a:cubicBezTo>
                  <a:cubicBezTo>
                    <a:pt x="3021" y="15"/>
                    <a:pt x="1" y="461"/>
                    <a:pt x="715" y="6300"/>
                  </a:cubicBezTo>
                  <a:cubicBezTo>
                    <a:pt x="715" y="6300"/>
                    <a:pt x="1302" y="12947"/>
                    <a:pt x="4547" y="12947"/>
                  </a:cubicBezTo>
                  <a:cubicBezTo>
                    <a:pt x="4672" y="12947"/>
                    <a:pt x="4801" y="12937"/>
                    <a:pt x="4933" y="12917"/>
                  </a:cubicBezTo>
                  <a:cubicBezTo>
                    <a:pt x="8518" y="12365"/>
                    <a:pt x="7674" y="5542"/>
                    <a:pt x="7674" y="5542"/>
                  </a:cubicBezTo>
                  <a:cubicBezTo>
                    <a:pt x="7674" y="5542"/>
                    <a:pt x="7935" y="0"/>
                    <a:pt x="4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3881025" y="1262425"/>
              <a:ext cx="199500" cy="251275"/>
            </a:xfrm>
            <a:custGeom>
              <a:avLst/>
              <a:gdLst/>
              <a:ahLst/>
              <a:cxnLst/>
              <a:rect l="l" t="t" r="r" b="b"/>
              <a:pathLst>
                <a:path w="7980" h="10051" extrusionOk="0">
                  <a:moveTo>
                    <a:pt x="242" y="1"/>
                  </a:moveTo>
                  <a:cubicBezTo>
                    <a:pt x="52" y="858"/>
                    <a:pt x="0" y="1966"/>
                    <a:pt x="176" y="3404"/>
                  </a:cubicBezTo>
                  <a:cubicBezTo>
                    <a:pt x="176" y="3404"/>
                    <a:pt x="763" y="10051"/>
                    <a:pt x="4008" y="10051"/>
                  </a:cubicBezTo>
                  <a:cubicBezTo>
                    <a:pt x="4133" y="10051"/>
                    <a:pt x="4262" y="10041"/>
                    <a:pt x="4394" y="10021"/>
                  </a:cubicBezTo>
                  <a:cubicBezTo>
                    <a:pt x="7979" y="9469"/>
                    <a:pt x="7135" y="2646"/>
                    <a:pt x="7135" y="2646"/>
                  </a:cubicBezTo>
                  <a:cubicBezTo>
                    <a:pt x="7135" y="2646"/>
                    <a:pt x="7148" y="2383"/>
                    <a:pt x="7133" y="1972"/>
                  </a:cubicBezTo>
                  <a:cubicBezTo>
                    <a:pt x="6921" y="3807"/>
                    <a:pt x="6253" y="5780"/>
                    <a:pt x="4394" y="6065"/>
                  </a:cubicBezTo>
                  <a:cubicBezTo>
                    <a:pt x="4261" y="6086"/>
                    <a:pt x="4132" y="6096"/>
                    <a:pt x="4007" y="6096"/>
                  </a:cubicBezTo>
                  <a:cubicBezTo>
                    <a:pt x="1335" y="6096"/>
                    <a:pt x="466" y="1591"/>
                    <a:pt x="242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3965975" y="1236000"/>
              <a:ext cx="31250" cy="252150"/>
            </a:xfrm>
            <a:custGeom>
              <a:avLst/>
              <a:gdLst/>
              <a:ahLst/>
              <a:cxnLst/>
              <a:rect l="l" t="t" r="r" b="b"/>
              <a:pathLst>
                <a:path w="1250" h="10086" extrusionOk="0">
                  <a:moveTo>
                    <a:pt x="1" y="1"/>
                  </a:moveTo>
                  <a:cubicBezTo>
                    <a:pt x="205" y="1253"/>
                    <a:pt x="304" y="2497"/>
                    <a:pt x="395" y="3667"/>
                  </a:cubicBezTo>
                  <a:cubicBezTo>
                    <a:pt x="483" y="4838"/>
                    <a:pt x="538" y="5936"/>
                    <a:pt x="582" y="6885"/>
                  </a:cubicBezTo>
                  <a:cubicBezTo>
                    <a:pt x="615" y="7837"/>
                    <a:pt x="642" y="8634"/>
                    <a:pt x="660" y="9197"/>
                  </a:cubicBezTo>
                  <a:cubicBezTo>
                    <a:pt x="671" y="9759"/>
                    <a:pt x="693" y="10086"/>
                    <a:pt x="693" y="10086"/>
                  </a:cubicBezTo>
                  <a:cubicBezTo>
                    <a:pt x="1024" y="8837"/>
                    <a:pt x="1191" y="7551"/>
                    <a:pt x="1220" y="6345"/>
                  </a:cubicBezTo>
                  <a:cubicBezTo>
                    <a:pt x="1249" y="5137"/>
                    <a:pt x="1142" y="4008"/>
                    <a:pt x="967" y="3058"/>
                  </a:cubicBezTo>
                  <a:cubicBezTo>
                    <a:pt x="793" y="2107"/>
                    <a:pt x="556" y="1334"/>
                    <a:pt x="356" y="810"/>
                  </a:cubicBezTo>
                  <a:cubicBezTo>
                    <a:pt x="158" y="28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3518700" y="1650375"/>
              <a:ext cx="151950" cy="432650"/>
            </a:xfrm>
            <a:custGeom>
              <a:avLst/>
              <a:gdLst/>
              <a:ahLst/>
              <a:cxnLst/>
              <a:rect l="l" t="t" r="r" b="b"/>
              <a:pathLst>
                <a:path w="6078" h="17306" extrusionOk="0">
                  <a:moveTo>
                    <a:pt x="6078" y="1"/>
                  </a:moveTo>
                  <a:lnTo>
                    <a:pt x="6078" y="1"/>
                  </a:lnTo>
                  <a:cubicBezTo>
                    <a:pt x="3597" y="1637"/>
                    <a:pt x="1320" y="3884"/>
                    <a:pt x="788" y="6760"/>
                  </a:cubicBezTo>
                  <a:cubicBezTo>
                    <a:pt x="0" y="11006"/>
                    <a:pt x="400" y="14916"/>
                    <a:pt x="828" y="17306"/>
                  </a:cubicBezTo>
                  <a:cubicBezTo>
                    <a:pt x="1273" y="16010"/>
                    <a:pt x="2249" y="12544"/>
                    <a:pt x="1941" y="7913"/>
                  </a:cubicBezTo>
                  <a:cubicBezTo>
                    <a:pt x="1941" y="7913"/>
                    <a:pt x="5206" y="6024"/>
                    <a:pt x="6078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3834425" y="1452375"/>
              <a:ext cx="319375" cy="153950"/>
            </a:xfrm>
            <a:custGeom>
              <a:avLst/>
              <a:gdLst/>
              <a:ahLst/>
              <a:cxnLst/>
              <a:rect l="l" t="t" r="r" b="b"/>
              <a:pathLst>
                <a:path w="12775" h="6158" extrusionOk="0">
                  <a:moveTo>
                    <a:pt x="6549" y="0"/>
                  </a:moveTo>
                  <a:cubicBezTo>
                    <a:pt x="4790" y="2988"/>
                    <a:pt x="814" y="4496"/>
                    <a:pt x="814" y="4496"/>
                  </a:cubicBezTo>
                  <a:cubicBezTo>
                    <a:pt x="814" y="4496"/>
                    <a:pt x="512" y="4584"/>
                    <a:pt x="0" y="4759"/>
                  </a:cubicBezTo>
                  <a:cubicBezTo>
                    <a:pt x="1349" y="5425"/>
                    <a:pt x="3437" y="6158"/>
                    <a:pt x="6087" y="6158"/>
                  </a:cubicBezTo>
                  <a:cubicBezTo>
                    <a:pt x="8035" y="6158"/>
                    <a:pt x="10288" y="5761"/>
                    <a:pt x="12774" y="4650"/>
                  </a:cubicBezTo>
                  <a:cubicBezTo>
                    <a:pt x="12461" y="4548"/>
                    <a:pt x="12282" y="4496"/>
                    <a:pt x="12282" y="4496"/>
                  </a:cubicBezTo>
                  <a:cubicBezTo>
                    <a:pt x="12282" y="4496"/>
                    <a:pt x="8306" y="2988"/>
                    <a:pt x="6549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4227325" y="1597125"/>
              <a:ext cx="252375" cy="503675"/>
            </a:xfrm>
            <a:custGeom>
              <a:avLst/>
              <a:gdLst/>
              <a:ahLst/>
              <a:cxnLst/>
              <a:rect l="l" t="t" r="r" b="b"/>
              <a:pathLst>
                <a:path w="10095" h="20147" extrusionOk="0">
                  <a:moveTo>
                    <a:pt x="0" y="0"/>
                  </a:moveTo>
                  <a:lnTo>
                    <a:pt x="0" y="0"/>
                  </a:lnTo>
                  <a:cubicBezTo>
                    <a:pt x="653" y="2119"/>
                    <a:pt x="2475" y="6747"/>
                    <a:pt x="6453" y="9185"/>
                  </a:cubicBezTo>
                  <a:cubicBezTo>
                    <a:pt x="6453" y="9185"/>
                    <a:pt x="5893" y="17505"/>
                    <a:pt x="9044" y="20147"/>
                  </a:cubicBezTo>
                  <a:cubicBezTo>
                    <a:pt x="9507" y="17879"/>
                    <a:pt x="10095" y="13589"/>
                    <a:pt x="9221" y="8890"/>
                  </a:cubicBezTo>
                  <a:cubicBezTo>
                    <a:pt x="8401" y="4465"/>
                    <a:pt x="3460" y="1538"/>
                    <a:pt x="0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3614825" y="1928750"/>
              <a:ext cx="57375" cy="48800"/>
            </a:xfrm>
            <a:custGeom>
              <a:avLst/>
              <a:gdLst/>
              <a:ahLst/>
              <a:cxnLst/>
              <a:rect l="l" t="t" r="r" b="b"/>
              <a:pathLst>
                <a:path w="2295" h="1952" extrusionOk="0">
                  <a:moveTo>
                    <a:pt x="135" y="1"/>
                  </a:moveTo>
                  <a:lnTo>
                    <a:pt x="135" y="1"/>
                  </a:lnTo>
                  <a:cubicBezTo>
                    <a:pt x="0" y="407"/>
                    <a:pt x="98" y="886"/>
                    <a:pt x="336" y="1230"/>
                  </a:cubicBezTo>
                  <a:cubicBezTo>
                    <a:pt x="573" y="1582"/>
                    <a:pt x="934" y="1792"/>
                    <a:pt x="1247" y="1879"/>
                  </a:cubicBezTo>
                  <a:cubicBezTo>
                    <a:pt x="1431" y="1933"/>
                    <a:pt x="1600" y="1951"/>
                    <a:pt x="1746" y="1951"/>
                  </a:cubicBezTo>
                  <a:cubicBezTo>
                    <a:pt x="1853" y="1951"/>
                    <a:pt x="1946" y="1941"/>
                    <a:pt x="2023" y="1928"/>
                  </a:cubicBezTo>
                  <a:cubicBezTo>
                    <a:pt x="2118" y="1912"/>
                    <a:pt x="2189" y="1886"/>
                    <a:pt x="2233" y="1860"/>
                  </a:cubicBezTo>
                  <a:cubicBezTo>
                    <a:pt x="2277" y="1836"/>
                    <a:pt x="2295" y="1816"/>
                    <a:pt x="2295" y="1816"/>
                  </a:cubicBezTo>
                  <a:lnTo>
                    <a:pt x="2295" y="1816"/>
                  </a:lnTo>
                  <a:cubicBezTo>
                    <a:pt x="2244" y="1833"/>
                    <a:pt x="2194" y="1839"/>
                    <a:pt x="2144" y="1839"/>
                  </a:cubicBezTo>
                  <a:cubicBezTo>
                    <a:pt x="2095" y="1839"/>
                    <a:pt x="2047" y="1834"/>
                    <a:pt x="1999" y="1827"/>
                  </a:cubicBezTo>
                  <a:cubicBezTo>
                    <a:pt x="1900" y="1811"/>
                    <a:pt x="1803" y="1792"/>
                    <a:pt x="1708" y="1769"/>
                  </a:cubicBezTo>
                  <a:cubicBezTo>
                    <a:pt x="1522" y="1719"/>
                    <a:pt x="1346" y="1652"/>
                    <a:pt x="1187" y="1569"/>
                  </a:cubicBezTo>
                  <a:cubicBezTo>
                    <a:pt x="869" y="1404"/>
                    <a:pt x="622" y="1176"/>
                    <a:pt x="460" y="936"/>
                  </a:cubicBezTo>
                  <a:cubicBezTo>
                    <a:pt x="296" y="697"/>
                    <a:pt x="215" y="459"/>
                    <a:pt x="176" y="285"/>
                  </a:cubicBezTo>
                  <a:cubicBezTo>
                    <a:pt x="138" y="110"/>
                    <a:pt x="135" y="1"/>
                    <a:pt x="135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3640675" y="1912525"/>
              <a:ext cx="48950" cy="52950"/>
            </a:xfrm>
            <a:custGeom>
              <a:avLst/>
              <a:gdLst/>
              <a:ahLst/>
              <a:cxnLst/>
              <a:rect l="l" t="t" r="r" b="b"/>
              <a:pathLst>
                <a:path w="1958" h="2118" extrusionOk="0">
                  <a:moveTo>
                    <a:pt x="148" y="0"/>
                  </a:moveTo>
                  <a:cubicBezTo>
                    <a:pt x="1" y="371"/>
                    <a:pt x="75" y="817"/>
                    <a:pt x="265" y="1148"/>
                  </a:cubicBezTo>
                  <a:cubicBezTo>
                    <a:pt x="455" y="1489"/>
                    <a:pt x="749" y="1721"/>
                    <a:pt x="1014" y="1859"/>
                  </a:cubicBezTo>
                  <a:cubicBezTo>
                    <a:pt x="1282" y="1999"/>
                    <a:pt x="1524" y="2058"/>
                    <a:pt x="1691" y="2087"/>
                  </a:cubicBezTo>
                  <a:cubicBezTo>
                    <a:pt x="1860" y="2116"/>
                    <a:pt x="1957" y="2118"/>
                    <a:pt x="1957" y="2118"/>
                  </a:cubicBezTo>
                  <a:cubicBezTo>
                    <a:pt x="1608" y="1952"/>
                    <a:pt x="1282" y="1773"/>
                    <a:pt x="1014" y="1566"/>
                  </a:cubicBezTo>
                  <a:cubicBezTo>
                    <a:pt x="743" y="1359"/>
                    <a:pt x="538" y="1122"/>
                    <a:pt x="402" y="887"/>
                  </a:cubicBezTo>
                  <a:cubicBezTo>
                    <a:pt x="264" y="653"/>
                    <a:pt x="199" y="427"/>
                    <a:pt x="173" y="265"/>
                  </a:cubicBezTo>
                  <a:cubicBezTo>
                    <a:pt x="145" y="101"/>
                    <a:pt x="148" y="0"/>
                    <a:pt x="148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3669425" y="1908775"/>
              <a:ext cx="35050" cy="45500"/>
            </a:xfrm>
            <a:custGeom>
              <a:avLst/>
              <a:gdLst/>
              <a:ahLst/>
              <a:cxnLst/>
              <a:rect l="l" t="t" r="r" b="b"/>
              <a:pathLst>
                <a:path w="1402" h="1820" extrusionOk="0">
                  <a:moveTo>
                    <a:pt x="166" y="1"/>
                  </a:moveTo>
                  <a:cubicBezTo>
                    <a:pt x="0" y="277"/>
                    <a:pt x="0" y="644"/>
                    <a:pt x="115" y="931"/>
                  </a:cubicBezTo>
                  <a:cubicBezTo>
                    <a:pt x="227" y="1227"/>
                    <a:pt x="445" y="1444"/>
                    <a:pt x="650" y="1574"/>
                  </a:cubicBezTo>
                  <a:cubicBezTo>
                    <a:pt x="856" y="1706"/>
                    <a:pt x="1051" y="1763"/>
                    <a:pt x="1185" y="1790"/>
                  </a:cubicBezTo>
                  <a:cubicBezTo>
                    <a:pt x="1322" y="1818"/>
                    <a:pt x="1401" y="1819"/>
                    <a:pt x="1401" y="1819"/>
                  </a:cubicBezTo>
                  <a:cubicBezTo>
                    <a:pt x="1119" y="1686"/>
                    <a:pt x="869" y="1524"/>
                    <a:pt x="671" y="1337"/>
                  </a:cubicBezTo>
                  <a:cubicBezTo>
                    <a:pt x="471" y="1152"/>
                    <a:pt x="335" y="943"/>
                    <a:pt x="255" y="740"/>
                  </a:cubicBezTo>
                  <a:cubicBezTo>
                    <a:pt x="172" y="537"/>
                    <a:pt x="150" y="348"/>
                    <a:pt x="150" y="215"/>
                  </a:cubicBezTo>
                  <a:cubicBezTo>
                    <a:pt x="151" y="81"/>
                    <a:pt x="166" y="1"/>
                    <a:pt x="166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3690450" y="1904000"/>
              <a:ext cx="30675" cy="42075"/>
            </a:xfrm>
            <a:custGeom>
              <a:avLst/>
              <a:gdLst/>
              <a:ahLst/>
              <a:cxnLst/>
              <a:rect l="l" t="t" r="r" b="b"/>
              <a:pathLst>
                <a:path w="1227" h="1683" extrusionOk="0">
                  <a:moveTo>
                    <a:pt x="83" y="0"/>
                  </a:moveTo>
                  <a:lnTo>
                    <a:pt x="83" y="0"/>
                  </a:lnTo>
                  <a:cubicBezTo>
                    <a:pt x="0" y="273"/>
                    <a:pt x="25" y="580"/>
                    <a:pt x="124" y="837"/>
                  </a:cubicBezTo>
                  <a:cubicBezTo>
                    <a:pt x="221" y="1095"/>
                    <a:pt x="387" y="1304"/>
                    <a:pt x="559" y="1441"/>
                  </a:cubicBezTo>
                  <a:cubicBezTo>
                    <a:pt x="729" y="1580"/>
                    <a:pt x="906" y="1648"/>
                    <a:pt x="1031" y="1670"/>
                  </a:cubicBezTo>
                  <a:cubicBezTo>
                    <a:pt x="1090" y="1680"/>
                    <a:pt x="1136" y="1683"/>
                    <a:pt x="1169" y="1683"/>
                  </a:cubicBezTo>
                  <a:cubicBezTo>
                    <a:pt x="1206" y="1683"/>
                    <a:pt x="1226" y="1679"/>
                    <a:pt x="1226" y="1679"/>
                  </a:cubicBezTo>
                  <a:cubicBezTo>
                    <a:pt x="958" y="1596"/>
                    <a:pt x="762" y="1415"/>
                    <a:pt x="601" y="1231"/>
                  </a:cubicBezTo>
                  <a:cubicBezTo>
                    <a:pt x="440" y="1046"/>
                    <a:pt x="325" y="846"/>
                    <a:pt x="247" y="663"/>
                  </a:cubicBezTo>
                  <a:cubicBezTo>
                    <a:pt x="171" y="479"/>
                    <a:pt x="129" y="312"/>
                    <a:pt x="109" y="192"/>
                  </a:cubicBezTo>
                  <a:cubicBezTo>
                    <a:pt x="90" y="72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3645950" y="1986325"/>
              <a:ext cx="60275" cy="40800"/>
            </a:xfrm>
            <a:custGeom>
              <a:avLst/>
              <a:gdLst/>
              <a:ahLst/>
              <a:cxnLst/>
              <a:rect l="l" t="t" r="r" b="b"/>
              <a:pathLst>
                <a:path w="2411" h="1632" extrusionOk="0">
                  <a:moveTo>
                    <a:pt x="2183" y="1"/>
                  </a:moveTo>
                  <a:cubicBezTo>
                    <a:pt x="2065" y="1"/>
                    <a:pt x="1946" y="11"/>
                    <a:pt x="1829" y="29"/>
                  </a:cubicBezTo>
                  <a:cubicBezTo>
                    <a:pt x="1639" y="65"/>
                    <a:pt x="1456" y="120"/>
                    <a:pt x="1285" y="197"/>
                  </a:cubicBezTo>
                  <a:cubicBezTo>
                    <a:pt x="947" y="349"/>
                    <a:pt x="671" y="572"/>
                    <a:pt x="475" y="791"/>
                  </a:cubicBezTo>
                  <a:cubicBezTo>
                    <a:pt x="280" y="1012"/>
                    <a:pt x="158" y="1228"/>
                    <a:pt x="93" y="1384"/>
                  </a:cubicBezTo>
                  <a:cubicBezTo>
                    <a:pt x="25" y="1538"/>
                    <a:pt x="1" y="1632"/>
                    <a:pt x="1" y="1632"/>
                  </a:cubicBezTo>
                  <a:cubicBezTo>
                    <a:pt x="238" y="1332"/>
                    <a:pt x="494" y="1073"/>
                    <a:pt x="759" y="859"/>
                  </a:cubicBezTo>
                  <a:cubicBezTo>
                    <a:pt x="1022" y="645"/>
                    <a:pt x="1290" y="476"/>
                    <a:pt x="1535" y="349"/>
                  </a:cubicBezTo>
                  <a:cubicBezTo>
                    <a:pt x="1779" y="223"/>
                    <a:pt x="1998" y="140"/>
                    <a:pt x="2157" y="89"/>
                  </a:cubicBezTo>
                  <a:cubicBezTo>
                    <a:pt x="2316" y="39"/>
                    <a:pt x="2410" y="13"/>
                    <a:pt x="2410" y="13"/>
                  </a:cubicBezTo>
                  <a:cubicBezTo>
                    <a:pt x="2335" y="5"/>
                    <a:pt x="2259" y="1"/>
                    <a:pt x="2183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3663075" y="2001775"/>
              <a:ext cx="51175" cy="41925"/>
            </a:xfrm>
            <a:custGeom>
              <a:avLst/>
              <a:gdLst/>
              <a:ahLst/>
              <a:cxnLst/>
              <a:rect l="l" t="t" r="r" b="b"/>
              <a:pathLst>
                <a:path w="2047" h="1677" extrusionOk="0">
                  <a:moveTo>
                    <a:pt x="1972" y="1"/>
                  </a:moveTo>
                  <a:cubicBezTo>
                    <a:pt x="1641" y="1"/>
                    <a:pt x="1310" y="100"/>
                    <a:pt x="1037" y="256"/>
                  </a:cubicBezTo>
                  <a:cubicBezTo>
                    <a:pt x="740" y="423"/>
                    <a:pt x="509" y="649"/>
                    <a:pt x="350" y="866"/>
                  </a:cubicBezTo>
                  <a:cubicBezTo>
                    <a:pt x="192" y="1085"/>
                    <a:pt x="103" y="1293"/>
                    <a:pt x="59" y="1443"/>
                  </a:cubicBezTo>
                  <a:cubicBezTo>
                    <a:pt x="12" y="1590"/>
                    <a:pt x="1" y="1676"/>
                    <a:pt x="1" y="1676"/>
                  </a:cubicBezTo>
                  <a:cubicBezTo>
                    <a:pt x="184" y="1381"/>
                    <a:pt x="394" y="1123"/>
                    <a:pt x="615" y="904"/>
                  </a:cubicBezTo>
                  <a:cubicBezTo>
                    <a:pt x="834" y="686"/>
                    <a:pt x="1064" y="509"/>
                    <a:pt x="1275" y="373"/>
                  </a:cubicBezTo>
                  <a:cubicBezTo>
                    <a:pt x="1487" y="238"/>
                    <a:pt x="1680" y="147"/>
                    <a:pt x="1821" y="90"/>
                  </a:cubicBezTo>
                  <a:cubicBezTo>
                    <a:pt x="1962" y="32"/>
                    <a:pt x="2047" y="2"/>
                    <a:pt x="2047" y="2"/>
                  </a:cubicBezTo>
                  <a:cubicBezTo>
                    <a:pt x="2022" y="1"/>
                    <a:pt x="1997" y="1"/>
                    <a:pt x="1972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3680100" y="2016725"/>
              <a:ext cx="44175" cy="48525"/>
            </a:xfrm>
            <a:custGeom>
              <a:avLst/>
              <a:gdLst/>
              <a:ahLst/>
              <a:cxnLst/>
              <a:rect l="l" t="t" r="r" b="b"/>
              <a:pathLst>
                <a:path w="1767" h="1941" extrusionOk="0">
                  <a:moveTo>
                    <a:pt x="1767" y="0"/>
                  </a:moveTo>
                  <a:cubicBezTo>
                    <a:pt x="1421" y="49"/>
                    <a:pt x="1088" y="207"/>
                    <a:pt x="827" y="413"/>
                  </a:cubicBezTo>
                  <a:cubicBezTo>
                    <a:pt x="565" y="621"/>
                    <a:pt x="372" y="874"/>
                    <a:pt x="245" y="1106"/>
                  </a:cubicBezTo>
                  <a:cubicBezTo>
                    <a:pt x="120" y="1342"/>
                    <a:pt x="59" y="1554"/>
                    <a:pt x="33" y="1705"/>
                  </a:cubicBezTo>
                  <a:cubicBezTo>
                    <a:pt x="3" y="1855"/>
                    <a:pt x="0" y="1941"/>
                    <a:pt x="0" y="1941"/>
                  </a:cubicBezTo>
                  <a:cubicBezTo>
                    <a:pt x="150" y="1631"/>
                    <a:pt x="322" y="1351"/>
                    <a:pt x="508" y="1108"/>
                  </a:cubicBezTo>
                  <a:cubicBezTo>
                    <a:pt x="694" y="864"/>
                    <a:pt x="893" y="656"/>
                    <a:pt x="1078" y="491"/>
                  </a:cubicBezTo>
                  <a:cubicBezTo>
                    <a:pt x="1263" y="327"/>
                    <a:pt x="1437" y="205"/>
                    <a:pt x="1564" y="125"/>
                  </a:cubicBezTo>
                  <a:cubicBezTo>
                    <a:pt x="1690" y="44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3705625" y="2029875"/>
              <a:ext cx="39800" cy="45325"/>
            </a:xfrm>
            <a:custGeom>
              <a:avLst/>
              <a:gdLst/>
              <a:ahLst/>
              <a:cxnLst/>
              <a:rect l="l" t="t" r="r" b="b"/>
              <a:pathLst>
                <a:path w="1592" h="1813" extrusionOk="0">
                  <a:moveTo>
                    <a:pt x="1592" y="0"/>
                  </a:moveTo>
                  <a:cubicBezTo>
                    <a:pt x="1285" y="82"/>
                    <a:pt x="999" y="242"/>
                    <a:pt x="772" y="437"/>
                  </a:cubicBezTo>
                  <a:cubicBezTo>
                    <a:pt x="544" y="634"/>
                    <a:pt x="374" y="861"/>
                    <a:pt x="257" y="1069"/>
                  </a:cubicBezTo>
                  <a:cubicBezTo>
                    <a:pt x="140" y="1278"/>
                    <a:pt x="77" y="1467"/>
                    <a:pt x="44" y="1601"/>
                  </a:cubicBezTo>
                  <a:cubicBezTo>
                    <a:pt x="10" y="1735"/>
                    <a:pt x="1" y="1812"/>
                    <a:pt x="1" y="1812"/>
                  </a:cubicBezTo>
                  <a:cubicBezTo>
                    <a:pt x="158" y="1543"/>
                    <a:pt x="324" y="1294"/>
                    <a:pt x="496" y="1072"/>
                  </a:cubicBezTo>
                  <a:cubicBezTo>
                    <a:pt x="666" y="851"/>
                    <a:pt x="842" y="658"/>
                    <a:pt x="1002" y="497"/>
                  </a:cubicBezTo>
                  <a:cubicBezTo>
                    <a:pt x="1165" y="340"/>
                    <a:pt x="1312" y="216"/>
                    <a:pt x="1420" y="132"/>
                  </a:cubicBezTo>
                  <a:cubicBezTo>
                    <a:pt x="1527" y="48"/>
                    <a:pt x="1592" y="0"/>
                    <a:pt x="1592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0"/>
            <p:cNvSpPr/>
            <p:nvPr/>
          </p:nvSpPr>
          <p:spPr>
            <a:xfrm>
              <a:off x="3732000" y="2040225"/>
              <a:ext cx="35600" cy="47975"/>
            </a:xfrm>
            <a:custGeom>
              <a:avLst/>
              <a:gdLst/>
              <a:ahLst/>
              <a:cxnLst/>
              <a:rect l="l" t="t" r="r" b="b"/>
              <a:pathLst>
                <a:path w="1424" h="1919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1115" y="77"/>
                    <a:pt x="829" y="249"/>
                    <a:pt x="611" y="460"/>
                  </a:cubicBezTo>
                  <a:cubicBezTo>
                    <a:pt x="394" y="673"/>
                    <a:pt x="243" y="918"/>
                    <a:pt x="150" y="1140"/>
                  </a:cubicBezTo>
                  <a:cubicBezTo>
                    <a:pt x="59" y="1364"/>
                    <a:pt x="24" y="1562"/>
                    <a:pt x="12" y="1700"/>
                  </a:cubicBezTo>
                  <a:cubicBezTo>
                    <a:pt x="1" y="1838"/>
                    <a:pt x="6" y="1918"/>
                    <a:pt x="6" y="1918"/>
                  </a:cubicBezTo>
                  <a:lnTo>
                    <a:pt x="6" y="1916"/>
                  </a:lnTo>
                  <a:cubicBezTo>
                    <a:pt x="113" y="1623"/>
                    <a:pt x="241" y="1355"/>
                    <a:pt x="387" y="1118"/>
                  </a:cubicBezTo>
                  <a:cubicBezTo>
                    <a:pt x="533" y="879"/>
                    <a:pt x="694" y="674"/>
                    <a:pt x="845" y="507"/>
                  </a:cubicBezTo>
                  <a:cubicBezTo>
                    <a:pt x="998" y="341"/>
                    <a:pt x="1144" y="215"/>
                    <a:pt x="1251" y="132"/>
                  </a:cubicBezTo>
                  <a:cubicBezTo>
                    <a:pt x="1357" y="48"/>
                    <a:pt x="1423" y="0"/>
                    <a:pt x="1423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0"/>
            <p:cNvSpPr/>
            <p:nvPr/>
          </p:nvSpPr>
          <p:spPr>
            <a:xfrm>
              <a:off x="3758225" y="2044850"/>
              <a:ext cx="24700" cy="53850"/>
            </a:xfrm>
            <a:custGeom>
              <a:avLst/>
              <a:gdLst/>
              <a:ahLst/>
              <a:cxnLst/>
              <a:rect l="l" t="t" r="r" b="b"/>
              <a:pathLst>
                <a:path w="988" h="2154" extrusionOk="0">
                  <a:moveTo>
                    <a:pt x="988" y="1"/>
                  </a:moveTo>
                  <a:cubicBezTo>
                    <a:pt x="718" y="153"/>
                    <a:pt x="491" y="385"/>
                    <a:pt x="334" y="635"/>
                  </a:cubicBezTo>
                  <a:cubicBezTo>
                    <a:pt x="176" y="885"/>
                    <a:pt x="85" y="1150"/>
                    <a:pt x="43" y="1381"/>
                  </a:cubicBezTo>
                  <a:cubicBezTo>
                    <a:pt x="1" y="1613"/>
                    <a:pt x="4" y="1809"/>
                    <a:pt x="19" y="1944"/>
                  </a:cubicBezTo>
                  <a:cubicBezTo>
                    <a:pt x="33" y="2079"/>
                    <a:pt x="53" y="2154"/>
                    <a:pt x="53" y="2154"/>
                  </a:cubicBezTo>
                  <a:cubicBezTo>
                    <a:pt x="103" y="1852"/>
                    <a:pt x="175" y="1569"/>
                    <a:pt x="265" y="1311"/>
                  </a:cubicBezTo>
                  <a:cubicBezTo>
                    <a:pt x="355" y="1053"/>
                    <a:pt x="462" y="821"/>
                    <a:pt x="567" y="626"/>
                  </a:cubicBezTo>
                  <a:cubicBezTo>
                    <a:pt x="675" y="431"/>
                    <a:pt x="780" y="275"/>
                    <a:pt x="860" y="169"/>
                  </a:cubicBezTo>
                  <a:cubicBezTo>
                    <a:pt x="939" y="62"/>
                    <a:pt x="988" y="1"/>
                    <a:pt x="98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0"/>
            <p:cNvSpPr/>
            <p:nvPr/>
          </p:nvSpPr>
          <p:spPr>
            <a:xfrm>
              <a:off x="3782925" y="2048425"/>
              <a:ext cx="16500" cy="53900"/>
            </a:xfrm>
            <a:custGeom>
              <a:avLst/>
              <a:gdLst/>
              <a:ahLst/>
              <a:cxnLst/>
              <a:rect l="l" t="t" r="r" b="b"/>
              <a:pathLst>
                <a:path w="660" h="2156" extrusionOk="0">
                  <a:moveTo>
                    <a:pt x="659" y="0"/>
                  </a:moveTo>
                  <a:cubicBezTo>
                    <a:pt x="421" y="177"/>
                    <a:pt x="240" y="431"/>
                    <a:pt x="136" y="692"/>
                  </a:cubicBezTo>
                  <a:cubicBezTo>
                    <a:pt x="32" y="955"/>
                    <a:pt x="0" y="1223"/>
                    <a:pt x="10" y="1447"/>
                  </a:cubicBezTo>
                  <a:cubicBezTo>
                    <a:pt x="23" y="1671"/>
                    <a:pt x="73" y="1853"/>
                    <a:pt x="122" y="1972"/>
                  </a:cubicBezTo>
                  <a:cubicBezTo>
                    <a:pt x="169" y="2092"/>
                    <a:pt x="206" y="2155"/>
                    <a:pt x="206" y="2155"/>
                  </a:cubicBezTo>
                  <a:cubicBezTo>
                    <a:pt x="172" y="1866"/>
                    <a:pt x="172" y="1590"/>
                    <a:pt x="201" y="1333"/>
                  </a:cubicBezTo>
                  <a:cubicBezTo>
                    <a:pt x="229" y="1077"/>
                    <a:pt x="286" y="843"/>
                    <a:pt x="352" y="645"/>
                  </a:cubicBezTo>
                  <a:cubicBezTo>
                    <a:pt x="419" y="447"/>
                    <a:pt x="497" y="286"/>
                    <a:pt x="559" y="176"/>
                  </a:cubicBezTo>
                  <a:cubicBezTo>
                    <a:pt x="619" y="64"/>
                    <a:pt x="659" y="0"/>
                    <a:pt x="659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0"/>
            <p:cNvSpPr/>
            <p:nvPr/>
          </p:nvSpPr>
          <p:spPr>
            <a:xfrm>
              <a:off x="3648400" y="1923925"/>
              <a:ext cx="252125" cy="157925"/>
            </a:xfrm>
            <a:custGeom>
              <a:avLst/>
              <a:gdLst/>
              <a:ahLst/>
              <a:cxnLst/>
              <a:rect l="l" t="t" r="r" b="b"/>
              <a:pathLst>
                <a:path w="10085" h="6317" extrusionOk="0">
                  <a:moveTo>
                    <a:pt x="4891" y="0"/>
                  </a:moveTo>
                  <a:cubicBezTo>
                    <a:pt x="4876" y="0"/>
                    <a:pt x="4862" y="0"/>
                    <a:pt x="4847" y="1"/>
                  </a:cubicBezTo>
                  <a:cubicBezTo>
                    <a:pt x="2254" y="25"/>
                    <a:pt x="0" y="1980"/>
                    <a:pt x="0" y="1980"/>
                  </a:cubicBezTo>
                  <a:cubicBezTo>
                    <a:pt x="2022" y="5313"/>
                    <a:pt x="4032" y="6316"/>
                    <a:pt x="5720" y="6316"/>
                  </a:cubicBezTo>
                  <a:cubicBezTo>
                    <a:pt x="6664" y="6316"/>
                    <a:pt x="7508" y="6002"/>
                    <a:pt x="8195" y="5606"/>
                  </a:cubicBezTo>
                  <a:cubicBezTo>
                    <a:pt x="9366" y="4933"/>
                    <a:pt x="10085" y="4024"/>
                    <a:pt x="10085" y="4024"/>
                  </a:cubicBezTo>
                  <a:cubicBezTo>
                    <a:pt x="10085" y="4024"/>
                    <a:pt x="10082" y="4021"/>
                    <a:pt x="10078" y="4016"/>
                  </a:cubicBezTo>
                  <a:cubicBezTo>
                    <a:pt x="9382" y="2548"/>
                    <a:pt x="8581" y="1571"/>
                    <a:pt x="7742" y="947"/>
                  </a:cubicBezTo>
                  <a:cubicBezTo>
                    <a:pt x="6808" y="255"/>
                    <a:pt x="5828" y="0"/>
                    <a:pt x="4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0"/>
            <p:cNvSpPr/>
            <p:nvPr/>
          </p:nvSpPr>
          <p:spPr>
            <a:xfrm>
              <a:off x="3648400" y="1923900"/>
              <a:ext cx="252000" cy="157950"/>
            </a:xfrm>
            <a:custGeom>
              <a:avLst/>
              <a:gdLst/>
              <a:ahLst/>
              <a:cxnLst/>
              <a:rect l="l" t="t" r="r" b="b"/>
              <a:pathLst>
                <a:path w="10080" h="6318" extrusionOk="0">
                  <a:moveTo>
                    <a:pt x="4894" y="1"/>
                  </a:moveTo>
                  <a:cubicBezTo>
                    <a:pt x="2282" y="1"/>
                    <a:pt x="0" y="1981"/>
                    <a:pt x="0" y="1981"/>
                  </a:cubicBezTo>
                  <a:cubicBezTo>
                    <a:pt x="2022" y="5314"/>
                    <a:pt x="4032" y="6317"/>
                    <a:pt x="5720" y="6317"/>
                  </a:cubicBezTo>
                  <a:cubicBezTo>
                    <a:pt x="6664" y="6317"/>
                    <a:pt x="7508" y="6003"/>
                    <a:pt x="8195" y="5607"/>
                  </a:cubicBezTo>
                  <a:lnTo>
                    <a:pt x="8195" y="5607"/>
                  </a:lnTo>
                  <a:cubicBezTo>
                    <a:pt x="7733" y="5706"/>
                    <a:pt x="7294" y="5751"/>
                    <a:pt x="6878" y="5751"/>
                  </a:cubicBezTo>
                  <a:cubicBezTo>
                    <a:pt x="3166" y="5751"/>
                    <a:pt x="1319" y="2179"/>
                    <a:pt x="1319" y="2179"/>
                  </a:cubicBezTo>
                  <a:cubicBezTo>
                    <a:pt x="2482" y="1338"/>
                    <a:pt x="3603" y="1020"/>
                    <a:pt x="4631" y="1020"/>
                  </a:cubicBezTo>
                  <a:cubicBezTo>
                    <a:pt x="7695" y="1020"/>
                    <a:pt x="9941" y="3839"/>
                    <a:pt x="10080" y="4017"/>
                  </a:cubicBezTo>
                  <a:cubicBezTo>
                    <a:pt x="8610" y="921"/>
                    <a:pt x="6675" y="1"/>
                    <a:pt x="4894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0"/>
            <p:cNvSpPr/>
            <p:nvPr/>
          </p:nvSpPr>
          <p:spPr>
            <a:xfrm>
              <a:off x="3725425" y="1923925"/>
              <a:ext cx="128550" cy="125325"/>
            </a:xfrm>
            <a:custGeom>
              <a:avLst/>
              <a:gdLst/>
              <a:ahLst/>
              <a:cxnLst/>
              <a:rect l="l" t="t" r="r" b="b"/>
              <a:pathLst>
                <a:path w="5142" h="5013" extrusionOk="0">
                  <a:moveTo>
                    <a:pt x="1810" y="0"/>
                  </a:moveTo>
                  <a:cubicBezTo>
                    <a:pt x="1795" y="0"/>
                    <a:pt x="1781" y="0"/>
                    <a:pt x="1766" y="1"/>
                  </a:cubicBezTo>
                  <a:cubicBezTo>
                    <a:pt x="740" y="338"/>
                    <a:pt x="1" y="1304"/>
                    <a:pt x="1" y="2441"/>
                  </a:cubicBezTo>
                  <a:cubicBezTo>
                    <a:pt x="1" y="3862"/>
                    <a:pt x="1152" y="5013"/>
                    <a:pt x="2571" y="5013"/>
                  </a:cubicBezTo>
                  <a:cubicBezTo>
                    <a:pt x="3990" y="5013"/>
                    <a:pt x="5141" y="3862"/>
                    <a:pt x="5141" y="2441"/>
                  </a:cubicBezTo>
                  <a:cubicBezTo>
                    <a:pt x="5141" y="1884"/>
                    <a:pt x="4963" y="1371"/>
                    <a:pt x="4661" y="947"/>
                  </a:cubicBezTo>
                  <a:cubicBezTo>
                    <a:pt x="3729" y="255"/>
                    <a:pt x="2748" y="0"/>
                    <a:pt x="1810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>
              <a:off x="3716800" y="1986550"/>
              <a:ext cx="41175" cy="41225"/>
            </a:xfrm>
            <a:custGeom>
              <a:avLst/>
              <a:gdLst/>
              <a:ahLst/>
              <a:cxnLst/>
              <a:rect l="l" t="t" r="r" b="b"/>
              <a:pathLst>
                <a:path w="1647" h="1649" extrusionOk="0">
                  <a:moveTo>
                    <a:pt x="823" y="1"/>
                  </a:moveTo>
                  <a:cubicBezTo>
                    <a:pt x="369" y="1"/>
                    <a:pt x="0" y="370"/>
                    <a:pt x="0" y="824"/>
                  </a:cubicBezTo>
                  <a:cubicBezTo>
                    <a:pt x="0" y="1280"/>
                    <a:pt x="369" y="1649"/>
                    <a:pt x="823" y="1649"/>
                  </a:cubicBezTo>
                  <a:cubicBezTo>
                    <a:pt x="1278" y="1649"/>
                    <a:pt x="1646" y="1280"/>
                    <a:pt x="1646" y="824"/>
                  </a:cubicBezTo>
                  <a:cubicBezTo>
                    <a:pt x="1646" y="370"/>
                    <a:pt x="1278" y="1"/>
                    <a:pt x="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>
              <a:off x="3606375" y="1800225"/>
              <a:ext cx="324650" cy="115850"/>
            </a:xfrm>
            <a:custGeom>
              <a:avLst/>
              <a:gdLst/>
              <a:ahLst/>
              <a:cxnLst/>
              <a:rect l="l" t="t" r="r" b="b"/>
              <a:pathLst>
                <a:path w="12986" h="4634" extrusionOk="0">
                  <a:moveTo>
                    <a:pt x="5620" y="1"/>
                  </a:moveTo>
                  <a:cubicBezTo>
                    <a:pt x="3917" y="1"/>
                    <a:pt x="2032" y="531"/>
                    <a:pt x="1" y="3304"/>
                  </a:cubicBezTo>
                  <a:cubicBezTo>
                    <a:pt x="1" y="3304"/>
                    <a:pt x="2038" y="1500"/>
                    <a:pt x="4649" y="1500"/>
                  </a:cubicBezTo>
                  <a:cubicBezTo>
                    <a:pt x="4970" y="1500"/>
                    <a:pt x="5300" y="1528"/>
                    <a:pt x="5636" y="1589"/>
                  </a:cubicBezTo>
                  <a:cubicBezTo>
                    <a:pt x="8700" y="2149"/>
                    <a:pt x="9855" y="3896"/>
                    <a:pt x="9855" y="3896"/>
                  </a:cubicBezTo>
                  <a:cubicBezTo>
                    <a:pt x="9855" y="3896"/>
                    <a:pt x="10341" y="4634"/>
                    <a:pt x="11046" y="4634"/>
                  </a:cubicBezTo>
                  <a:cubicBezTo>
                    <a:pt x="11296" y="4634"/>
                    <a:pt x="11572" y="4542"/>
                    <a:pt x="11865" y="4293"/>
                  </a:cubicBezTo>
                  <a:cubicBezTo>
                    <a:pt x="12985" y="3336"/>
                    <a:pt x="10941" y="1820"/>
                    <a:pt x="10941" y="1820"/>
                  </a:cubicBezTo>
                  <a:cubicBezTo>
                    <a:pt x="10941" y="1820"/>
                    <a:pt x="8866" y="271"/>
                    <a:pt x="6854" y="73"/>
                  </a:cubicBezTo>
                  <a:cubicBezTo>
                    <a:pt x="6454" y="34"/>
                    <a:pt x="6043" y="1"/>
                    <a:pt x="5620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>
              <a:off x="4305300" y="1928750"/>
              <a:ext cx="55625" cy="48975"/>
            </a:xfrm>
            <a:custGeom>
              <a:avLst/>
              <a:gdLst/>
              <a:ahLst/>
              <a:cxnLst/>
              <a:rect l="l" t="t" r="r" b="b"/>
              <a:pathLst>
                <a:path w="2225" h="1959" extrusionOk="0">
                  <a:moveTo>
                    <a:pt x="2160" y="1"/>
                  </a:moveTo>
                  <a:cubicBezTo>
                    <a:pt x="2124" y="423"/>
                    <a:pt x="1954" y="787"/>
                    <a:pt x="1733" y="1064"/>
                  </a:cubicBezTo>
                  <a:cubicBezTo>
                    <a:pt x="1510" y="1340"/>
                    <a:pt x="1228" y="1529"/>
                    <a:pt x="963" y="1646"/>
                  </a:cubicBezTo>
                  <a:cubicBezTo>
                    <a:pt x="697" y="1764"/>
                    <a:pt x="448" y="1813"/>
                    <a:pt x="273" y="1834"/>
                  </a:cubicBezTo>
                  <a:cubicBezTo>
                    <a:pt x="234" y="1839"/>
                    <a:pt x="199" y="1842"/>
                    <a:pt x="168" y="1842"/>
                  </a:cubicBezTo>
                  <a:cubicBezTo>
                    <a:pt x="60" y="1842"/>
                    <a:pt x="0" y="1816"/>
                    <a:pt x="0" y="1816"/>
                  </a:cubicBezTo>
                  <a:lnTo>
                    <a:pt x="0" y="1816"/>
                  </a:lnTo>
                  <a:cubicBezTo>
                    <a:pt x="78" y="1888"/>
                    <a:pt x="190" y="1920"/>
                    <a:pt x="294" y="1936"/>
                  </a:cubicBezTo>
                  <a:cubicBezTo>
                    <a:pt x="383" y="1950"/>
                    <a:pt x="474" y="1958"/>
                    <a:pt x="565" y="1958"/>
                  </a:cubicBezTo>
                  <a:cubicBezTo>
                    <a:pt x="580" y="1958"/>
                    <a:pt x="595" y="1958"/>
                    <a:pt x="611" y="1957"/>
                  </a:cubicBezTo>
                  <a:cubicBezTo>
                    <a:pt x="823" y="1951"/>
                    <a:pt x="1035" y="1904"/>
                    <a:pt x="1225" y="1823"/>
                  </a:cubicBezTo>
                  <a:cubicBezTo>
                    <a:pt x="1611" y="1665"/>
                    <a:pt x="1903" y="1363"/>
                    <a:pt x="2049" y="1063"/>
                  </a:cubicBezTo>
                  <a:cubicBezTo>
                    <a:pt x="2200" y="762"/>
                    <a:pt x="2225" y="478"/>
                    <a:pt x="2212" y="291"/>
                  </a:cubicBezTo>
                  <a:cubicBezTo>
                    <a:pt x="2205" y="196"/>
                    <a:pt x="2192" y="124"/>
                    <a:pt x="2179" y="75"/>
                  </a:cubicBezTo>
                  <a:cubicBezTo>
                    <a:pt x="2166" y="27"/>
                    <a:pt x="2160" y="1"/>
                    <a:pt x="2160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>
              <a:off x="4287875" y="1912525"/>
              <a:ext cx="47350" cy="52950"/>
            </a:xfrm>
            <a:custGeom>
              <a:avLst/>
              <a:gdLst/>
              <a:ahLst/>
              <a:cxnLst/>
              <a:rect l="l" t="t" r="r" b="b"/>
              <a:pathLst>
                <a:path w="1894" h="2118" extrusionOk="0">
                  <a:moveTo>
                    <a:pt x="1810" y="0"/>
                  </a:moveTo>
                  <a:cubicBezTo>
                    <a:pt x="1800" y="393"/>
                    <a:pt x="1655" y="736"/>
                    <a:pt x="1469" y="1014"/>
                  </a:cubicBezTo>
                  <a:cubicBezTo>
                    <a:pt x="1283" y="1293"/>
                    <a:pt x="1046" y="1502"/>
                    <a:pt x="824" y="1661"/>
                  </a:cubicBezTo>
                  <a:cubicBezTo>
                    <a:pt x="598" y="1820"/>
                    <a:pt x="389" y="1931"/>
                    <a:pt x="239" y="2004"/>
                  </a:cubicBezTo>
                  <a:cubicBezTo>
                    <a:pt x="92" y="2074"/>
                    <a:pt x="1" y="2118"/>
                    <a:pt x="1" y="2118"/>
                  </a:cubicBezTo>
                  <a:cubicBezTo>
                    <a:pt x="387" y="2103"/>
                    <a:pt x="777" y="1986"/>
                    <a:pt x="1095" y="1778"/>
                  </a:cubicBezTo>
                  <a:cubicBezTo>
                    <a:pt x="1415" y="1574"/>
                    <a:pt x="1649" y="1275"/>
                    <a:pt x="1764" y="989"/>
                  </a:cubicBezTo>
                  <a:cubicBezTo>
                    <a:pt x="1884" y="703"/>
                    <a:pt x="1894" y="439"/>
                    <a:pt x="1873" y="267"/>
                  </a:cubicBezTo>
                  <a:cubicBezTo>
                    <a:pt x="1850" y="91"/>
                    <a:pt x="1810" y="0"/>
                    <a:pt x="1810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>
              <a:off x="4273025" y="1908775"/>
              <a:ext cx="34700" cy="45500"/>
            </a:xfrm>
            <a:custGeom>
              <a:avLst/>
              <a:gdLst/>
              <a:ahLst/>
              <a:cxnLst/>
              <a:rect l="l" t="t" r="r" b="b"/>
              <a:pathLst>
                <a:path w="1388" h="1820" extrusionOk="0">
                  <a:moveTo>
                    <a:pt x="1234" y="1"/>
                  </a:moveTo>
                  <a:lnTo>
                    <a:pt x="1234" y="1"/>
                  </a:lnTo>
                  <a:cubicBezTo>
                    <a:pt x="1280" y="316"/>
                    <a:pt x="1208" y="608"/>
                    <a:pt x="1093" y="850"/>
                  </a:cubicBezTo>
                  <a:cubicBezTo>
                    <a:pt x="978" y="1092"/>
                    <a:pt x="809" y="1280"/>
                    <a:pt x="642" y="1423"/>
                  </a:cubicBezTo>
                  <a:cubicBezTo>
                    <a:pt x="473" y="1566"/>
                    <a:pt x="309" y="1662"/>
                    <a:pt x="192" y="1725"/>
                  </a:cubicBezTo>
                  <a:cubicBezTo>
                    <a:pt x="74" y="1787"/>
                    <a:pt x="0" y="1819"/>
                    <a:pt x="0" y="1819"/>
                  </a:cubicBezTo>
                  <a:cubicBezTo>
                    <a:pt x="312" y="1806"/>
                    <a:pt x="627" y="1691"/>
                    <a:pt x="867" y="1496"/>
                  </a:cubicBezTo>
                  <a:cubicBezTo>
                    <a:pt x="1111" y="1306"/>
                    <a:pt x="1267" y="1037"/>
                    <a:pt x="1325" y="795"/>
                  </a:cubicBezTo>
                  <a:cubicBezTo>
                    <a:pt x="1387" y="553"/>
                    <a:pt x="1359" y="340"/>
                    <a:pt x="1321" y="206"/>
                  </a:cubicBezTo>
                  <a:cubicBezTo>
                    <a:pt x="1280" y="69"/>
                    <a:pt x="1234" y="1"/>
                    <a:pt x="1234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>
              <a:off x="4256375" y="1904000"/>
              <a:ext cx="29900" cy="42100"/>
            </a:xfrm>
            <a:custGeom>
              <a:avLst/>
              <a:gdLst/>
              <a:ahLst/>
              <a:cxnLst/>
              <a:rect l="l" t="t" r="r" b="b"/>
              <a:pathLst>
                <a:path w="1196" h="1684" extrusionOk="0">
                  <a:moveTo>
                    <a:pt x="1144" y="0"/>
                  </a:moveTo>
                  <a:cubicBezTo>
                    <a:pt x="1084" y="565"/>
                    <a:pt x="829" y="1031"/>
                    <a:pt x="554" y="1317"/>
                  </a:cubicBezTo>
                  <a:cubicBezTo>
                    <a:pt x="286" y="1613"/>
                    <a:pt x="1" y="1679"/>
                    <a:pt x="1" y="1679"/>
                  </a:cubicBezTo>
                  <a:cubicBezTo>
                    <a:pt x="25" y="1682"/>
                    <a:pt x="49" y="1683"/>
                    <a:pt x="73" y="1683"/>
                  </a:cubicBezTo>
                  <a:cubicBezTo>
                    <a:pt x="335" y="1683"/>
                    <a:pt x="590" y="1536"/>
                    <a:pt x="764" y="1361"/>
                  </a:cubicBezTo>
                  <a:cubicBezTo>
                    <a:pt x="960" y="1168"/>
                    <a:pt x="1082" y="929"/>
                    <a:pt x="1139" y="716"/>
                  </a:cubicBezTo>
                  <a:cubicBezTo>
                    <a:pt x="1196" y="504"/>
                    <a:pt x="1196" y="319"/>
                    <a:pt x="1181" y="194"/>
                  </a:cubicBezTo>
                  <a:cubicBezTo>
                    <a:pt x="1167" y="69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4271250" y="1986400"/>
              <a:ext cx="60250" cy="40725"/>
            </a:xfrm>
            <a:custGeom>
              <a:avLst/>
              <a:gdLst/>
              <a:ahLst/>
              <a:cxnLst/>
              <a:rect l="l" t="t" r="r" b="b"/>
              <a:pathLst>
                <a:path w="2410" h="1629" extrusionOk="0">
                  <a:moveTo>
                    <a:pt x="194" y="1"/>
                  </a:moveTo>
                  <a:cubicBezTo>
                    <a:pt x="69" y="1"/>
                    <a:pt x="0" y="10"/>
                    <a:pt x="0" y="10"/>
                  </a:cubicBezTo>
                  <a:cubicBezTo>
                    <a:pt x="373" y="117"/>
                    <a:pt x="713" y="260"/>
                    <a:pt x="1012" y="424"/>
                  </a:cubicBezTo>
                  <a:cubicBezTo>
                    <a:pt x="1309" y="590"/>
                    <a:pt x="1567" y="773"/>
                    <a:pt x="1775" y="950"/>
                  </a:cubicBezTo>
                  <a:cubicBezTo>
                    <a:pt x="1983" y="1129"/>
                    <a:pt x="2142" y="1299"/>
                    <a:pt x="2246" y="1426"/>
                  </a:cubicBezTo>
                  <a:cubicBezTo>
                    <a:pt x="2351" y="1551"/>
                    <a:pt x="2410" y="1629"/>
                    <a:pt x="2410" y="1629"/>
                  </a:cubicBezTo>
                  <a:cubicBezTo>
                    <a:pt x="2311" y="1259"/>
                    <a:pt x="2091" y="918"/>
                    <a:pt x="1823" y="665"/>
                  </a:cubicBezTo>
                  <a:cubicBezTo>
                    <a:pt x="1557" y="408"/>
                    <a:pt x="1245" y="236"/>
                    <a:pt x="968" y="135"/>
                  </a:cubicBezTo>
                  <a:cubicBezTo>
                    <a:pt x="688" y="36"/>
                    <a:pt x="440" y="5"/>
                    <a:pt x="270" y="2"/>
                  </a:cubicBezTo>
                  <a:cubicBezTo>
                    <a:pt x="242" y="1"/>
                    <a:pt x="217" y="1"/>
                    <a:pt x="194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>
              <a:off x="4263250" y="2001800"/>
              <a:ext cx="51150" cy="41900"/>
            </a:xfrm>
            <a:custGeom>
              <a:avLst/>
              <a:gdLst/>
              <a:ahLst/>
              <a:cxnLst/>
              <a:rect l="l" t="t" r="r" b="b"/>
              <a:pathLst>
                <a:path w="2046" h="1676" extrusionOk="0">
                  <a:moveTo>
                    <a:pt x="46" y="0"/>
                  </a:moveTo>
                  <a:cubicBezTo>
                    <a:pt x="16" y="0"/>
                    <a:pt x="0" y="1"/>
                    <a:pt x="0" y="1"/>
                  </a:cubicBezTo>
                  <a:cubicBezTo>
                    <a:pt x="333" y="125"/>
                    <a:pt x="629" y="281"/>
                    <a:pt x="887" y="454"/>
                  </a:cubicBezTo>
                  <a:cubicBezTo>
                    <a:pt x="1145" y="628"/>
                    <a:pt x="1362" y="818"/>
                    <a:pt x="1535" y="998"/>
                  </a:cubicBezTo>
                  <a:cubicBezTo>
                    <a:pt x="1707" y="1180"/>
                    <a:pt x="1835" y="1349"/>
                    <a:pt x="1918" y="1474"/>
                  </a:cubicBezTo>
                  <a:cubicBezTo>
                    <a:pt x="2001" y="1599"/>
                    <a:pt x="2046" y="1675"/>
                    <a:pt x="2046" y="1675"/>
                  </a:cubicBezTo>
                  <a:cubicBezTo>
                    <a:pt x="1992" y="1330"/>
                    <a:pt x="1827" y="998"/>
                    <a:pt x="1606" y="743"/>
                  </a:cubicBezTo>
                  <a:cubicBezTo>
                    <a:pt x="1385" y="485"/>
                    <a:pt x="1117" y="302"/>
                    <a:pt x="870" y="188"/>
                  </a:cubicBezTo>
                  <a:cubicBezTo>
                    <a:pt x="624" y="75"/>
                    <a:pt x="400" y="29"/>
                    <a:pt x="245" y="13"/>
                  </a:cubicBezTo>
                  <a:cubicBezTo>
                    <a:pt x="155" y="2"/>
                    <a:pt x="87" y="0"/>
                    <a:pt x="46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0"/>
            <p:cNvSpPr/>
            <p:nvPr/>
          </p:nvSpPr>
          <p:spPr>
            <a:xfrm>
              <a:off x="4253175" y="2016725"/>
              <a:ext cx="44200" cy="48525"/>
            </a:xfrm>
            <a:custGeom>
              <a:avLst/>
              <a:gdLst/>
              <a:ahLst/>
              <a:cxnLst/>
              <a:rect l="l" t="t" r="r" b="b"/>
              <a:pathLst>
                <a:path w="1768" h="1941" extrusionOk="0">
                  <a:moveTo>
                    <a:pt x="0" y="0"/>
                  </a:moveTo>
                  <a:cubicBezTo>
                    <a:pt x="301" y="179"/>
                    <a:pt x="566" y="380"/>
                    <a:pt x="791" y="590"/>
                  </a:cubicBezTo>
                  <a:cubicBezTo>
                    <a:pt x="1015" y="799"/>
                    <a:pt x="1202" y="1017"/>
                    <a:pt x="1348" y="1215"/>
                  </a:cubicBezTo>
                  <a:cubicBezTo>
                    <a:pt x="1493" y="1416"/>
                    <a:pt x="1597" y="1596"/>
                    <a:pt x="1663" y="1730"/>
                  </a:cubicBezTo>
                  <a:cubicBezTo>
                    <a:pt x="1731" y="1861"/>
                    <a:pt x="1767" y="1941"/>
                    <a:pt x="1767" y="1941"/>
                  </a:cubicBezTo>
                  <a:cubicBezTo>
                    <a:pt x="1752" y="1596"/>
                    <a:pt x="1631" y="1254"/>
                    <a:pt x="1450" y="975"/>
                  </a:cubicBezTo>
                  <a:cubicBezTo>
                    <a:pt x="1270" y="694"/>
                    <a:pt x="1036" y="476"/>
                    <a:pt x="816" y="328"/>
                  </a:cubicBezTo>
                  <a:cubicBezTo>
                    <a:pt x="595" y="179"/>
                    <a:pt x="385" y="96"/>
                    <a:pt x="238" y="54"/>
                  </a:cubicBezTo>
                  <a:cubicBezTo>
                    <a:pt x="88" y="1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0"/>
            <p:cNvSpPr/>
            <p:nvPr/>
          </p:nvSpPr>
          <p:spPr>
            <a:xfrm>
              <a:off x="4232025" y="2029875"/>
              <a:ext cx="39800" cy="45325"/>
            </a:xfrm>
            <a:custGeom>
              <a:avLst/>
              <a:gdLst/>
              <a:ahLst/>
              <a:cxnLst/>
              <a:rect l="l" t="t" r="r" b="b"/>
              <a:pathLst>
                <a:path w="1592" h="1813" extrusionOk="0">
                  <a:moveTo>
                    <a:pt x="1" y="0"/>
                  </a:moveTo>
                  <a:cubicBezTo>
                    <a:pt x="252" y="194"/>
                    <a:pt x="480" y="392"/>
                    <a:pt x="678" y="591"/>
                  </a:cubicBezTo>
                  <a:cubicBezTo>
                    <a:pt x="876" y="791"/>
                    <a:pt x="1045" y="991"/>
                    <a:pt x="1179" y="1169"/>
                  </a:cubicBezTo>
                  <a:cubicBezTo>
                    <a:pt x="1314" y="1351"/>
                    <a:pt x="1418" y="1512"/>
                    <a:pt x="1485" y="1627"/>
                  </a:cubicBezTo>
                  <a:cubicBezTo>
                    <a:pt x="1554" y="1743"/>
                    <a:pt x="1592" y="1812"/>
                    <a:pt x="1592" y="1812"/>
                  </a:cubicBezTo>
                  <a:cubicBezTo>
                    <a:pt x="1554" y="1502"/>
                    <a:pt x="1434" y="1200"/>
                    <a:pt x="1270" y="950"/>
                  </a:cubicBezTo>
                  <a:cubicBezTo>
                    <a:pt x="1108" y="700"/>
                    <a:pt x="903" y="501"/>
                    <a:pt x="712" y="356"/>
                  </a:cubicBezTo>
                  <a:cubicBezTo>
                    <a:pt x="518" y="211"/>
                    <a:pt x="338" y="122"/>
                    <a:pt x="208" y="72"/>
                  </a:cubicBezTo>
                  <a:cubicBezTo>
                    <a:pt x="78" y="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>
              <a:off x="4209900" y="2040225"/>
              <a:ext cx="35900" cy="47925"/>
            </a:xfrm>
            <a:custGeom>
              <a:avLst/>
              <a:gdLst/>
              <a:ahLst/>
              <a:cxnLst/>
              <a:rect l="l" t="t" r="r" b="b"/>
              <a:pathLst>
                <a:path w="1436" h="1917" extrusionOk="0">
                  <a:moveTo>
                    <a:pt x="1" y="0"/>
                  </a:moveTo>
                  <a:lnTo>
                    <a:pt x="1" y="0"/>
                  </a:lnTo>
                  <a:cubicBezTo>
                    <a:pt x="256" y="190"/>
                    <a:pt x="475" y="395"/>
                    <a:pt x="660" y="606"/>
                  </a:cubicBezTo>
                  <a:cubicBezTo>
                    <a:pt x="843" y="816"/>
                    <a:pt x="991" y="1030"/>
                    <a:pt x="1105" y="1223"/>
                  </a:cubicBezTo>
                  <a:cubicBezTo>
                    <a:pt x="1217" y="1416"/>
                    <a:pt x="1295" y="1592"/>
                    <a:pt x="1342" y="1717"/>
                  </a:cubicBezTo>
                  <a:cubicBezTo>
                    <a:pt x="1390" y="1842"/>
                    <a:pt x="1416" y="1916"/>
                    <a:pt x="1416" y="1916"/>
                  </a:cubicBezTo>
                  <a:cubicBezTo>
                    <a:pt x="1436" y="1605"/>
                    <a:pt x="1356" y="1283"/>
                    <a:pt x="1220" y="1015"/>
                  </a:cubicBezTo>
                  <a:cubicBezTo>
                    <a:pt x="1084" y="744"/>
                    <a:pt x="892" y="527"/>
                    <a:pt x="707" y="372"/>
                  </a:cubicBezTo>
                  <a:cubicBezTo>
                    <a:pt x="520" y="216"/>
                    <a:pt x="338" y="122"/>
                    <a:pt x="208" y="72"/>
                  </a:cubicBezTo>
                  <a:cubicBezTo>
                    <a:pt x="79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>
              <a:off x="4194525" y="2044850"/>
              <a:ext cx="25225" cy="53850"/>
            </a:xfrm>
            <a:custGeom>
              <a:avLst/>
              <a:gdLst/>
              <a:ahLst/>
              <a:cxnLst/>
              <a:rect l="l" t="t" r="r" b="b"/>
              <a:pathLst>
                <a:path w="1009" h="2154" extrusionOk="0">
                  <a:moveTo>
                    <a:pt x="0" y="1"/>
                  </a:moveTo>
                  <a:lnTo>
                    <a:pt x="0" y="1"/>
                  </a:lnTo>
                  <a:cubicBezTo>
                    <a:pt x="190" y="246"/>
                    <a:pt x="349" y="494"/>
                    <a:pt x="478" y="738"/>
                  </a:cubicBezTo>
                  <a:cubicBezTo>
                    <a:pt x="604" y="981"/>
                    <a:pt x="700" y="1217"/>
                    <a:pt x="770" y="1426"/>
                  </a:cubicBezTo>
                  <a:cubicBezTo>
                    <a:pt x="836" y="1636"/>
                    <a:pt x="879" y="1817"/>
                    <a:pt x="901" y="1947"/>
                  </a:cubicBezTo>
                  <a:cubicBezTo>
                    <a:pt x="926" y="2077"/>
                    <a:pt x="937" y="2154"/>
                    <a:pt x="937" y="2154"/>
                  </a:cubicBezTo>
                  <a:cubicBezTo>
                    <a:pt x="1009" y="1856"/>
                    <a:pt x="997" y="1535"/>
                    <a:pt x="922" y="1251"/>
                  </a:cubicBezTo>
                  <a:cubicBezTo>
                    <a:pt x="848" y="965"/>
                    <a:pt x="716" y="717"/>
                    <a:pt x="577" y="527"/>
                  </a:cubicBezTo>
                  <a:cubicBezTo>
                    <a:pt x="435" y="337"/>
                    <a:pt x="288" y="204"/>
                    <a:pt x="179" y="121"/>
                  </a:cubicBezTo>
                  <a:cubicBezTo>
                    <a:pt x="70" y="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>
              <a:off x="4178075" y="2048425"/>
              <a:ext cx="16600" cy="53900"/>
            </a:xfrm>
            <a:custGeom>
              <a:avLst/>
              <a:gdLst/>
              <a:ahLst/>
              <a:cxnLst/>
              <a:rect l="l" t="t" r="r" b="b"/>
              <a:pathLst>
                <a:path w="664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52" y="255"/>
                    <a:pt x="262" y="510"/>
                    <a:pt x="338" y="759"/>
                  </a:cubicBezTo>
                  <a:cubicBezTo>
                    <a:pt x="415" y="1006"/>
                    <a:pt x="457" y="1243"/>
                    <a:pt x="475" y="1449"/>
                  </a:cubicBezTo>
                  <a:cubicBezTo>
                    <a:pt x="491" y="1657"/>
                    <a:pt x="486" y="1834"/>
                    <a:pt x="475" y="1957"/>
                  </a:cubicBezTo>
                  <a:cubicBezTo>
                    <a:pt x="463" y="2082"/>
                    <a:pt x="454" y="2155"/>
                    <a:pt x="454" y="2155"/>
                  </a:cubicBezTo>
                  <a:cubicBezTo>
                    <a:pt x="598" y="1903"/>
                    <a:pt x="663" y="1600"/>
                    <a:pt x="653" y="1321"/>
                  </a:cubicBezTo>
                  <a:cubicBezTo>
                    <a:pt x="645" y="1038"/>
                    <a:pt x="567" y="780"/>
                    <a:pt x="467" y="577"/>
                  </a:cubicBezTo>
                  <a:cubicBezTo>
                    <a:pt x="366" y="374"/>
                    <a:pt x="246" y="228"/>
                    <a:pt x="153" y="137"/>
                  </a:cubicBezTo>
                  <a:cubicBezTo>
                    <a:pt x="61" y="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>
              <a:off x="4078175" y="1923650"/>
              <a:ext cx="249300" cy="159050"/>
            </a:xfrm>
            <a:custGeom>
              <a:avLst/>
              <a:gdLst/>
              <a:ahLst/>
              <a:cxnLst/>
              <a:rect l="l" t="t" r="r" b="b"/>
              <a:pathLst>
                <a:path w="9972" h="6362" extrusionOk="0">
                  <a:moveTo>
                    <a:pt x="5245" y="1"/>
                  </a:moveTo>
                  <a:cubicBezTo>
                    <a:pt x="5175" y="1"/>
                    <a:pt x="5104" y="2"/>
                    <a:pt x="5033" y="5"/>
                  </a:cubicBezTo>
                  <a:cubicBezTo>
                    <a:pt x="4083" y="44"/>
                    <a:pt x="3100" y="346"/>
                    <a:pt x="2188" y="1095"/>
                  </a:cubicBezTo>
                  <a:cubicBezTo>
                    <a:pt x="1379" y="1760"/>
                    <a:pt x="631" y="2775"/>
                    <a:pt x="6" y="4275"/>
                  </a:cubicBezTo>
                  <a:cubicBezTo>
                    <a:pt x="4" y="4280"/>
                    <a:pt x="1" y="4284"/>
                    <a:pt x="1" y="4284"/>
                  </a:cubicBezTo>
                  <a:cubicBezTo>
                    <a:pt x="1" y="4284"/>
                    <a:pt x="765" y="5155"/>
                    <a:pt x="1967" y="5769"/>
                  </a:cubicBezTo>
                  <a:cubicBezTo>
                    <a:pt x="2620" y="6104"/>
                    <a:pt x="3402" y="6362"/>
                    <a:pt x="4263" y="6362"/>
                  </a:cubicBezTo>
                  <a:cubicBezTo>
                    <a:pt x="5995" y="6362"/>
                    <a:pt x="8041" y="5316"/>
                    <a:pt x="9972" y="1742"/>
                  </a:cubicBezTo>
                  <a:cubicBezTo>
                    <a:pt x="9972" y="1742"/>
                    <a:pt x="7750" y="1"/>
                    <a:pt x="5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>
              <a:off x="4078300" y="1923675"/>
              <a:ext cx="249175" cy="159050"/>
            </a:xfrm>
            <a:custGeom>
              <a:avLst/>
              <a:gdLst/>
              <a:ahLst/>
              <a:cxnLst/>
              <a:rect l="l" t="t" r="r" b="b"/>
              <a:pathLst>
                <a:path w="9967" h="6362" extrusionOk="0">
                  <a:moveTo>
                    <a:pt x="5243" y="1"/>
                  </a:moveTo>
                  <a:cubicBezTo>
                    <a:pt x="3389" y="1"/>
                    <a:pt x="1380" y="954"/>
                    <a:pt x="1" y="4274"/>
                  </a:cubicBezTo>
                  <a:cubicBezTo>
                    <a:pt x="133" y="4086"/>
                    <a:pt x="2346" y="1005"/>
                    <a:pt x="5541" y="1005"/>
                  </a:cubicBezTo>
                  <a:cubicBezTo>
                    <a:pt x="6502" y="1005"/>
                    <a:pt x="7551" y="1284"/>
                    <a:pt x="8660" y="2004"/>
                  </a:cubicBezTo>
                  <a:cubicBezTo>
                    <a:pt x="8660" y="2004"/>
                    <a:pt x="6904" y="5855"/>
                    <a:pt x="2992" y="5855"/>
                  </a:cubicBezTo>
                  <a:cubicBezTo>
                    <a:pt x="2664" y="5855"/>
                    <a:pt x="2320" y="5828"/>
                    <a:pt x="1962" y="5770"/>
                  </a:cubicBezTo>
                  <a:lnTo>
                    <a:pt x="1962" y="5770"/>
                  </a:lnTo>
                  <a:cubicBezTo>
                    <a:pt x="2614" y="6104"/>
                    <a:pt x="3397" y="6361"/>
                    <a:pt x="4256" y="6361"/>
                  </a:cubicBezTo>
                  <a:cubicBezTo>
                    <a:pt x="5989" y="6361"/>
                    <a:pt x="8035" y="5316"/>
                    <a:pt x="9967" y="1741"/>
                  </a:cubicBezTo>
                  <a:cubicBezTo>
                    <a:pt x="9967" y="1741"/>
                    <a:pt x="7747" y="1"/>
                    <a:pt x="5243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>
              <a:off x="4122025" y="1923775"/>
              <a:ext cx="130850" cy="126250"/>
            </a:xfrm>
            <a:custGeom>
              <a:avLst/>
              <a:gdLst/>
              <a:ahLst/>
              <a:cxnLst/>
              <a:rect l="l" t="t" r="r" b="b"/>
              <a:pathLst>
                <a:path w="5234" h="5050" extrusionOk="0">
                  <a:moveTo>
                    <a:pt x="3279" y="0"/>
                  </a:moveTo>
                  <a:cubicBezTo>
                    <a:pt x="2329" y="39"/>
                    <a:pt x="1346" y="341"/>
                    <a:pt x="434" y="1091"/>
                  </a:cubicBezTo>
                  <a:cubicBezTo>
                    <a:pt x="153" y="1528"/>
                    <a:pt x="0" y="2049"/>
                    <a:pt x="28" y="2606"/>
                  </a:cubicBezTo>
                  <a:cubicBezTo>
                    <a:pt x="97" y="3982"/>
                    <a:pt x="1233" y="5050"/>
                    <a:pt x="2595" y="5050"/>
                  </a:cubicBezTo>
                  <a:cubicBezTo>
                    <a:pt x="2637" y="5050"/>
                    <a:pt x="2680" y="5049"/>
                    <a:pt x="2723" y="5047"/>
                  </a:cubicBezTo>
                  <a:cubicBezTo>
                    <a:pt x="4142" y="4977"/>
                    <a:pt x="5233" y="3770"/>
                    <a:pt x="5164" y="2351"/>
                  </a:cubicBezTo>
                  <a:cubicBezTo>
                    <a:pt x="5107" y="1216"/>
                    <a:pt x="4321" y="287"/>
                    <a:pt x="3279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>
              <a:off x="4046475" y="1800225"/>
              <a:ext cx="324650" cy="115850"/>
            </a:xfrm>
            <a:custGeom>
              <a:avLst/>
              <a:gdLst/>
              <a:ahLst/>
              <a:cxnLst/>
              <a:rect l="l" t="t" r="r" b="b"/>
              <a:pathLst>
                <a:path w="12986" h="4634" extrusionOk="0">
                  <a:moveTo>
                    <a:pt x="7364" y="1"/>
                  </a:moveTo>
                  <a:cubicBezTo>
                    <a:pt x="6941" y="1"/>
                    <a:pt x="6530" y="34"/>
                    <a:pt x="6130" y="73"/>
                  </a:cubicBezTo>
                  <a:cubicBezTo>
                    <a:pt x="4120" y="271"/>
                    <a:pt x="2043" y="1820"/>
                    <a:pt x="2043" y="1820"/>
                  </a:cubicBezTo>
                  <a:cubicBezTo>
                    <a:pt x="2043" y="1820"/>
                    <a:pt x="1" y="3336"/>
                    <a:pt x="1121" y="4293"/>
                  </a:cubicBezTo>
                  <a:cubicBezTo>
                    <a:pt x="1413" y="4542"/>
                    <a:pt x="1690" y="4634"/>
                    <a:pt x="1940" y="4634"/>
                  </a:cubicBezTo>
                  <a:cubicBezTo>
                    <a:pt x="2645" y="4634"/>
                    <a:pt x="3131" y="3896"/>
                    <a:pt x="3131" y="3896"/>
                  </a:cubicBezTo>
                  <a:cubicBezTo>
                    <a:pt x="3131" y="3896"/>
                    <a:pt x="4284" y="2149"/>
                    <a:pt x="7349" y="1589"/>
                  </a:cubicBezTo>
                  <a:cubicBezTo>
                    <a:pt x="7686" y="1528"/>
                    <a:pt x="8016" y="1500"/>
                    <a:pt x="8337" y="1500"/>
                  </a:cubicBezTo>
                  <a:cubicBezTo>
                    <a:pt x="10948" y="1500"/>
                    <a:pt x="12985" y="3304"/>
                    <a:pt x="12985" y="3304"/>
                  </a:cubicBezTo>
                  <a:cubicBezTo>
                    <a:pt x="10952" y="531"/>
                    <a:pt x="9067" y="1"/>
                    <a:pt x="7364" y="1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3863900" y="1515925"/>
              <a:ext cx="212150" cy="305825"/>
            </a:xfrm>
            <a:custGeom>
              <a:avLst/>
              <a:gdLst/>
              <a:ahLst/>
              <a:cxnLst/>
              <a:rect l="l" t="t" r="r" b="b"/>
              <a:pathLst>
                <a:path w="8486" h="12233" extrusionOk="0">
                  <a:moveTo>
                    <a:pt x="5857" y="1"/>
                  </a:moveTo>
                  <a:cubicBezTo>
                    <a:pt x="5682" y="1043"/>
                    <a:pt x="5009" y="1891"/>
                    <a:pt x="4267" y="2586"/>
                  </a:cubicBezTo>
                  <a:cubicBezTo>
                    <a:pt x="3520" y="3289"/>
                    <a:pt x="2655" y="3864"/>
                    <a:pt x="1882" y="4581"/>
                  </a:cubicBezTo>
                  <a:cubicBezTo>
                    <a:pt x="1114" y="5284"/>
                    <a:pt x="409" y="6182"/>
                    <a:pt x="202" y="7283"/>
                  </a:cubicBezTo>
                  <a:cubicBezTo>
                    <a:pt x="0" y="8366"/>
                    <a:pt x="258" y="9485"/>
                    <a:pt x="830" y="10383"/>
                  </a:cubicBezTo>
                  <a:cubicBezTo>
                    <a:pt x="1117" y="10833"/>
                    <a:pt x="1486" y="11230"/>
                    <a:pt x="1923" y="11537"/>
                  </a:cubicBezTo>
                  <a:cubicBezTo>
                    <a:pt x="2358" y="11844"/>
                    <a:pt x="2860" y="12052"/>
                    <a:pt x="3371" y="12153"/>
                  </a:cubicBezTo>
                  <a:cubicBezTo>
                    <a:pt x="3643" y="12206"/>
                    <a:pt x="3916" y="12232"/>
                    <a:pt x="4188" y="12232"/>
                  </a:cubicBezTo>
                  <a:cubicBezTo>
                    <a:pt x="4939" y="12232"/>
                    <a:pt x="5672" y="12035"/>
                    <a:pt x="6307" y="11691"/>
                  </a:cubicBezTo>
                  <a:cubicBezTo>
                    <a:pt x="7174" y="11227"/>
                    <a:pt x="7859" y="10443"/>
                    <a:pt x="8166" y="9561"/>
                  </a:cubicBezTo>
                  <a:cubicBezTo>
                    <a:pt x="8481" y="8686"/>
                    <a:pt x="8486" y="7735"/>
                    <a:pt x="8177" y="6918"/>
                  </a:cubicBezTo>
                  <a:cubicBezTo>
                    <a:pt x="7869" y="6096"/>
                    <a:pt x="7252" y="5463"/>
                    <a:pt x="6557" y="5107"/>
                  </a:cubicBezTo>
                  <a:cubicBezTo>
                    <a:pt x="6108" y="4872"/>
                    <a:pt x="5616" y="4756"/>
                    <a:pt x="5143" y="4756"/>
                  </a:cubicBezTo>
                  <a:cubicBezTo>
                    <a:pt x="4882" y="4756"/>
                    <a:pt x="4627" y="4791"/>
                    <a:pt x="4387" y="4861"/>
                  </a:cubicBezTo>
                  <a:cubicBezTo>
                    <a:pt x="3715" y="5052"/>
                    <a:pt x="3176" y="5465"/>
                    <a:pt x="2824" y="5942"/>
                  </a:cubicBezTo>
                  <a:cubicBezTo>
                    <a:pt x="2467" y="6419"/>
                    <a:pt x="2311" y="6978"/>
                    <a:pt x="2332" y="7465"/>
                  </a:cubicBezTo>
                  <a:cubicBezTo>
                    <a:pt x="2345" y="7955"/>
                    <a:pt x="2507" y="8371"/>
                    <a:pt x="2694" y="8689"/>
                  </a:cubicBezTo>
                  <a:cubicBezTo>
                    <a:pt x="2886" y="9007"/>
                    <a:pt x="3111" y="9235"/>
                    <a:pt x="3314" y="9387"/>
                  </a:cubicBezTo>
                  <a:cubicBezTo>
                    <a:pt x="3514" y="9543"/>
                    <a:pt x="3694" y="9621"/>
                    <a:pt x="3813" y="9670"/>
                  </a:cubicBezTo>
                  <a:cubicBezTo>
                    <a:pt x="3936" y="9712"/>
                    <a:pt x="3999" y="9733"/>
                    <a:pt x="3999" y="9733"/>
                  </a:cubicBezTo>
                  <a:cubicBezTo>
                    <a:pt x="3001" y="9340"/>
                    <a:pt x="2441" y="8218"/>
                    <a:pt x="2590" y="7239"/>
                  </a:cubicBezTo>
                  <a:cubicBezTo>
                    <a:pt x="2663" y="6749"/>
                    <a:pt x="2916" y="6301"/>
                    <a:pt x="3266" y="5960"/>
                  </a:cubicBezTo>
                  <a:cubicBezTo>
                    <a:pt x="3616" y="5620"/>
                    <a:pt x="4061" y="5383"/>
                    <a:pt x="4525" y="5281"/>
                  </a:cubicBezTo>
                  <a:cubicBezTo>
                    <a:pt x="4689" y="5244"/>
                    <a:pt x="4854" y="5227"/>
                    <a:pt x="5018" y="5227"/>
                  </a:cubicBezTo>
                  <a:cubicBezTo>
                    <a:pt x="5792" y="5227"/>
                    <a:pt x="6550" y="5612"/>
                    <a:pt x="7047" y="6186"/>
                  </a:cubicBezTo>
                  <a:cubicBezTo>
                    <a:pt x="7671" y="6874"/>
                    <a:pt x="7869" y="7850"/>
                    <a:pt x="7698" y="8731"/>
                  </a:cubicBezTo>
                  <a:cubicBezTo>
                    <a:pt x="7539" y="9624"/>
                    <a:pt x="7015" y="10397"/>
                    <a:pt x="6292" y="10875"/>
                  </a:cubicBezTo>
                  <a:cubicBezTo>
                    <a:pt x="5657" y="11303"/>
                    <a:pt x="4897" y="11524"/>
                    <a:pt x="4162" y="11524"/>
                  </a:cubicBezTo>
                  <a:cubicBezTo>
                    <a:pt x="4067" y="11524"/>
                    <a:pt x="3972" y="11520"/>
                    <a:pt x="3878" y="11513"/>
                  </a:cubicBezTo>
                  <a:cubicBezTo>
                    <a:pt x="3051" y="11456"/>
                    <a:pt x="2308" y="11079"/>
                    <a:pt x="1777" y="10509"/>
                  </a:cubicBezTo>
                  <a:cubicBezTo>
                    <a:pt x="1241" y="9944"/>
                    <a:pt x="898" y="9223"/>
                    <a:pt x="785" y="8503"/>
                  </a:cubicBezTo>
                  <a:cubicBezTo>
                    <a:pt x="728" y="8142"/>
                    <a:pt x="715" y="7780"/>
                    <a:pt x="763" y="7436"/>
                  </a:cubicBezTo>
                  <a:cubicBezTo>
                    <a:pt x="815" y="7090"/>
                    <a:pt x="911" y="6765"/>
                    <a:pt x="1056" y="6457"/>
                  </a:cubicBezTo>
                  <a:cubicBezTo>
                    <a:pt x="1341" y="5845"/>
                    <a:pt x="1770" y="5330"/>
                    <a:pt x="2207" y="4882"/>
                  </a:cubicBezTo>
                  <a:cubicBezTo>
                    <a:pt x="2649" y="4434"/>
                    <a:pt x="3102" y="4042"/>
                    <a:pt x="3514" y="3669"/>
                  </a:cubicBezTo>
                  <a:cubicBezTo>
                    <a:pt x="3930" y="3299"/>
                    <a:pt x="4300" y="2938"/>
                    <a:pt x="4607" y="2587"/>
                  </a:cubicBezTo>
                  <a:cubicBezTo>
                    <a:pt x="5229" y="1888"/>
                    <a:pt x="5570" y="1220"/>
                    <a:pt x="5712" y="745"/>
                  </a:cubicBezTo>
                  <a:cubicBezTo>
                    <a:pt x="5785" y="507"/>
                    <a:pt x="5820" y="319"/>
                    <a:pt x="5836" y="194"/>
                  </a:cubicBezTo>
                  <a:cubicBezTo>
                    <a:pt x="5850" y="67"/>
                    <a:pt x="5857" y="3"/>
                    <a:pt x="5857" y="3"/>
                  </a:cubicBezTo>
                  <a:lnTo>
                    <a:pt x="5857" y="1"/>
                  </a:ln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0"/>
            <p:cNvSpPr/>
            <p:nvPr/>
          </p:nvSpPr>
          <p:spPr>
            <a:xfrm>
              <a:off x="3872625" y="2171975"/>
              <a:ext cx="59000" cy="77450"/>
            </a:xfrm>
            <a:custGeom>
              <a:avLst/>
              <a:gdLst/>
              <a:ahLst/>
              <a:cxnLst/>
              <a:rect l="l" t="t" r="r" b="b"/>
              <a:pathLst>
                <a:path w="2360" h="3098" extrusionOk="0">
                  <a:moveTo>
                    <a:pt x="1338" y="1"/>
                  </a:moveTo>
                  <a:lnTo>
                    <a:pt x="1338" y="1"/>
                  </a:lnTo>
                  <a:cubicBezTo>
                    <a:pt x="0" y="405"/>
                    <a:pt x="189" y="2217"/>
                    <a:pt x="1205" y="2906"/>
                  </a:cubicBezTo>
                  <a:cubicBezTo>
                    <a:pt x="1387" y="3031"/>
                    <a:pt x="1610" y="3097"/>
                    <a:pt x="1827" y="3097"/>
                  </a:cubicBezTo>
                  <a:cubicBezTo>
                    <a:pt x="2021" y="3097"/>
                    <a:pt x="2210" y="3044"/>
                    <a:pt x="2360" y="2933"/>
                  </a:cubicBezTo>
                  <a:lnTo>
                    <a:pt x="2360" y="2933"/>
                  </a:lnTo>
                  <a:cubicBezTo>
                    <a:pt x="2357" y="2933"/>
                    <a:pt x="2354" y="2933"/>
                    <a:pt x="2352" y="2933"/>
                  </a:cubicBezTo>
                  <a:cubicBezTo>
                    <a:pt x="1970" y="2933"/>
                    <a:pt x="1658" y="2818"/>
                    <a:pt x="1416" y="2613"/>
                  </a:cubicBezTo>
                  <a:cubicBezTo>
                    <a:pt x="624" y="1880"/>
                    <a:pt x="356" y="727"/>
                    <a:pt x="1338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0"/>
            <p:cNvSpPr/>
            <p:nvPr/>
          </p:nvSpPr>
          <p:spPr>
            <a:xfrm>
              <a:off x="4047950" y="2171975"/>
              <a:ext cx="50500" cy="77550"/>
            </a:xfrm>
            <a:custGeom>
              <a:avLst/>
              <a:gdLst/>
              <a:ahLst/>
              <a:cxnLst/>
              <a:rect l="l" t="t" r="r" b="b"/>
              <a:pathLst>
                <a:path w="2020" h="3102" extrusionOk="0">
                  <a:moveTo>
                    <a:pt x="1021" y="1"/>
                  </a:moveTo>
                  <a:lnTo>
                    <a:pt x="1021" y="1"/>
                  </a:lnTo>
                  <a:cubicBezTo>
                    <a:pt x="2004" y="725"/>
                    <a:pt x="1736" y="1880"/>
                    <a:pt x="943" y="2613"/>
                  </a:cubicBezTo>
                  <a:cubicBezTo>
                    <a:pt x="702" y="2818"/>
                    <a:pt x="389" y="2933"/>
                    <a:pt x="8" y="2933"/>
                  </a:cubicBezTo>
                  <a:cubicBezTo>
                    <a:pt x="5" y="2933"/>
                    <a:pt x="3" y="2933"/>
                    <a:pt x="0" y="2933"/>
                  </a:cubicBezTo>
                  <a:lnTo>
                    <a:pt x="0" y="2933"/>
                  </a:lnTo>
                  <a:cubicBezTo>
                    <a:pt x="182" y="3050"/>
                    <a:pt x="365" y="3102"/>
                    <a:pt x="542" y="3102"/>
                  </a:cubicBezTo>
                  <a:cubicBezTo>
                    <a:pt x="1318" y="3102"/>
                    <a:pt x="1984" y="2117"/>
                    <a:pt x="1983" y="1355"/>
                  </a:cubicBezTo>
                  <a:cubicBezTo>
                    <a:pt x="2020" y="753"/>
                    <a:pt x="1583" y="154"/>
                    <a:pt x="1021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3938750" y="2201450"/>
              <a:ext cx="102100" cy="28200"/>
            </a:xfrm>
            <a:custGeom>
              <a:avLst/>
              <a:gdLst/>
              <a:ahLst/>
              <a:cxnLst/>
              <a:rect l="l" t="t" r="r" b="b"/>
              <a:pathLst>
                <a:path w="4084" h="1128" extrusionOk="0">
                  <a:moveTo>
                    <a:pt x="3813" y="1"/>
                  </a:moveTo>
                  <a:cubicBezTo>
                    <a:pt x="3192" y="540"/>
                    <a:pt x="2592" y="719"/>
                    <a:pt x="2068" y="719"/>
                  </a:cubicBezTo>
                  <a:cubicBezTo>
                    <a:pt x="1057" y="719"/>
                    <a:pt x="329" y="50"/>
                    <a:pt x="284" y="7"/>
                  </a:cubicBezTo>
                  <a:lnTo>
                    <a:pt x="0" y="306"/>
                  </a:lnTo>
                  <a:cubicBezTo>
                    <a:pt x="13" y="319"/>
                    <a:pt x="885" y="1127"/>
                    <a:pt x="2088" y="1128"/>
                  </a:cubicBezTo>
                  <a:lnTo>
                    <a:pt x="2088" y="1128"/>
                  </a:lnTo>
                  <a:cubicBezTo>
                    <a:pt x="2691" y="1127"/>
                    <a:pt x="3380" y="923"/>
                    <a:pt x="4084" y="312"/>
                  </a:cubicBezTo>
                  <a:lnTo>
                    <a:pt x="3813" y="1"/>
                  </a:lnTo>
                  <a:close/>
                  <a:moveTo>
                    <a:pt x="2088" y="1128"/>
                  </a:moveTo>
                  <a:lnTo>
                    <a:pt x="2088" y="1128"/>
                  </a:lnTo>
                  <a:cubicBezTo>
                    <a:pt x="2087" y="1128"/>
                    <a:pt x="2087" y="1128"/>
                    <a:pt x="2087" y="1128"/>
                  </a:cubicBezTo>
                  <a:lnTo>
                    <a:pt x="2088" y="1128"/>
                  </a:lnTo>
                  <a:cubicBezTo>
                    <a:pt x="2088" y="1128"/>
                    <a:pt x="2088" y="1128"/>
                    <a:pt x="2088" y="1128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3918375" y="2196275"/>
              <a:ext cx="43700" cy="30450"/>
            </a:xfrm>
            <a:custGeom>
              <a:avLst/>
              <a:gdLst/>
              <a:ahLst/>
              <a:cxnLst/>
              <a:rect l="l" t="t" r="r" b="b"/>
              <a:pathLst>
                <a:path w="1748" h="1218" extrusionOk="0">
                  <a:moveTo>
                    <a:pt x="633" y="0"/>
                  </a:moveTo>
                  <a:cubicBezTo>
                    <a:pt x="525" y="0"/>
                    <a:pt x="408" y="39"/>
                    <a:pt x="297" y="149"/>
                  </a:cubicBezTo>
                  <a:cubicBezTo>
                    <a:pt x="1" y="446"/>
                    <a:pt x="148" y="1218"/>
                    <a:pt x="988" y="1218"/>
                  </a:cubicBezTo>
                  <a:cubicBezTo>
                    <a:pt x="1197" y="1218"/>
                    <a:pt x="1449" y="1170"/>
                    <a:pt x="1747" y="1055"/>
                  </a:cubicBezTo>
                  <a:lnTo>
                    <a:pt x="1099" y="214"/>
                  </a:lnTo>
                  <a:cubicBezTo>
                    <a:pt x="1099" y="214"/>
                    <a:pt x="888" y="0"/>
                    <a:pt x="633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4017500" y="2196275"/>
              <a:ext cx="43675" cy="30450"/>
            </a:xfrm>
            <a:custGeom>
              <a:avLst/>
              <a:gdLst/>
              <a:ahLst/>
              <a:cxnLst/>
              <a:rect l="l" t="t" r="r" b="b"/>
              <a:pathLst>
                <a:path w="1747" h="1218" extrusionOk="0">
                  <a:moveTo>
                    <a:pt x="1115" y="0"/>
                  </a:moveTo>
                  <a:cubicBezTo>
                    <a:pt x="860" y="0"/>
                    <a:pt x="648" y="214"/>
                    <a:pt x="648" y="214"/>
                  </a:cubicBezTo>
                  <a:lnTo>
                    <a:pt x="0" y="1055"/>
                  </a:lnTo>
                  <a:cubicBezTo>
                    <a:pt x="299" y="1170"/>
                    <a:pt x="551" y="1218"/>
                    <a:pt x="760" y="1218"/>
                  </a:cubicBezTo>
                  <a:cubicBezTo>
                    <a:pt x="1600" y="1218"/>
                    <a:pt x="1747" y="446"/>
                    <a:pt x="1450" y="149"/>
                  </a:cubicBezTo>
                  <a:cubicBezTo>
                    <a:pt x="1339" y="39"/>
                    <a:pt x="1223" y="0"/>
                    <a:pt x="1115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3931600" y="2102475"/>
              <a:ext cx="114325" cy="25050"/>
            </a:xfrm>
            <a:custGeom>
              <a:avLst/>
              <a:gdLst/>
              <a:ahLst/>
              <a:cxnLst/>
              <a:rect l="l" t="t" r="r" b="b"/>
              <a:pathLst>
                <a:path w="4573" h="1002" extrusionOk="0">
                  <a:moveTo>
                    <a:pt x="2294" y="1"/>
                  </a:moveTo>
                  <a:cubicBezTo>
                    <a:pt x="1955" y="1"/>
                    <a:pt x="1635" y="57"/>
                    <a:pt x="1361" y="142"/>
                  </a:cubicBezTo>
                  <a:cubicBezTo>
                    <a:pt x="905" y="282"/>
                    <a:pt x="561" y="482"/>
                    <a:pt x="337" y="636"/>
                  </a:cubicBezTo>
                  <a:cubicBezTo>
                    <a:pt x="111" y="792"/>
                    <a:pt x="1" y="902"/>
                    <a:pt x="1" y="902"/>
                  </a:cubicBezTo>
                  <a:cubicBezTo>
                    <a:pt x="748" y="450"/>
                    <a:pt x="1596" y="222"/>
                    <a:pt x="2338" y="222"/>
                  </a:cubicBezTo>
                  <a:cubicBezTo>
                    <a:pt x="2644" y="222"/>
                    <a:pt x="2932" y="261"/>
                    <a:pt x="3188" y="339"/>
                  </a:cubicBezTo>
                  <a:cubicBezTo>
                    <a:pt x="3626" y="461"/>
                    <a:pt x="3974" y="634"/>
                    <a:pt x="4208" y="772"/>
                  </a:cubicBezTo>
                  <a:cubicBezTo>
                    <a:pt x="4437" y="915"/>
                    <a:pt x="4573" y="1001"/>
                    <a:pt x="4573" y="1001"/>
                  </a:cubicBezTo>
                  <a:cubicBezTo>
                    <a:pt x="4134" y="555"/>
                    <a:pt x="3569" y="216"/>
                    <a:pt x="2980" y="81"/>
                  </a:cubicBezTo>
                  <a:cubicBezTo>
                    <a:pt x="2748" y="25"/>
                    <a:pt x="2517" y="1"/>
                    <a:pt x="2294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3642225" y="2139425"/>
              <a:ext cx="185400" cy="185425"/>
            </a:xfrm>
            <a:custGeom>
              <a:avLst/>
              <a:gdLst/>
              <a:ahLst/>
              <a:cxnLst/>
              <a:rect l="l" t="t" r="r" b="b"/>
              <a:pathLst>
                <a:path w="7416" h="7417" extrusionOk="0">
                  <a:moveTo>
                    <a:pt x="3707" y="1"/>
                  </a:moveTo>
                  <a:cubicBezTo>
                    <a:pt x="1660" y="1"/>
                    <a:pt x="0" y="1660"/>
                    <a:pt x="0" y="3709"/>
                  </a:cubicBezTo>
                  <a:cubicBezTo>
                    <a:pt x="0" y="5757"/>
                    <a:pt x="1660" y="7416"/>
                    <a:pt x="3707" y="7416"/>
                  </a:cubicBezTo>
                  <a:cubicBezTo>
                    <a:pt x="5755" y="7416"/>
                    <a:pt x="7416" y="5757"/>
                    <a:pt x="7416" y="3709"/>
                  </a:cubicBezTo>
                  <a:cubicBezTo>
                    <a:pt x="7416" y="1660"/>
                    <a:pt x="5755" y="1"/>
                    <a:pt x="3707" y="1"/>
                  </a:cubicBezTo>
                  <a:close/>
                </a:path>
              </a:pathLst>
            </a:custGeom>
            <a:solidFill>
              <a:srgbClr val="D4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4141500" y="2139425"/>
              <a:ext cx="185425" cy="185425"/>
            </a:xfrm>
            <a:custGeom>
              <a:avLst/>
              <a:gdLst/>
              <a:ahLst/>
              <a:cxnLst/>
              <a:rect l="l" t="t" r="r" b="b"/>
              <a:pathLst>
                <a:path w="7417" h="7417" extrusionOk="0">
                  <a:moveTo>
                    <a:pt x="3708" y="1"/>
                  </a:moveTo>
                  <a:cubicBezTo>
                    <a:pt x="1660" y="1"/>
                    <a:pt x="1" y="1660"/>
                    <a:pt x="1" y="3709"/>
                  </a:cubicBezTo>
                  <a:cubicBezTo>
                    <a:pt x="1" y="5757"/>
                    <a:pt x="1660" y="7416"/>
                    <a:pt x="3708" y="7416"/>
                  </a:cubicBezTo>
                  <a:cubicBezTo>
                    <a:pt x="5755" y="7416"/>
                    <a:pt x="7416" y="5757"/>
                    <a:pt x="7416" y="3709"/>
                  </a:cubicBezTo>
                  <a:cubicBezTo>
                    <a:pt x="7416" y="1660"/>
                    <a:pt x="5755" y="1"/>
                    <a:pt x="3708" y="1"/>
                  </a:cubicBezTo>
                  <a:close/>
                </a:path>
              </a:pathLst>
            </a:custGeom>
            <a:solidFill>
              <a:srgbClr val="D45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3855575" y="2297750"/>
              <a:ext cx="269475" cy="137900"/>
            </a:xfrm>
            <a:custGeom>
              <a:avLst/>
              <a:gdLst/>
              <a:ahLst/>
              <a:cxnLst/>
              <a:rect l="l" t="t" r="r" b="b"/>
              <a:pathLst>
                <a:path w="10779" h="5516" extrusionOk="0">
                  <a:moveTo>
                    <a:pt x="3921" y="1"/>
                  </a:moveTo>
                  <a:cubicBezTo>
                    <a:pt x="3090" y="1"/>
                    <a:pt x="2439" y="705"/>
                    <a:pt x="2439" y="705"/>
                  </a:cubicBezTo>
                  <a:lnTo>
                    <a:pt x="0" y="2616"/>
                  </a:lnTo>
                  <a:cubicBezTo>
                    <a:pt x="0" y="2616"/>
                    <a:pt x="825" y="5516"/>
                    <a:pt x="5326" y="5516"/>
                  </a:cubicBezTo>
                  <a:cubicBezTo>
                    <a:pt x="9829" y="5516"/>
                    <a:pt x="10778" y="2780"/>
                    <a:pt x="10778" y="2780"/>
                  </a:cubicBezTo>
                  <a:lnTo>
                    <a:pt x="8372" y="671"/>
                  </a:lnTo>
                  <a:cubicBezTo>
                    <a:pt x="7896" y="227"/>
                    <a:pt x="7420" y="74"/>
                    <a:pt x="6989" y="74"/>
                  </a:cubicBezTo>
                  <a:cubicBezTo>
                    <a:pt x="6047" y="74"/>
                    <a:pt x="5326" y="804"/>
                    <a:pt x="5326" y="804"/>
                  </a:cubicBezTo>
                  <a:cubicBezTo>
                    <a:pt x="4854" y="199"/>
                    <a:pt x="4362" y="1"/>
                    <a:pt x="3921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3823475" y="2345800"/>
              <a:ext cx="334500" cy="38075"/>
            </a:xfrm>
            <a:custGeom>
              <a:avLst/>
              <a:gdLst/>
              <a:ahLst/>
              <a:cxnLst/>
              <a:rect l="l" t="t" r="r" b="b"/>
              <a:pathLst>
                <a:path w="13380" h="1523" extrusionOk="0">
                  <a:moveTo>
                    <a:pt x="0" y="1"/>
                  </a:moveTo>
                  <a:lnTo>
                    <a:pt x="0" y="2"/>
                  </a:lnTo>
                  <a:cubicBezTo>
                    <a:pt x="307" y="299"/>
                    <a:pt x="697" y="504"/>
                    <a:pt x="1086" y="681"/>
                  </a:cubicBezTo>
                  <a:cubicBezTo>
                    <a:pt x="1478" y="860"/>
                    <a:pt x="1888" y="986"/>
                    <a:pt x="2299" y="1098"/>
                  </a:cubicBezTo>
                  <a:cubicBezTo>
                    <a:pt x="3124" y="1311"/>
                    <a:pt x="3960" y="1428"/>
                    <a:pt x="4770" y="1481"/>
                  </a:cubicBezTo>
                  <a:cubicBezTo>
                    <a:pt x="5224" y="1511"/>
                    <a:pt x="5672" y="1523"/>
                    <a:pt x="6109" y="1523"/>
                  </a:cubicBezTo>
                  <a:cubicBezTo>
                    <a:pt x="6450" y="1523"/>
                    <a:pt x="6784" y="1515"/>
                    <a:pt x="7109" y="1503"/>
                  </a:cubicBezTo>
                  <a:cubicBezTo>
                    <a:pt x="7849" y="1478"/>
                    <a:pt x="8549" y="1439"/>
                    <a:pt x="9197" y="1394"/>
                  </a:cubicBezTo>
                  <a:cubicBezTo>
                    <a:pt x="10489" y="1296"/>
                    <a:pt x="11585" y="1160"/>
                    <a:pt x="12314" y="889"/>
                  </a:cubicBezTo>
                  <a:cubicBezTo>
                    <a:pt x="12678" y="756"/>
                    <a:pt x="12938" y="598"/>
                    <a:pt x="13113" y="494"/>
                  </a:cubicBezTo>
                  <a:cubicBezTo>
                    <a:pt x="13287" y="389"/>
                    <a:pt x="13379" y="330"/>
                    <a:pt x="13379" y="330"/>
                  </a:cubicBezTo>
                  <a:lnTo>
                    <a:pt x="13379" y="330"/>
                  </a:lnTo>
                  <a:cubicBezTo>
                    <a:pt x="12983" y="506"/>
                    <a:pt x="12589" y="678"/>
                    <a:pt x="12175" y="764"/>
                  </a:cubicBezTo>
                  <a:cubicBezTo>
                    <a:pt x="11764" y="856"/>
                    <a:pt x="11342" y="894"/>
                    <a:pt x="10923" y="923"/>
                  </a:cubicBezTo>
                  <a:cubicBezTo>
                    <a:pt x="10085" y="978"/>
                    <a:pt x="9252" y="991"/>
                    <a:pt x="8448" y="1012"/>
                  </a:cubicBezTo>
                  <a:cubicBezTo>
                    <a:pt x="7452" y="1033"/>
                    <a:pt x="6502" y="1065"/>
                    <a:pt x="5622" y="1065"/>
                  </a:cubicBezTo>
                  <a:cubicBezTo>
                    <a:pt x="5078" y="1065"/>
                    <a:pt x="4561" y="1053"/>
                    <a:pt x="4076" y="1019"/>
                  </a:cubicBezTo>
                  <a:cubicBezTo>
                    <a:pt x="3441" y="972"/>
                    <a:pt x="2861" y="907"/>
                    <a:pt x="2351" y="817"/>
                  </a:cubicBezTo>
                  <a:cubicBezTo>
                    <a:pt x="1843" y="725"/>
                    <a:pt x="1406" y="616"/>
                    <a:pt x="1052" y="501"/>
                  </a:cubicBezTo>
                  <a:cubicBezTo>
                    <a:pt x="702" y="382"/>
                    <a:pt x="435" y="260"/>
                    <a:pt x="260" y="165"/>
                  </a:cubicBezTo>
                  <a:cubicBezTo>
                    <a:pt x="83" y="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3652450" y="282845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3652450" y="28707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1"/>
                  </a:moveTo>
                  <a:cubicBezTo>
                    <a:pt x="28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5" y="186"/>
                    <a:pt x="4456" y="1"/>
                  </a:cubicBezTo>
                  <a:cubicBezTo>
                    <a:pt x="4201" y="973"/>
                    <a:pt x="3320" y="1690"/>
                    <a:pt x="2266" y="1691"/>
                  </a:cubicBezTo>
                  <a:lnTo>
                    <a:pt x="2266" y="1691"/>
                  </a:lnTo>
                  <a:cubicBezTo>
                    <a:pt x="1215" y="1690"/>
                    <a:pt x="333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3652450" y="2928575"/>
              <a:ext cx="113350" cy="113325"/>
            </a:xfrm>
            <a:custGeom>
              <a:avLst/>
              <a:gdLst/>
              <a:ahLst/>
              <a:cxnLst/>
              <a:rect l="l" t="t" r="r" b="b"/>
              <a:pathLst>
                <a:path w="4534" h="4533" extrusionOk="0">
                  <a:moveTo>
                    <a:pt x="2267" y="1"/>
                  </a:moveTo>
                  <a:cubicBezTo>
                    <a:pt x="1015" y="1"/>
                    <a:pt x="0" y="1016"/>
                    <a:pt x="0" y="2266"/>
                  </a:cubicBezTo>
                  <a:cubicBezTo>
                    <a:pt x="0" y="3518"/>
                    <a:pt x="1015" y="4533"/>
                    <a:pt x="2267" y="4533"/>
                  </a:cubicBezTo>
                  <a:cubicBezTo>
                    <a:pt x="3519" y="4533"/>
                    <a:pt x="4534" y="3518"/>
                    <a:pt x="4534" y="2266"/>
                  </a:cubicBezTo>
                  <a:cubicBezTo>
                    <a:pt x="4534" y="1016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3652450" y="29708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1"/>
                  </a:moveTo>
                  <a:cubicBezTo>
                    <a:pt x="28" y="186"/>
                    <a:pt x="0" y="377"/>
                    <a:pt x="0" y="579"/>
                  </a:cubicBezTo>
                  <a:cubicBezTo>
                    <a:pt x="0" y="1830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9"/>
                  </a:cubicBezTo>
                  <a:cubicBezTo>
                    <a:pt x="4534" y="377"/>
                    <a:pt x="4505" y="186"/>
                    <a:pt x="4456" y="1"/>
                  </a:cubicBezTo>
                  <a:cubicBezTo>
                    <a:pt x="4201" y="973"/>
                    <a:pt x="3320" y="1690"/>
                    <a:pt x="2266" y="1691"/>
                  </a:cubicBezTo>
                  <a:lnTo>
                    <a:pt x="2266" y="1691"/>
                  </a:lnTo>
                  <a:cubicBezTo>
                    <a:pt x="1215" y="1690"/>
                    <a:pt x="333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3666050" y="3022525"/>
              <a:ext cx="113350" cy="113300"/>
            </a:xfrm>
            <a:custGeom>
              <a:avLst/>
              <a:gdLst/>
              <a:ahLst/>
              <a:cxnLst/>
              <a:rect l="l" t="t" r="r" b="b"/>
              <a:pathLst>
                <a:path w="4534" h="4532" extrusionOk="0">
                  <a:moveTo>
                    <a:pt x="2267" y="0"/>
                  </a:moveTo>
                  <a:cubicBezTo>
                    <a:pt x="1015" y="0"/>
                    <a:pt x="0" y="1013"/>
                    <a:pt x="0" y="2265"/>
                  </a:cubicBezTo>
                  <a:cubicBezTo>
                    <a:pt x="0" y="3517"/>
                    <a:pt x="1015" y="4532"/>
                    <a:pt x="2267" y="4532"/>
                  </a:cubicBezTo>
                  <a:cubicBezTo>
                    <a:pt x="3519" y="4532"/>
                    <a:pt x="4534" y="3517"/>
                    <a:pt x="4534" y="2265"/>
                  </a:cubicBezTo>
                  <a:cubicBezTo>
                    <a:pt x="4534" y="1013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3666050" y="3064725"/>
              <a:ext cx="113325" cy="71100"/>
            </a:xfrm>
            <a:custGeom>
              <a:avLst/>
              <a:gdLst/>
              <a:ahLst/>
              <a:cxnLst/>
              <a:rect l="l" t="t" r="r" b="b"/>
              <a:pathLst>
                <a:path w="4533" h="2844" extrusionOk="0">
                  <a:moveTo>
                    <a:pt x="77" y="1"/>
                  </a:moveTo>
                  <a:cubicBezTo>
                    <a:pt x="28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7" y="2844"/>
                    <a:pt x="4532" y="1829"/>
                    <a:pt x="4532" y="577"/>
                  </a:cubicBezTo>
                  <a:cubicBezTo>
                    <a:pt x="4532" y="377"/>
                    <a:pt x="4505" y="186"/>
                    <a:pt x="4456" y="1"/>
                  </a:cubicBezTo>
                  <a:cubicBezTo>
                    <a:pt x="4201" y="973"/>
                    <a:pt x="3318" y="1691"/>
                    <a:pt x="2266" y="1691"/>
                  </a:cubicBezTo>
                  <a:lnTo>
                    <a:pt x="2266" y="1691"/>
                  </a:lnTo>
                  <a:cubicBezTo>
                    <a:pt x="1214" y="1691"/>
                    <a:pt x="332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3694450" y="3118875"/>
              <a:ext cx="113375" cy="113375"/>
            </a:xfrm>
            <a:custGeom>
              <a:avLst/>
              <a:gdLst/>
              <a:ahLst/>
              <a:cxnLst/>
              <a:rect l="l" t="t" r="r" b="b"/>
              <a:pathLst>
                <a:path w="4535" h="4535" extrusionOk="0">
                  <a:moveTo>
                    <a:pt x="2268" y="1"/>
                  </a:moveTo>
                  <a:cubicBezTo>
                    <a:pt x="1016" y="1"/>
                    <a:pt x="1" y="1016"/>
                    <a:pt x="1" y="2267"/>
                  </a:cubicBezTo>
                  <a:cubicBezTo>
                    <a:pt x="1" y="3519"/>
                    <a:pt x="1016" y="4534"/>
                    <a:pt x="2268" y="4534"/>
                  </a:cubicBezTo>
                  <a:cubicBezTo>
                    <a:pt x="3520" y="4534"/>
                    <a:pt x="4534" y="3519"/>
                    <a:pt x="4534" y="2267"/>
                  </a:cubicBezTo>
                  <a:cubicBezTo>
                    <a:pt x="4534" y="1016"/>
                    <a:pt x="3520" y="1"/>
                    <a:pt x="2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3694450" y="3161150"/>
              <a:ext cx="113375" cy="71100"/>
            </a:xfrm>
            <a:custGeom>
              <a:avLst/>
              <a:gdLst/>
              <a:ahLst/>
              <a:cxnLst/>
              <a:rect l="l" t="t" r="r" b="b"/>
              <a:pathLst>
                <a:path w="4535" h="2844" extrusionOk="0">
                  <a:moveTo>
                    <a:pt x="77" y="0"/>
                  </a:moveTo>
                  <a:cubicBezTo>
                    <a:pt x="29" y="185"/>
                    <a:pt x="1" y="377"/>
                    <a:pt x="1" y="576"/>
                  </a:cubicBezTo>
                  <a:cubicBezTo>
                    <a:pt x="1" y="1828"/>
                    <a:pt x="1016" y="2843"/>
                    <a:pt x="2268" y="2843"/>
                  </a:cubicBezTo>
                  <a:cubicBezTo>
                    <a:pt x="3520" y="2843"/>
                    <a:pt x="4534" y="1828"/>
                    <a:pt x="4534" y="576"/>
                  </a:cubicBezTo>
                  <a:cubicBezTo>
                    <a:pt x="4534" y="377"/>
                    <a:pt x="4505" y="185"/>
                    <a:pt x="4456" y="0"/>
                  </a:cubicBezTo>
                  <a:cubicBezTo>
                    <a:pt x="4201" y="973"/>
                    <a:pt x="3320" y="1690"/>
                    <a:pt x="2268" y="1690"/>
                  </a:cubicBezTo>
                  <a:cubicBezTo>
                    <a:pt x="1216" y="1690"/>
                    <a:pt x="334" y="973"/>
                    <a:pt x="7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3745125" y="320170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3745125" y="324395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0"/>
                  </a:moveTo>
                  <a:cubicBezTo>
                    <a:pt x="30" y="184"/>
                    <a:pt x="0" y="377"/>
                    <a:pt x="0" y="577"/>
                  </a:cubicBezTo>
                  <a:cubicBezTo>
                    <a:pt x="0" y="1829"/>
                    <a:pt x="1015" y="2843"/>
                    <a:pt x="2267" y="2843"/>
                  </a:cubicBezTo>
                  <a:cubicBezTo>
                    <a:pt x="3519" y="2843"/>
                    <a:pt x="4534" y="1829"/>
                    <a:pt x="4534" y="577"/>
                  </a:cubicBezTo>
                  <a:cubicBezTo>
                    <a:pt x="4534" y="377"/>
                    <a:pt x="4506" y="184"/>
                    <a:pt x="4457" y="0"/>
                  </a:cubicBezTo>
                  <a:cubicBezTo>
                    <a:pt x="4201" y="971"/>
                    <a:pt x="3319" y="1691"/>
                    <a:pt x="2267" y="1691"/>
                  </a:cubicBezTo>
                  <a:cubicBezTo>
                    <a:pt x="1215" y="1691"/>
                    <a:pt x="333" y="971"/>
                    <a:pt x="78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3825100" y="3263475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3" y="3519"/>
                    <a:pt x="4533" y="2267"/>
                  </a:cubicBezTo>
                  <a:cubicBezTo>
                    <a:pt x="4533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3825100" y="3305725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3" y="1829"/>
                    <a:pt x="4533" y="577"/>
                  </a:cubicBezTo>
                  <a:cubicBezTo>
                    <a:pt x="4533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0"/>
            <p:cNvSpPr/>
            <p:nvPr/>
          </p:nvSpPr>
          <p:spPr>
            <a:xfrm>
              <a:off x="4216000" y="282845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0"/>
            <p:cNvSpPr/>
            <p:nvPr/>
          </p:nvSpPr>
          <p:spPr>
            <a:xfrm>
              <a:off x="4216000" y="28707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4216000" y="2928575"/>
              <a:ext cx="113350" cy="113325"/>
            </a:xfrm>
            <a:custGeom>
              <a:avLst/>
              <a:gdLst/>
              <a:ahLst/>
              <a:cxnLst/>
              <a:rect l="l" t="t" r="r" b="b"/>
              <a:pathLst>
                <a:path w="4534" h="4533" extrusionOk="0">
                  <a:moveTo>
                    <a:pt x="2267" y="1"/>
                  </a:moveTo>
                  <a:cubicBezTo>
                    <a:pt x="1015" y="1"/>
                    <a:pt x="0" y="1016"/>
                    <a:pt x="0" y="2266"/>
                  </a:cubicBezTo>
                  <a:cubicBezTo>
                    <a:pt x="0" y="3518"/>
                    <a:pt x="1015" y="4533"/>
                    <a:pt x="2267" y="4533"/>
                  </a:cubicBezTo>
                  <a:cubicBezTo>
                    <a:pt x="3519" y="4533"/>
                    <a:pt x="4534" y="3518"/>
                    <a:pt x="4534" y="2266"/>
                  </a:cubicBezTo>
                  <a:cubicBezTo>
                    <a:pt x="4534" y="1016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4216000" y="297080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9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30"/>
                    <a:pt x="4534" y="579"/>
                  </a:cubicBezTo>
                  <a:cubicBezTo>
                    <a:pt x="4534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0"/>
            <p:cNvSpPr/>
            <p:nvPr/>
          </p:nvSpPr>
          <p:spPr>
            <a:xfrm>
              <a:off x="4202400" y="3022525"/>
              <a:ext cx="113350" cy="113300"/>
            </a:xfrm>
            <a:custGeom>
              <a:avLst/>
              <a:gdLst/>
              <a:ahLst/>
              <a:cxnLst/>
              <a:rect l="l" t="t" r="r" b="b"/>
              <a:pathLst>
                <a:path w="4534" h="4532" extrusionOk="0">
                  <a:moveTo>
                    <a:pt x="2267" y="0"/>
                  </a:moveTo>
                  <a:cubicBezTo>
                    <a:pt x="1015" y="0"/>
                    <a:pt x="0" y="1013"/>
                    <a:pt x="0" y="2265"/>
                  </a:cubicBezTo>
                  <a:cubicBezTo>
                    <a:pt x="0" y="3517"/>
                    <a:pt x="1015" y="4532"/>
                    <a:pt x="2267" y="4532"/>
                  </a:cubicBezTo>
                  <a:cubicBezTo>
                    <a:pt x="3519" y="4532"/>
                    <a:pt x="4534" y="3517"/>
                    <a:pt x="4534" y="2265"/>
                  </a:cubicBezTo>
                  <a:cubicBezTo>
                    <a:pt x="4534" y="1013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4202400" y="3064725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8" y="1"/>
                  </a:moveTo>
                  <a:cubicBezTo>
                    <a:pt x="29" y="186"/>
                    <a:pt x="0" y="377"/>
                    <a:pt x="0" y="577"/>
                  </a:cubicBezTo>
                  <a:cubicBezTo>
                    <a:pt x="0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6" y="186"/>
                    <a:pt x="4457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8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4173975" y="3118875"/>
              <a:ext cx="113350" cy="113375"/>
            </a:xfrm>
            <a:custGeom>
              <a:avLst/>
              <a:gdLst/>
              <a:ahLst/>
              <a:cxnLst/>
              <a:rect l="l" t="t" r="r" b="b"/>
              <a:pathLst>
                <a:path w="4534" h="4535" extrusionOk="0">
                  <a:moveTo>
                    <a:pt x="2267" y="1"/>
                  </a:moveTo>
                  <a:cubicBezTo>
                    <a:pt x="1015" y="1"/>
                    <a:pt x="1" y="1016"/>
                    <a:pt x="1" y="2267"/>
                  </a:cubicBezTo>
                  <a:cubicBezTo>
                    <a:pt x="1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6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4173975" y="316115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9" y="0"/>
                  </a:moveTo>
                  <a:cubicBezTo>
                    <a:pt x="30" y="185"/>
                    <a:pt x="1" y="377"/>
                    <a:pt x="1" y="576"/>
                  </a:cubicBezTo>
                  <a:cubicBezTo>
                    <a:pt x="1" y="1828"/>
                    <a:pt x="1015" y="2843"/>
                    <a:pt x="2267" y="2843"/>
                  </a:cubicBezTo>
                  <a:cubicBezTo>
                    <a:pt x="3519" y="2843"/>
                    <a:pt x="4534" y="1828"/>
                    <a:pt x="4534" y="576"/>
                  </a:cubicBezTo>
                  <a:cubicBezTo>
                    <a:pt x="4534" y="377"/>
                    <a:pt x="4505" y="185"/>
                    <a:pt x="4458" y="0"/>
                  </a:cubicBezTo>
                  <a:cubicBezTo>
                    <a:pt x="4201" y="973"/>
                    <a:pt x="3319" y="1690"/>
                    <a:pt x="2267" y="1690"/>
                  </a:cubicBezTo>
                  <a:cubicBezTo>
                    <a:pt x="1215" y="1690"/>
                    <a:pt x="333" y="973"/>
                    <a:pt x="79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4123325" y="3201700"/>
              <a:ext cx="113300" cy="113350"/>
            </a:xfrm>
            <a:custGeom>
              <a:avLst/>
              <a:gdLst/>
              <a:ahLst/>
              <a:cxnLst/>
              <a:rect l="l" t="t" r="r" b="b"/>
              <a:pathLst>
                <a:path w="4532" h="4534" extrusionOk="0">
                  <a:moveTo>
                    <a:pt x="2267" y="0"/>
                  </a:moveTo>
                  <a:cubicBezTo>
                    <a:pt x="1015" y="0"/>
                    <a:pt x="0" y="1015"/>
                    <a:pt x="0" y="2267"/>
                  </a:cubicBezTo>
                  <a:cubicBezTo>
                    <a:pt x="0" y="3519"/>
                    <a:pt x="1015" y="4533"/>
                    <a:pt x="2267" y="4533"/>
                  </a:cubicBezTo>
                  <a:cubicBezTo>
                    <a:pt x="3519" y="4533"/>
                    <a:pt x="4532" y="3519"/>
                    <a:pt x="4532" y="2267"/>
                  </a:cubicBezTo>
                  <a:cubicBezTo>
                    <a:pt x="4532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4123325" y="3243950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0"/>
                  </a:moveTo>
                  <a:cubicBezTo>
                    <a:pt x="28" y="184"/>
                    <a:pt x="0" y="377"/>
                    <a:pt x="0" y="577"/>
                  </a:cubicBezTo>
                  <a:cubicBezTo>
                    <a:pt x="0" y="1829"/>
                    <a:pt x="1015" y="2843"/>
                    <a:pt x="2267" y="2843"/>
                  </a:cubicBezTo>
                  <a:cubicBezTo>
                    <a:pt x="3519" y="2843"/>
                    <a:pt x="4534" y="1829"/>
                    <a:pt x="4534" y="577"/>
                  </a:cubicBezTo>
                  <a:cubicBezTo>
                    <a:pt x="4534" y="377"/>
                    <a:pt x="4504" y="184"/>
                    <a:pt x="4456" y="0"/>
                  </a:cubicBezTo>
                  <a:cubicBezTo>
                    <a:pt x="4201" y="971"/>
                    <a:pt x="3319" y="1691"/>
                    <a:pt x="2267" y="1691"/>
                  </a:cubicBezTo>
                  <a:cubicBezTo>
                    <a:pt x="1215" y="1691"/>
                    <a:pt x="333" y="971"/>
                    <a:pt x="77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4043350" y="3263475"/>
              <a:ext cx="113325" cy="113350"/>
            </a:xfrm>
            <a:custGeom>
              <a:avLst/>
              <a:gdLst/>
              <a:ahLst/>
              <a:cxnLst/>
              <a:rect l="l" t="t" r="r" b="b"/>
              <a:pathLst>
                <a:path w="4533" h="4534" extrusionOk="0">
                  <a:moveTo>
                    <a:pt x="2267" y="0"/>
                  </a:moveTo>
                  <a:cubicBezTo>
                    <a:pt x="1015" y="0"/>
                    <a:pt x="1" y="1015"/>
                    <a:pt x="1" y="2267"/>
                  </a:cubicBezTo>
                  <a:cubicBezTo>
                    <a:pt x="1" y="3519"/>
                    <a:pt x="1015" y="4534"/>
                    <a:pt x="2267" y="4534"/>
                  </a:cubicBezTo>
                  <a:cubicBezTo>
                    <a:pt x="3519" y="4534"/>
                    <a:pt x="4532" y="3519"/>
                    <a:pt x="4532" y="2267"/>
                  </a:cubicBezTo>
                  <a:cubicBezTo>
                    <a:pt x="4532" y="1015"/>
                    <a:pt x="3519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4043350" y="3305725"/>
              <a:ext cx="113350" cy="71100"/>
            </a:xfrm>
            <a:custGeom>
              <a:avLst/>
              <a:gdLst/>
              <a:ahLst/>
              <a:cxnLst/>
              <a:rect l="l" t="t" r="r" b="b"/>
              <a:pathLst>
                <a:path w="4534" h="2844" extrusionOk="0">
                  <a:moveTo>
                    <a:pt x="77" y="1"/>
                  </a:moveTo>
                  <a:cubicBezTo>
                    <a:pt x="28" y="186"/>
                    <a:pt x="1" y="377"/>
                    <a:pt x="1" y="577"/>
                  </a:cubicBezTo>
                  <a:cubicBezTo>
                    <a:pt x="1" y="1829"/>
                    <a:pt x="1015" y="2844"/>
                    <a:pt x="2267" y="2844"/>
                  </a:cubicBezTo>
                  <a:cubicBezTo>
                    <a:pt x="3519" y="2844"/>
                    <a:pt x="4534" y="1829"/>
                    <a:pt x="4534" y="577"/>
                  </a:cubicBezTo>
                  <a:cubicBezTo>
                    <a:pt x="4534" y="377"/>
                    <a:pt x="4505" y="186"/>
                    <a:pt x="4456" y="1"/>
                  </a:cubicBezTo>
                  <a:cubicBezTo>
                    <a:pt x="4201" y="973"/>
                    <a:pt x="3319" y="1691"/>
                    <a:pt x="2267" y="1691"/>
                  </a:cubicBezTo>
                  <a:cubicBezTo>
                    <a:pt x="1215" y="1691"/>
                    <a:pt x="333" y="973"/>
                    <a:pt x="77" y="1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3934200" y="3288350"/>
              <a:ext cx="113350" cy="113350"/>
            </a:xfrm>
            <a:custGeom>
              <a:avLst/>
              <a:gdLst/>
              <a:ahLst/>
              <a:cxnLst/>
              <a:rect l="l" t="t" r="r" b="b"/>
              <a:pathLst>
                <a:path w="4534" h="4534" extrusionOk="0">
                  <a:moveTo>
                    <a:pt x="2267" y="1"/>
                  </a:moveTo>
                  <a:cubicBezTo>
                    <a:pt x="1015" y="1"/>
                    <a:pt x="0" y="1015"/>
                    <a:pt x="0" y="2267"/>
                  </a:cubicBezTo>
                  <a:cubicBezTo>
                    <a:pt x="0" y="3519"/>
                    <a:pt x="1015" y="4534"/>
                    <a:pt x="2267" y="4534"/>
                  </a:cubicBezTo>
                  <a:cubicBezTo>
                    <a:pt x="3519" y="4534"/>
                    <a:pt x="4534" y="3519"/>
                    <a:pt x="4534" y="2267"/>
                  </a:cubicBezTo>
                  <a:cubicBezTo>
                    <a:pt x="4534" y="1015"/>
                    <a:pt x="3519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3934250" y="3330575"/>
              <a:ext cx="113300" cy="71125"/>
            </a:xfrm>
            <a:custGeom>
              <a:avLst/>
              <a:gdLst/>
              <a:ahLst/>
              <a:cxnLst/>
              <a:rect l="l" t="t" r="r" b="b"/>
              <a:pathLst>
                <a:path w="4532" h="2845" extrusionOk="0">
                  <a:moveTo>
                    <a:pt x="76" y="0"/>
                  </a:moveTo>
                  <a:cubicBezTo>
                    <a:pt x="28" y="185"/>
                    <a:pt x="0" y="379"/>
                    <a:pt x="0" y="578"/>
                  </a:cubicBezTo>
                  <a:cubicBezTo>
                    <a:pt x="0" y="1830"/>
                    <a:pt x="1015" y="2845"/>
                    <a:pt x="2267" y="2845"/>
                  </a:cubicBezTo>
                  <a:cubicBezTo>
                    <a:pt x="3517" y="2845"/>
                    <a:pt x="4532" y="1830"/>
                    <a:pt x="4532" y="578"/>
                  </a:cubicBezTo>
                  <a:cubicBezTo>
                    <a:pt x="4532" y="379"/>
                    <a:pt x="4504" y="185"/>
                    <a:pt x="4456" y="0"/>
                  </a:cubicBezTo>
                  <a:cubicBezTo>
                    <a:pt x="4201" y="973"/>
                    <a:pt x="3318" y="1690"/>
                    <a:pt x="2266" y="1691"/>
                  </a:cubicBezTo>
                  <a:lnTo>
                    <a:pt x="2266" y="1691"/>
                  </a:lnTo>
                  <a:cubicBezTo>
                    <a:pt x="1214" y="1690"/>
                    <a:pt x="331" y="973"/>
                    <a:pt x="76" y="0"/>
                  </a:cubicBezTo>
                  <a:close/>
                </a:path>
              </a:pathLst>
            </a:custGeom>
            <a:solidFill>
              <a:srgbClr val="020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4128300" y="2007175"/>
              <a:ext cx="41250" cy="41200"/>
            </a:xfrm>
            <a:custGeom>
              <a:avLst/>
              <a:gdLst/>
              <a:ahLst/>
              <a:cxnLst/>
              <a:rect l="l" t="t" r="r" b="b"/>
              <a:pathLst>
                <a:path w="1650" h="1648" extrusionOk="0">
                  <a:moveTo>
                    <a:pt x="824" y="1"/>
                  </a:moveTo>
                  <a:cubicBezTo>
                    <a:pt x="370" y="1"/>
                    <a:pt x="1" y="369"/>
                    <a:pt x="1" y="824"/>
                  </a:cubicBezTo>
                  <a:cubicBezTo>
                    <a:pt x="1" y="1279"/>
                    <a:pt x="370" y="1647"/>
                    <a:pt x="824" y="1647"/>
                  </a:cubicBezTo>
                  <a:cubicBezTo>
                    <a:pt x="1280" y="1647"/>
                    <a:pt x="1649" y="1279"/>
                    <a:pt x="1649" y="824"/>
                  </a:cubicBezTo>
                  <a:cubicBezTo>
                    <a:pt x="1649" y="369"/>
                    <a:pt x="1280" y="1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3066125" y="3037100"/>
              <a:ext cx="1822800" cy="661625"/>
            </a:xfrm>
            <a:custGeom>
              <a:avLst/>
              <a:gdLst/>
              <a:ahLst/>
              <a:cxnLst/>
              <a:rect l="l" t="t" r="r" b="b"/>
              <a:pathLst>
                <a:path w="72912" h="26465" extrusionOk="0">
                  <a:moveTo>
                    <a:pt x="7488" y="0"/>
                  </a:moveTo>
                  <a:cubicBezTo>
                    <a:pt x="5890" y="1002"/>
                    <a:pt x="4244" y="2315"/>
                    <a:pt x="2789" y="4051"/>
                  </a:cubicBezTo>
                  <a:cubicBezTo>
                    <a:pt x="1728" y="5314"/>
                    <a:pt x="767" y="6800"/>
                    <a:pt x="1" y="8552"/>
                  </a:cubicBezTo>
                  <a:cubicBezTo>
                    <a:pt x="2117" y="16118"/>
                    <a:pt x="8847" y="26465"/>
                    <a:pt x="37281" y="26465"/>
                  </a:cubicBezTo>
                  <a:cubicBezTo>
                    <a:pt x="65713" y="26465"/>
                    <a:pt x="71950" y="14982"/>
                    <a:pt x="72911" y="7198"/>
                  </a:cubicBezTo>
                  <a:cubicBezTo>
                    <a:pt x="72057" y="5603"/>
                    <a:pt x="71039" y="4254"/>
                    <a:pt x="69940" y="3118"/>
                  </a:cubicBezTo>
                  <a:cubicBezTo>
                    <a:pt x="68771" y="1892"/>
                    <a:pt x="67509" y="909"/>
                    <a:pt x="66269" y="119"/>
                  </a:cubicBezTo>
                  <a:cubicBezTo>
                    <a:pt x="65191" y="6819"/>
                    <a:pt x="60577" y="19106"/>
                    <a:pt x="41195" y="19106"/>
                  </a:cubicBezTo>
                  <a:cubicBezTo>
                    <a:pt x="39952" y="19106"/>
                    <a:pt x="38648" y="19056"/>
                    <a:pt x="37281" y="18950"/>
                  </a:cubicBezTo>
                  <a:cubicBezTo>
                    <a:pt x="9613" y="16810"/>
                    <a:pt x="8501" y="8560"/>
                    <a:pt x="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3135825" y="3037100"/>
              <a:ext cx="1678800" cy="579225"/>
            </a:xfrm>
            <a:custGeom>
              <a:avLst/>
              <a:gdLst/>
              <a:ahLst/>
              <a:cxnLst/>
              <a:rect l="l" t="t" r="r" b="b"/>
              <a:pathLst>
                <a:path w="67152" h="23169" extrusionOk="0">
                  <a:moveTo>
                    <a:pt x="4700" y="0"/>
                  </a:moveTo>
                  <a:cubicBezTo>
                    <a:pt x="3102" y="1002"/>
                    <a:pt x="1456" y="2315"/>
                    <a:pt x="1" y="4051"/>
                  </a:cubicBezTo>
                  <a:cubicBezTo>
                    <a:pt x="2151" y="12463"/>
                    <a:pt x="10277" y="23168"/>
                    <a:pt x="33998" y="23168"/>
                  </a:cubicBezTo>
                  <a:cubicBezTo>
                    <a:pt x="57718" y="23168"/>
                    <a:pt x="65090" y="12127"/>
                    <a:pt x="67152" y="3118"/>
                  </a:cubicBezTo>
                  <a:cubicBezTo>
                    <a:pt x="65983" y="1892"/>
                    <a:pt x="64721" y="909"/>
                    <a:pt x="63481" y="119"/>
                  </a:cubicBezTo>
                  <a:cubicBezTo>
                    <a:pt x="62403" y="6819"/>
                    <a:pt x="57789" y="19106"/>
                    <a:pt x="38407" y="19106"/>
                  </a:cubicBezTo>
                  <a:cubicBezTo>
                    <a:pt x="37164" y="19106"/>
                    <a:pt x="35860" y="19056"/>
                    <a:pt x="34493" y="18950"/>
                  </a:cubicBezTo>
                  <a:cubicBezTo>
                    <a:pt x="6825" y="16810"/>
                    <a:pt x="5713" y="8560"/>
                    <a:pt x="4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50"/>
          <p:cNvGrpSpPr/>
          <p:nvPr/>
        </p:nvGrpSpPr>
        <p:grpSpPr>
          <a:xfrm>
            <a:off x="8213205" y="94153"/>
            <a:ext cx="666540" cy="586203"/>
            <a:chOff x="6617825" y="1935925"/>
            <a:chExt cx="240750" cy="211725"/>
          </a:xfrm>
        </p:grpSpPr>
        <p:sp>
          <p:nvSpPr>
            <p:cNvPr id="2044" name="Google Shape;2044;p50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BFB09-A76A-20C6-CA52-0F16B09ED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03" y="308472"/>
            <a:ext cx="8027394" cy="1729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b="1" dirty="0">
                <a:solidFill>
                  <a:schemeClr val="tx1"/>
                </a:solidFill>
              </a:rPr>
              <a:t>RETROALIMENTACIÓN: </a:t>
            </a:r>
            <a:r>
              <a:rPr lang="es-ES" sz="2400" dirty="0">
                <a:solidFill>
                  <a:schemeClr val="tx1"/>
                </a:solidFill>
              </a:rPr>
              <a:t>Luego de la activación de </a:t>
            </a:r>
            <a:r>
              <a:rPr lang="es-ES" sz="2400" dirty="0" err="1">
                <a:solidFill>
                  <a:schemeClr val="tx1"/>
                </a:solidFill>
              </a:rPr>
              <a:t>pre-saberes</a:t>
            </a:r>
            <a:r>
              <a:rPr lang="es-ES" sz="2400" dirty="0">
                <a:solidFill>
                  <a:schemeClr val="tx1"/>
                </a:solidFill>
              </a:rPr>
              <a:t> se proyecta el video sobre las características de Colombia. 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ES" sz="24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s-E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4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6AUVC86tYyc?si</a:t>
            </a:r>
            <a:r>
              <a:rPr lang="es-E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s-ES" sz="24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sznGp6-tomZlCocZ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br>
              <a:rPr lang="es-ES" sz="2400" dirty="0">
                <a:solidFill>
                  <a:schemeClr val="tx1"/>
                </a:solidFill>
              </a:rPr>
            </a:br>
            <a:endParaRPr lang="es-419" sz="2400" dirty="0">
              <a:solidFill>
                <a:schemeClr val="tx1"/>
              </a:solidFill>
            </a:endParaRPr>
          </a:p>
        </p:txBody>
      </p:sp>
      <p:pic>
        <p:nvPicPr>
          <p:cNvPr id="3" name="Elementos multimedia en línea 2" title="Spanish Speaking Countries of the World ~ COLOMBIA | Mi Camino Spanish">
            <a:hlinkClick r:id="" action="ppaction://media"/>
            <a:extLst>
              <a:ext uri="{FF2B5EF4-FFF2-40B4-BE49-F238E27FC236}">
                <a16:creationId xmlns:a16="http://schemas.microsoft.com/office/drawing/2014/main" id="{F3FE27E8-F2F6-D2C6-D9CB-A6BD4C944F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8131" y="1837766"/>
            <a:ext cx="5851353" cy="33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33"/>
          <p:cNvPicPr preferRelativeResize="0"/>
          <p:nvPr/>
        </p:nvPicPr>
        <p:blipFill rotWithShape="1">
          <a:blip r:embed="rId3">
            <a:alphaModFix/>
          </a:blip>
          <a:srcRect l="65333" t="20460" b="16292"/>
          <a:stretch/>
        </p:blipFill>
        <p:spPr>
          <a:xfrm rot="-5400000">
            <a:off x="1659687" y="2430734"/>
            <a:ext cx="2442527" cy="29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2532" t="5902" r="49877" b="14549"/>
          <a:stretch/>
        </p:blipFill>
        <p:spPr>
          <a:xfrm>
            <a:off x="1155825" y="887850"/>
            <a:ext cx="2384400" cy="3367800"/>
          </a:xfrm>
          <a:prstGeom prst="roundRect">
            <a:avLst>
              <a:gd name="adj" fmla="val 16667"/>
            </a:avLst>
          </a:prstGeom>
        </p:spPr>
      </p:pic>
      <p:grpSp>
        <p:nvGrpSpPr>
          <p:cNvPr id="1296" name="Google Shape;1296;p33"/>
          <p:cNvGrpSpPr/>
          <p:nvPr/>
        </p:nvGrpSpPr>
        <p:grpSpPr>
          <a:xfrm>
            <a:off x="7201561" y="3372988"/>
            <a:ext cx="2266612" cy="2688632"/>
            <a:chOff x="179236" y="3447850"/>
            <a:chExt cx="2266612" cy="2688632"/>
          </a:xfrm>
        </p:grpSpPr>
        <p:sp>
          <p:nvSpPr>
            <p:cNvPr id="1297" name="Google Shape;1297;p33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33"/>
          <p:cNvGrpSpPr/>
          <p:nvPr/>
        </p:nvGrpSpPr>
        <p:grpSpPr>
          <a:xfrm rot="7054859">
            <a:off x="2777815" y="-886933"/>
            <a:ext cx="2900765" cy="2688668"/>
            <a:chOff x="6256995" y="351334"/>
            <a:chExt cx="2000089" cy="1853847"/>
          </a:xfrm>
        </p:grpSpPr>
        <p:sp>
          <p:nvSpPr>
            <p:cNvPr id="1301" name="Google Shape;1301;p33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33"/>
          <p:cNvSpPr/>
          <p:nvPr/>
        </p:nvSpPr>
        <p:spPr>
          <a:xfrm>
            <a:off x="4802432" y="3704862"/>
            <a:ext cx="376281" cy="422023"/>
          </a:xfrm>
          <a:custGeom>
            <a:avLst/>
            <a:gdLst/>
            <a:ahLst/>
            <a:cxnLst/>
            <a:rect l="l" t="t" r="r" b="b"/>
            <a:pathLst>
              <a:path w="37413" h="41961" extrusionOk="0">
                <a:moveTo>
                  <a:pt x="30571" y="1"/>
                </a:moveTo>
                <a:lnTo>
                  <a:pt x="18135" y="12132"/>
                </a:lnTo>
                <a:lnTo>
                  <a:pt x="6574" y="1516"/>
                </a:lnTo>
                <a:lnTo>
                  <a:pt x="10612" y="19473"/>
                </a:lnTo>
                <a:lnTo>
                  <a:pt x="0" y="29827"/>
                </a:lnTo>
                <a:lnTo>
                  <a:pt x="12942" y="29827"/>
                </a:lnTo>
                <a:lnTo>
                  <a:pt x="15672" y="41961"/>
                </a:lnTo>
                <a:lnTo>
                  <a:pt x="19980" y="29827"/>
                </a:lnTo>
                <a:lnTo>
                  <a:pt x="37412" y="29827"/>
                </a:lnTo>
                <a:lnTo>
                  <a:pt x="24266" y="17760"/>
                </a:lnTo>
                <a:lnTo>
                  <a:pt x="305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3"/>
          <p:cNvSpPr txBox="1">
            <a:spLocks noGrp="1"/>
          </p:cNvSpPr>
          <p:nvPr>
            <p:ph type="title"/>
          </p:nvPr>
        </p:nvSpPr>
        <p:spPr>
          <a:xfrm>
            <a:off x="4250786" y="847329"/>
            <a:ext cx="4782532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ORIENTACIÓN DE LA ATENCIÓN</a:t>
            </a:r>
            <a:endParaRPr dirty="0"/>
          </a:p>
        </p:txBody>
      </p:sp>
      <p:sp>
        <p:nvSpPr>
          <p:cNvPr id="1314" name="Google Shape;1314;p33"/>
          <p:cNvSpPr/>
          <p:nvPr/>
        </p:nvSpPr>
        <p:spPr>
          <a:xfrm>
            <a:off x="7359800" y="67921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44;p36">
            <a:extLst>
              <a:ext uri="{FF2B5EF4-FFF2-40B4-BE49-F238E27FC236}">
                <a16:creationId xmlns:a16="http://schemas.microsoft.com/office/drawing/2014/main" id="{095E9563-B97C-6784-3CBD-A4E3151D29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98309" y="1822358"/>
            <a:ext cx="4971966" cy="2396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</a:t>
            </a:r>
            <a:r>
              <a:rPr lang="es-419" sz="18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a docente de manera magistral explica como todas las características expuestas en el vídeo son las que permiten la creación de una región, se enfatiza en la geografía y componentes de los paisajes de cada una y a su vez la parte cultural que los compone, los estudiantes socializan ideas de lo que conocen. </a:t>
            </a:r>
            <a:endParaRPr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3159802-392D-CE27-0B31-3DD04463A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804" y="832521"/>
            <a:ext cx="7785454" cy="37615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Los estudiantes junto a la docente construyen un mapa conceptual sobre la región, teniendo en cuenta el concepto, características y región de Colombia.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Seguido, realizan una sopa de letras relacionada con Colombia, luego en el cuaderno escriben un texto corto describiendo lo conocen de su región desde el ámbito cultural, geográfico y natural, acompañado de dibujos representativos. 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E312DF-0C10-E4DF-40CF-C0F92117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0508"/>
            <a:ext cx="7704000" cy="432900"/>
          </a:xfrm>
        </p:spPr>
        <p:txBody>
          <a:bodyPr/>
          <a:lstStyle/>
          <a:p>
            <a:r>
              <a:rPr lang="es-MX" dirty="0"/>
              <a:t>PROCESAMIENTO DE LA INFORMACIÓN</a:t>
            </a:r>
            <a:endParaRPr lang="es-C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D8C349-01E3-4606-C7C1-AC62E8C5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27" y="4783252"/>
            <a:ext cx="468216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Colombia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0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CCB4E-4C0E-3116-E1CB-D299444F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740" y="382366"/>
            <a:ext cx="2509185" cy="432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REGIÒN 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D749A9F-96BA-30B0-DCD3-EE2B86960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449" y="1169694"/>
            <a:ext cx="5807101" cy="681140"/>
          </a:xfrm>
        </p:spPr>
        <p:txBody>
          <a:bodyPr/>
          <a:lstStyle/>
          <a:p>
            <a:pPr algn="just"/>
            <a:r>
              <a:rPr lang="es-419" sz="16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Espacio que posee características naturales o humanas que le dan identidad y lo diferencian de otros espacios</a:t>
            </a:r>
            <a:r>
              <a:rPr lang="es-419" sz="16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419" sz="1600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6F1ED54B-79B0-2F13-6749-622950D0E67B}"/>
              </a:ext>
            </a:extLst>
          </p:cNvPr>
          <p:cNvSpPr txBox="1">
            <a:spLocks/>
          </p:cNvSpPr>
          <p:nvPr/>
        </p:nvSpPr>
        <p:spPr>
          <a:xfrm>
            <a:off x="1584139" y="2315264"/>
            <a:ext cx="2280624" cy="370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just"/>
            <a:r>
              <a:rPr lang="es-ES" sz="1600" dirty="0" err="1"/>
              <a:t>Its</a:t>
            </a:r>
            <a:r>
              <a:rPr lang="es-ES" sz="1600" dirty="0"/>
              <a:t> </a:t>
            </a:r>
            <a:r>
              <a:rPr lang="es-ES" sz="1600" dirty="0" err="1"/>
              <a:t>components</a:t>
            </a:r>
            <a:r>
              <a:rPr lang="es-ES" sz="1600" dirty="0"/>
              <a:t> are</a:t>
            </a:r>
            <a:endParaRPr lang="es-419" sz="1600" dirty="0"/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3B00AA76-2DED-679C-5BFE-B79B67B78D98}"/>
              </a:ext>
            </a:extLst>
          </p:cNvPr>
          <p:cNvSpPr txBox="1">
            <a:spLocks/>
          </p:cNvSpPr>
          <p:nvPr/>
        </p:nvSpPr>
        <p:spPr>
          <a:xfrm>
            <a:off x="346066" y="3056036"/>
            <a:ext cx="2280624" cy="559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just"/>
            <a:r>
              <a:rPr lang="es-ES" sz="1600" dirty="0" err="1"/>
              <a:t>Physical</a:t>
            </a:r>
            <a:r>
              <a:rPr lang="es-ES" sz="1600" dirty="0"/>
              <a:t> </a:t>
            </a:r>
            <a:r>
              <a:rPr lang="es-ES" sz="1600" dirty="0" err="1"/>
              <a:t>or</a:t>
            </a:r>
            <a:r>
              <a:rPr lang="es-ES" sz="1600" dirty="0"/>
              <a:t> natural </a:t>
            </a:r>
            <a:r>
              <a:rPr lang="es-ES" sz="1600" dirty="0" err="1"/>
              <a:t>factors</a:t>
            </a:r>
            <a:r>
              <a:rPr lang="es-ES" sz="1600" dirty="0"/>
              <a:t> </a:t>
            </a:r>
            <a:endParaRPr lang="es-419" sz="1600" dirty="0"/>
          </a:p>
        </p:txBody>
      </p:sp>
      <p:sp>
        <p:nvSpPr>
          <p:cNvPr id="7" name="Subtítulo 3">
            <a:extLst>
              <a:ext uri="{FF2B5EF4-FFF2-40B4-BE49-F238E27FC236}">
                <a16:creationId xmlns:a16="http://schemas.microsoft.com/office/drawing/2014/main" id="{B791ED09-8404-974F-96DC-EE5A37D95F9E}"/>
              </a:ext>
            </a:extLst>
          </p:cNvPr>
          <p:cNvSpPr txBox="1">
            <a:spLocks/>
          </p:cNvSpPr>
          <p:nvPr/>
        </p:nvSpPr>
        <p:spPr>
          <a:xfrm>
            <a:off x="2818483" y="3091286"/>
            <a:ext cx="2280624" cy="387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just"/>
            <a:r>
              <a:rPr lang="es-ES" sz="1600" dirty="0"/>
              <a:t>Human </a:t>
            </a:r>
            <a:r>
              <a:rPr lang="es-ES" sz="1600" dirty="0" err="1"/>
              <a:t>factors</a:t>
            </a:r>
            <a:r>
              <a:rPr lang="es-ES" sz="1600" dirty="0"/>
              <a:t> </a:t>
            </a:r>
            <a:endParaRPr lang="es-419" sz="1600" dirty="0"/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6CAC4B38-200A-BE01-0284-03CD51020637}"/>
              </a:ext>
            </a:extLst>
          </p:cNvPr>
          <p:cNvSpPr txBox="1">
            <a:spLocks/>
          </p:cNvSpPr>
          <p:nvPr/>
        </p:nvSpPr>
        <p:spPr>
          <a:xfrm>
            <a:off x="221913" y="3820280"/>
            <a:ext cx="1836797" cy="69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Se relacionan con el </a:t>
            </a:r>
            <a:r>
              <a:rPr lang="en-US" sz="1200" b="0" i="0" dirty="0">
                <a:solidFill>
                  <a:srgbClr val="191919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1200" b="0" i="0" dirty="0">
              <a:solidFill>
                <a:srgbClr val="191919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Clima, relieve, vegetación, ecosistemas</a:t>
            </a:r>
            <a:endParaRPr lang="es-419" sz="1200" b="0" i="0" dirty="0">
              <a:solidFill>
                <a:srgbClr val="191919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9" name="Subtítulo 3">
            <a:extLst>
              <a:ext uri="{FF2B5EF4-FFF2-40B4-BE49-F238E27FC236}">
                <a16:creationId xmlns:a16="http://schemas.microsoft.com/office/drawing/2014/main" id="{687B9022-75B5-D168-03DE-EC2EE7C1A054}"/>
              </a:ext>
            </a:extLst>
          </p:cNvPr>
          <p:cNvSpPr txBox="1">
            <a:spLocks/>
          </p:cNvSpPr>
          <p:nvPr/>
        </p:nvSpPr>
        <p:spPr>
          <a:xfrm>
            <a:off x="2329748" y="3704255"/>
            <a:ext cx="2769359" cy="88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just" rtl="0" fontAlgn="base"/>
            <a:r>
              <a:rPr lang="es-419" sz="12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Participan los elementos económicos, Idioma, características de la población, religión, historia del territorio.</a:t>
            </a:r>
            <a:r>
              <a:rPr lang="es-419" sz="12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419" sz="1200" b="0" i="0" dirty="0">
              <a:solidFill>
                <a:srgbClr val="191919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10" name="Subtítulo 3">
            <a:extLst>
              <a:ext uri="{FF2B5EF4-FFF2-40B4-BE49-F238E27FC236}">
                <a16:creationId xmlns:a16="http://schemas.microsoft.com/office/drawing/2014/main" id="{EA1515AE-0F4A-9F59-B824-2F52FBD65310}"/>
              </a:ext>
            </a:extLst>
          </p:cNvPr>
          <p:cNvSpPr txBox="1">
            <a:spLocks/>
          </p:cNvSpPr>
          <p:nvPr/>
        </p:nvSpPr>
        <p:spPr>
          <a:xfrm>
            <a:off x="6088202" y="2315264"/>
            <a:ext cx="2280624" cy="423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accent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algn="just"/>
            <a:r>
              <a:rPr lang="es-ES" sz="1600" dirty="0" err="1"/>
              <a:t>Regions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Colombia </a:t>
            </a:r>
            <a:endParaRPr lang="es-419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A8CFB-33CC-ECB8-54BC-DFE11A9B4137}"/>
              </a:ext>
            </a:extLst>
          </p:cNvPr>
          <p:cNvSpPr txBox="1"/>
          <p:nvPr/>
        </p:nvSpPr>
        <p:spPr>
          <a:xfrm>
            <a:off x="6130474" y="2923333"/>
            <a:ext cx="26901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El territorio Colombiano se encuentra dividido en 6 regiones naturales.</a:t>
            </a:r>
            <a:r>
              <a:rPr lang="es-419" sz="1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419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8B7001-3D7B-0012-ECBA-B3124ADB41ED}"/>
              </a:ext>
            </a:extLst>
          </p:cNvPr>
          <p:cNvSpPr txBox="1"/>
          <p:nvPr/>
        </p:nvSpPr>
        <p:spPr>
          <a:xfrm>
            <a:off x="5889240" y="4068241"/>
            <a:ext cx="3068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Región Andina, pacifica, caribe, insular,  Orinoquía y amazónica. </a:t>
            </a:r>
            <a:r>
              <a:rPr lang="es-419" sz="1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419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DE1BF966-2244-4EB2-69BC-AD8739856C46}"/>
              </a:ext>
            </a:extLst>
          </p:cNvPr>
          <p:cNvSpPr/>
          <p:nvPr/>
        </p:nvSpPr>
        <p:spPr>
          <a:xfrm>
            <a:off x="4571998" y="899203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9C3EF89E-1A6C-2E6A-1AA7-CF37D0859067}"/>
              </a:ext>
            </a:extLst>
          </p:cNvPr>
          <p:cNvSpPr/>
          <p:nvPr/>
        </p:nvSpPr>
        <p:spPr>
          <a:xfrm>
            <a:off x="2724451" y="2062450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A8605289-21D0-1365-8DD1-AF97309FC737}"/>
              </a:ext>
            </a:extLst>
          </p:cNvPr>
          <p:cNvSpPr/>
          <p:nvPr/>
        </p:nvSpPr>
        <p:spPr>
          <a:xfrm>
            <a:off x="6644250" y="2062450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52C197A0-D48B-633D-75F6-735B28F86504}"/>
              </a:ext>
            </a:extLst>
          </p:cNvPr>
          <p:cNvSpPr/>
          <p:nvPr/>
        </p:nvSpPr>
        <p:spPr>
          <a:xfrm>
            <a:off x="6875604" y="2719057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E331F8C6-B91D-0D97-5D29-DC915904FE7F}"/>
              </a:ext>
            </a:extLst>
          </p:cNvPr>
          <p:cNvSpPr/>
          <p:nvPr/>
        </p:nvSpPr>
        <p:spPr>
          <a:xfrm>
            <a:off x="7051874" y="3747983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9E61D7E0-9495-9B36-17B7-3463262E59E5}"/>
              </a:ext>
            </a:extLst>
          </p:cNvPr>
          <p:cNvSpPr/>
          <p:nvPr/>
        </p:nvSpPr>
        <p:spPr>
          <a:xfrm>
            <a:off x="3429983" y="2805461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AF8294BC-6B81-22D7-6F33-9A16C727B744}"/>
              </a:ext>
            </a:extLst>
          </p:cNvPr>
          <p:cNvSpPr/>
          <p:nvPr/>
        </p:nvSpPr>
        <p:spPr>
          <a:xfrm>
            <a:off x="3782524" y="3468597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A8E8AD2A-49D1-8BD5-AAD3-0C71B52A2404}"/>
              </a:ext>
            </a:extLst>
          </p:cNvPr>
          <p:cNvSpPr/>
          <p:nvPr/>
        </p:nvSpPr>
        <p:spPr>
          <a:xfrm>
            <a:off x="1427090" y="3615325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A98FCFD1-485F-61C5-544D-B34630A551CD}"/>
              </a:ext>
            </a:extLst>
          </p:cNvPr>
          <p:cNvSpPr/>
          <p:nvPr/>
        </p:nvSpPr>
        <p:spPr>
          <a:xfrm>
            <a:off x="1492178" y="2823735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B3199DA-01D5-8076-DF19-5B9A6F8BD876}"/>
              </a:ext>
            </a:extLst>
          </p:cNvPr>
          <p:cNvCxnSpPr>
            <a:cxnSpLocks/>
          </p:cNvCxnSpPr>
          <p:nvPr/>
        </p:nvCxnSpPr>
        <p:spPr>
          <a:xfrm>
            <a:off x="2873567" y="1978744"/>
            <a:ext cx="394695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0EDECA22-89BF-7232-3887-23812304F4E2}"/>
              </a:ext>
            </a:extLst>
          </p:cNvPr>
          <p:cNvSpPr/>
          <p:nvPr/>
        </p:nvSpPr>
        <p:spPr>
          <a:xfrm>
            <a:off x="4594031" y="1770468"/>
            <a:ext cx="352541" cy="270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792FC93-329F-AF6A-52FE-A316E137F9A0}"/>
              </a:ext>
            </a:extLst>
          </p:cNvPr>
          <p:cNvCxnSpPr>
            <a:cxnSpLocks/>
          </p:cNvCxnSpPr>
          <p:nvPr/>
        </p:nvCxnSpPr>
        <p:spPr>
          <a:xfrm>
            <a:off x="1700819" y="2764689"/>
            <a:ext cx="1800691" cy="218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7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4B483-885B-ED08-E083-35180438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253C3-A653-4A24-8E05-3FA4C0B8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5" y="331543"/>
            <a:ext cx="3736800" cy="715800"/>
          </a:xfrm>
        </p:spPr>
        <p:txBody>
          <a:bodyPr/>
          <a:lstStyle/>
          <a:p>
            <a:r>
              <a:rPr lang="es-MX" dirty="0"/>
              <a:t>Cierre</a:t>
            </a:r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531F5A9-9E81-112E-5E5A-18EC443B8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14" y="1306638"/>
            <a:ext cx="7373345" cy="24538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Evaluación: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Trabajo cooperativo en la construcción del mapa conceptual sobre la región, participación en la pregunta de presaberes, desarrollo de la sopa de letras.</a:t>
            </a:r>
            <a:b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Compartir y reflexión sobre la forma cómo se pueden cuidar todos los recursos de la región a la cual pertenecen.</a:t>
            </a:r>
            <a:endParaRPr lang="es-419" dirty="0">
              <a:solidFill>
                <a:srgbClr val="00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08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32"/>
          <p:cNvGrpSpPr/>
          <p:nvPr/>
        </p:nvGrpSpPr>
        <p:grpSpPr>
          <a:xfrm rot="-5250781">
            <a:off x="7198104" y="-1586340"/>
            <a:ext cx="3012678" cy="3035358"/>
            <a:chOff x="7933363" y="2851409"/>
            <a:chExt cx="2227037" cy="2243802"/>
          </a:xfrm>
        </p:grpSpPr>
        <p:sp>
          <p:nvSpPr>
            <p:cNvPr id="1264" name="Google Shape;1264;p32"/>
            <p:cNvSpPr/>
            <p:nvPr/>
          </p:nvSpPr>
          <p:spPr>
            <a:xfrm>
              <a:off x="8160860" y="3204256"/>
              <a:ext cx="433861" cy="871717"/>
            </a:xfrm>
            <a:custGeom>
              <a:avLst/>
              <a:gdLst/>
              <a:ahLst/>
              <a:cxnLst/>
              <a:rect l="l" t="t" r="r" b="b"/>
              <a:pathLst>
                <a:path w="6732" h="13526" extrusionOk="0">
                  <a:moveTo>
                    <a:pt x="1317" y="0"/>
                  </a:moveTo>
                  <a:cubicBezTo>
                    <a:pt x="991" y="880"/>
                    <a:pt x="502" y="1729"/>
                    <a:pt x="273" y="2644"/>
                  </a:cubicBezTo>
                  <a:cubicBezTo>
                    <a:pt x="0" y="3733"/>
                    <a:pt x="114" y="4915"/>
                    <a:pt x="590" y="5933"/>
                  </a:cubicBezTo>
                  <a:cubicBezTo>
                    <a:pt x="1387" y="7641"/>
                    <a:pt x="3080" y="8755"/>
                    <a:pt x="4116" y="10332"/>
                  </a:cubicBezTo>
                  <a:cubicBezTo>
                    <a:pt x="4443" y="10830"/>
                    <a:pt x="4698" y="11374"/>
                    <a:pt x="4878" y="11941"/>
                  </a:cubicBezTo>
                  <a:cubicBezTo>
                    <a:pt x="5021" y="12391"/>
                    <a:pt x="5000" y="13181"/>
                    <a:pt x="5274" y="13526"/>
                  </a:cubicBezTo>
                  <a:cubicBezTo>
                    <a:pt x="5703" y="12917"/>
                    <a:pt x="5966" y="12071"/>
                    <a:pt x="6185" y="11358"/>
                  </a:cubicBezTo>
                  <a:cubicBezTo>
                    <a:pt x="6587" y="10044"/>
                    <a:pt x="6732" y="8616"/>
                    <a:pt x="6352" y="7294"/>
                  </a:cubicBezTo>
                  <a:cubicBezTo>
                    <a:pt x="5600" y="4680"/>
                    <a:pt x="3036" y="3037"/>
                    <a:pt x="1655" y="695"/>
                  </a:cubicBezTo>
                  <a:cubicBezTo>
                    <a:pt x="1526" y="478"/>
                    <a:pt x="1410" y="242"/>
                    <a:pt x="1317" y="0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8602514" y="3018520"/>
              <a:ext cx="243998" cy="919408"/>
            </a:xfrm>
            <a:custGeom>
              <a:avLst/>
              <a:gdLst/>
              <a:ahLst/>
              <a:cxnLst/>
              <a:rect l="l" t="t" r="r" b="b"/>
              <a:pathLst>
                <a:path w="3786" h="14266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717" y="687"/>
                    <a:pt x="1642" y="1410"/>
                    <a:pt x="1480" y="2091"/>
                  </a:cubicBezTo>
                  <a:cubicBezTo>
                    <a:pt x="1232" y="3123"/>
                    <a:pt x="796" y="4098"/>
                    <a:pt x="488" y="5113"/>
                  </a:cubicBezTo>
                  <a:cubicBezTo>
                    <a:pt x="179" y="6126"/>
                    <a:pt x="1" y="7222"/>
                    <a:pt x="282" y="8244"/>
                  </a:cubicBezTo>
                  <a:cubicBezTo>
                    <a:pt x="481" y="8974"/>
                    <a:pt x="902" y="9622"/>
                    <a:pt x="1178" y="10327"/>
                  </a:cubicBezTo>
                  <a:cubicBezTo>
                    <a:pt x="1662" y="11567"/>
                    <a:pt x="1673" y="12925"/>
                    <a:pt x="1592" y="14266"/>
                  </a:cubicBezTo>
                  <a:cubicBezTo>
                    <a:pt x="1964" y="13815"/>
                    <a:pt x="2370" y="13379"/>
                    <a:pt x="2672" y="12884"/>
                  </a:cubicBezTo>
                  <a:cubicBezTo>
                    <a:pt x="3570" y="11413"/>
                    <a:pt x="3484" y="9577"/>
                    <a:pt x="3615" y="7859"/>
                  </a:cubicBezTo>
                  <a:cubicBezTo>
                    <a:pt x="3675" y="7079"/>
                    <a:pt x="3786" y="6297"/>
                    <a:pt x="3732" y="5516"/>
                  </a:cubicBezTo>
                  <a:cubicBezTo>
                    <a:pt x="3596" y="3538"/>
                    <a:pt x="2438" y="1819"/>
                    <a:pt x="1616" y="0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8892396" y="2851409"/>
              <a:ext cx="358586" cy="932749"/>
            </a:xfrm>
            <a:custGeom>
              <a:avLst/>
              <a:gdLst/>
              <a:ahLst/>
              <a:cxnLst/>
              <a:rect l="l" t="t" r="r" b="b"/>
              <a:pathLst>
                <a:path w="5564" h="14473" extrusionOk="0">
                  <a:moveTo>
                    <a:pt x="5357" y="0"/>
                  </a:moveTo>
                  <a:lnTo>
                    <a:pt x="5357" y="0"/>
                  </a:lnTo>
                  <a:cubicBezTo>
                    <a:pt x="4540" y="1684"/>
                    <a:pt x="3072" y="2975"/>
                    <a:pt x="2075" y="4566"/>
                  </a:cubicBezTo>
                  <a:cubicBezTo>
                    <a:pt x="1759" y="5069"/>
                    <a:pt x="1491" y="5602"/>
                    <a:pt x="1244" y="6143"/>
                  </a:cubicBezTo>
                  <a:cubicBezTo>
                    <a:pt x="850" y="7003"/>
                    <a:pt x="505" y="7891"/>
                    <a:pt x="336" y="8822"/>
                  </a:cubicBezTo>
                  <a:cubicBezTo>
                    <a:pt x="0" y="10679"/>
                    <a:pt x="379" y="12615"/>
                    <a:pt x="82" y="14472"/>
                  </a:cubicBezTo>
                  <a:cubicBezTo>
                    <a:pt x="1085" y="13750"/>
                    <a:pt x="1978" y="12876"/>
                    <a:pt x="2715" y="11884"/>
                  </a:cubicBezTo>
                  <a:cubicBezTo>
                    <a:pt x="4001" y="10156"/>
                    <a:pt x="4805" y="8096"/>
                    <a:pt x="5193" y="5977"/>
                  </a:cubicBezTo>
                  <a:cubicBezTo>
                    <a:pt x="5553" y="4011"/>
                    <a:pt x="5563" y="1991"/>
                    <a:pt x="5357" y="0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9018454" y="3078456"/>
              <a:ext cx="1141945" cy="669158"/>
            </a:xfrm>
            <a:custGeom>
              <a:avLst/>
              <a:gdLst/>
              <a:ahLst/>
              <a:cxnLst/>
              <a:rect l="l" t="t" r="r" b="b"/>
              <a:pathLst>
                <a:path w="17719" h="10383" extrusionOk="0">
                  <a:moveTo>
                    <a:pt x="17719" y="1"/>
                  </a:moveTo>
                  <a:lnTo>
                    <a:pt x="17719" y="1"/>
                  </a:lnTo>
                  <a:cubicBezTo>
                    <a:pt x="15411" y="242"/>
                    <a:pt x="13107" y="523"/>
                    <a:pt x="10810" y="845"/>
                  </a:cubicBezTo>
                  <a:cubicBezTo>
                    <a:pt x="10172" y="934"/>
                    <a:pt x="9527" y="1028"/>
                    <a:pt x="8921" y="1249"/>
                  </a:cubicBezTo>
                  <a:cubicBezTo>
                    <a:pt x="7931" y="1613"/>
                    <a:pt x="7096" y="2298"/>
                    <a:pt x="6302" y="2990"/>
                  </a:cubicBezTo>
                  <a:cubicBezTo>
                    <a:pt x="3846" y="5128"/>
                    <a:pt x="1516" y="7515"/>
                    <a:pt x="1" y="10382"/>
                  </a:cubicBezTo>
                  <a:cubicBezTo>
                    <a:pt x="2115" y="9970"/>
                    <a:pt x="4326" y="9855"/>
                    <a:pt x="6127" y="8710"/>
                  </a:cubicBezTo>
                  <a:cubicBezTo>
                    <a:pt x="6861" y="8244"/>
                    <a:pt x="7486" y="7627"/>
                    <a:pt x="8128" y="7038"/>
                  </a:cubicBezTo>
                  <a:cubicBezTo>
                    <a:pt x="11047" y="4347"/>
                    <a:pt x="14369" y="2139"/>
                    <a:pt x="17719" y="1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8681655" y="3643397"/>
              <a:ext cx="1365127" cy="543292"/>
            </a:xfrm>
            <a:custGeom>
              <a:avLst/>
              <a:gdLst/>
              <a:ahLst/>
              <a:cxnLst/>
              <a:rect l="l" t="t" r="r" b="b"/>
              <a:pathLst>
                <a:path w="21182" h="8430" extrusionOk="0">
                  <a:moveTo>
                    <a:pt x="21181" y="1"/>
                  </a:moveTo>
                  <a:lnTo>
                    <a:pt x="21181" y="1"/>
                  </a:lnTo>
                  <a:cubicBezTo>
                    <a:pt x="18267" y="1040"/>
                    <a:pt x="15256" y="1813"/>
                    <a:pt x="12202" y="2306"/>
                  </a:cubicBezTo>
                  <a:cubicBezTo>
                    <a:pt x="11121" y="2480"/>
                    <a:pt x="10033" y="2620"/>
                    <a:pt x="8966" y="2867"/>
                  </a:cubicBezTo>
                  <a:cubicBezTo>
                    <a:pt x="5477" y="3675"/>
                    <a:pt x="2280" y="5671"/>
                    <a:pt x="0" y="8429"/>
                  </a:cubicBezTo>
                  <a:cubicBezTo>
                    <a:pt x="916" y="8345"/>
                    <a:pt x="1842" y="8317"/>
                    <a:pt x="2754" y="8293"/>
                  </a:cubicBezTo>
                  <a:cubicBezTo>
                    <a:pt x="3735" y="8267"/>
                    <a:pt x="4714" y="8243"/>
                    <a:pt x="5693" y="8217"/>
                  </a:cubicBezTo>
                  <a:cubicBezTo>
                    <a:pt x="6367" y="8199"/>
                    <a:pt x="7047" y="8179"/>
                    <a:pt x="7698" y="8009"/>
                  </a:cubicBezTo>
                  <a:cubicBezTo>
                    <a:pt x="8387" y="7829"/>
                    <a:pt x="9018" y="7483"/>
                    <a:pt x="9642" y="7142"/>
                  </a:cubicBezTo>
                  <a:cubicBezTo>
                    <a:pt x="13615" y="4968"/>
                    <a:pt x="17608" y="2779"/>
                    <a:pt x="21181" y="1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8487863" y="4037940"/>
              <a:ext cx="1187961" cy="515129"/>
            </a:xfrm>
            <a:custGeom>
              <a:avLst/>
              <a:gdLst/>
              <a:ahLst/>
              <a:cxnLst/>
              <a:rect l="l" t="t" r="r" b="b"/>
              <a:pathLst>
                <a:path w="18433" h="7993" extrusionOk="0">
                  <a:moveTo>
                    <a:pt x="18432" y="0"/>
                  </a:moveTo>
                  <a:lnTo>
                    <a:pt x="18432" y="0"/>
                  </a:lnTo>
                  <a:cubicBezTo>
                    <a:pt x="18418" y="7"/>
                    <a:pt x="18405" y="13"/>
                    <a:pt x="18390" y="20"/>
                  </a:cubicBezTo>
                  <a:cubicBezTo>
                    <a:pt x="15971" y="1086"/>
                    <a:pt x="13431" y="1879"/>
                    <a:pt x="10835" y="2377"/>
                  </a:cubicBezTo>
                  <a:cubicBezTo>
                    <a:pt x="9375" y="2657"/>
                    <a:pt x="7880" y="2848"/>
                    <a:pt x="6519" y="3444"/>
                  </a:cubicBezTo>
                  <a:cubicBezTo>
                    <a:pt x="5902" y="3715"/>
                    <a:pt x="5324" y="4063"/>
                    <a:pt x="4730" y="4379"/>
                  </a:cubicBezTo>
                  <a:cubicBezTo>
                    <a:pt x="3142" y="5224"/>
                    <a:pt x="1388" y="5875"/>
                    <a:pt x="0" y="6977"/>
                  </a:cubicBezTo>
                  <a:cubicBezTo>
                    <a:pt x="474" y="7044"/>
                    <a:pt x="939" y="7174"/>
                    <a:pt x="1375" y="7370"/>
                  </a:cubicBezTo>
                  <a:cubicBezTo>
                    <a:pt x="1738" y="7531"/>
                    <a:pt x="2083" y="7737"/>
                    <a:pt x="2462" y="7854"/>
                  </a:cubicBezTo>
                  <a:cubicBezTo>
                    <a:pt x="2811" y="7963"/>
                    <a:pt x="3176" y="7993"/>
                    <a:pt x="3543" y="7993"/>
                  </a:cubicBezTo>
                  <a:cubicBezTo>
                    <a:pt x="3763" y="7993"/>
                    <a:pt x="3983" y="7982"/>
                    <a:pt x="4202" y="7971"/>
                  </a:cubicBezTo>
                  <a:cubicBezTo>
                    <a:pt x="5274" y="7917"/>
                    <a:pt x="6350" y="7864"/>
                    <a:pt x="7403" y="7649"/>
                  </a:cubicBezTo>
                  <a:cubicBezTo>
                    <a:pt x="9684" y="7185"/>
                    <a:pt x="11744" y="5990"/>
                    <a:pt x="13712" y="4745"/>
                  </a:cubicBezTo>
                  <a:cubicBezTo>
                    <a:pt x="15001" y="3929"/>
                    <a:pt x="16297" y="3062"/>
                    <a:pt x="17234" y="1856"/>
                  </a:cubicBezTo>
                  <a:cubicBezTo>
                    <a:pt x="17687" y="1275"/>
                    <a:pt x="18044" y="627"/>
                    <a:pt x="18432" y="0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8429345" y="4485910"/>
              <a:ext cx="703187" cy="372378"/>
            </a:xfrm>
            <a:custGeom>
              <a:avLst/>
              <a:gdLst/>
              <a:ahLst/>
              <a:cxnLst/>
              <a:rect l="l" t="t" r="r" b="b"/>
              <a:pathLst>
                <a:path w="10911" h="5778" extrusionOk="0">
                  <a:moveTo>
                    <a:pt x="10909" y="0"/>
                  </a:moveTo>
                  <a:cubicBezTo>
                    <a:pt x="10118" y="916"/>
                    <a:pt x="9027" y="1595"/>
                    <a:pt x="7830" y="1775"/>
                  </a:cubicBezTo>
                  <a:cubicBezTo>
                    <a:pt x="7555" y="1817"/>
                    <a:pt x="7278" y="1832"/>
                    <a:pt x="7001" y="1832"/>
                  </a:cubicBezTo>
                  <a:cubicBezTo>
                    <a:pt x="6183" y="1832"/>
                    <a:pt x="5358" y="1696"/>
                    <a:pt x="4536" y="1696"/>
                  </a:cubicBezTo>
                  <a:cubicBezTo>
                    <a:pt x="4422" y="1696"/>
                    <a:pt x="4308" y="1699"/>
                    <a:pt x="4195" y="1705"/>
                  </a:cubicBezTo>
                  <a:cubicBezTo>
                    <a:pt x="2582" y="1791"/>
                    <a:pt x="1028" y="2595"/>
                    <a:pt x="1" y="3837"/>
                  </a:cubicBezTo>
                  <a:cubicBezTo>
                    <a:pt x="644" y="4220"/>
                    <a:pt x="1288" y="4602"/>
                    <a:pt x="1933" y="4985"/>
                  </a:cubicBezTo>
                  <a:cubicBezTo>
                    <a:pt x="2344" y="5230"/>
                    <a:pt x="2759" y="5475"/>
                    <a:pt x="3219" y="5612"/>
                  </a:cubicBezTo>
                  <a:cubicBezTo>
                    <a:pt x="3688" y="5750"/>
                    <a:pt x="4185" y="5766"/>
                    <a:pt x="4675" y="5774"/>
                  </a:cubicBezTo>
                  <a:cubicBezTo>
                    <a:pt x="4805" y="5776"/>
                    <a:pt x="4934" y="5777"/>
                    <a:pt x="5064" y="5777"/>
                  </a:cubicBezTo>
                  <a:cubicBezTo>
                    <a:pt x="5775" y="5777"/>
                    <a:pt x="6490" y="5735"/>
                    <a:pt x="7163" y="5511"/>
                  </a:cubicBezTo>
                  <a:cubicBezTo>
                    <a:pt x="8272" y="5144"/>
                    <a:pt x="9184" y="4300"/>
                    <a:pt x="9791" y="3301"/>
                  </a:cubicBezTo>
                  <a:cubicBezTo>
                    <a:pt x="10399" y="2303"/>
                    <a:pt x="10723" y="1155"/>
                    <a:pt x="10910" y="0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7995489" y="3607822"/>
              <a:ext cx="345954" cy="822672"/>
            </a:xfrm>
            <a:custGeom>
              <a:avLst/>
              <a:gdLst/>
              <a:ahLst/>
              <a:cxnLst/>
              <a:rect l="l" t="t" r="r" b="b"/>
              <a:pathLst>
                <a:path w="5368" h="12765" extrusionOk="0">
                  <a:moveTo>
                    <a:pt x="563" y="1"/>
                  </a:moveTo>
                  <a:cubicBezTo>
                    <a:pt x="525" y="830"/>
                    <a:pt x="400" y="1667"/>
                    <a:pt x="296" y="2492"/>
                  </a:cubicBezTo>
                  <a:cubicBezTo>
                    <a:pt x="110" y="3972"/>
                    <a:pt x="1" y="5531"/>
                    <a:pt x="576" y="6908"/>
                  </a:cubicBezTo>
                  <a:cubicBezTo>
                    <a:pt x="1066" y="8084"/>
                    <a:pt x="2016" y="9025"/>
                    <a:pt x="2493" y="10206"/>
                  </a:cubicBezTo>
                  <a:cubicBezTo>
                    <a:pt x="2660" y="10620"/>
                    <a:pt x="2766" y="11056"/>
                    <a:pt x="2935" y="11471"/>
                  </a:cubicBezTo>
                  <a:cubicBezTo>
                    <a:pt x="3110" y="11906"/>
                    <a:pt x="3357" y="12331"/>
                    <a:pt x="3545" y="12765"/>
                  </a:cubicBezTo>
                  <a:cubicBezTo>
                    <a:pt x="3831" y="12247"/>
                    <a:pt x="4102" y="11721"/>
                    <a:pt x="4360" y="11188"/>
                  </a:cubicBezTo>
                  <a:cubicBezTo>
                    <a:pt x="4888" y="10102"/>
                    <a:pt x="5367" y="8925"/>
                    <a:pt x="5240" y="7725"/>
                  </a:cubicBezTo>
                  <a:cubicBezTo>
                    <a:pt x="5162" y="6999"/>
                    <a:pt x="4869" y="6317"/>
                    <a:pt x="4576" y="5648"/>
                  </a:cubicBezTo>
                  <a:cubicBezTo>
                    <a:pt x="4281" y="4968"/>
                    <a:pt x="3980" y="4281"/>
                    <a:pt x="3544" y="3683"/>
                  </a:cubicBezTo>
                  <a:cubicBezTo>
                    <a:pt x="3264" y="3302"/>
                    <a:pt x="2932" y="2961"/>
                    <a:pt x="2617" y="2608"/>
                  </a:cubicBezTo>
                  <a:cubicBezTo>
                    <a:pt x="1985" y="1902"/>
                    <a:pt x="1413" y="1144"/>
                    <a:pt x="843" y="386"/>
                  </a:cubicBezTo>
                  <a:cubicBezTo>
                    <a:pt x="749" y="259"/>
                    <a:pt x="653" y="132"/>
                    <a:pt x="563" y="1"/>
                  </a:cubicBezTo>
                  <a:close/>
                </a:path>
              </a:pathLst>
            </a:custGeom>
            <a:solidFill>
              <a:srgbClr val="E3C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7933363" y="3025480"/>
              <a:ext cx="1622337" cy="2069731"/>
            </a:xfrm>
            <a:custGeom>
              <a:avLst/>
              <a:gdLst/>
              <a:ahLst/>
              <a:cxnLst/>
              <a:rect l="l" t="t" r="r" b="b"/>
              <a:pathLst>
                <a:path w="25173" h="32115" extrusionOk="0">
                  <a:moveTo>
                    <a:pt x="19606" y="1"/>
                  </a:moveTo>
                  <a:cubicBezTo>
                    <a:pt x="19467" y="506"/>
                    <a:pt x="19338" y="1013"/>
                    <a:pt x="19186" y="1509"/>
                  </a:cubicBezTo>
                  <a:cubicBezTo>
                    <a:pt x="19046" y="2009"/>
                    <a:pt x="18881" y="2500"/>
                    <a:pt x="18730" y="2990"/>
                  </a:cubicBezTo>
                  <a:cubicBezTo>
                    <a:pt x="18562" y="3474"/>
                    <a:pt x="18408" y="3958"/>
                    <a:pt x="18229" y="4426"/>
                  </a:cubicBezTo>
                  <a:cubicBezTo>
                    <a:pt x="18187" y="4544"/>
                    <a:pt x="18145" y="4661"/>
                    <a:pt x="18103" y="4778"/>
                  </a:cubicBezTo>
                  <a:lnTo>
                    <a:pt x="18039" y="4953"/>
                  </a:lnTo>
                  <a:lnTo>
                    <a:pt x="17971" y="5127"/>
                  </a:lnTo>
                  <a:cubicBezTo>
                    <a:pt x="17882" y="5358"/>
                    <a:pt x="17793" y="5585"/>
                    <a:pt x="17705" y="5812"/>
                  </a:cubicBezTo>
                  <a:cubicBezTo>
                    <a:pt x="17617" y="6039"/>
                    <a:pt x="17520" y="6260"/>
                    <a:pt x="17429" y="6481"/>
                  </a:cubicBezTo>
                  <a:cubicBezTo>
                    <a:pt x="17338" y="6702"/>
                    <a:pt x="17249" y="6920"/>
                    <a:pt x="17153" y="7134"/>
                  </a:cubicBezTo>
                  <a:cubicBezTo>
                    <a:pt x="17059" y="7347"/>
                    <a:pt x="16965" y="7559"/>
                    <a:pt x="16874" y="7767"/>
                  </a:cubicBezTo>
                  <a:cubicBezTo>
                    <a:pt x="16778" y="7977"/>
                    <a:pt x="16680" y="8179"/>
                    <a:pt x="16586" y="8381"/>
                  </a:cubicBezTo>
                  <a:cubicBezTo>
                    <a:pt x="16403" y="8787"/>
                    <a:pt x="16203" y="9170"/>
                    <a:pt x="16020" y="9547"/>
                  </a:cubicBezTo>
                  <a:cubicBezTo>
                    <a:pt x="15930" y="9737"/>
                    <a:pt x="15828" y="9915"/>
                    <a:pt x="15735" y="10095"/>
                  </a:cubicBezTo>
                  <a:cubicBezTo>
                    <a:pt x="15643" y="10274"/>
                    <a:pt x="15550" y="10449"/>
                    <a:pt x="15459" y="10622"/>
                  </a:cubicBezTo>
                  <a:cubicBezTo>
                    <a:pt x="15269" y="10961"/>
                    <a:pt x="15092" y="11289"/>
                    <a:pt x="14919" y="11596"/>
                  </a:cubicBezTo>
                  <a:cubicBezTo>
                    <a:pt x="14739" y="11901"/>
                    <a:pt x="14570" y="12192"/>
                    <a:pt x="14411" y="12464"/>
                  </a:cubicBezTo>
                  <a:cubicBezTo>
                    <a:pt x="14245" y="12732"/>
                    <a:pt x="14089" y="12984"/>
                    <a:pt x="13946" y="13218"/>
                  </a:cubicBezTo>
                  <a:cubicBezTo>
                    <a:pt x="13878" y="13328"/>
                    <a:pt x="13810" y="13432"/>
                    <a:pt x="13745" y="13533"/>
                  </a:cubicBezTo>
                  <a:cubicBezTo>
                    <a:pt x="13631" y="13638"/>
                    <a:pt x="13519" y="13747"/>
                    <a:pt x="13407" y="13853"/>
                  </a:cubicBezTo>
                  <a:cubicBezTo>
                    <a:pt x="13209" y="14039"/>
                    <a:pt x="13014" y="14226"/>
                    <a:pt x="12818" y="14411"/>
                  </a:cubicBezTo>
                  <a:cubicBezTo>
                    <a:pt x="12623" y="14596"/>
                    <a:pt x="12430" y="14781"/>
                    <a:pt x="12236" y="14965"/>
                  </a:cubicBezTo>
                  <a:cubicBezTo>
                    <a:pt x="12139" y="15056"/>
                    <a:pt x="12046" y="15150"/>
                    <a:pt x="11954" y="15246"/>
                  </a:cubicBezTo>
                  <a:cubicBezTo>
                    <a:pt x="11861" y="15340"/>
                    <a:pt x="11769" y="15434"/>
                    <a:pt x="11676" y="15530"/>
                  </a:cubicBezTo>
                  <a:cubicBezTo>
                    <a:pt x="11618" y="15588"/>
                    <a:pt x="11559" y="15648"/>
                    <a:pt x="11502" y="15709"/>
                  </a:cubicBezTo>
                  <a:cubicBezTo>
                    <a:pt x="11538" y="15626"/>
                    <a:pt x="11576" y="15545"/>
                    <a:pt x="11613" y="15463"/>
                  </a:cubicBezTo>
                  <a:cubicBezTo>
                    <a:pt x="11655" y="15371"/>
                    <a:pt x="11697" y="15280"/>
                    <a:pt x="11738" y="15187"/>
                  </a:cubicBezTo>
                  <a:cubicBezTo>
                    <a:pt x="11779" y="15096"/>
                    <a:pt x="11822" y="15005"/>
                    <a:pt x="11855" y="14911"/>
                  </a:cubicBezTo>
                  <a:cubicBezTo>
                    <a:pt x="11925" y="14725"/>
                    <a:pt x="11994" y="14538"/>
                    <a:pt x="12064" y="14354"/>
                  </a:cubicBezTo>
                  <a:lnTo>
                    <a:pt x="12116" y="14216"/>
                  </a:lnTo>
                  <a:lnTo>
                    <a:pt x="12158" y="14075"/>
                  </a:lnTo>
                  <a:cubicBezTo>
                    <a:pt x="12188" y="13983"/>
                    <a:pt x="12215" y="13888"/>
                    <a:pt x="12245" y="13796"/>
                  </a:cubicBezTo>
                  <a:cubicBezTo>
                    <a:pt x="12298" y="13611"/>
                    <a:pt x="12361" y="13429"/>
                    <a:pt x="12400" y="13242"/>
                  </a:cubicBezTo>
                  <a:cubicBezTo>
                    <a:pt x="12443" y="13057"/>
                    <a:pt x="12486" y="12875"/>
                    <a:pt x="12529" y="12693"/>
                  </a:cubicBezTo>
                  <a:cubicBezTo>
                    <a:pt x="12551" y="12604"/>
                    <a:pt x="12566" y="12511"/>
                    <a:pt x="12581" y="12422"/>
                  </a:cubicBezTo>
                  <a:cubicBezTo>
                    <a:pt x="12597" y="12331"/>
                    <a:pt x="12611" y="12240"/>
                    <a:pt x="12626" y="12151"/>
                  </a:cubicBezTo>
                  <a:cubicBezTo>
                    <a:pt x="12642" y="12062"/>
                    <a:pt x="12657" y="11974"/>
                    <a:pt x="12672" y="11885"/>
                  </a:cubicBezTo>
                  <a:cubicBezTo>
                    <a:pt x="12678" y="11841"/>
                    <a:pt x="12686" y="11797"/>
                    <a:pt x="12693" y="11753"/>
                  </a:cubicBezTo>
                  <a:cubicBezTo>
                    <a:pt x="12698" y="11709"/>
                    <a:pt x="12702" y="11666"/>
                    <a:pt x="12706" y="11622"/>
                  </a:cubicBezTo>
                  <a:cubicBezTo>
                    <a:pt x="12725" y="11446"/>
                    <a:pt x="12743" y="11274"/>
                    <a:pt x="12759" y="11104"/>
                  </a:cubicBezTo>
                  <a:cubicBezTo>
                    <a:pt x="12782" y="10935"/>
                    <a:pt x="12784" y="10766"/>
                    <a:pt x="12792" y="10602"/>
                  </a:cubicBezTo>
                  <a:cubicBezTo>
                    <a:pt x="12798" y="10436"/>
                    <a:pt x="12803" y="10276"/>
                    <a:pt x="12810" y="10117"/>
                  </a:cubicBezTo>
                  <a:cubicBezTo>
                    <a:pt x="12806" y="9800"/>
                    <a:pt x="12798" y="9496"/>
                    <a:pt x="12787" y="9207"/>
                  </a:cubicBezTo>
                  <a:cubicBezTo>
                    <a:pt x="12761" y="8920"/>
                    <a:pt x="12737" y="8647"/>
                    <a:pt x="12711" y="8391"/>
                  </a:cubicBezTo>
                  <a:cubicBezTo>
                    <a:pt x="12670" y="8136"/>
                    <a:pt x="12633" y="7899"/>
                    <a:pt x="12598" y="7678"/>
                  </a:cubicBezTo>
                  <a:cubicBezTo>
                    <a:pt x="12584" y="7567"/>
                    <a:pt x="12555" y="7463"/>
                    <a:pt x="12534" y="7364"/>
                  </a:cubicBezTo>
                  <a:cubicBezTo>
                    <a:pt x="12511" y="7264"/>
                    <a:pt x="12488" y="7170"/>
                    <a:pt x="12469" y="7079"/>
                  </a:cubicBezTo>
                  <a:cubicBezTo>
                    <a:pt x="12426" y="6900"/>
                    <a:pt x="12392" y="6738"/>
                    <a:pt x="12347" y="6601"/>
                  </a:cubicBezTo>
                  <a:cubicBezTo>
                    <a:pt x="12305" y="6465"/>
                    <a:pt x="12269" y="6348"/>
                    <a:pt x="12240" y="6252"/>
                  </a:cubicBezTo>
                  <a:cubicBezTo>
                    <a:pt x="12181" y="6064"/>
                    <a:pt x="12150" y="5963"/>
                    <a:pt x="12150" y="5963"/>
                  </a:cubicBezTo>
                  <a:lnTo>
                    <a:pt x="12150" y="5963"/>
                  </a:lnTo>
                  <a:cubicBezTo>
                    <a:pt x="12233" y="6374"/>
                    <a:pt x="12334" y="6780"/>
                    <a:pt x="12386" y="7192"/>
                  </a:cubicBezTo>
                  <a:cubicBezTo>
                    <a:pt x="12459" y="7601"/>
                    <a:pt x="12485" y="8014"/>
                    <a:pt x="12529" y="8420"/>
                  </a:cubicBezTo>
                  <a:cubicBezTo>
                    <a:pt x="12540" y="8829"/>
                    <a:pt x="12574" y="9233"/>
                    <a:pt x="12558" y="9633"/>
                  </a:cubicBezTo>
                  <a:cubicBezTo>
                    <a:pt x="12556" y="9733"/>
                    <a:pt x="12555" y="9832"/>
                    <a:pt x="12555" y="9931"/>
                  </a:cubicBezTo>
                  <a:lnTo>
                    <a:pt x="12553" y="10079"/>
                  </a:lnTo>
                  <a:lnTo>
                    <a:pt x="12542" y="10227"/>
                  </a:lnTo>
                  <a:cubicBezTo>
                    <a:pt x="12529" y="10423"/>
                    <a:pt x="12517" y="10618"/>
                    <a:pt x="12504" y="10811"/>
                  </a:cubicBezTo>
                  <a:cubicBezTo>
                    <a:pt x="12501" y="10909"/>
                    <a:pt x="12485" y="11005"/>
                    <a:pt x="12473" y="11099"/>
                  </a:cubicBezTo>
                  <a:cubicBezTo>
                    <a:pt x="12462" y="11195"/>
                    <a:pt x="12451" y="11290"/>
                    <a:pt x="12439" y="11385"/>
                  </a:cubicBezTo>
                  <a:cubicBezTo>
                    <a:pt x="12428" y="11479"/>
                    <a:pt x="12418" y="11573"/>
                    <a:pt x="12407" y="11666"/>
                  </a:cubicBezTo>
                  <a:cubicBezTo>
                    <a:pt x="12397" y="11760"/>
                    <a:pt x="12376" y="11851"/>
                    <a:pt x="12361" y="11943"/>
                  </a:cubicBezTo>
                  <a:cubicBezTo>
                    <a:pt x="12329" y="12127"/>
                    <a:pt x="12298" y="12309"/>
                    <a:pt x="12267" y="12487"/>
                  </a:cubicBezTo>
                  <a:cubicBezTo>
                    <a:pt x="12232" y="12666"/>
                    <a:pt x="12186" y="12839"/>
                    <a:pt x="12149" y="13013"/>
                  </a:cubicBezTo>
                  <a:cubicBezTo>
                    <a:pt x="12079" y="13361"/>
                    <a:pt x="11970" y="13689"/>
                    <a:pt x="11881" y="14010"/>
                  </a:cubicBezTo>
                  <a:cubicBezTo>
                    <a:pt x="11869" y="14051"/>
                    <a:pt x="11858" y="14090"/>
                    <a:pt x="11847" y="14130"/>
                  </a:cubicBezTo>
                  <a:cubicBezTo>
                    <a:pt x="11834" y="14169"/>
                    <a:pt x="11821" y="14208"/>
                    <a:pt x="11808" y="14247"/>
                  </a:cubicBezTo>
                  <a:cubicBezTo>
                    <a:pt x="11780" y="14324"/>
                    <a:pt x="11754" y="14401"/>
                    <a:pt x="11727" y="14478"/>
                  </a:cubicBezTo>
                  <a:cubicBezTo>
                    <a:pt x="11675" y="14629"/>
                    <a:pt x="11623" y="14778"/>
                    <a:pt x="11572" y="14924"/>
                  </a:cubicBezTo>
                  <a:cubicBezTo>
                    <a:pt x="11452" y="15210"/>
                    <a:pt x="11347" y="15488"/>
                    <a:pt x="11233" y="15746"/>
                  </a:cubicBezTo>
                  <a:cubicBezTo>
                    <a:pt x="11155" y="15907"/>
                    <a:pt x="11082" y="16062"/>
                    <a:pt x="11011" y="16212"/>
                  </a:cubicBezTo>
                  <a:cubicBezTo>
                    <a:pt x="10868" y="16358"/>
                    <a:pt x="10726" y="16506"/>
                    <a:pt x="10583" y="16650"/>
                  </a:cubicBezTo>
                  <a:cubicBezTo>
                    <a:pt x="10493" y="16741"/>
                    <a:pt x="10408" y="16837"/>
                    <a:pt x="10322" y="16933"/>
                  </a:cubicBezTo>
                  <a:cubicBezTo>
                    <a:pt x="10236" y="17027"/>
                    <a:pt x="10150" y="17121"/>
                    <a:pt x="10066" y="17217"/>
                  </a:cubicBezTo>
                  <a:cubicBezTo>
                    <a:pt x="9895" y="17405"/>
                    <a:pt x="9725" y="17592"/>
                    <a:pt x="9557" y="17779"/>
                  </a:cubicBezTo>
                  <a:cubicBezTo>
                    <a:pt x="9388" y="17965"/>
                    <a:pt x="9223" y="18151"/>
                    <a:pt x="9057" y="18334"/>
                  </a:cubicBezTo>
                  <a:cubicBezTo>
                    <a:pt x="8973" y="18425"/>
                    <a:pt x="8892" y="18518"/>
                    <a:pt x="8814" y="18613"/>
                  </a:cubicBezTo>
                  <a:cubicBezTo>
                    <a:pt x="8734" y="18707"/>
                    <a:pt x="8656" y="18802"/>
                    <a:pt x="8578" y="18894"/>
                  </a:cubicBezTo>
                  <a:cubicBezTo>
                    <a:pt x="8356" y="19160"/>
                    <a:pt x="8138" y="19422"/>
                    <a:pt x="7921" y="19682"/>
                  </a:cubicBezTo>
                  <a:cubicBezTo>
                    <a:pt x="7955" y="19604"/>
                    <a:pt x="7990" y="19524"/>
                    <a:pt x="8025" y="19446"/>
                  </a:cubicBezTo>
                  <a:cubicBezTo>
                    <a:pt x="8072" y="19339"/>
                    <a:pt x="8120" y="19235"/>
                    <a:pt x="8158" y="19125"/>
                  </a:cubicBezTo>
                  <a:cubicBezTo>
                    <a:pt x="8237" y="18907"/>
                    <a:pt x="8317" y="18691"/>
                    <a:pt x="8395" y="18477"/>
                  </a:cubicBezTo>
                  <a:lnTo>
                    <a:pt x="8453" y="18316"/>
                  </a:lnTo>
                  <a:lnTo>
                    <a:pt x="8502" y="18152"/>
                  </a:lnTo>
                  <a:cubicBezTo>
                    <a:pt x="8533" y="18043"/>
                    <a:pt x="8565" y="17935"/>
                    <a:pt x="8596" y="17827"/>
                  </a:cubicBezTo>
                  <a:cubicBezTo>
                    <a:pt x="8658" y="17611"/>
                    <a:pt x="8728" y="17400"/>
                    <a:pt x="8770" y="17183"/>
                  </a:cubicBezTo>
                  <a:cubicBezTo>
                    <a:pt x="8819" y="16969"/>
                    <a:pt x="8866" y="16756"/>
                    <a:pt x="8913" y="16545"/>
                  </a:cubicBezTo>
                  <a:cubicBezTo>
                    <a:pt x="8937" y="16441"/>
                    <a:pt x="8952" y="16334"/>
                    <a:pt x="8970" y="16228"/>
                  </a:cubicBezTo>
                  <a:cubicBezTo>
                    <a:pt x="8986" y="16124"/>
                    <a:pt x="9002" y="16019"/>
                    <a:pt x="9018" y="15915"/>
                  </a:cubicBezTo>
                  <a:cubicBezTo>
                    <a:pt x="9033" y="15811"/>
                    <a:pt x="9049" y="15709"/>
                    <a:pt x="9065" y="15606"/>
                  </a:cubicBezTo>
                  <a:cubicBezTo>
                    <a:pt x="9072" y="15554"/>
                    <a:pt x="9082" y="15504"/>
                    <a:pt x="9088" y="15452"/>
                  </a:cubicBezTo>
                  <a:cubicBezTo>
                    <a:pt x="9093" y="15402"/>
                    <a:pt x="9098" y="15350"/>
                    <a:pt x="9101" y="15299"/>
                  </a:cubicBezTo>
                  <a:cubicBezTo>
                    <a:pt x="9121" y="15096"/>
                    <a:pt x="9138" y="14895"/>
                    <a:pt x="9155" y="14699"/>
                  </a:cubicBezTo>
                  <a:cubicBezTo>
                    <a:pt x="9177" y="14501"/>
                    <a:pt x="9177" y="14306"/>
                    <a:pt x="9182" y="14116"/>
                  </a:cubicBezTo>
                  <a:cubicBezTo>
                    <a:pt x="9187" y="13924"/>
                    <a:pt x="9190" y="13736"/>
                    <a:pt x="9195" y="13552"/>
                  </a:cubicBezTo>
                  <a:cubicBezTo>
                    <a:pt x="9192" y="13369"/>
                    <a:pt x="9181" y="13189"/>
                    <a:pt x="9174" y="13013"/>
                  </a:cubicBezTo>
                  <a:cubicBezTo>
                    <a:pt x="9166" y="12838"/>
                    <a:pt x="9161" y="12666"/>
                    <a:pt x="9150" y="12498"/>
                  </a:cubicBezTo>
                  <a:cubicBezTo>
                    <a:pt x="9112" y="12166"/>
                    <a:pt x="9080" y="11849"/>
                    <a:pt x="9044" y="11554"/>
                  </a:cubicBezTo>
                  <a:cubicBezTo>
                    <a:pt x="8991" y="11260"/>
                    <a:pt x="8942" y="10984"/>
                    <a:pt x="8895" y="10729"/>
                  </a:cubicBezTo>
                  <a:cubicBezTo>
                    <a:pt x="8875" y="10602"/>
                    <a:pt x="8840" y="10482"/>
                    <a:pt x="8812" y="10367"/>
                  </a:cubicBezTo>
                  <a:cubicBezTo>
                    <a:pt x="8783" y="10253"/>
                    <a:pt x="8755" y="10143"/>
                    <a:pt x="8729" y="10039"/>
                  </a:cubicBezTo>
                  <a:cubicBezTo>
                    <a:pt x="8677" y="9832"/>
                    <a:pt x="8632" y="9646"/>
                    <a:pt x="8575" y="9488"/>
                  </a:cubicBezTo>
                  <a:cubicBezTo>
                    <a:pt x="8523" y="9331"/>
                    <a:pt x="8479" y="9196"/>
                    <a:pt x="8442" y="9087"/>
                  </a:cubicBezTo>
                  <a:cubicBezTo>
                    <a:pt x="8369" y="8870"/>
                    <a:pt x="8330" y="8754"/>
                    <a:pt x="8330" y="8754"/>
                  </a:cubicBezTo>
                  <a:lnTo>
                    <a:pt x="8330" y="8754"/>
                  </a:lnTo>
                  <a:cubicBezTo>
                    <a:pt x="8437" y="9228"/>
                    <a:pt x="8567" y="9694"/>
                    <a:pt x="8637" y="10173"/>
                  </a:cubicBezTo>
                  <a:cubicBezTo>
                    <a:pt x="8734" y="10644"/>
                    <a:pt x="8771" y="11123"/>
                    <a:pt x="8833" y="11592"/>
                  </a:cubicBezTo>
                  <a:cubicBezTo>
                    <a:pt x="8848" y="11828"/>
                    <a:pt x="8861" y="12063"/>
                    <a:pt x="8875" y="12297"/>
                  </a:cubicBezTo>
                  <a:cubicBezTo>
                    <a:pt x="8896" y="12531"/>
                    <a:pt x="8892" y="12765"/>
                    <a:pt x="8893" y="12997"/>
                  </a:cubicBezTo>
                  <a:cubicBezTo>
                    <a:pt x="8895" y="13112"/>
                    <a:pt x="8895" y="13228"/>
                    <a:pt x="8895" y="13343"/>
                  </a:cubicBezTo>
                  <a:lnTo>
                    <a:pt x="8896" y="13515"/>
                  </a:lnTo>
                  <a:lnTo>
                    <a:pt x="8888" y="13685"/>
                  </a:lnTo>
                  <a:cubicBezTo>
                    <a:pt x="8877" y="13914"/>
                    <a:pt x="8866" y="14140"/>
                    <a:pt x="8854" y="14364"/>
                  </a:cubicBezTo>
                  <a:cubicBezTo>
                    <a:pt x="8853" y="14476"/>
                    <a:pt x="8835" y="14587"/>
                    <a:pt x="8825" y="14699"/>
                  </a:cubicBezTo>
                  <a:cubicBezTo>
                    <a:pt x="8814" y="14809"/>
                    <a:pt x="8801" y="14919"/>
                    <a:pt x="8789" y="15028"/>
                  </a:cubicBezTo>
                  <a:cubicBezTo>
                    <a:pt x="8778" y="15139"/>
                    <a:pt x="8767" y="15247"/>
                    <a:pt x="8757" y="15356"/>
                  </a:cubicBezTo>
                  <a:cubicBezTo>
                    <a:pt x="8747" y="15463"/>
                    <a:pt x="8723" y="15571"/>
                    <a:pt x="8708" y="15678"/>
                  </a:cubicBezTo>
                  <a:cubicBezTo>
                    <a:pt x="8674" y="15890"/>
                    <a:pt x="8640" y="16101"/>
                    <a:pt x="8606" y="16309"/>
                  </a:cubicBezTo>
                  <a:cubicBezTo>
                    <a:pt x="8568" y="16517"/>
                    <a:pt x="8518" y="16720"/>
                    <a:pt x="8476" y="16920"/>
                  </a:cubicBezTo>
                  <a:cubicBezTo>
                    <a:pt x="8400" y="17324"/>
                    <a:pt x="8278" y="17706"/>
                    <a:pt x="8180" y="18081"/>
                  </a:cubicBezTo>
                  <a:cubicBezTo>
                    <a:pt x="8167" y="18126"/>
                    <a:pt x="8154" y="18173"/>
                    <a:pt x="8141" y="18219"/>
                  </a:cubicBezTo>
                  <a:cubicBezTo>
                    <a:pt x="8127" y="18264"/>
                    <a:pt x="8112" y="18310"/>
                    <a:pt x="8096" y="18355"/>
                  </a:cubicBezTo>
                  <a:cubicBezTo>
                    <a:pt x="8067" y="18444"/>
                    <a:pt x="8036" y="18534"/>
                    <a:pt x="8007" y="18623"/>
                  </a:cubicBezTo>
                  <a:cubicBezTo>
                    <a:pt x="7947" y="18800"/>
                    <a:pt x="7888" y="18974"/>
                    <a:pt x="7831" y="19143"/>
                  </a:cubicBezTo>
                  <a:cubicBezTo>
                    <a:pt x="7765" y="19310"/>
                    <a:pt x="7700" y="19472"/>
                    <a:pt x="7635" y="19633"/>
                  </a:cubicBezTo>
                  <a:cubicBezTo>
                    <a:pt x="7604" y="19713"/>
                    <a:pt x="7572" y="19790"/>
                    <a:pt x="7541" y="19868"/>
                  </a:cubicBezTo>
                  <a:cubicBezTo>
                    <a:pt x="7510" y="19946"/>
                    <a:pt x="7481" y="20024"/>
                    <a:pt x="7445" y="20097"/>
                  </a:cubicBezTo>
                  <a:cubicBezTo>
                    <a:pt x="7382" y="20231"/>
                    <a:pt x="7321" y="20360"/>
                    <a:pt x="7263" y="20487"/>
                  </a:cubicBezTo>
                  <a:cubicBezTo>
                    <a:pt x="7247" y="20507"/>
                    <a:pt x="7231" y="20528"/>
                    <a:pt x="7216" y="20547"/>
                  </a:cubicBezTo>
                  <a:cubicBezTo>
                    <a:pt x="7075" y="20731"/>
                    <a:pt x="6933" y="20912"/>
                    <a:pt x="6794" y="21093"/>
                  </a:cubicBezTo>
                  <a:cubicBezTo>
                    <a:pt x="6516" y="21453"/>
                    <a:pt x="6243" y="21807"/>
                    <a:pt x="5977" y="22153"/>
                  </a:cubicBezTo>
                  <a:cubicBezTo>
                    <a:pt x="5724" y="22510"/>
                    <a:pt x="5475" y="22858"/>
                    <a:pt x="5232" y="23199"/>
                  </a:cubicBezTo>
                  <a:cubicBezTo>
                    <a:pt x="5110" y="23369"/>
                    <a:pt x="4990" y="23538"/>
                    <a:pt x="4871" y="23704"/>
                  </a:cubicBezTo>
                  <a:cubicBezTo>
                    <a:pt x="4754" y="23871"/>
                    <a:pt x="4634" y="24033"/>
                    <a:pt x="4527" y="24202"/>
                  </a:cubicBezTo>
                  <a:cubicBezTo>
                    <a:pt x="4310" y="24535"/>
                    <a:pt x="4097" y="24860"/>
                    <a:pt x="3889" y="25175"/>
                  </a:cubicBezTo>
                  <a:cubicBezTo>
                    <a:pt x="3808" y="25300"/>
                    <a:pt x="3727" y="25421"/>
                    <a:pt x="3647" y="25543"/>
                  </a:cubicBezTo>
                  <a:cubicBezTo>
                    <a:pt x="3701" y="25408"/>
                    <a:pt x="3754" y="25272"/>
                    <a:pt x="3808" y="25137"/>
                  </a:cubicBezTo>
                  <a:cubicBezTo>
                    <a:pt x="3844" y="25043"/>
                    <a:pt x="3881" y="24949"/>
                    <a:pt x="3915" y="24853"/>
                  </a:cubicBezTo>
                  <a:cubicBezTo>
                    <a:pt x="3947" y="24757"/>
                    <a:pt x="3978" y="24662"/>
                    <a:pt x="4011" y="24566"/>
                  </a:cubicBezTo>
                  <a:cubicBezTo>
                    <a:pt x="4071" y="24374"/>
                    <a:pt x="4139" y="24186"/>
                    <a:pt x="4191" y="23994"/>
                  </a:cubicBezTo>
                  <a:cubicBezTo>
                    <a:pt x="4243" y="23803"/>
                    <a:pt x="4293" y="23611"/>
                    <a:pt x="4345" y="23423"/>
                  </a:cubicBezTo>
                  <a:lnTo>
                    <a:pt x="4383" y="23280"/>
                  </a:lnTo>
                  <a:lnTo>
                    <a:pt x="4413" y="23137"/>
                  </a:lnTo>
                  <a:cubicBezTo>
                    <a:pt x="4433" y="23043"/>
                    <a:pt x="4452" y="22947"/>
                    <a:pt x="4472" y="22853"/>
                  </a:cubicBezTo>
                  <a:cubicBezTo>
                    <a:pt x="4509" y="22664"/>
                    <a:pt x="4556" y="22478"/>
                    <a:pt x="4581" y="22291"/>
                  </a:cubicBezTo>
                  <a:cubicBezTo>
                    <a:pt x="4608" y="22103"/>
                    <a:pt x="4638" y="21918"/>
                    <a:pt x="4665" y="21736"/>
                  </a:cubicBezTo>
                  <a:cubicBezTo>
                    <a:pt x="4680" y="21645"/>
                    <a:pt x="4688" y="21552"/>
                    <a:pt x="4698" y="21461"/>
                  </a:cubicBezTo>
                  <a:cubicBezTo>
                    <a:pt x="4706" y="21370"/>
                    <a:pt x="4714" y="21279"/>
                    <a:pt x="4724" y="21190"/>
                  </a:cubicBezTo>
                  <a:cubicBezTo>
                    <a:pt x="4732" y="21101"/>
                    <a:pt x="4740" y="21011"/>
                    <a:pt x="4748" y="20922"/>
                  </a:cubicBezTo>
                  <a:cubicBezTo>
                    <a:pt x="4753" y="20878"/>
                    <a:pt x="4756" y="20835"/>
                    <a:pt x="4761" y="20791"/>
                  </a:cubicBezTo>
                  <a:cubicBezTo>
                    <a:pt x="4763" y="20745"/>
                    <a:pt x="4764" y="20701"/>
                    <a:pt x="4766" y="20658"/>
                  </a:cubicBezTo>
                  <a:cubicBezTo>
                    <a:pt x="4772" y="20482"/>
                    <a:pt x="4780" y="20310"/>
                    <a:pt x="4787" y="20141"/>
                  </a:cubicBezTo>
                  <a:cubicBezTo>
                    <a:pt x="4797" y="19971"/>
                    <a:pt x="4790" y="19803"/>
                    <a:pt x="4789" y="19639"/>
                  </a:cubicBezTo>
                  <a:cubicBezTo>
                    <a:pt x="4787" y="19475"/>
                    <a:pt x="4784" y="19315"/>
                    <a:pt x="4780" y="19157"/>
                  </a:cubicBezTo>
                  <a:cubicBezTo>
                    <a:pt x="4761" y="18842"/>
                    <a:pt x="4740" y="18540"/>
                    <a:pt x="4714" y="18253"/>
                  </a:cubicBezTo>
                  <a:cubicBezTo>
                    <a:pt x="4678" y="17967"/>
                    <a:pt x="4644" y="17696"/>
                    <a:pt x="4608" y="17443"/>
                  </a:cubicBezTo>
                  <a:cubicBezTo>
                    <a:pt x="4561" y="17191"/>
                    <a:pt x="4516" y="16954"/>
                    <a:pt x="4475" y="16736"/>
                  </a:cubicBezTo>
                  <a:cubicBezTo>
                    <a:pt x="4457" y="16628"/>
                    <a:pt x="4426" y="16525"/>
                    <a:pt x="4404" y="16426"/>
                  </a:cubicBezTo>
                  <a:cubicBezTo>
                    <a:pt x="4378" y="16327"/>
                    <a:pt x="4355" y="16233"/>
                    <a:pt x="4332" y="16144"/>
                  </a:cubicBezTo>
                  <a:cubicBezTo>
                    <a:pt x="4288" y="15965"/>
                    <a:pt x="4249" y="15804"/>
                    <a:pt x="4204" y="15670"/>
                  </a:cubicBezTo>
                  <a:cubicBezTo>
                    <a:pt x="4160" y="15533"/>
                    <a:pt x="4124" y="15416"/>
                    <a:pt x="4094" y="15322"/>
                  </a:cubicBezTo>
                  <a:cubicBezTo>
                    <a:pt x="4035" y="15134"/>
                    <a:pt x="4003" y="15035"/>
                    <a:pt x="4003" y="15035"/>
                  </a:cubicBezTo>
                  <a:lnTo>
                    <a:pt x="4003" y="15035"/>
                  </a:lnTo>
                  <a:cubicBezTo>
                    <a:pt x="4089" y="15444"/>
                    <a:pt x="4191" y="15847"/>
                    <a:pt x="4253" y="16257"/>
                  </a:cubicBezTo>
                  <a:cubicBezTo>
                    <a:pt x="4332" y="16665"/>
                    <a:pt x="4373" y="17076"/>
                    <a:pt x="4426" y="17478"/>
                  </a:cubicBezTo>
                  <a:cubicBezTo>
                    <a:pt x="4443" y="17681"/>
                    <a:pt x="4459" y="17884"/>
                    <a:pt x="4475" y="18086"/>
                  </a:cubicBezTo>
                  <a:cubicBezTo>
                    <a:pt x="4482" y="18186"/>
                    <a:pt x="4496" y="18287"/>
                    <a:pt x="4496" y="18386"/>
                  </a:cubicBezTo>
                  <a:cubicBezTo>
                    <a:pt x="4500" y="18487"/>
                    <a:pt x="4503" y="18587"/>
                    <a:pt x="4508" y="18686"/>
                  </a:cubicBezTo>
                  <a:cubicBezTo>
                    <a:pt x="4511" y="18787"/>
                    <a:pt x="4514" y="18886"/>
                    <a:pt x="4517" y="18985"/>
                  </a:cubicBezTo>
                  <a:lnTo>
                    <a:pt x="4522" y="19133"/>
                  </a:lnTo>
                  <a:lnTo>
                    <a:pt x="4521" y="19281"/>
                  </a:lnTo>
                  <a:cubicBezTo>
                    <a:pt x="4519" y="19477"/>
                    <a:pt x="4517" y="19672"/>
                    <a:pt x="4516" y="19865"/>
                  </a:cubicBezTo>
                  <a:cubicBezTo>
                    <a:pt x="4516" y="19963"/>
                    <a:pt x="4508" y="20058"/>
                    <a:pt x="4503" y="20154"/>
                  </a:cubicBezTo>
                  <a:cubicBezTo>
                    <a:pt x="4498" y="20250"/>
                    <a:pt x="4491" y="20344"/>
                    <a:pt x="4487" y="20440"/>
                  </a:cubicBezTo>
                  <a:cubicBezTo>
                    <a:pt x="4482" y="20534"/>
                    <a:pt x="4477" y="20628"/>
                    <a:pt x="4472" y="20722"/>
                  </a:cubicBezTo>
                  <a:cubicBezTo>
                    <a:pt x="4467" y="20817"/>
                    <a:pt x="4454" y="20909"/>
                    <a:pt x="4444" y="21002"/>
                  </a:cubicBezTo>
                  <a:cubicBezTo>
                    <a:pt x="4426" y="21187"/>
                    <a:pt x="4409" y="21369"/>
                    <a:pt x="4389" y="21551"/>
                  </a:cubicBezTo>
                  <a:cubicBezTo>
                    <a:pt x="4366" y="21731"/>
                    <a:pt x="4337" y="21908"/>
                    <a:pt x="4313" y="22083"/>
                  </a:cubicBezTo>
                  <a:cubicBezTo>
                    <a:pt x="4269" y="22434"/>
                    <a:pt x="4191" y="22770"/>
                    <a:pt x="4133" y="23098"/>
                  </a:cubicBezTo>
                  <a:cubicBezTo>
                    <a:pt x="4124" y="23139"/>
                    <a:pt x="4116" y="23179"/>
                    <a:pt x="4108" y="23220"/>
                  </a:cubicBezTo>
                  <a:cubicBezTo>
                    <a:pt x="4098" y="23260"/>
                    <a:pt x="4089" y="23299"/>
                    <a:pt x="4079" y="23340"/>
                  </a:cubicBezTo>
                  <a:cubicBezTo>
                    <a:pt x="4061" y="23419"/>
                    <a:pt x="4042" y="23497"/>
                    <a:pt x="4022" y="23577"/>
                  </a:cubicBezTo>
                  <a:cubicBezTo>
                    <a:pt x="3985" y="23733"/>
                    <a:pt x="3951" y="23887"/>
                    <a:pt x="3912" y="24036"/>
                  </a:cubicBezTo>
                  <a:cubicBezTo>
                    <a:pt x="3824" y="24332"/>
                    <a:pt x="3749" y="24619"/>
                    <a:pt x="3663" y="24887"/>
                  </a:cubicBezTo>
                  <a:cubicBezTo>
                    <a:pt x="3572" y="25155"/>
                    <a:pt x="3491" y="25410"/>
                    <a:pt x="3407" y="25647"/>
                  </a:cubicBezTo>
                  <a:cubicBezTo>
                    <a:pt x="3317" y="25881"/>
                    <a:pt x="3233" y="26102"/>
                    <a:pt x="3155" y="26305"/>
                  </a:cubicBezTo>
                  <a:cubicBezTo>
                    <a:pt x="3145" y="26327"/>
                    <a:pt x="3136" y="26349"/>
                    <a:pt x="3128" y="26371"/>
                  </a:cubicBezTo>
                  <a:cubicBezTo>
                    <a:pt x="2824" y="26876"/>
                    <a:pt x="2536" y="27352"/>
                    <a:pt x="2269" y="27799"/>
                  </a:cubicBezTo>
                  <a:cubicBezTo>
                    <a:pt x="2230" y="27863"/>
                    <a:pt x="2191" y="27928"/>
                    <a:pt x="2152" y="27993"/>
                  </a:cubicBezTo>
                  <a:cubicBezTo>
                    <a:pt x="2116" y="28060"/>
                    <a:pt x="2080" y="28125"/>
                    <a:pt x="2044" y="28188"/>
                  </a:cubicBezTo>
                  <a:cubicBezTo>
                    <a:pt x="1973" y="28318"/>
                    <a:pt x="1905" y="28443"/>
                    <a:pt x="1837" y="28567"/>
                  </a:cubicBezTo>
                  <a:cubicBezTo>
                    <a:pt x="1702" y="28813"/>
                    <a:pt x="1572" y="29047"/>
                    <a:pt x="1450" y="29271"/>
                  </a:cubicBezTo>
                  <a:cubicBezTo>
                    <a:pt x="1328" y="29494"/>
                    <a:pt x="1213" y="29705"/>
                    <a:pt x="1104" y="29903"/>
                  </a:cubicBezTo>
                  <a:cubicBezTo>
                    <a:pt x="1048" y="30002"/>
                    <a:pt x="999" y="30099"/>
                    <a:pt x="952" y="30195"/>
                  </a:cubicBezTo>
                  <a:cubicBezTo>
                    <a:pt x="905" y="30289"/>
                    <a:pt x="859" y="30382"/>
                    <a:pt x="815" y="30469"/>
                  </a:cubicBezTo>
                  <a:cubicBezTo>
                    <a:pt x="640" y="30823"/>
                    <a:pt x="491" y="31124"/>
                    <a:pt x="369" y="31367"/>
                  </a:cubicBezTo>
                  <a:cubicBezTo>
                    <a:pt x="129" y="31854"/>
                    <a:pt x="0" y="32114"/>
                    <a:pt x="0" y="32114"/>
                  </a:cubicBezTo>
                  <a:cubicBezTo>
                    <a:pt x="583" y="31122"/>
                    <a:pt x="1134" y="30114"/>
                    <a:pt x="1754" y="29148"/>
                  </a:cubicBezTo>
                  <a:cubicBezTo>
                    <a:pt x="1903" y="28904"/>
                    <a:pt x="2054" y="28659"/>
                    <a:pt x="2204" y="28416"/>
                  </a:cubicBezTo>
                  <a:cubicBezTo>
                    <a:pt x="2247" y="28349"/>
                    <a:pt x="2288" y="28281"/>
                    <a:pt x="2330" y="28213"/>
                  </a:cubicBezTo>
                  <a:cubicBezTo>
                    <a:pt x="2548" y="28005"/>
                    <a:pt x="2788" y="27821"/>
                    <a:pt x="3043" y="27667"/>
                  </a:cubicBezTo>
                  <a:cubicBezTo>
                    <a:pt x="3507" y="27383"/>
                    <a:pt x="4017" y="27183"/>
                    <a:pt x="4537" y="27044"/>
                  </a:cubicBezTo>
                  <a:cubicBezTo>
                    <a:pt x="5058" y="26904"/>
                    <a:pt x="5589" y="26816"/>
                    <a:pt x="6117" y="26758"/>
                  </a:cubicBezTo>
                  <a:cubicBezTo>
                    <a:pt x="6646" y="26699"/>
                    <a:pt x="7174" y="26664"/>
                    <a:pt x="7692" y="26654"/>
                  </a:cubicBezTo>
                  <a:cubicBezTo>
                    <a:pt x="7824" y="26651"/>
                    <a:pt x="7955" y="26650"/>
                    <a:pt x="8086" y="26650"/>
                  </a:cubicBezTo>
                  <a:cubicBezTo>
                    <a:pt x="8985" y="26650"/>
                    <a:pt x="9863" y="26702"/>
                    <a:pt x="10709" y="26724"/>
                  </a:cubicBezTo>
                  <a:cubicBezTo>
                    <a:pt x="10965" y="26731"/>
                    <a:pt x="11219" y="26735"/>
                    <a:pt x="11469" y="26735"/>
                  </a:cubicBezTo>
                  <a:cubicBezTo>
                    <a:pt x="12163" y="26735"/>
                    <a:pt x="12829" y="26704"/>
                    <a:pt x="13454" y="26616"/>
                  </a:cubicBezTo>
                  <a:cubicBezTo>
                    <a:pt x="13880" y="26555"/>
                    <a:pt x="14284" y="26465"/>
                    <a:pt x="14661" y="26360"/>
                  </a:cubicBezTo>
                  <a:cubicBezTo>
                    <a:pt x="15039" y="26253"/>
                    <a:pt x="15386" y="26118"/>
                    <a:pt x="15708" y="25978"/>
                  </a:cubicBezTo>
                  <a:cubicBezTo>
                    <a:pt x="15786" y="25941"/>
                    <a:pt x="15864" y="25904"/>
                    <a:pt x="15940" y="25866"/>
                  </a:cubicBezTo>
                  <a:cubicBezTo>
                    <a:pt x="15977" y="25847"/>
                    <a:pt x="16016" y="25829"/>
                    <a:pt x="16054" y="25811"/>
                  </a:cubicBezTo>
                  <a:cubicBezTo>
                    <a:pt x="16089" y="25790"/>
                    <a:pt x="16125" y="25771"/>
                    <a:pt x="16161" y="25749"/>
                  </a:cubicBezTo>
                  <a:cubicBezTo>
                    <a:pt x="16232" y="25710"/>
                    <a:pt x="16302" y="25671"/>
                    <a:pt x="16370" y="25633"/>
                  </a:cubicBezTo>
                  <a:cubicBezTo>
                    <a:pt x="16439" y="25590"/>
                    <a:pt x="16502" y="25548"/>
                    <a:pt x="16565" y="25506"/>
                  </a:cubicBezTo>
                  <a:cubicBezTo>
                    <a:pt x="16820" y="25344"/>
                    <a:pt x="17038" y="25167"/>
                    <a:pt x="17224" y="24999"/>
                  </a:cubicBezTo>
                  <a:cubicBezTo>
                    <a:pt x="17408" y="24829"/>
                    <a:pt x="17564" y="24668"/>
                    <a:pt x="17684" y="24515"/>
                  </a:cubicBezTo>
                  <a:cubicBezTo>
                    <a:pt x="17716" y="24478"/>
                    <a:pt x="17746" y="24442"/>
                    <a:pt x="17775" y="24408"/>
                  </a:cubicBezTo>
                  <a:cubicBezTo>
                    <a:pt x="17802" y="24373"/>
                    <a:pt x="17825" y="24337"/>
                    <a:pt x="17850" y="24303"/>
                  </a:cubicBezTo>
                  <a:cubicBezTo>
                    <a:pt x="17897" y="24236"/>
                    <a:pt x="17939" y="24174"/>
                    <a:pt x="17978" y="24119"/>
                  </a:cubicBezTo>
                  <a:cubicBezTo>
                    <a:pt x="18049" y="24007"/>
                    <a:pt x="18096" y="23915"/>
                    <a:pt x="18130" y="23856"/>
                  </a:cubicBezTo>
                  <a:cubicBezTo>
                    <a:pt x="18164" y="23796"/>
                    <a:pt x="18182" y="23765"/>
                    <a:pt x="18182" y="23765"/>
                  </a:cubicBezTo>
                  <a:lnTo>
                    <a:pt x="18182" y="23765"/>
                  </a:lnTo>
                  <a:cubicBezTo>
                    <a:pt x="17875" y="24239"/>
                    <a:pt x="17481" y="24645"/>
                    <a:pt x="17038" y="24973"/>
                  </a:cubicBezTo>
                  <a:lnTo>
                    <a:pt x="17034" y="24973"/>
                  </a:lnTo>
                  <a:cubicBezTo>
                    <a:pt x="16591" y="25303"/>
                    <a:pt x="16101" y="25559"/>
                    <a:pt x="15594" y="25754"/>
                  </a:cubicBezTo>
                  <a:cubicBezTo>
                    <a:pt x="15086" y="25949"/>
                    <a:pt x="14563" y="26086"/>
                    <a:pt x="14039" y="26178"/>
                  </a:cubicBezTo>
                  <a:cubicBezTo>
                    <a:pt x="13516" y="26272"/>
                    <a:pt x="12991" y="26316"/>
                    <a:pt x="12472" y="26334"/>
                  </a:cubicBezTo>
                  <a:cubicBezTo>
                    <a:pt x="12253" y="26341"/>
                    <a:pt x="12035" y="26344"/>
                    <a:pt x="11818" y="26344"/>
                  </a:cubicBezTo>
                  <a:cubicBezTo>
                    <a:pt x="11008" y="26344"/>
                    <a:pt x="10218" y="26302"/>
                    <a:pt x="9457" y="26280"/>
                  </a:cubicBezTo>
                  <a:cubicBezTo>
                    <a:pt x="9117" y="26270"/>
                    <a:pt x="8783" y="26264"/>
                    <a:pt x="8456" y="26264"/>
                  </a:cubicBezTo>
                  <a:cubicBezTo>
                    <a:pt x="8318" y="26264"/>
                    <a:pt x="8180" y="26265"/>
                    <a:pt x="8044" y="26267"/>
                  </a:cubicBezTo>
                  <a:cubicBezTo>
                    <a:pt x="7588" y="26277"/>
                    <a:pt x="7143" y="26305"/>
                    <a:pt x="6722" y="26350"/>
                  </a:cubicBezTo>
                  <a:cubicBezTo>
                    <a:pt x="6300" y="26396"/>
                    <a:pt x="5898" y="26456"/>
                    <a:pt x="5518" y="26530"/>
                  </a:cubicBezTo>
                  <a:cubicBezTo>
                    <a:pt x="5138" y="26608"/>
                    <a:pt x="4780" y="26701"/>
                    <a:pt x="4451" y="26810"/>
                  </a:cubicBezTo>
                  <a:cubicBezTo>
                    <a:pt x="4124" y="26923"/>
                    <a:pt x="3821" y="27042"/>
                    <a:pt x="3556" y="27185"/>
                  </a:cubicBezTo>
                  <a:cubicBezTo>
                    <a:pt x="3491" y="27220"/>
                    <a:pt x="3425" y="27251"/>
                    <a:pt x="3363" y="27289"/>
                  </a:cubicBezTo>
                  <a:cubicBezTo>
                    <a:pt x="3301" y="27326"/>
                    <a:pt x="3241" y="27363"/>
                    <a:pt x="3183" y="27399"/>
                  </a:cubicBezTo>
                  <a:cubicBezTo>
                    <a:pt x="3063" y="27467"/>
                    <a:pt x="2962" y="27552"/>
                    <a:pt x="2860" y="27622"/>
                  </a:cubicBezTo>
                  <a:cubicBezTo>
                    <a:pt x="2736" y="27717"/>
                    <a:pt x="2626" y="27812"/>
                    <a:pt x="2528" y="27904"/>
                  </a:cubicBezTo>
                  <a:lnTo>
                    <a:pt x="2666" y="27695"/>
                  </a:lnTo>
                  <a:cubicBezTo>
                    <a:pt x="2981" y="27219"/>
                    <a:pt x="3295" y="26743"/>
                    <a:pt x="3608" y="26271"/>
                  </a:cubicBezTo>
                  <a:cubicBezTo>
                    <a:pt x="3831" y="25948"/>
                    <a:pt x="4056" y="25629"/>
                    <a:pt x="4282" y="25311"/>
                  </a:cubicBezTo>
                  <a:cubicBezTo>
                    <a:pt x="4597" y="24978"/>
                    <a:pt x="4936" y="24671"/>
                    <a:pt x="5300" y="24405"/>
                  </a:cubicBezTo>
                  <a:cubicBezTo>
                    <a:pt x="5768" y="24059"/>
                    <a:pt x="6271" y="23773"/>
                    <a:pt x="6792" y="23540"/>
                  </a:cubicBezTo>
                  <a:cubicBezTo>
                    <a:pt x="7312" y="23307"/>
                    <a:pt x="7851" y="23126"/>
                    <a:pt x="8390" y="22979"/>
                  </a:cubicBezTo>
                  <a:cubicBezTo>
                    <a:pt x="9466" y="22687"/>
                    <a:pt x="10548" y="22538"/>
                    <a:pt x="11580" y="22413"/>
                  </a:cubicBezTo>
                  <a:cubicBezTo>
                    <a:pt x="12613" y="22288"/>
                    <a:pt x="13600" y="22185"/>
                    <a:pt x="14508" y="22031"/>
                  </a:cubicBezTo>
                  <a:cubicBezTo>
                    <a:pt x="14963" y="21953"/>
                    <a:pt x="15396" y="21866"/>
                    <a:pt x="15805" y="21765"/>
                  </a:cubicBezTo>
                  <a:cubicBezTo>
                    <a:pt x="16214" y="21663"/>
                    <a:pt x="16599" y="21549"/>
                    <a:pt x="16955" y="21427"/>
                  </a:cubicBezTo>
                  <a:cubicBezTo>
                    <a:pt x="17309" y="21299"/>
                    <a:pt x="17637" y="21171"/>
                    <a:pt x="17931" y="21029"/>
                  </a:cubicBezTo>
                  <a:cubicBezTo>
                    <a:pt x="18080" y="20963"/>
                    <a:pt x="18218" y="20890"/>
                    <a:pt x="18350" y="20820"/>
                  </a:cubicBezTo>
                  <a:cubicBezTo>
                    <a:pt x="18484" y="20752"/>
                    <a:pt x="18605" y="20675"/>
                    <a:pt x="18721" y="20607"/>
                  </a:cubicBezTo>
                  <a:cubicBezTo>
                    <a:pt x="18952" y="20466"/>
                    <a:pt x="19152" y="20331"/>
                    <a:pt x="19317" y="20203"/>
                  </a:cubicBezTo>
                  <a:cubicBezTo>
                    <a:pt x="19488" y="20081"/>
                    <a:pt x="19619" y="19958"/>
                    <a:pt x="19730" y="19867"/>
                  </a:cubicBezTo>
                  <a:cubicBezTo>
                    <a:pt x="19837" y="19771"/>
                    <a:pt x="19915" y="19691"/>
                    <a:pt x="19970" y="19641"/>
                  </a:cubicBezTo>
                  <a:cubicBezTo>
                    <a:pt x="20024" y="19589"/>
                    <a:pt x="20051" y="19563"/>
                    <a:pt x="20051" y="19563"/>
                  </a:cubicBezTo>
                  <a:lnTo>
                    <a:pt x="20051" y="19563"/>
                  </a:lnTo>
                  <a:cubicBezTo>
                    <a:pt x="19584" y="19954"/>
                    <a:pt x="19067" y="20279"/>
                    <a:pt x="18528" y="20544"/>
                  </a:cubicBezTo>
                  <a:cubicBezTo>
                    <a:pt x="17988" y="20807"/>
                    <a:pt x="17426" y="21015"/>
                    <a:pt x="16856" y="21175"/>
                  </a:cubicBezTo>
                  <a:cubicBezTo>
                    <a:pt x="15716" y="21499"/>
                    <a:pt x="14560" y="21659"/>
                    <a:pt x="13433" y="21781"/>
                  </a:cubicBezTo>
                  <a:cubicBezTo>
                    <a:pt x="12306" y="21903"/>
                    <a:pt x="11205" y="21999"/>
                    <a:pt x="10166" y="22169"/>
                  </a:cubicBezTo>
                  <a:cubicBezTo>
                    <a:pt x="9648" y="22252"/>
                    <a:pt x="9145" y="22356"/>
                    <a:pt x="8663" y="22483"/>
                  </a:cubicBezTo>
                  <a:cubicBezTo>
                    <a:pt x="8182" y="22609"/>
                    <a:pt x="7724" y="22760"/>
                    <a:pt x="7296" y="22932"/>
                  </a:cubicBezTo>
                  <a:cubicBezTo>
                    <a:pt x="6867" y="23104"/>
                    <a:pt x="6464" y="23296"/>
                    <a:pt x="6102" y="23514"/>
                  </a:cubicBezTo>
                  <a:cubicBezTo>
                    <a:pt x="5738" y="23730"/>
                    <a:pt x="5410" y="23960"/>
                    <a:pt x="5123" y="24202"/>
                  </a:cubicBezTo>
                  <a:cubicBezTo>
                    <a:pt x="5071" y="24246"/>
                    <a:pt x="5021" y="24290"/>
                    <a:pt x="4972" y="24334"/>
                  </a:cubicBezTo>
                  <a:cubicBezTo>
                    <a:pt x="5004" y="24288"/>
                    <a:pt x="5037" y="24243"/>
                    <a:pt x="5071" y="24197"/>
                  </a:cubicBezTo>
                  <a:cubicBezTo>
                    <a:pt x="5240" y="23975"/>
                    <a:pt x="5407" y="23752"/>
                    <a:pt x="5574" y="23530"/>
                  </a:cubicBezTo>
                  <a:cubicBezTo>
                    <a:pt x="5742" y="23307"/>
                    <a:pt x="5909" y="23085"/>
                    <a:pt x="6076" y="22864"/>
                  </a:cubicBezTo>
                  <a:cubicBezTo>
                    <a:pt x="6242" y="22643"/>
                    <a:pt x="6404" y="22419"/>
                    <a:pt x="6579" y="22208"/>
                  </a:cubicBezTo>
                  <a:cubicBezTo>
                    <a:pt x="6924" y="21780"/>
                    <a:pt x="7266" y="21352"/>
                    <a:pt x="7604" y="20930"/>
                  </a:cubicBezTo>
                  <a:cubicBezTo>
                    <a:pt x="7690" y="20825"/>
                    <a:pt x="7775" y="20719"/>
                    <a:pt x="7859" y="20614"/>
                  </a:cubicBezTo>
                  <a:cubicBezTo>
                    <a:pt x="7893" y="20573"/>
                    <a:pt x="7927" y="20533"/>
                    <a:pt x="7963" y="20492"/>
                  </a:cubicBezTo>
                  <a:cubicBezTo>
                    <a:pt x="8359" y="20187"/>
                    <a:pt x="8775" y="19909"/>
                    <a:pt x="9181" y="19623"/>
                  </a:cubicBezTo>
                  <a:cubicBezTo>
                    <a:pt x="9395" y="19482"/>
                    <a:pt x="9611" y="19346"/>
                    <a:pt x="9825" y="19206"/>
                  </a:cubicBezTo>
                  <a:cubicBezTo>
                    <a:pt x="9932" y="19138"/>
                    <a:pt x="10036" y="19066"/>
                    <a:pt x="10145" y="19001"/>
                  </a:cubicBezTo>
                  <a:cubicBezTo>
                    <a:pt x="10254" y="18936"/>
                    <a:pt x="10363" y="18871"/>
                    <a:pt x="10471" y="18808"/>
                  </a:cubicBezTo>
                  <a:cubicBezTo>
                    <a:pt x="10579" y="18743"/>
                    <a:pt x="10687" y="18678"/>
                    <a:pt x="10795" y="18615"/>
                  </a:cubicBezTo>
                  <a:cubicBezTo>
                    <a:pt x="10902" y="18550"/>
                    <a:pt x="11009" y="18483"/>
                    <a:pt x="11118" y="18427"/>
                  </a:cubicBezTo>
                  <a:cubicBezTo>
                    <a:pt x="11337" y="18306"/>
                    <a:pt x="11553" y="18188"/>
                    <a:pt x="11767" y="18069"/>
                  </a:cubicBezTo>
                  <a:lnTo>
                    <a:pt x="11928" y="17982"/>
                  </a:lnTo>
                  <a:lnTo>
                    <a:pt x="12092" y="17899"/>
                  </a:lnTo>
                  <a:cubicBezTo>
                    <a:pt x="12201" y="17845"/>
                    <a:pt x="12309" y="17790"/>
                    <a:pt x="12417" y="17737"/>
                  </a:cubicBezTo>
                  <a:cubicBezTo>
                    <a:pt x="12633" y="17629"/>
                    <a:pt x="12842" y="17516"/>
                    <a:pt x="13060" y="17422"/>
                  </a:cubicBezTo>
                  <a:cubicBezTo>
                    <a:pt x="13274" y="17322"/>
                    <a:pt x="13487" y="17223"/>
                    <a:pt x="13696" y="17128"/>
                  </a:cubicBezTo>
                  <a:cubicBezTo>
                    <a:pt x="13800" y="17077"/>
                    <a:pt x="13907" y="17035"/>
                    <a:pt x="14013" y="16991"/>
                  </a:cubicBezTo>
                  <a:cubicBezTo>
                    <a:pt x="14117" y="16947"/>
                    <a:pt x="14222" y="16904"/>
                    <a:pt x="14326" y="16860"/>
                  </a:cubicBezTo>
                  <a:cubicBezTo>
                    <a:pt x="14430" y="16816"/>
                    <a:pt x="14534" y="16774"/>
                    <a:pt x="14636" y="16730"/>
                  </a:cubicBezTo>
                  <a:cubicBezTo>
                    <a:pt x="14688" y="16709"/>
                    <a:pt x="14739" y="16688"/>
                    <a:pt x="14789" y="16667"/>
                  </a:cubicBezTo>
                  <a:cubicBezTo>
                    <a:pt x="14841" y="16647"/>
                    <a:pt x="14893" y="16628"/>
                    <a:pt x="14945" y="16608"/>
                  </a:cubicBezTo>
                  <a:cubicBezTo>
                    <a:pt x="15149" y="16532"/>
                    <a:pt x="15352" y="16455"/>
                    <a:pt x="15550" y="16381"/>
                  </a:cubicBezTo>
                  <a:cubicBezTo>
                    <a:pt x="15748" y="16303"/>
                    <a:pt x="15948" y="16239"/>
                    <a:pt x="16143" y="16175"/>
                  </a:cubicBezTo>
                  <a:cubicBezTo>
                    <a:pt x="16336" y="16108"/>
                    <a:pt x="16528" y="16045"/>
                    <a:pt x="16715" y="15981"/>
                  </a:cubicBezTo>
                  <a:cubicBezTo>
                    <a:pt x="17093" y="15869"/>
                    <a:pt x="17457" y="15760"/>
                    <a:pt x="17804" y="15660"/>
                  </a:cubicBezTo>
                  <a:cubicBezTo>
                    <a:pt x="18155" y="15571"/>
                    <a:pt x="18486" y="15486"/>
                    <a:pt x="18799" y="15407"/>
                  </a:cubicBezTo>
                  <a:cubicBezTo>
                    <a:pt x="19114" y="15338"/>
                    <a:pt x="19410" y="15275"/>
                    <a:pt x="19683" y="15215"/>
                  </a:cubicBezTo>
                  <a:cubicBezTo>
                    <a:pt x="19819" y="15182"/>
                    <a:pt x="19952" y="15165"/>
                    <a:pt x="20079" y="15140"/>
                  </a:cubicBezTo>
                  <a:cubicBezTo>
                    <a:pt x="20204" y="15118"/>
                    <a:pt x="20326" y="15096"/>
                    <a:pt x="20439" y="15077"/>
                  </a:cubicBezTo>
                  <a:cubicBezTo>
                    <a:pt x="20668" y="15035"/>
                    <a:pt x="20873" y="14996"/>
                    <a:pt x="21053" y="14975"/>
                  </a:cubicBezTo>
                  <a:cubicBezTo>
                    <a:pt x="21232" y="14949"/>
                    <a:pt x="21384" y="14928"/>
                    <a:pt x="21509" y="14910"/>
                  </a:cubicBezTo>
                  <a:cubicBezTo>
                    <a:pt x="21756" y="14874"/>
                    <a:pt x="21889" y="14854"/>
                    <a:pt x="21889" y="14854"/>
                  </a:cubicBezTo>
                  <a:lnTo>
                    <a:pt x="21889" y="14854"/>
                  </a:lnTo>
                  <a:cubicBezTo>
                    <a:pt x="21360" y="14884"/>
                    <a:pt x="20827" y="14900"/>
                    <a:pt x="20303" y="14965"/>
                  </a:cubicBezTo>
                  <a:cubicBezTo>
                    <a:pt x="19774" y="15010"/>
                    <a:pt x="19254" y="15101"/>
                    <a:pt x="18736" y="15181"/>
                  </a:cubicBezTo>
                  <a:cubicBezTo>
                    <a:pt x="18225" y="15286"/>
                    <a:pt x="17711" y="15377"/>
                    <a:pt x="17216" y="15514"/>
                  </a:cubicBezTo>
                  <a:cubicBezTo>
                    <a:pt x="17093" y="15545"/>
                    <a:pt x="16968" y="15577"/>
                    <a:pt x="16844" y="15608"/>
                  </a:cubicBezTo>
                  <a:lnTo>
                    <a:pt x="16659" y="15657"/>
                  </a:lnTo>
                  <a:lnTo>
                    <a:pt x="16477" y="15712"/>
                  </a:lnTo>
                  <a:cubicBezTo>
                    <a:pt x="16236" y="15785"/>
                    <a:pt x="15995" y="15860"/>
                    <a:pt x="15757" y="15933"/>
                  </a:cubicBezTo>
                  <a:cubicBezTo>
                    <a:pt x="15636" y="15967"/>
                    <a:pt x="15521" y="16012"/>
                    <a:pt x="15404" y="16053"/>
                  </a:cubicBezTo>
                  <a:cubicBezTo>
                    <a:pt x="15287" y="16093"/>
                    <a:pt x="15172" y="16136"/>
                    <a:pt x="15057" y="16176"/>
                  </a:cubicBezTo>
                  <a:cubicBezTo>
                    <a:pt x="14941" y="16218"/>
                    <a:pt x="14826" y="16259"/>
                    <a:pt x="14713" y="16300"/>
                  </a:cubicBezTo>
                  <a:cubicBezTo>
                    <a:pt x="14599" y="16340"/>
                    <a:pt x="14488" y="16389"/>
                    <a:pt x="14376" y="16434"/>
                  </a:cubicBezTo>
                  <a:cubicBezTo>
                    <a:pt x="14154" y="16525"/>
                    <a:pt x="13935" y="16616"/>
                    <a:pt x="13719" y="16705"/>
                  </a:cubicBezTo>
                  <a:cubicBezTo>
                    <a:pt x="13503" y="16798"/>
                    <a:pt x="13295" y="16899"/>
                    <a:pt x="13087" y="16994"/>
                  </a:cubicBezTo>
                  <a:cubicBezTo>
                    <a:pt x="12670" y="17181"/>
                    <a:pt x="12282" y="17397"/>
                    <a:pt x="11900" y="17595"/>
                  </a:cubicBezTo>
                  <a:cubicBezTo>
                    <a:pt x="11853" y="17620"/>
                    <a:pt x="11806" y="17644"/>
                    <a:pt x="11759" y="17670"/>
                  </a:cubicBezTo>
                  <a:cubicBezTo>
                    <a:pt x="11712" y="17696"/>
                    <a:pt x="11666" y="17722"/>
                    <a:pt x="11621" y="17750"/>
                  </a:cubicBezTo>
                  <a:cubicBezTo>
                    <a:pt x="11530" y="17801"/>
                    <a:pt x="11439" y="17855"/>
                    <a:pt x="11350" y="17907"/>
                  </a:cubicBezTo>
                  <a:cubicBezTo>
                    <a:pt x="11171" y="18011"/>
                    <a:pt x="10996" y="18115"/>
                    <a:pt x="10825" y="18216"/>
                  </a:cubicBezTo>
                  <a:cubicBezTo>
                    <a:pt x="10491" y="18431"/>
                    <a:pt x="10168" y="18634"/>
                    <a:pt x="9869" y="18839"/>
                  </a:cubicBezTo>
                  <a:cubicBezTo>
                    <a:pt x="9575" y="19050"/>
                    <a:pt x="9294" y="19248"/>
                    <a:pt x="9036" y="19440"/>
                  </a:cubicBezTo>
                  <a:cubicBezTo>
                    <a:pt x="8849" y="19586"/>
                    <a:pt x="8674" y="19726"/>
                    <a:pt x="8505" y="19859"/>
                  </a:cubicBezTo>
                  <a:cubicBezTo>
                    <a:pt x="8552" y="19805"/>
                    <a:pt x="8598" y="19752"/>
                    <a:pt x="8643" y="19698"/>
                  </a:cubicBezTo>
                  <a:cubicBezTo>
                    <a:pt x="8992" y="19294"/>
                    <a:pt x="9324" y="18884"/>
                    <a:pt x="9682" y="18503"/>
                  </a:cubicBezTo>
                  <a:cubicBezTo>
                    <a:pt x="10033" y="18116"/>
                    <a:pt x="10382" y="17735"/>
                    <a:pt x="10725" y="17357"/>
                  </a:cubicBezTo>
                  <a:cubicBezTo>
                    <a:pt x="10894" y="17163"/>
                    <a:pt x="11074" y="16985"/>
                    <a:pt x="11249" y="16803"/>
                  </a:cubicBezTo>
                  <a:cubicBezTo>
                    <a:pt x="11425" y="16621"/>
                    <a:pt x="11598" y="16441"/>
                    <a:pt x="11772" y="16262"/>
                  </a:cubicBezTo>
                  <a:cubicBezTo>
                    <a:pt x="11946" y="16082"/>
                    <a:pt x="12118" y="15905"/>
                    <a:pt x="12288" y="15728"/>
                  </a:cubicBezTo>
                  <a:cubicBezTo>
                    <a:pt x="12374" y="15640"/>
                    <a:pt x="12457" y="15551"/>
                    <a:pt x="12543" y="15463"/>
                  </a:cubicBezTo>
                  <a:cubicBezTo>
                    <a:pt x="12631" y="15379"/>
                    <a:pt x="12719" y="15294"/>
                    <a:pt x="12806" y="15210"/>
                  </a:cubicBezTo>
                  <a:cubicBezTo>
                    <a:pt x="13154" y="14872"/>
                    <a:pt x="13496" y="14539"/>
                    <a:pt x="13832" y="14213"/>
                  </a:cubicBezTo>
                  <a:cubicBezTo>
                    <a:pt x="14165" y="13880"/>
                    <a:pt x="14511" y="13573"/>
                    <a:pt x="14847" y="13268"/>
                  </a:cubicBezTo>
                  <a:cubicBezTo>
                    <a:pt x="15182" y="12961"/>
                    <a:pt x="15511" y="12661"/>
                    <a:pt x="15833" y="12367"/>
                  </a:cubicBezTo>
                  <a:cubicBezTo>
                    <a:pt x="16161" y="12078"/>
                    <a:pt x="16489" y="11804"/>
                    <a:pt x="16807" y="11531"/>
                  </a:cubicBezTo>
                  <a:cubicBezTo>
                    <a:pt x="17125" y="11260"/>
                    <a:pt x="17432" y="10990"/>
                    <a:pt x="17739" y="10735"/>
                  </a:cubicBezTo>
                  <a:cubicBezTo>
                    <a:pt x="18361" y="10237"/>
                    <a:pt x="18952" y="9764"/>
                    <a:pt x="19507" y="9318"/>
                  </a:cubicBezTo>
                  <a:cubicBezTo>
                    <a:pt x="20077" y="8891"/>
                    <a:pt x="20611" y="8490"/>
                    <a:pt x="21103" y="8119"/>
                  </a:cubicBezTo>
                  <a:cubicBezTo>
                    <a:pt x="21349" y="7929"/>
                    <a:pt x="21595" y="7765"/>
                    <a:pt x="21826" y="7601"/>
                  </a:cubicBezTo>
                  <a:cubicBezTo>
                    <a:pt x="22058" y="7439"/>
                    <a:pt x="22279" y="7283"/>
                    <a:pt x="22488" y="7135"/>
                  </a:cubicBezTo>
                  <a:cubicBezTo>
                    <a:pt x="22698" y="6988"/>
                    <a:pt x="22896" y="6848"/>
                    <a:pt x="23084" y="6717"/>
                  </a:cubicBezTo>
                  <a:cubicBezTo>
                    <a:pt x="23130" y="6682"/>
                    <a:pt x="23177" y="6650"/>
                    <a:pt x="23222" y="6619"/>
                  </a:cubicBezTo>
                  <a:cubicBezTo>
                    <a:pt x="23268" y="6588"/>
                    <a:pt x="23313" y="6557"/>
                    <a:pt x="23359" y="6528"/>
                  </a:cubicBezTo>
                  <a:cubicBezTo>
                    <a:pt x="23448" y="6470"/>
                    <a:pt x="23534" y="6413"/>
                    <a:pt x="23618" y="6359"/>
                  </a:cubicBezTo>
                  <a:cubicBezTo>
                    <a:pt x="23951" y="6140"/>
                    <a:pt x="24235" y="5953"/>
                    <a:pt x="24466" y="5801"/>
                  </a:cubicBezTo>
                  <a:cubicBezTo>
                    <a:pt x="24925" y="5497"/>
                    <a:pt x="25172" y="5335"/>
                    <a:pt x="25172" y="5335"/>
                  </a:cubicBezTo>
                  <a:lnTo>
                    <a:pt x="25172" y="5335"/>
                  </a:lnTo>
                  <a:cubicBezTo>
                    <a:pt x="24159" y="5916"/>
                    <a:pt x="23131" y="6479"/>
                    <a:pt x="22156" y="7116"/>
                  </a:cubicBezTo>
                  <a:cubicBezTo>
                    <a:pt x="21159" y="7722"/>
                    <a:pt x="20215" y="8397"/>
                    <a:pt x="19264" y="9048"/>
                  </a:cubicBezTo>
                  <a:cubicBezTo>
                    <a:pt x="18803" y="9392"/>
                    <a:pt x="18343" y="9735"/>
                    <a:pt x="17887" y="10076"/>
                  </a:cubicBezTo>
                  <a:cubicBezTo>
                    <a:pt x="17772" y="10162"/>
                    <a:pt x="17658" y="10248"/>
                    <a:pt x="17544" y="10332"/>
                  </a:cubicBezTo>
                  <a:lnTo>
                    <a:pt x="17374" y="10461"/>
                  </a:lnTo>
                  <a:lnTo>
                    <a:pt x="17208" y="10596"/>
                  </a:lnTo>
                  <a:cubicBezTo>
                    <a:pt x="16987" y="10774"/>
                    <a:pt x="16768" y="10951"/>
                    <a:pt x="16549" y="11130"/>
                  </a:cubicBezTo>
                  <a:cubicBezTo>
                    <a:pt x="16330" y="11307"/>
                    <a:pt x="16111" y="11485"/>
                    <a:pt x="15893" y="11661"/>
                  </a:cubicBezTo>
                  <a:cubicBezTo>
                    <a:pt x="15784" y="11750"/>
                    <a:pt x="15677" y="11838"/>
                    <a:pt x="15568" y="11927"/>
                  </a:cubicBezTo>
                  <a:cubicBezTo>
                    <a:pt x="15463" y="12018"/>
                    <a:pt x="15357" y="12110"/>
                    <a:pt x="15253" y="12201"/>
                  </a:cubicBezTo>
                  <a:cubicBezTo>
                    <a:pt x="14924" y="12492"/>
                    <a:pt x="14596" y="12779"/>
                    <a:pt x="14269" y="13067"/>
                  </a:cubicBezTo>
                  <a:cubicBezTo>
                    <a:pt x="14383" y="12904"/>
                    <a:pt x="14497" y="12740"/>
                    <a:pt x="14610" y="12578"/>
                  </a:cubicBezTo>
                  <a:cubicBezTo>
                    <a:pt x="14753" y="12367"/>
                    <a:pt x="14891" y="12153"/>
                    <a:pt x="15029" y="11940"/>
                  </a:cubicBezTo>
                  <a:cubicBezTo>
                    <a:pt x="15099" y="11834"/>
                    <a:pt x="15169" y="11729"/>
                    <a:pt x="15235" y="11622"/>
                  </a:cubicBezTo>
                  <a:cubicBezTo>
                    <a:pt x="15300" y="11513"/>
                    <a:pt x="15365" y="11406"/>
                    <a:pt x="15430" y="11299"/>
                  </a:cubicBezTo>
                  <a:cubicBezTo>
                    <a:pt x="15558" y="11083"/>
                    <a:pt x="15692" y="10872"/>
                    <a:pt x="15813" y="10654"/>
                  </a:cubicBezTo>
                  <a:cubicBezTo>
                    <a:pt x="15935" y="10438"/>
                    <a:pt x="16055" y="10222"/>
                    <a:pt x="16174" y="10009"/>
                  </a:cubicBezTo>
                  <a:cubicBezTo>
                    <a:pt x="16234" y="9902"/>
                    <a:pt x="16292" y="9795"/>
                    <a:pt x="16346" y="9686"/>
                  </a:cubicBezTo>
                  <a:cubicBezTo>
                    <a:pt x="16403" y="9579"/>
                    <a:pt x="16458" y="9472"/>
                    <a:pt x="16513" y="9365"/>
                  </a:cubicBezTo>
                  <a:cubicBezTo>
                    <a:pt x="16622" y="9150"/>
                    <a:pt x="16736" y="8939"/>
                    <a:pt x="16833" y="8725"/>
                  </a:cubicBezTo>
                  <a:cubicBezTo>
                    <a:pt x="16935" y="8512"/>
                    <a:pt x="17034" y="8301"/>
                    <a:pt x="17133" y="8093"/>
                  </a:cubicBezTo>
                  <a:cubicBezTo>
                    <a:pt x="17232" y="7884"/>
                    <a:pt x="17319" y="7673"/>
                    <a:pt x="17409" y="7467"/>
                  </a:cubicBezTo>
                  <a:cubicBezTo>
                    <a:pt x="17595" y="7056"/>
                    <a:pt x="17752" y="6647"/>
                    <a:pt x="17908" y="6252"/>
                  </a:cubicBezTo>
                  <a:cubicBezTo>
                    <a:pt x="17988" y="6056"/>
                    <a:pt x="18056" y="5859"/>
                    <a:pt x="18126" y="5666"/>
                  </a:cubicBezTo>
                  <a:cubicBezTo>
                    <a:pt x="18195" y="5474"/>
                    <a:pt x="18262" y="5284"/>
                    <a:pt x="18328" y="5099"/>
                  </a:cubicBezTo>
                  <a:cubicBezTo>
                    <a:pt x="18452" y="4726"/>
                    <a:pt x="18569" y="4365"/>
                    <a:pt x="18676" y="4023"/>
                  </a:cubicBezTo>
                  <a:cubicBezTo>
                    <a:pt x="18773" y="3677"/>
                    <a:pt x="18868" y="3349"/>
                    <a:pt x="18955" y="3041"/>
                  </a:cubicBezTo>
                  <a:cubicBezTo>
                    <a:pt x="19033" y="2730"/>
                    <a:pt x="19106" y="2440"/>
                    <a:pt x="19174" y="2170"/>
                  </a:cubicBezTo>
                  <a:cubicBezTo>
                    <a:pt x="19239" y="1901"/>
                    <a:pt x="19290" y="1649"/>
                    <a:pt x="19338" y="1425"/>
                  </a:cubicBezTo>
                  <a:cubicBezTo>
                    <a:pt x="19387" y="1199"/>
                    <a:pt x="19431" y="1000"/>
                    <a:pt x="19460" y="823"/>
                  </a:cubicBezTo>
                  <a:cubicBezTo>
                    <a:pt x="19493" y="646"/>
                    <a:pt x="19519" y="496"/>
                    <a:pt x="19541" y="374"/>
                  </a:cubicBezTo>
                  <a:cubicBezTo>
                    <a:pt x="19584" y="131"/>
                    <a:pt x="19606" y="1"/>
                    <a:pt x="19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3" name="Google Shape;1273;p32"/>
          <p:cNvSpPr txBox="1">
            <a:spLocks noGrp="1"/>
          </p:cNvSpPr>
          <p:nvPr>
            <p:ph type="title"/>
          </p:nvPr>
        </p:nvSpPr>
        <p:spPr>
          <a:xfrm>
            <a:off x="1655125" y="1510725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D</a:t>
            </a:r>
            <a:r>
              <a:rPr lang="en" dirty="0"/>
              <a:t>esempeños </a:t>
            </a:r>
            <a:endParaRPr dirty="0"/>
          </a:p>
        </p:txBody>
      </p:sp>
      <p:sp>
        <p:nvSpPr>
          <p:cNvPr id="1274" name="Google Shape;1274;p32"/>
          <p:cNvSpPr txBox="1">
            <a:spLocks noGrp="1"/>
          </p:cNvSpPr>
          <p:nvPr>
            <p:ph type="title" idx="2"/>
          </p:nvPr>
        </p:nvSpPr>
        <p:spPr>
          <a:xfrm>
            <a:off x="720000" y="1623350"/>
            <a:ext cx="8433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75" name="Google Shape;1275;p32"/>
          <p:cNvSpPr txBox="1">
            <a:spLocks noGrp="1"/>
          </p:cNvSpPr>
          <p:nvPr>
            <p:ph type="subTitle" idx="1"/>
          </p:nvPr>
        </p:nvSpPr>
        <p:spPr>
          <a:xfrm>
            <a:off x="1655125" y="1962225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</a:t>
            </a:r>
            <a:r>
              <a:rPr lang="en" dirty="0"/>
              <a:t>onceptualizan </a:t>
            </a:r>
            <a:endParaRPr dirty="0"/>
          </a:p>
        </p:txBody>
      </p:sp>
      <p:sp>
        <p:nvSpPr>
          <p:cNvPr id="1276" name="Google Shape;1276;p32"/>
          <p:cNvSpPr txBox="1">
            <a:spLocks noGrp="1"/>
          </p:cNvSpPr>
          <p:nvPr>
            <p:ph type="title" idx="3"/>
          </p:nvPr>
        </p:nvSpPr>
        <p:spPr>
          <a:xfrm>
            <a:off x="5522700" y="1510725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</a:t>
            </a:r>
            <a:r>
              <a:rPr lang="en" dirty="0"/>
              <a:t>ctivador de pre- saberes </a:t>
            </a:r>
            <a:endParaRPr dirty="0"/>
          </a:p>
        </p:txBody>
      </p:sp>
      <p:sp>
        <p:nvSpPr>
          <p:cNvPr id="1277" name="Google Shape;1277;p32"/>
          <p:cNvSpPr txBox="1">
            <a:spLocks noGrp="1"/>
          </p:cNvSpPr>
          <p:nvPr>
            <p:ph type="title" idx="4"/>
          </p:nvPr>
        </p:nvSpPr>
        <p:spPr>
          <a:xfrm>
            <a:off x="4571999" y="1623350"/>
            <a:ext cx="8433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78" name="Google Shape;1278;p32"/>
          <p:cNvSpPr txBox="1">
            <a:spLocks noGrp="1"/>
          </p:cNvSpPr>
          <p:nvPr>
            <p:ph type="subTitle" idx="5"/>
          </p:nvPr>
        </p:nvSpPr>
        <p:spPr>
          <a:xfrm>
            <a:off x="5522700" y="2091452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Qué crees que es una región</a:t>
            </a:r>
            <a:endParaRPr dirty="0"/>
          </a:p>
        </p:txBody>
      </p:sp>
      <p:sp>
        <p:nvSpPr>
          <p:cNvPr id="1279" name="Google Shape;1279;p32"/>
          <p:cNvSpPr txBox="1">
            <a:spLocks noGrp="1"/>
          </p:cNvSpPr>
          <p:nvPr>
            <p:ph type="title" idx="6"/>
          </p:nvPr>
        </p:nvSpPr>
        <p:spPr>
          <a:xfrm>
            <a:off x="1655134" y="2975650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V</a:t>
            </a:r>
            <a:r>
              <a:rPr lang="en" dirty="0"/>
              <a:t>ideo word Colombia</a:t>
            </a:r>
            <a:endParaRPr dirty="0"/>
          </a:p>
        </p:txBody>
      </p:sp>
      <p:sp>
        <p:nvSpPr>
          <p:cNvPr id="1280" name="Google Shape;1280;p32"/>
          <p:cNvSpPr txBox="1">
            <a:spLocks noGrp="1"/>
          </p:cNvSpPr>
          <p:nvPr>
            <p:ph type="title" idx="7"/>
          </p:nvPr>
        </p:nvSpPr>
        <p:spPr>
          <a:xfrm>
            <a:off x="720000" y="3088525"/>
            <a:ext cx="8433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81" name="Google Shape;1281;p32"/>
          <p:cNvSpPr txBox="1">
            <a:spLocks noGrp="1"/>
          </p:cNvSpPr>
          <p:nvPr>
            <p:ph type="subTitle" idx="8"/>
          </p:nvPr>
        </p:nvSpPr>
        <p:spPr>
          <a:xfrm>
            <a:off x="1655134" y="3427150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</a:t>
            </a:r>
            <a:r>
              <a:rPr lang="en" dirty="0"/>
              <a:t>onceptualization </a:t>
            </a:r>
            <a:endParaRPr dirty="0"/>
          </a:p>
        </p:txBody>
      </p:sp>
      <p:sp>
        <p:nvSpPr>
          <p:cNvPr id="1282" name="Google Shape;1282;p32"/>
          <p:cNvSpPr txBox="1">
            <a:spLocks noGrp="1"/>
          </p:cNvSpPr>
          <p:nvPr>
            <p:ph type="title" idx="9"/>
          </p:nvPr>
        </p:nvSpPr>
        <p:spPr>
          <a:xfrm>
            <a:off x="5522700" y="2975650"/>
            <a:ext cx="250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</a:t>
            </a:r>
            <a:r>
              <a:rPr lang="en" dirty="0"/>
              <a:t>ctivity </a:t>
            </a:r>
            <a:endParaRPr dirty="0"/>
          </a:p>
        </p:txBody>
      </p:sp>
      <p:sp>
        <p:nvSpPr>
          <p:cNvPr id="1283" name="Google Shape;1283;p32"/>
          <p:cNvSpPr txBox="1">
            <a:spLocks noGrp="1"/>
          </p:cNvSpPr>
          <p:nvPr>
            <p:ph type="title" idx="13"/>
          </p:nvPr>
        </p:nvSpPr>
        <p:spPr>
          <a:xfrm>
            <a:off x="4571999" y="3088525"/>
            <a:ext cx="8433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84" name="Google Shape;1284;p32"/>
          <p:cNvSpPr txBox="1">
            <a:spLocks noGrp="1"/>
          </p:cNvSpPr>
          <p:nvPr>
            <p:ph type="subTitle" idx="14"/>
          </p:nvPr>
        </p:nvSpPr>
        <p:spPr>
          <a:xfrm>
            <a:off x="5522700" y="3427150"/>
            <a:ext cx="2506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</a:t>
            </a:r>
            <a:r>
              <a:rPr lang="en" dirty="0"/>
              <a:t>opa de letras y descripción de la región. </a:t>
            </a:r>
            <a:endParaRPr dirty="0"/>
          </a:p>
        </p:txBody>
      </p:sp>
      <p:sp>
        <p:nvSpPr>
          <p:cNvPr id="1285" name="Google Shape;1285;p32"/>
          <p:cNvSpPr txBox="1">
            <a:spLocks noGrp="1"/>
          </p:cNvSpPr>
          <p:nvPr>
            <p:ph type="title" idx="15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SOCIALS SCIENCES</a:t>
            </a:r>
            <a:endParaRPr dirty="0"/>
          </a:p>
        </p:txBody>
      </p:sp>
      <p:sp>
        <p:nvSpPr>
          <p:cNvPr id="1286" name="Google Shape;1286;p32"/>
          <p:cNvSpPr/>
          <p:nvPr/>
        </p:nvSpPr>
        <p:spPr>
          <a:xfrm>
            <a:off x="6389725" y="67433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2"/>
          <p:cNvSpPr/>
          <p:nvPr/>
        </p:nvSpPr>
        <p:spPr>
          <a:xfrm>
            <a:off x="4446132" y="4334425"/>
            <a:ext cx="376281" cy="422023"/>
          </a:xfrm>
          <a:custGeom>
            <a:avLst/>
            <a:gdLst/>
            <a:ahLst/>
            <a:cxnLst/>
            <a:rect l="l" t="t" r="r" b="b"/>
            <a:pathLst>
              <a:path w="37413" h="41961" extrusionOk="0">
                <a:moveTo>
                  <a:pt x="30571" y="1"/>
                </a:moveTo>
                <a:lnTo>
                  <a:pt x="18135" y="12132"/>
                </a:lnTo>
                <a:lnTo>
                  <a:pt x="6574" y="1516"/>
                </a:lnTo>
                <a:lnTo>
                  <a:pt x="10612" y="19473"/>
                </a:lnTo>
                <a:lnTo>
                  <a:pt x="0" y="29827"/>
                </a:lnTo>
                <a:lnTo>
                  <a:pt x="12942" y="29827"/>
                </a:lnTo>
                <a:lnTo>
                  <a:pt x="15672" y="41961"/>
                </a:lnTo>
                <a:lnTo>
                  <a:pt x="19980" y="29827"/>
                </a:lnTo>
                <a:lnTo>
                  <a:pt x="37412" y="29827"/>
                </a:lnTo>
                <a:lnTo>
                  <a:pt x="24266" y="17760"/>
                </a:lnTo>
                <a:lnTo>
                  <a:pt x="305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2"/>
          <p:cNvSpPr/>
          <p:nvPr/>
        </p:nvSpPr>
        <p:spPr>
          <a:xfrm>
            <a:off x="92025" y="257173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4"/>
          <p:cNvSpPr txBox="1">
            <a:spLocks noGrp="1"/>
          </p:cNvSpPr>
          <p:nvPr>
            <p:ph type="title"/>
          </p:nvPr>
        </p:nvSpPr>
        <p:spPr>
          <a:xfrm>
            <a:off x="2330725" y="1691713"/>
            <a:ext cx="37368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</a:t>
            </a:r>
            <a:endParaRPr dirty="0"/>
          </a:p>
        </p:txBody>
      </p:sp>
      <p:sp>
        <p:nvSpPr>
          <p:cNvPr id="1322" name="Google Shape;1322;p34"/>
          <p:cNvSpPr txBox="1">
            <a:spLocks noGrp="1"/>
          </p:cNvSpPr>
          <p:nvPr>
            <p:ph type="title" idx="2"/>
          </p:nvPr>
        </p:nvSpPr>
        <p:spPr>
          <a:xfrm>
            <a:off x="717275" y="1761000"/>
            <a:ext cx="14172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323" name="Google Shape;1323;p34"/>
          <p:cNvGrpSpPr/>
          <p:nvPr/>
        </p:nvGrpSpPr>
        <p:grpSpPr>
          <a:xfrm flipH="1">
            <a:off x="395161" y="3653438"/>
            <a:ext cx="2266612" cy="2688632"/>
            <a:chOff x="179236" y="3447850"/>
            <a:chExt cx="2266612" cy="2688632"/>
          </a:xfrm>
        </p:grpSpPr>
        <p:sp>
          <p:nvSpPr>
            <p:cNvPr id="1324" name="Google Shape;1324;p34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34"/>
          <p:cNvGrpSpPr/>
          <p:nvPr/>
        </p:nvGrpSpPr>
        <p:grpSpPr>
          <a:xfrm flipH="1">
            <a:off x="6242064" y="446607"/>
            <a:ext cx="2712385" cy="4461098"/>
            <a:chOff x="238125" y="536400"/>
            <a:chExt cx="1171100" cy="1926125"/>
          </a:xfrm>
        </p:grpSpPr>
        <p:sp>
          <p:nvSpPr>
            <p:cNvPr id="1328" name="Google Shape;1328;p34"/>
            <p:cNvSpPr/>
            <p:nvPr/>
          </p:nvSpPr>
          <p:spPr>
            <a:xfrm>
              <a:off x="1075100" y="1497825"/>
              <a:ext cx="265350" cy="288350"/>
            </a:xfrm>
            <a:custGeom>
              <a:avLst/>
              <a:gdLst/>
              <a:ahLst/>
              <a:cxnLst/>
              <a:rect l="l" t="t" r="r" b="b"/>
              <a:pathLst>
                <a:path w="10614" h="11534" extrusionOk="0">
                  <a:moveTo>
                    <a:pt x="5306" y="355"/>
                  </a:moveTo>
                  <a:cubicBezTo>
                    <a:pt x="8039" y="355"/>
                    <a:pt x="10261" y="2783"/>
                    <a:pt x="10261" y="5768"/>
                  </a:cubicBezTo>
                  <a:cubicBezTo>
                    <a:pt x="10261" y="8754"/>
                    <a:pt x="8039" y="11181"/>
                    <a:pt x="5306" y="11181"/>
                  </a:cubicBezTo>
                  <a:cubicBezTo>
                    <a:pt x="2575" y="11181"/>
                    <a:pt x="353" y="8754"/>
                    <a:pt x="353" y="5768"/>
                  </a:cubicBezTo>
                  <a:cubicBezTo>
                    <a:pt x="353" y="2783"/>
                    <a:pt x="2575" y="355"/>
                    <a:pt x="5306" y="355"/>
                  </a:cubicBezTo>
                  <a:close/>
                  <a:moveTo>
                    <a:pt x="5306" y="0"/>
                  </a:moveTo>
                  <a:cubicBezTo>
                    <a:pt x="2380" y="0"/>
                    <a:pt x="0" y="2588"/>
                    <a:pt x="0" y="5768"/>
                  </a:cubicBezTo>
                  <a:cubicBezTo>
                    <a:pt x="0" y="8949"/>
                    <a:pt x="2380" y="11534"/>
                    <a:pt x="5306" y="11534"/>
                  </a:cubicBezTo>
                  <a:cubicBezTo>
                    <a:pt x="8234" y="11534"/>
                    <a:pt x="10614" y="8949"/>
                    <a:pt x="10614" y="5768"/>
                  </a:cubicBezTo>
                  <a:cubicBezTo>
                    <a:pt x="10614" y="2588"/>
                    <a:pt x="8234" y="0"/>
                    <a:pt x="5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09050" y="1577700"/>
              <a:ext cx="970525" cy="735800"/>
            </a:xfrm>
            <a:custGeom>
              <a:avLst/>
              <a:gdLst/>
              <a:ahLst/>
              <a:cxnLst/>
              <a:rect l="l" t="t" r="r" b="b"/>
              <a:pathLst>
                <a:path w="38821" h="29432" extrusionOk="0">
                  <a:moveTo>
                    <a:pt x="12250" y="0"/>
                  </a:moveTo>
                  <a:lnTo>
                    <a:pt x="12917" y="15447"/>
                  </a:lnTo>
                  <a:cubicBezTo>
                    <a:pt x="12917" y="15447"/>
                    <a:pt x="13045" y="16125"/>
                    <a:pt x="12027" y="16632"/>
                  </a:cubicBezTo>
                  <a:cubicBezTo>
                    <a:pt x="12027" y="16632"/>
                    <a:pt x="10902" y="16995"/>
                    <a:pt x="9254" y="17503"/>
                  </a:cubicBezTo>
                  <a:cubicBezTo>
                    <a:pt x="7179" y="18145"/>
                    <a:pt x="4271" y="19020"/>
                    <a:pt x="1741" y="19705"/>
                  </a:cubicBezTo>
                  <a:lnTo>
                    <a:pt x="1736" y="19768"/>
                  </a:lnTo>
                  <a:cubicBezTo>
                    <a:pt x="1736" y="19768"/>
                    <a:pt x="1" y="23028"/>
                    <a:pt x="3896" y="23241"/>
                  </a:cubicBezTo>
                  <a:cubicBezTo>
                    <a:pt x="3896" y="23241"/>
                    <a:pt x="2558" y="26940"/>
                    <a:pt x="6636" y="26940"/>
                  </a:cubicBezTo>
                  <a:cubicBezTo>
                    <a:pt x="6789" y="26940"/>
                    <a:pt x="6949" y="26934"/>
                    <a:pt x="7117" y="26924"/>
                  </a:cubicBezTo>
                  <a:cubicBezTo>
                    <a:pt x="7117" y="26924"/>
                    <a:pt x="7614" y="29324"/>
                    <a:pt x="9239" y="29324"/>
                  </a:cubicBezTo>
                  <a:cubicBezTo>
                    <a:pt x="9836" y="29324"/>
                    <a:pt x="10586" y="28999"/>
                    <a:pt x="11520" y="28111"/>
                  </a:cubicBezTo>
                  <a:cubicBezTo>
                    <a:pt x="11520" y="28111"/>
                    <a:pt x="12604" y="29319"/>
                    <a:pt x="13976" y="29319"/>
                  </a:cubicBezTo>
                  <a:cubicBezTo>
                    <a:pt x="14873" y="29319"/>
                    <a:pt x="15894" y="28802"/>
                    <a:pt x="16815" y="27094"/>
                  </a:cubicBezTo>
                  <a:cubicBezTo>
                    <a:pt x="16815" y="27094"/>
                    <a:pt x="17369" y="27507"/>
                    <a:pt x="17995" y="27507"/>
                  </a:cubicBezTo>
                  <a:cubicBezTo>
                    <a:pt x="18698" y="27507"/>
                    <a:pt x="19492" y="26985"/>
                    <a:pt x="19693" y="24766"/>
                  </a:cubicBezTo>
                  <a:cubicBezTo>
                    <a:pt x="19693" y="24766"/>
                    <a:pt x="20773" y="27847"/>
                    <a:pt x="22479" y="27847"/>
                  </a:cubicBezTo>
                  <a:cubicBezTo>
                    <a:pt x="22973" y="27847"/>
                    <a:pt x="23519" y="27589"/>
                    <a:pt x="24106" y="26924"/>
                  </a:cubicBezTo>
                  <a:cubicBezTo>
                    <a:pt x="24106" y="26924"/>
                    <a:pt x="24972" y="29431"/>
                    <a:pt x="26493" y="29431"/>
                  </a:cubicBezTo>
                  <a:cubicBezTo>
                    <a:pt x="27146" y="29431"/>
                    <a:pt x="27921" y="28968"/>
                    <a:pt x="28799" y="27644"/>
                  </a:cubicBezTo>
                  <a:cubicBezTo>
                    <a:pt x="28799" y="27644"/>
                    <a:pt x="30317" y="28909"/>
                    <a:pt x="31747" y="28909"/>
                  </a:cubicBezTo>
                  <a:cubicBezTo>
                    <a:pt x="32868" y="28909"/>
                    <a:pt x="33936" y="28131"/>
                    <a:pt x="34178" y="25358"/>
                  </a:cubicBezTo>
                  <a:cubicBezTo>
                    <a:pt x="34178" y="25358"/>
                    <a:pt x="34628" y="25466"/>
                    <a:pt x="35220" y="25466"/>
                  </a:cubicBezTo>
                  <a:cubicBezTo>
                    <a:pt x="36622" y="25466"/>
                    <a:pt x="38821" y="24861"/>
                    <a:pt x="37725" y="20783"/>
                  </a:cubicBezTo>
                  <a:lnTo>
                    <a:pt x="29607" y="18653"/>
                  </a:lnTo>
                  <a:lnTo>
                    <a:pt x="28457" y="18348"/>
                  </a:lnTo>
                  <a:cubicBezTo>
                    <a:pt x="28457" y="18348"/>
                    <a:pt x="27379" y="18130"/>
                    <a:pt x="27149" y="16605"/>
                  </a:cubicBezTo>
                  <a:cubicBezTo>
                    <a:pt x="27122" y="16422"/>
                    <a:pt x="27107" y="16220"/>
                    <a:pt x="27107" y="15997"/>
                  </a:cubicBezTo>
                  <a:lnTo>
                    <a:pt x="27022" y="12367"/>
                  </a:lnTo>
                  <a:lnTo>
                    <a:pt x="27007" y="12357"/>
                  </a:lnTo>
                  <a:cubicBezTo>
                    <a:pt x="26504" y="12332"/>
                    <a:pt x="25897" y="12277"/>
                    <a:pt x="25116" y="12229"/>
                  </a:cubicBezTo>
                  <a:cubicBezTo>
                    <a:pt x="21771" y="12017"/>
                    <a:pt x="19568" y="9644"/>
                    <a:pt x="19568" y="9644"/>
                  </a:cubicBezTo>
                  <a:lnTo>
                    <a:pt x="14505" y="4376"/>
                  </a:lnTo>
                  <a:lnTo>
                    <a:pt x="13385" y="3208"/>
                  </a:lnTo>
                  <a:cubicBezTo>
                    <a:pt x="12640" y="2371"/>
                    <a:pt x="12355" y="1036"/>
                    <a:pt x="12250" y="0"/>
                  </a:cubicBezTo>
                  <a:close/>
                </a:path>
              </a:pathLst>
            </a:custGeom>
            <a:solidFill>
              <a:srgbClr val="8E4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540400" y="1066525"/>
              <a:ext cx="744875" cy="820400"/>
            </a:xfrm>
            <a:custGeom>
              <a:avLst/>
              <a:gdLst/>
              <a:ahLst/>
              <a:cxnLst/>
              <a:rect l="l" t="t" r="r" b="b"/>
              <a:pathLst>
                <a:path w="29795" h="32816" extrusionOk="0">
                  <a:moveTo>
                    <a:pt x="17246" y="0"/>
                  </a:moveTo>
                  <a:cubicBezTo>
                    <a:pt x="15536" y="0"/>
                    <a:pt x="13507" y="359"/>
                    <a:pt x="11197" y="1378"/>
                  </a:cubicBezTo>
                  <a:lnTo>
                    <a:pt x="2393" y="8704"/>
                  </a:lnTo>
                  <a:lnTo>
                    <a:pt x="233" y="13364"/>
                  </a:lnTo>
                  <a:lnTo>
                    <a:pt x="0" y="17005"/>
                  </a:lnTo>
                  <a:lnTo>
                    <a:pt x="763" y="18317"/>
                  </a:lnTo>
                  <a:cubicBezTo>
                    <a:pt x="763" y="18317"/>
                    <a:pt x="1089" y="19083"/>
                    <a:pt x="2134" y="19083"/>
                  </a:cubicBezTo>
                  <a:cubicBezTo>
                    <a:pt x="2367" y="19083"/>
                    <a:pt x="2635" y="19045"/>
                    <a:pt x="2943" y="18952"/>
                  </a:cubicBezTo>
                  <a:lnTo>
                    <a:pt x="2943" y="18952"/>
                  </a:lnTo>
                  <a:cubicBezTo>
                    <a:pt x="2943" y="18952"/>
                    <a:pt x="2911" y="19592"/>
                    <a:pt x="2996" y="20435"/>
                  </a:cubicBezTo>
                  <a:lnTo>
                    <a:pt x="2996" y="20447"/>
                  </a:lnTo>
                  <a:cubicBezTo>
                    <a:pt x="3101" y="21483"/>
                    <a:pt x="3386" y="22818"/>
                    <a:pt x="4131" y="23655"/>
                  </a:cubicBezTo>
                  <a:lnTo>
                    <a:pt x="10314" y="30094"/>
                  </a:lnTo>
                  <a:cubicBezTo>
                    <a:pt x="10314" y="30094"/>
                    <a:pt x="12517" y="32464"/>
                    <a:pt x="15862" y="32676"/>
                  </a:cubicBezTo>
                  <a:cubicBezTo>
                    <a:pt x="16643" y="32726"/>
                    <a:pt x="17250" y="32781"/>
                    <a:pt x="17753" y="32804"/>
                  </a:cubicBezTo>
                  <a:cubicBezTo>
                    <a:pt x="17909" y="32811"/>
                    <a:pt x="18056" y="32815"/>
                    <a:pt x="18195" y="32815"/>
                  </a:cubicBezTo>
                  <a:cubicBezTo>
                    <a:pt x="19516" y="32815"/>
                    <a:pt x="20128" y="32443"/>
                    <a:pt x="21918" y="30771"/>
                  </a:cubicBezTo>
                  <a:cubicBezTo>
                    <a:pt x="24501" y="28356"/>
                    <a:pt x="26491" y="23570"/>
                    <a:pt x="26491" y="23570"/>
                  </a:cubicBezTo>
                  <a:cubicBezTo>
                    <a:pt x="26491" y="23570"/>
                    <a:pt x="27849" y="21155"/>
                    <a:pt x="27574" y="16624"/>
                  </a:cubicBezTo>
                  <a:lnTo>
                    <a:pt x="27699" y="12919"/>
                  </a:lnTo>
                  <a:cubicBezTo>
                    <a:pt x="27699" y="12919"/>
                    <a:pt x="29794" y="5188"/>
                    <a:pt x="23568" y="2013"/>
                  </a:cubicBezTo>
                  <a:cubicBezTo>
                    <a:pt x="23568" y="2013"/>
                    <a:pt x="22296" y="883"/>
                    <a:pt x="19953" y="318"/>
                  </a:cubicBezTo>
                  <a:cubicBezTo>
                    <a:pt x="19168" y="127"/>
                    <a:pt x="18264" y="0"/>
                    <a:pt x="17246" y="0"/>
                  </a:cubicBezTo>
                  <a:close/>
                </a:path>
              </a:pathLst>
            </a:custGeom>
            <a:solidFill>
              <a:srgbClr val="8E4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926325" y="1074450"/>
              <a:ext cx="316675" cy="812475"/>
            </a:xfrm>
            <a:custGeom>
              <a:avLst/>
              <a:gdLst/>
              <a:ahLst/>
              <a:cxnLst/>
              <a:rect l="l" t="t" r="r" b="b"/>
              <a:pathLst>
                <a:path w="12667" h="32499" extrusionOk="0">
                  <a:moveTo>
                    <a:pt x="4516" y="1"/>
                  </a:moveTo>
                  <a:lnTo>
                    <a:pt x="2568" y="1526"/>
                  </a:lnTo>
                  <a:cubicBezTo>
                    <a:pt x="3486" y="8092"/>
                    <a:pt x="2838" y="10209"/>
                    <a:pt x="2838" y="10209"/>
                  </a:cubicBezTo>
                  <a:cubicBezTo>
                    <a:pt x="1866" y="15165"/>
                    <a:pt x="3473" y="16222"/>
                    <a:pt x="3473" y="16222"/>
                  </a:cubicBezTo>
                  <a:lnTo>
                    <a:pt x="4421" y="18105"/>
                  </a:lnTo>
                  <a:cubicBezTo>
                    <a:pt x="4152" y="18623"/>
                    <a:pt x="3988" y="18728"/>
                    <a:pt x="3493" y="18728"/>
                  </a:cubicBezTo>
                  <a:cubicBezTo>
                    <a:pt x="3159" y="18728"/>
                    <a:pt x="2675" y="18680"/>
                    <a:pt x="1908" y="18680"/>
                  </a:cubicBezTo>
                  <a:cubicBezTo>
                    <a:pt x="0" y="18680"/>
                    <a:pt x="478" y="20065"/>
                    <a:pt x="478" y="20065"/>
                  </a:cubicBezTo>
                  <a:cubicBezTo>
                    <a:pt x="1758" y="20183"/>
                    <a:pt x="1738" y="21941"/>
                    <a:pt x="1738" y="21941"/>
                  </a:cubicBezTo>
                  <a:lnTo>
                    <a:pt x="2248" y="27064"/>
                  </a:lnTo>
                  <a:cubicBezTo>
                    <a:pt x="2248" y="32274"/>
                    <a:pt x="425" y="32359"/>
                    <a:pt x="425" y="32359"/>
                  </a:cubicBezTo>
                  <a:cubicBezTo>
                    <a:pt x="1206" y="32409"/>
                    <a:pt x="1813" y="32464"/>
                    <a:pt x="2316" y="32487"/>
                  </a:cubicBezTo>
                  <a:cubicBezTo>
                    <a:pt x="2472" y="32494"/>
                    <a:pt x="2619" y="32498"/>
                    <a:pt x="2758" y="32498"/>
                  </a:cubicBezTo>
                  <a:cubicBezTo>
                    <a:pt x="4079" y="32498"/>
                    <a:pt x="4691" y="32126"/>
                    <a:pt x="6481" y="30454"/>
                  </a:cubicBezTo>
                  <a:cubicBezTo>
                    <a:pt x="9064" y="28039"/>
                    <a:pt x="11054" y="23253"/>
                    <a:pt x="11054" y="23253"/>
                  </a:cubicBezTo>
                  <a:cubicBezTo>
                    <a:pt x="11054" y="23253"/>
                    <a:pt x="12412" y="20838"/>
                    <a:pt x="12137" y="16307"/>
                  </a:cubicBezTo>
                  <a:lnTo>
                    <a:pt x="12262" y="12602"/>
                  </a:lnTo>
                  <a:cubicBezTo>
                    <a:pt x="12262" y="12602"/>
                    <a:pt x="12484" y="11782"/>
                    <a:pt x="12567" y="10564"/>
                  </a:cubicBezTo>
                  <a:cubicBezTo>
                    <a:pt x="12582" y="10384"/>
                    <a:pt x="12589" y="10194"/>
                    <a:pt x="12594" y="9999"/>
                  </a:cubicBezTo>
                  <a:cubicBezTo>
                    <a:pt x="12667" y="7454"/>
                    <a:pt x="12029" y="3683"/>
                    <a:pt x="8131" y="1696"/>
                  </a:cubicBezTo>
                  <a:cubicBezTo>
                    <a:pt x="8131" y="1696"/>
                    <a:pt x="6861" y="566"/>
                    <a:pt x="4516" y="1"/>
                  </a:cubicBezTo>
                  <a:close/>
                </a:path>
              </a:pathLst>
            </a:custGeom>
            <a:solidFill>
              <a:srgbClr val="6B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1033200" y="1276250"/>
              <a:ext cx="208000" cy="67525"/>
            </a:xfrm>
            <a:custGeom>
              <a:avLst/>
              <a:gdLst/>
              <a:ahLst/>
              <a:cxnLst/>
              <a:rect l="l" t="t" r="r" b="b"/>
              <a:pathLst>
                <a:path w="8320" h="2701" extrusionOk="0">
                  <a:moveTo>
                    <a:pt x="4610" y="0"/>
                  </a:moveTo>
                  <a:cubicBezTo>
                    <a:pt x="4269" y="0"/>
                    <a:pt x="4066" y="50"/>
                    <a:pt x="4066" y="50"/>
                  </a:cubicBezTo>
                  <a:cubicBezTo>
                    <a:pt x="4066" y="50"/>
                    <a:pt x="2256" y="400"/>
                    <a:pt x="1494" y="655"/>
                  </a:cubicBezTo>
                  <a:cubicBezTo>
                    <a:pt x="731" y="907"/>
                    <a:pt x="1" y="1162"/>
                    <a:pt x="223" y="2137"/>
                  </a:cubicBezTo>
                  <a:cubicBezTo>
                    <a:pt x="325" y="2580"/>
                    <a:pt x="669" y="2700"/>
                    <a:pt x="1015" y="2700"/>
                  </a:cubicBezTo>
                  <a:cubicBezTo>
                    <a:pt x="1428" y="2700"/>
                    <a:pt x="1844" y="2527"/>
                    <a:pt x="1844" y="2527"/>
                  </a:cubicBezTo>
                  <a:cubicBezTo>
                    <a:pt x="1844" y="2527"/>
                    <a:pt x="5220" y="1572"/>
                    <a:pt x="6322" y="1572"/>
                  </a:cubicBezTo>
                  <a:cubicBezTo>
                    <a:pt x="6356" y="1572"/>
                    <a:pt x="6387" y="1573"/>
                    <a:pt x="6417" y="1575"/>
                  </a:cubicBezTo>
                  <a:cubicBezTo>
                    <a:pt x="6934" y="1610"/>
                    <a:pt x="7692" y="2065"/>
                    <a:pt x="8292" y="2492"/>
                  </a:cubicBezTo>
                  <a:cubicBezTo>
                    <a:pt x="8307" y="2312"/>
                    <a:pt x="8314" y="2122"/>
                    <a:pt x="8319" y="1927"/>
                  </a:cubicBezTo>
                  <a:cubicBezTo>
                    <a:pt x="6879" y="255"/>
                    <a:pt x="5386" y="0"/>
                    <a:pt x="4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671675" y="1687075"/>
              <a:ext cx="316125" cy="305750"/>
            </a:xfrm>
            <a:custGeom>
              <a:avLst/>
              <a:gdLst/>
              <a:ahLst/>
              <a:cxnLst/>
              <a:rect l="l" t="t" r="r" b="b"/>
              <a:pathLst>
                <a:path w="12645" h="12230" extrusionOk="0">
                  <a:moveTo>
                    <a:pt x="0" y="1"/>
                  </a:moveTo>
                  <a:cubicBezTo>
                    <a:pt x="0" y="1"/>
                    <a:pt x="3096" y="10255"/>
                    <a:pt x="12644" y="12230"/>
                  </a:cubicBezTo>
                  <a:cubicBezTo>
                    <a:pt x="12617" y="12047"/>
                    <a:pt x="12602" y="11845"/>
                    <a:pt x="12602" y="11622"/>
                  </a:cubicBezTo>
                  <a:lnTo>
                    <a:pt x="12517" y="7992"/>
                  </a:lnTo>
                  <a:lnTo>
                    <a:pt x="12502" y="7982"/>
                  </a:lnTo>
                  <a:cubicBezTo>
                    <a:pt x="11999" y="7957"/>
                    <a:pt x="11392" y="7904"/>
                    <a:pt x="10611" y="7854"/>
                  </a:cubicBezTo>
                  <a:cubicBezTo>
                    <a:pt x="7266" y="7642"/>
                    <a:pt x="5063" y="5272"/>
                    <a:pt x="5063" y="52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B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447825" y="1519650"/>
              <a:ext cx="265375" cy="287225"/>
            </a:xfrm>
            <a:custGeom>
              <a:avLst/>
              <a:gdLst/>
              <a:ahLst/>
              <a:cxnLst/>
              <a:rect l="l" t="t" r="r" b="b"/>
              <a:pathLst>
                <a:path w="10615" h="11489" extrusionOk="0">
                  <a:moveTo>
                    <a:pt x="5975" y="1"/>
                  </a:moveTo>
                  <a:cubicBezTo>
                    <a:pt x="5889" y="1"/>
                    <a:pt x="5813" y="63"/>
                    <a:pt x="5801" y="152"/>
                  </a:cubicBezTo>
                  <a:cubicBezTo>
                    <a:pt x="5786" y="247"/>
                    <a:pt x="5854" y="337"/>
                    <a:pt x="5951" y="352"/>
                  </a:cubicBezTo>
                  <a:cubicBezTo>
                    <a:pt x="8409" y="700"/>
                    <a:pt x="10262" y="3008"/>
                    <a:pt x="10262" y="5720"/>
                  </a:cubicBezTo>
                  <a:cubicBezTo>
                    <a:pt x="10262" y="8706"/>
                    <a:pt x="8039" y="11133"/>
                    <a:pt x="5309" y="11133"/>
                  </a:cubicBezTo>
                  <a:cubicBezTo>
                    <a:pt x="2576" y="11133"/>
                    <a:pt x="356" y="8706"/>
                    <a:pt x="356" y="5720"/>
                  </a:cubicBezTo>
                  <a:cubicBezTo>
                    <a:pt x="356" y="3008"/>
                    <a:pt x="2188" y="757"/>
                    <a:pt x="4571" y="367"/>
                  </a:cubicBezTo>
                  <a:cubicBezTo>
                    <a:pt x="4496" y="265"/>
                    <a:pt x="4466" y="192"/>
                    <a:pt x="4466" y="192"/>
                  </a:cubicBezTo>
                  <a:lnTo>
                    <a:pt x="4379" y="42"/>
                  </a:lnTo>
                  <a:cubicBezTo>
                    <a:pt x="1896" y="522"/>
                    <a:pt x="1" y="2885"/>
                    <a:pt x="1" y="5720"/>
                  </a:cubicBezTo>
                  <a:cubicBezTo>
                    <a:pt x="1" y="8901"/>
                    <a:pt x="2383" y="11489"/>
                    <a:pt x="5309" y="11489"/>
                  </a:cubicBezTo>
                  <a:cubicBezTo>
                    <a:pt x="8234" y="11489"/>
                    <a:pt x="10614" y="8901"/>
                    <a:pt x="10614" y="5720"/>
                  </a:cubicBezTo>
                  <a:cubicBezTo>
                    <a:pt x="10614" y="2832"/>
                    <a:pt x="8632" y="375"/>
                    <a:pt x="5999" y="2"/>
                  </a:cubicBezTo>
                  <a:cubicBezTo>
                    <a:pt x="5991" y="1"/>
                    <a:pt x="5983" y="1"/>
                    <a:pt x="5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238125" y="2070325"/>
              <a:ext cx="1171100" cy="392200"/>
            </a:xfrm>
            <a:custGeom>
              <a:avLst/>
              <a:gdLst/>
              <a:ahLst/>
              <a:cxnLst/>
              <a:rect l="l" t="t" r="r" b="b"/>
              <a:pathLst>
                <a:path w="46844" h="15688" extrusionOk="0">
                  <a:moveTo>
                    <a:pt x="4578" y="0"/>
                  </a:moveTo>
                  <a:cubicBezTo>
                    <a:pt x="2665" y="518"/>
                    <a:pt x="968" y="923"/>
                    <a:pt x="0" y="1038"/>
                  </a:cubicBezTo>
                  <a:cubicBezTo>
                    <a:pt x="0" y="1038"/>
                    <a:pt x="1905" y="9804"/>
                    <a:pt x="8726" y="12514"/>
                  </a:cubicBezTo>
                  <a:cubicBezTo>
                    <a:pt x="15544" y="15225"/>
                    <a:pt x="24903" y="15647"/>
                    <a:pt x="24903" y="15647"/>
                  </a:cubicBezTo>
                  <a:cubicBezTo>
                    <a:pt x="24903" y="15647"/>
                    <a:pt x="25531" y="15688"/>
                    <a:pt x="26559" y="15688"/>
                  </a:cubicBezTo>
                  <a:cubicBezTo>
                    <a:pt x="29983" y="15688"/>
                    <a:pt x="37851" y="15237"/>
                    <a:pt x="41760" y="11329"/>
                  </a:cubicBezTo>
                  <a:cubicBezTo>
                    <a:pt x="46843" y="6246"/>
                    <a:pt x="46376" y="2603"/>
                    <a:pt x="46376" y="2603"/>
                  </a:cubicBezTo>
                  <a:lnTo>
                    <a:pt x="40562" y="1078"/>
                  </a:lnTo>
                  <a:lnTo>
                    <a:pt x="40562" y="1078"/>
                  </a:lnTo>
                  <a:cubicBezTo>
                    <a:pt x="41658" y="5156"/>
                    <a:pt x="39461" y="5761"/>
                    <a:pt x="38059" y="5761"/>
                  </a:cubicBezTo>
                  <a:cubicBezTo>
                    <a:pt x="37467" y="5761"/>
                    <a:pt x="37017" y="5653"/>
                    <a:pt x="37017" y="5653"/>
                  </a:cubicBezTo>
                  <a:cubicBezTo>
                    <a:pt x="36774" y="8427"/>
                    <a:pt x="35705" y="9205"/>
                    <a:pt x="34583" y="9205"/>
                  </a:cubicBezTo>
                  <a:cubicBezTo>
                    <a:pt x="33153" y="9205"/>
                    <a:pt x="31636" y="7941"/>
                    <a:pt x="31636" y="7941"/>
                  </a:cubicBezTo>
                  <a:cubicBezTo>
                    <a:pt x="30759" y="9265"/>
                    <a:pt x="29985" y="9727"/>
                    <a:pt x="29331" y="9727"/>
                  </a:cubicBezTo>
                  <a:cubicBezTo>
                    <a:pt x="27811" y="9727"/>
                    <a:pt x="26943" y="7221"/>
                    <a:pt x="26943" y="7221"/>
                  </a:cubicBezTo>
                  <a:cubicBezTo>
                    <a:pt x="26356" y="7886"/>
                    <a:pt x="25810" y="8143"/>
                    <a:pt x="25317" y="8143"/>
                  </a:cubicBezTo>
                  <a:cubicBezTo>
                    <a:pt x="23611" y="8143"/>
                    <a:pt x="22533" y="5061"/>
                    <a:pt x="22533" y="5061"/>
                  </a:cubicBezTo>
                  <a:cubicBezTo>
                    <a:pt x="22330" y="7280"/>
                    <a:pt x="21536" y="7802"/>
                    <a:pt x="20832" y="7802"/>
                  </a:cubicBezTo>
                  <a:cubicBezTo>
                    <a:pt x="20206" y="7802"/>
                    <a:pt x="19652" y="7389"/>
                    <a:pt x="19652" y="7389"/>
                  </a:cubicBezTo>
                  <a:cubicBezTo>
                    <a:pt x="18731" y="9097"/>
                    <a:pt x="17710" y="9614"/>
                    <a:pt x="16813" y="9614"/>
                  </a:cubicBezTo>
                  <a:cubicBezTo>
                    <a:pt x="15441" y="9614"/>
                    <a:pt x="14357" y="8406"/>
                    <a:pt x="14357" y="8406"/>
                  </a:cubicBezTo>
                  <a:cubicBezTo>
                    <a:pt x="13423" y="9295"/>
                    <a:pt x="12672" y="9619"/>
                    <a:pt x="12075" y="9619"/>
                  </a:cubicBezTo>
                  <a:cubicBezTo>
                    <a:pt x="10451" y="9619"/>
                    <a:pt x="9954" y="7221"/>
                    <a:pt x="9954" y="7221"/>
                  </a:cubicBezTo>
                  <a:cubicBezTo>
                    <a:pt x="9787" y="7232"/>
                    <a:pt x="9628" y="7237"/>
                    <a:pt x="9477" y="7237"/>
                  </a:cubicBezTo>
                  <a:cubicBezTo>
                    <a:pt x="5394" y="7237"/>
                    <a:pt x="6733" y="3536"/>
                    <a:pt x="6733" y="3536"/>
                  </a:cubicBezTo>
                  <a:cubicBezTo>
                    <a:pt x="2838" y="3323"/>
                    <a:pt x="4573" y="63"/>
                    <a:pt x="4573" y="63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494825" y="536400"/>
              <a:ext cx="701875" cy="477850"/>
            </a:xfrm>
            <a:custGeom>
              <a:avLst/>
              <a:gdLst/>
              <a:ahLst/>
              <a:cxnLst/>
              <a:rect l="l" t="t" r="r" b="b"/>
              <a:pathLst>
                <a:path w="28075" h="19114" extrusionOk="0">
                  <a:moveTo>
                    <a:pt x="16515" y="1"/>
                  </a:moveTo>
                  <a:cubicBezTo>
                    <a:pt x="16255" y="1"/>
                    <a:pt x="15995" y="71"/>
                    <a:pt x="15778" y="213"/>
                  </a:cubicBezTo>
                  <a:cubicBezTo>
                    <a:pt x="15545" y="365"/>
                    <a:pt x="15348" y="595"/>
                    <a:pt x="15073" y="645"/>
                  </a:cubicBezTo>
                  <a:cubicBezTo>
                    <a:pt x="15035" y="652"/>
                    <a:pt x="14998" y="655"/>
                    <a:pt x="14962" y="655"/>
                  </a:cubicBezTo>
                  <a:cubicBezTo>
                    <a:pt x="14448" y="655"/>
                    <a:pt x="14028" y="30"/>
                    <a:pt x="13501" y="30"/>
                  </a:cubicBezTo>
                  <a:cubicBezTo>
                    <a:pt x="13481" y="30"/>
                    <a:pt x="13462" y="31"/>
                    <a:pt x="13442" y="33"/>
                  </a:cubicBezTo>
                  <a:cubicBezTo>
                    <a:pt x="13182" y="58"/>
                    <a:pt x="12965" y="238"/>
                    <a:pt x="12725" y="340"/>
                  </a:cubicBezTo>
                  <a:cubicBezTo>
                    <a:pt x="12523" y="426"/>
                    <a:pt x="12311" y="454"/>
                    <a:pt x="12094" y="454"/>
                  </a:cubicBezTo>
                  <a:cubicBezTo>
                    <a:pt x="11647" y="454"/>
                    <a:pt x="11179" y="333"/>
                    <a:pt x="10731" y="333"/>
                  </a:cubicBezTo>
                  <a:cubicBezTo>
                    <a:pt x="10524" y="333"/>
                    <a:pt x="10321" y="359"/>
                    <a:pt x="10127" y="435"/>
                  </a:cubicBezTo>
                  <a:cubicBezTo>
                    <a:pt x="9462" y="695"/>
                    <a:pt x="9082" y="1480"/>
                    <a:pt x="8389" y="1650"/>
                  </a:cubicBezTo>
                  <a:cubicBezTo>
                    <a:pt x="8276" y="1678"/>
                    <a:pt x="8159" y="1688"/>
                    <a:pt x="8042" y="1688"/>
                  </a:cubicBezTo>
                  <a:cubicBezTo>
                    <a:pt x="7784" y="1688"/>
                    <a:pt x="7521" y="1642"/>
                    <a:pt x="7266" y="1642"/>
                  </a:cubicBezTo>
                  <a:cubicBezTo>
                    <a:pt x="7112" y="1642"/>
                    <a:pt x="6961" y="1659"/>
                    <a:pt x="6817" y="1713"/>
                  </a:cubicBezTo>
                  <a:cubicBezTo>
                    <a:pt x="6122" y="1974"/>
                    <a:pt x="5767" y="3009"/>
                    <a:pt x="5072" y="3009"/>
                  </a:cubicBezTo>
                  <a:cubicBezTo>
                    <a:pt x="5036" y="3009"/>
                    <a:pt x="4999" y="3006"/>
                    <a:pt x="4961" y="3000"/>
                  </a:cubicBezTo>
                  <a:cubicBezTo>
                    <a:pt x="4719" y="2965"/>
                    <a:pt x="4502" y="2798"/>
                    <a:pt x="4263" y="2798"/>
                  </a:cubicBezTo>
                  <a:cubicBezTo>
                    <a:pt x="4248" y="2798"/>
                    <a:pt x="4233" y="2799"/>
                    <a:pt x="4219" y="2800"/>
                  </a:cubicBezTo>
                  <a:cubicBezTo>
                    <a:pt x="3611" y="2858"/>
                    <a:pt x="3679" y="3818"/>
                    <a:pt x="3251" y="4253"/>
                  </a:cubicBezTo>
                  <a:cubicBezTo>
                    <a:pt x="2866" y="4646"/>
                    <a:pt x="2044" y="4643"/>
                    <a:pt x="1974" y="5188"/>
                  </a:cubicBezTo>
                  <a:cubicBezTo>
                    <a:pt x="1943" y="5413"/>
                    <a:pt x="2079" y="5646"/>
                    <a:pt x="2009" y="5863"/>
                  </a:cubicBezTo>
                  <a:cubicBezTo>
                    <a:pt x="1896" y="6211"/>
                    <a:pt x="1396" y="6206"/>
                    <a:pt x="1106" y="6431"/>
                  </a:cubicBezTo>
                  <a:cubicBezTo>
                    <a:pt x="586" y="6838"/>
                    <a:pt x="983" y="7661"/>
                    <a:pt x="923" y="8318"/>
                  </a:cubicBezTo>
                  <a:cubicBezTo>
                    <a:pt x="848" y="9136"/>
                    <a:pt x="1" y="9774"/>
                    <a:pt x="66" y="10594"/>
                  </a:cubicBezTo>
                  <a:cubicBezTo>
                    <a:pt x="106" y="11079"/>
                    <a:pt x="463" y="11476"/>
                    <a:pt x="603" y="11944"/>
                  </a:cubicBezTo>
                  <a:cubicBezTo>
                    <a:pt x="846" y="12749"/>
                    <a:pt x="416" y="13672"/>
                    <a:pt x="756" y="14442"/>
                  </a:cubicBezTo>
                  <a:cubicBezTo>
                    <a:pt x="983" y="14957"/>
                    <a:pt x="1488" y="15287"/>
                    <a:pt x="1671" y="15829"/>
                  </a:cubicBezTo>
                  <a:cubicBezTo>
                    <a:pt x="1881" y="16452"/>
                    <a:pt x="1776" y="17005"/>
                    <a:pt x="2146" y="17597"/>
                  </a:cubicBezTo>
                  <a:cubicBezTo>
                    <a:pt x="2817" y="18674"/>
                    <a:pt x="4015" y="19113"/>
                    <a:pt x="5224" y="19113"/>
                  </a:cubicBezTo>
                  <a:cubicBezTo>
                    <a:pt x="5514" y="19113"/>
                    <a:pt x="5805" y="19088"/>
                    <a:pt x="6089" y="19040"/>
                  </a:cubicBezTo>
                  <a:cubicBezTo>
                    <a:pt x="6629" y="18950"/>
                    <a:pt x="7207" y="18502"/>
                    <a:pt x="7729" y="18310"/>
                  </a:cubicBezTo>
                  <a:cubicBezTo>
                    <a:pt x="8269" y="18107"/>
                    <a:pt x="8829" y="17952"/>
                    <a:pt x="9399" y="17852"/>
                  </a:cubicBezTo>
                  <a:cubicBezTo>
                    <a:pt x="9895" y="17765"/>
                    <a:pt x="10398" y="17718"/>
                    <a:pt x="10902" y="17718"/>
                  </a:cubicBezTo>
                  <a:cubicBezTo>
                    <a:pt x="11522" y="17718"/>
                    <a:pt x="12142" y="17789"/>
                    <a:pt x="12745" y="17942"/>
                  </a:cubicBezTo>
                  <a:cubicBezTo>
                    <a:pt x="13680" y="18177"/>
                    <a:pt x="14609" y="18603"/>
                    <a:pt x="15553" y="18603"/>
                  </a:cubicBezTo>
                  <a:cubicBezTo>
                    <a:pt x="15705" y="18603"/>
                    <a:pt x="15857" y="18592"/>
                    <a:pt x="16010" y="18567"/>
                  </a:cubicBezTo>
                  <a:cubicBezTo>
                    <a:pt x="17233" y="18367"/>
                    <a:pt x="18180" y="17337"/>
                    <a:pt x="19391" y="17070"/>
                  </a:cubicBezTo>
                  <a:cubicBezTo>
                    <a:pt x="19643" y="17013"/>
                    <a:pt x="19900" y="16991"/>
                    <a:pt x="20162" y="16991"/>
                  </a:cubicBezTo>
                  <a:cubicBezTo>
                    <a:pt x="21135" y="16991"/>
                    <a:pt x="22155" y="17299"/>
                    <a:pt x="23093" y="17299"/>
                  </a:cubicBezTo>
                  <a:cubicBezTo>
                    <a:pt x="23606" y="17299"/>
                    <a:pt x="24095" y="17207"/>
                    <a:pt x="24539" y="16922"/>
                  </a:cubicBezTo>
                  <a:cubicBezTo>
                    <a:pt x="25254" y="16462"/>
                    <a:pt x="25631" y="15604"/>
                    <a:pt x="26331" y="15124"/>
                  </a:cubicBezTo>
                  <a:cubicBezTo>
                    <a:pt x="26757" y="14837"/>
                    <a:pt x="27304" y="14674"/>
                    <a:pt x="27559" y="14232"/>
                  </a:cubicBezTo>
                  <a:cubicBezTo>
                    <a:pt x="28074" y="13347"/>
                    <a:pt x="27002" y="12236"/>
                    <a:pt x="27292" y="11254"/>
                  </a:cubicBezTo>
                  <a:cubicBezTo>
                    <a:pt x="27399" y="10889"/>
                    <a:pt x="27689" y="10584"/>
                    <a:pt x="27734" y="10204"/>
                  </a:cubicBezTo>
                  <a:cubicBezTo>
                    <a:pt x="27822" y="9456"/>
                    <a:pt x="26932" y="8896"/>
                    <a:pt x="26914" y="8143"/>
                  </a:cubicBezTo>
                  <a:cubicBezTo>
                    <a:pt x="26907" y="7846"/>
                    <a:pt x="27037" y="7566"/>
                    <a:pt x="27152" y="7288"/>
                  </a:cubicBezTo>
                  <a:cubicBezTo>
                    <a:pt x="27334" y="6841"/>
                    <a:pt x="27477" y="6361"/>
                    <a:pt x="27437" y="5878"/>
                  </a:cubicBezTo>
                  <a:cubicBezTo>
                    <a:pt x="27397" y="5396"/>
                    <a:pt x="27149" y="4908"/>
                    <a:pt x="26717" y="4691"/>
                  </a:cubicBezTo>
                  <a:cubicBezTo>
                    <a:pt x="26081" y="4368"/>
                    <a:pt x="25109" y="4601"/>
                    <a:pt x="24784" y="3965"/>
                  </a:cubicBezTo>
                  <a:cubicBezTo>
                    <a:pt x="24636" y="3680"/>
                    <a:pt x="24709" y="3333"/>
                    <a:pt x="24651" y="3015"/>
                  </a:cubicBezTo>
                  <a:cubicBezTo>
                    <a:pt x="24574" y="2603"/>
                    <a:pt x="24249" y="2248"/>
                    <a:pt x="23844" y="2133"/>
                  </a:cubicBezTo>
                  <a:cubicBezTo>
                    <a:pt x="23551" y="2048"/>
                    <a:pt x="23229" y="2085"/>
                    <a:pt x="22941" y="1980"/>
                  </a:cubicBezTo>
                  <a:cubicBezTo>
                    <a:pt x="22231" y="1723"/>
                    <a:pt x="22001" y="725"/>
                    <a:pt x="21283" y="488"/>
                  </a:cubicBezTo>
                  <a:cubicBezTo>
                    <a:pt x="21176" y="452"/>
                    <a:pt x="21068" y="436"/>
                    <a:pt x="20961" y="436"/>
                  </a:cubicBezTo>
                  <a:cubicBezTo>
                    <a:pt x="20203" y="436"/>
                    <a:pt x="19441" y="1206"/>
                    <a:pt x="18696" y="1206"/>
                  </a:cubicBezTo>
                  <a:cubicBezTo>
                    <a:pt x="18570" y="1206"/>
                    <a:pt x="18445" y="1184"/>
                    <a:pt x="18321" y="1133"/>
                  </a:cubicBezTo>
                  <a:cubicBezTo>
                    <a:pt x="17908" y="965"/>
                    <a:pt x="17678" y="523"/>
                    <a:pt x="17318" y="255"/>
                  </a:cubicBezTo>
                  <a:cubicBezTo>
                    <a:pt x="17087" y="86"/>
                    <a:pt x="16801" y="1"/>
                    <a:pt x="16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612100" y="945400"/>
              <a:ext cx="569400" cy="417975"/>
            </a:xfrm>
            <a:custGeom>
              <a:avLst/>
              <a:gdLst/>
              <a:ahLst/>
              <a:cxnLst/>
              <a:rect l="l" t="t" r="r" b="b"/>
              <a:pathLst>
                <a:path w="22776" h="16719" extrusionOk="0">
                  <a:moveTo>
                    <a:pt x="14893" y="0"/>
                  </a:moveTo>
                  <a:cubicBezTo>
                    <a:pt x="14440" y="0"/>
                    <a:pt x="13988" y="73"/>
                    <a:pt x="13559" y="222"/>
                  </a:cubicBezTo>
                  <a:cubicBezTo>
                    <a:pt x="12522" y="582"/>
                    <a:pt x="11644" y="1380"/>
                    <a:pt x="11184" y="2377"/>
                  </a:cubicBezTo>
                  <a:cubicBezTo>
                    <a:pt x="10969" y="2842"/>
                    <a:pt x="10822" y="3377"/>
                    <a:pt x="10422" y="3697"/>
                  </a:cubicBezTo>
                  <a:cubicBezTo>
                    <a:pt x="10207" y="3872"/>
                    <a:pt x="9939" y="3965"/>
                    <a:pt x="9674" y="4047"/>
                  </a:cubicBezTo>
                  <a:cubicBezTo>
                    <a:pt x="8574" y="4390"/>
                    <a:pt x="7426" y="4622"/>
                    <a:pt x="6409" y="5168"/>
                  </a:cubicBezTo>
                  <a:cubicBezTo>
                    <a:pt x="5511" y="5650"/>
                    <a:pt x="4753" y="6358"/>
                    <a:pt x="4016" y="7065"/>
                  </a:cubicBezTo>
                  <a:cubicBezTo>
                    <a:pt x="2623" y="8398"/>
                    <a:pt x="1233" y="9781"/>
                    <a:pt x="303" y="11468"/>
                  </a:cubicBezTo>
                  <a:lnTo>
                    <a:pt x="0" y="16719"/>
                  </a:lnTo>
                  <a:cubicBezTo>
                    <a:pt x="943" y="16536"/>
                    <a:pt x="1723" y="15871"/>
                    <a:pt x="2353" y="15146"/>
                  </a:cubicBezTo>
                  <a:cubicBezTo>
                    <a:pt x="2983" y="14419"/>
                    <a:pt x="3516" y="13604"/>
                    <a:pt x="4226" y="12956"/>
                  </a:cubicBezTo>
                  <a:cubicBezTo>
                    <a:pt x="4621" y="12596"/>
                    <a:pt x="5068" y="12286"/>
                    <a:pt x="5396" y="11861"/>
                  </a:cubicBezTo>
                  <a:cubicBezTo>
                    <a:pt x="5686" y="11491"/>
                    <a:pt x="5864" y="11048"/>
                    <a:pt x="6056" y="10618"/>
                  </a:cubicBezTo>
                  <a:cubicBezTo>
                    <a:pt x="6371" y="9911"/>
                    <a:pt x="6744" y="9206"/>
                    <a:pt x="7319" y="8688"/>
                  </a:cubicBezTo>
                  <a:cubicBezTo>
                    <a:pt x="7769" y="8281"/>
                    <a:pt x="8367" y="8006"/>
                    <a:pt x="8963" y="8006"/>
                  </a:cubicBezTo>
                  <a:cubicBezTo>
                    <a:pt x="9129" y="8006"/>
                    <a:pt x="9294" y="8027"/>
                    <a:pt x="9456" y="8073"/>
                  </a:cubicBezTo>
                  <a:cubicBezTo>
                    <a:pt x="9787" y="8165"/>
                    <a:pt x="10100" y="8353"/>
                    <a:pt x="10442" y="8353"/>
                  </a:cubicBezTo>
                  <a:cubicBezTo>
                    <a:pt x="10445" y="8353"/>
                    <a:pt x="10447" y="8353"/>
                    <a:pt x="10449" y="8353"/>
                  </a:cubicBezTo>
                  <a:cubicBezTo>
                    <a:pt x="11164" y="8343"/>
                    <a:pt x="11622" y="7535"/>
                    <a:pt x="12314" y="7365"/>
                  </a:cubicBezTo>
                  <a:cubicBezTo>
                    <a:pt x="12704" y="7268"/>
                    <a:pt x="13132" y="7385"/>
                    <a:pt x="13507" y="7243"/>
                  </a:cubicBezTo>
                  <a:cubicBezTo>
                    <a:pt x="13920" y="7087"/>
                    <a:pt x="14249" y="6634"/>
                    <a:pt x="14665" y="6634"/>
                  </a:cubicBezTo>
                  <a:cubicBezTo>
                    <a:pt x="14703" y="6634"/>
                    <a:pt x="14741" y="6637"/>
                    <a:pt x="14780" y="6645"/>
                  </a:cubicBezTo>
                  <a:cubicBezTo>
                    <a:pt x="15040" y="6698"/>
                    <a:pt x="15225" y="6930"/>
                    <a:pt x="15470" y="7033"/>
                  </a:cubicBezTo>
                  <a:cubicBezTo>
                    <a:pt x="15636" y="7102"/>
                    <a:pt x="15819" y="7106"/>
                    <a:pt x="16003" y="7106"/>
                  </a:cubicBezTo>
                  <a:cubicBezTo>
                    <a:pt x="16030" y="7106"/>
                    <a:pt x="16057" y="7106"/>
                    <a:pt x="16084" y="7106"/>
                  </a:cubicBezTo>
                  <a:cubicBezTo>
                    <a:pt x="16259" y="7106"/>
                    <a:pt x="16434" y="7110"/>
                    <a:pt x="16595" y="7170"/>
                  </a:cubicBezTo>
                  <a:cubicBezTo>
                    <a:pt x="16845" y="7263"/>
                    <a:pt x="17027" y="7475"/>
                    <a:pt x="17250" y="7623"/>
                  </a:cubicBezTo>
                  <a:cubicBezTo>
                    <a:pt x="17585" y="7848"/>
                    <a:pt x="18003" y="7910"/>
                    <a:pt x="18403" y="7968"/>
                  </a:cubicBezTo>
                  <a:cubicBezTo>
                    <a:pt x="19085" y="8068"/>
                    <a:pt x="19768" y="8168"/>
                    <a:pt x="20453" y="8265"/>
                  </a:cubicBezTo>
                  <a:cubicBezTo>
                    <a:pt x="20813" y="8318"/>
                    <a:pt x="21175" y="8370"/>
                    <a:pt x="21535" y="8423"/>
                  </a:cubicBezTo>
                  <a:cubicBezTo>
                    <a:pt x="21674" y="8442"/>
                    <a:pt x="21816" y="8462"/>
                    <a:pt x="21955" y="8462"/>
                  </a:cubicBezTo>
                  <a:cubicBezTo>
                    <a:pt x="22085" y="8462"/>
                    <a:pt x="22212" y="8445"/>
                    <a:pt x="22333" y="8395"/>
                  </a:cubicBezTo>
                  <a:cubicBezTo>
                    <a:pt x="22583" y="8295"/>
                    <a:pt x="22776" y="8000"/>
                    <a:pt x="22671" y="7753"/>
                  </a:cubicBezTo>
                  <a:cubicBezTo>
                    <a:pt x="21543" y="7168"/>
                    <a:pt x="20305" y="6453"/>
                    <a:pt x="19973" y="5225"/>
                  </a:cubicBezTo>
                  <a:cubicBezTo>
                    <a:pt x="19795" y="4572"/>
                    <a:pt x="19890" y="3815"/>
                    <a:pt x="19475" y="3280"/>
                  </a:cubicBezTo>
                  <a:cubicBezTo>
                    <a:pt x="18928" y="2577"/>
                    <a:pt x="17672" y="2517"/>
                    <a:pt x="17430" y="1660"/>
                  </a:cubicBezTo>
                  <a:cubicBezTo>
                    <a:pt x="17355" y="1405"/>
                    <a:pt x="17395" y="1120"/>
                    <a:pt x="17275" y="882"/>
                  </a:cubicBezTo>
                  <a:cubicBezTo>
                    <a:pt x="17172" y="677"/>
                    <a:pt x="16965" y="545"/>
                    <a:pt x="16760" y="439"/>
                  </a:cubicBezTo>
                  <a:cubicBezTo>
                    <a:pt x="16184" y="149"/>
                    <a:pt x="15538" y="0"/>
                    <a:pt x="14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475325" y="857850"/>
              <a:ext cx="803625" cy="666675"/>
            </a:xfrm>
            <a:custGeom>
              <a:avLst/>
              <a:gdLst/>
              <a:ahLst/>
              <a:cxnLst/>
              <a:rect l="l" t="t" r="r" b="b"/>
              <a:pathLst>
                <a:path w="32145" h="26667" extrusionOk="0">
                  <a:moveTo>
                    <a:pt x="16465" y="1"/>
                  </a:moveTo>
                  <a:cubicBezTo>
                    <a:pt x="16083" y="1"/>
                    <a:pt x="15657" y="53"/>
                    <a:pt x="15183" y="174"/>
                  </a:cubicBezTo>
                  <a:cubicBezTo>
                    <a:pt x="13640" y="566"/>
                    <a:pt x="12257" y="1224"/>
                    <a:pt x="10985" y="1899"/>
                  </a:cubicBezTo>
                  <a:cubicBezTo>
                    <a:pt x="9369" y="2751"/>
                    <a:pt x="7927" y="3631"/>
                    <a:pt x="6541" y="4032"/>
                  </a:cubicBezTo>
                  <a:cubicBezTo>
                    <a:pt x="5641" y="4292"/>
                    <a:pt x="4886" y="4619"/>
                    <a:pt x="4286" y="4924"/>
                  </a:cubicBezTo>
                  <a:cubicBezTo>
                    <a:pt x="3234" y="5467"/>
                    <a:pt x="2666" y="5954"/>
                    <a:pt x="2666" y="5954"/>
                  </a:cubicBezTo>
                  <a:cubicBezTo>
                    <a:pt x="2666" y="5954"/>
                    <a:pt x="1888" y="7307"/>
                    <a:pt x="2116" y="8930"/>
                  </a:cubicBezTo>
                  <a:cubicBezTo>
                    <a:pt x="2138" y="9100"/>
                    <a:pt x="2173" y="9272"/>
                    <a:pt x="2223" y="9450"/>
                  </a:cubicBezTo>
                  <a:cubicBezTo>
                    <a:pt x="2223" y="9450"/>
                    <a:pt x="1143" y="10402"/>
                    <a:pt x="1268" y="11482"/>
                  </a:cubicBezTo>
                  <a:cubicBezTo>
                    <a:pt x="1396" y="12563"/>
                    <a:pt x="698" y="15230"/>
                    <a:pt x="698" y="15230"/>
                  </a:cubicBezTo>
                  <a:cubicBezTo>
                    <a:pt x="698" y="15230"/>
                    <a:pt x="1" y="17431"/>
                    <a:pt x="1466" y="19708"/>
                  </a:cubicBezTo>
                  <a:lnTo>
                    <a:pt x="1466" y="19711"/>
                  </a:lnTo>
                  <a:cubicBezTo>
                    <a:pt x="1593" y="19913"/>
                    <a:pt x="1741" y="20111"/>
                    <a:pt x="1906" y="20313"/>
                  </a:cubicBezTo>
                  <a:cubicBezTo>
                    <a:pt x="1906" y="20313"/>
                    <a:pt x="698" y="25839"/>
                    <a:pt x="3366" y="26667"/>
                  </a:cubicBezTo>
                  <a:cubicBezTo>
                    <a:pt x="3366" y="26667"/>
                    <a:pt x="3111" y="25649"/>
                    <a:pt x="3239" y="24634"/>
                  </a:cubicBezTo>
                  <a:cubicBezTo>
                    <a:pt x="3366" y="23616"/>
                    <a:pt x="6541" y="19806"/>
                    <a:pt x="6541" y="19806"/>
                  </a:cubicBezTo>
                  <a:cubicBezTo>
                    <a:pt x="6541" y="19806"/>
                    <a:pt x="8512" y="17581"/>
                    <a:pt x="9464" y="14913"/>
                  </a:cubicBezTo>
                  <a:cubicBezTo>
                    <a:pt x="9464" y="14913"/>
                    <a:pt x="10417" y="13643"/>
                    <a:pt x="12767" y="12880"/>
                  </a:cubicBezTo>
                  <a:cubicBezTo>
                    <a:pt x="15118" y="12117"/>
                    <a:pt x="18740" y="8942"/>
                    <a:pt x="19756" y="5637"/>
                  </a:cubicBezTo>
                  <a:lnTo>
                    <a:pt x="20316" y="5487"/>
                  </a:lnTo>
                  <a:lnTo>
                    <a:pt x="20456" y="5447"/>
                  </a:lnTo>
                  <a:lnTo>
                    <a:pt x="20456" y="5447"/>
                  </a:lnTo>
                  <a:cubicBezTo>
                    <a:pt x="20456" y="5447"/>
                    <a:pt x="20436" y="5664"/>
                    <a:pt x="20468" y="6017"/>
                  </a:cubicBezTo>
                  <a:cubicBezTo>
                    <a:pt x="20583" y="7204"/>
                    <a:pt x="21311" y="9940"/>
                    <a:pt x="25474" y="11165"/>
                  </a:cubicBezTo>
                  <a:cubicBezTo>
                    <a:pt x="30874" y="12753"/>
                    <a:pt x="30302" y="21266"/>
                    <a:pt x="30302" y="21266"/>
                  </a:cubicBezTo>
                  <a:cubicBezTo>
                    <a:pt x="30302" y="21266"/>
                    <a:pt x="32145" y="20123"/>
                    <a:pt x="31572" y="14088"/>
                  </a:cubicBezTo>
                  <a:lnTo>
                    <a:pt x="31575" y="14083"/>
                  </a:lnTo>
                  <a:cubicBezTo>
                    <a:pt x="31582" y="14040"/>
                    <a:pt x="31695" y="13513"/>
                    <a:pt x="31762" y="12730"/>
                  </a:cubicBezTo>
                  <a:cubicBezTo>
                    <a:pt x="31764" y="12728"/>
                    <a:pt x="31763" y="12728"/>
                    <a:pt x="31762" y="12728"/>
                  </a:cubicBezTo>
                  <a:lnTo>
                    <a:pt x="31762" y="12728"/>
                  </a:lnTo>
                  <a:cubicBezTo>
                    <a:pt x="31895" y="11182"/>
                    <a:pt x="31841" y="8654"/>
                    <a:pt x="30429" y="6909"/>
                  </a:cubicBezTo>
                  <a:cubicBezTo>
                    <a:pt x="30429" y="6909"/>
                    <a:pt x="30532" y="6662"/>
                    <a:pt x="30622" y="6287"/>
                  </a:cubicBezTo>
                  <a:cubicBezTo>
                    <a:pt x="30742" y="5764"/>
                    <a:pt x="30827" y="4992"/>
                    <a:pt x="30547" y="4284"/>
                  </a:cubicBezTo>
                  <a:lnTo>
                    <a:pt x="30547" y="4282"/>
                  </a:lnTo>
                  <a:cubicBezTo>
                    <a:pt x="30382" y="3864"/>
                    <a:pt x="30089" y="3471"/>
                    <a:pt x="29602" y="3161"/>
                  </a:cubicBezTo>
                  <a:cubicBezTo>
                    <a:pt x="29172" y="2889"/>
                    <a:pt x="28482" y="2441"/>
                    <a:pt x="27662" y="1974"/>
                  </a:cubicBezTo>
                  <a:cubicBezTo>
                    <a:pt x="26042" y="1043"/>
                    <a:pt x="23904" y="12"/>
                    <a:pt x="22208" y="12"/>
                  </a:cubicBezTo>
                  <a:cubicBezTo>
                    <a:pt x="20966" y="12"/>
                    <a:pt x="19960" y="564"/>
                    <a:pt x="19566" y="2111"/>
                  </a:cubicBezTo>
                  <a:cubicBezTo>
                    <a:pt x="19566" y="2111"/>
                    <a:pt x="18901" y="1"/>
                    <a:pt x="16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582475" y="903300"/>
              <a:ext cx="350250" cy="172525"/>
            </a:xfrm>
            <a:custGeom>
              <a:avLst/>
              <a:gdLst/>
              <a:ahLst/>
              <a:cxnLst/>
              <a:rect l="l" t="t" r="r" b="b"/>
              <a:pathLst>
                <a:path w="14010" h="6901" extrusionOk="0">
                  <a:moveTo>
                    <a:pt x="7560" y="1"/>
                  </a:moveTo>
                  <a:cubicBezTo>
                    <a:pt x="7274" y="1"/>
                    <a:pt x="6987" y="26"/>
                    <a:pt x="6699" y="81"/>
                  </a:cubicBezTo>
                  <a:cubicBezTo>
                    <a:pt x="5083" y="933"/>
                    <a:pt x="3641" y="1813"/>
                    <a:pt x="2255" y="2214"/>
                  </a:cubicBezTo>
                  <a:cubicBezTo>
                    <a:pt x="1355" y="2474"/>
                    <a:pt x="600" y="2799"/>
                    <a:pt x="0" y="3106"/>
                  </a:cubicBezTo>
                  <a:cubicBezTo>
                    <a:pt x="847" y="4700"/>
                    <a:pt x="2698" y="6900"/>
                    <a:pt x="6476" y="6900"/>
                  </a:cubicBezTo>
                  <a:cubicBezTo>
                    <a:pt x="6593" y="6900"/>
                    <a:pt x="6711" y="6898"/>
                    <a:pt x="6831" y="6894"/>
                  </a:cubicBezTo>
                  <a:cubicBezTo>
                    <a:pt x="13057" y="6672"/>
                    <a:pt x="14009" y="3559"/>
                    <a:pt x="14009" y="3559"/>
                  </a:cubicBezTo>
                  <a:lnTo>
                    <a:pt x="13977" y="3431"/>
                  </a:lnTo>
                  <a:cubicBezTo>
                    <a:pt x="13977" y="3431"/>
                    <a:pt x="10899" y="1"/>
                    <a:pt x="7560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40400" y="1014625"/>
              <a:ext cx="195350" cy="238300"/>
            </a:xfrm>
            <a:custGeom>
              <a:avLst/>
              <a:gdLst/>
              <a:ahLst/>
              <a:cxnLst/>
              <a:rect l="l" t="t" r="r" b="b"/>
              <a:pathLst>
                <a:path w="7814" h="9532" extrusionOk="0">
                  <a:moveTo>
                    <a:pt x="7814" y="1"/>
                  </a:moveTo>
                  <a:lnTo>
                    <a:pt x="7814" y="1"/>
                  </a:lnTo>
                  <a:cubicBezTo>
                    <a:pt x="6434" y="758"/>
                    <a:pt x="5189" y="1761"/>
                    <a:pt x="4161" y="2824"/>
                  </a:cubicBezTo>
                  <a:cubicBezTo>
                    <a:pt x="3131" y="3886"/>
                    <a:pt x="2311" y="5006"/>
                    <a:pt x="1691" y="6006"/>
                  </a:cubicBezTo>
                  <a:cubicBezTo>
                    <a:pt x="1071" y="7009"/>
                    <a:pt x="646" y="7897"/>
                    <a:pt x="378" y="8527"/>
                  </a:cubicBezTo>
                  <a:cubicBezTo>
                    <a:pt x="113" y="9157"/>
                    <a:pt x="0" y="9532"/>
                    <a:pt x="0" y="9532"/>
                  </a:cubicBezTo>
                  <a:cubicBezTo>
                    <a:pt x="763" y="8187"/>
                    <a:pt x="1626" y="6914"/>
                    <a:pt x="2476" y="5749"/>
                  </a:cubicBezTo>
                  <a:cubicBezTo>
                    <a:pt x="3328" y="4584"/>
                    <a:pt x="4193" y="3544"/>
                    <a:pt x="4984" y="2694"/>
                  </a:cubicBezTo>
                  <a:cubicBezTo>
                    <a:pt x="5084" y="2589"/>
                    <a:pt x="5176" y="2479"/>
                    <a:pt x="5274" y="2379"/>
                  </a:cubicBezTo>
                  <a:cubicBezTo>
                    <a:pt x="5371" y="2281"/>
                    <a:pt x="5466" y="2184"/>
                    <a:pt x="5559" y="2089"/>
                  </a:cubicBezTo>
                  <a:cubicBezTo>
                    <a:pt x="5746" y="1901"/>
                    <a:pt x="5919" y="1716"/>
                    <a:pt x="6091" y="1551"/>
                  </a:cubicBezTo>
                  <a:cubicBezTo>
                    <a:pt x="6441" y="1231"/>
                    <a:pt x="6736" y="936"/>
                    <a:pt x="6994" y="711"/>
                  </a:cubicBezTo>
                  <a:cubicBezTo>
                    <a:pt x="7519" y="268"/>
                    <a:pt x="7814" y="1"/>
                    <a:pt x="7814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589650" y="967000"/>
              <a:ext cx="127600" cy="76400"/>
            </a:xfrm>
            <a:custGeom>
              <a:avLst/>
              <a:gdLst/>
              <a:ahLst/>
              <a:cxnLst/>
              <a:rect l="l" t="t" r="r" b="b"/>
              <a:pathLst>
                <a:path w="5104" h="3056" extrusionOk="0">
                  <a:moveTo>
                    <a:pt x="4891" y="1"/>
                  </a:moveTo>
                  <a:cubicBezTo>
                    <a:pt x="4891" y="1"/>
                    <a:pt x="2286" y="396"/>
                    <a:pt x="1" y="3056"/>
                  </a:cubicBezTo>
                  <a:cubicBezTo>
                    <a:pt x="1" y="3056"/>
                    <a:pt x="1886" y="1228"/>
                    <a:pt x="5104" y="511"/>
                  </a:cubicBezTo>
                  <a:lnTo>
                    <a:pt x="4891" y="1"/>
                  </a:ln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511950" y="1277800"/>
              <a:ext cx="25275" cy="87900"/>
            </a:xfrm>
            <a:custGeom>
              <a:avLst/>
              <a:gdLst/>
              <a:ahLst/>
              <a:cxnLst/>
              <a:rect l="l" t="t" r="r" b="b"/>
              <a:pathLst>
                <a:path w="1011" h="3516" extrusionOk="0">
                  <a:moveTo>
                    <a:pt x="1011" y="0"/>
                  </a:moveTo>
                  <a:cubicBezTo>
                    <a:pt x="1011" y="0"/>
                    <a:pt x="166" y="1238"/>
                    <a:pt x="1" y="2910"/>
                  </a:cubicBezTo>
                  <a:lnTo>
                    <a:pt x="1" y="2913"/>
                  </a:lnTo>
                  <a:cubicBezTo>
                    <a:pt x="128" y="3113"/>
                    <a:pt x="276" y="3313"/>
                    <a:pt x="441" y="3515"/>
                  </a:cubicBezTo>
                  <a:cubicBezTo>
                    <a:pt x="441" y="3515"/>
                    <a:pt x="441" y="1758"/>
                    <a:pt x="1011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528200" y="1057575"/>
              <a:ext cx="40850" cy="36525"/>
            </a:xfrm>
            <a:custGeom>
              <a:avLst/>
              <a:gdLst/>
              <a:ahLst/>
              <a:cxnLst/>
              <a:rect l="l" t="t" r="r" b="b"/>
              <a:pathLst>
                <a:path w="1634" h="1461" extrusionOk="0">
                  <a:moveTo>
                    <a:pt x="1631" y="0"/>
                  </a:moveTo>
                  <a:lnTo>
                    <a:pt x="1627" y="4"/>
                  </a:lnTo>
                  <a:lnTo>
                    <a:pt x="1627" y="4"/>
                  </a:lnTo>
                  <a:lnTo>
                    <a:pt x="1634" y="0"/>
                  </a:lnTo>
                  <a:close/>
                  <a:moveTo>
                    <a:pt x="1627" y="4"/>
                  </a:moveTo>
                  <a:lnTo>
                    <a:pt x="1" y="941"/>
                  </a:lnTo>
                  <a:cubicBezTo>
                    <a:pt x="23" y="1111"/>
                    <a:pt x="58" y="1283"/>
                    <a:pt x="108" y="1461"/>
                  </a:cubicBezTo>
                  <a:lnTo>
                    <a:pt x="1627" y="4"/>
                  </a:ln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982700" y="904875"/>
              <a:ext cx="256300" cy="139075"/>
            </a:xfrm>
            <a:custGeom>
              <a:avLst/>
              <a:gdLst/>
              <a:ahLst/>
              <a:cxnLst/>
              <a:rect l="l" t="t" r="r" b="b"/>
              <a:pathLst>
                <a:path w="10252" h="5563" extrusionOk="0">
                  <a:moveTo>
                    <a:pt x="4989" y="0"/>
                  </a:moveTo>
                  <a:cubicBezTo>
                    <a:pt x="1616" y="0"/>
                    <a:pt x="198" y="3171"/>
                    <a:pt x="21" y="3606"/>
                  </a:cubicBezTo>
                  <a:cubicBezTo>
                    <a:pt x="8" y="3638"/>
                    <a:pt x="1" y="3656"/>
                    <a:pt x="1" y="3656"/>
                  </a:cubicBezTo>
                  <a:cubicBezTo>
                    <a:pt x="1" y="3656"/>
                    <a:pt x="28" y="3858"/>
                    <a:pt x="173" y="4136"/>
                  </a:cubicBezTo>
                  <a:cubicBezTo>
                    <a:pt x="474" y="4701"/>
                    <a:pt x="1284" y="5562"/>
                    <a:pt x="3421" y="5562"/>
                  </a:cubicBezTo>
                  <a:cubicBezTo>
                    <a:pt x="4091" y="5562"/>
                    <a:pt x="4891" y="5478"/>
                    <a:pt x="5846" y="5273"/>
                  </a:cubicBezTo>
                  <a:cubicBezTo>
                    <a:pt x="8302" y="4748"/>
                    <a:pt x="9584" y="3558"/>
                    <a:pt x="10252" y="2401"/>
                  </a:cubicBezTo>
                  <a:cubicBezTo>
                    <a:pt x="10087" y="1983"/>
                    <a:pt x="9794" y="1590"/>
                    <a:pt x="9307" y="1280"/>
                  </a:cubicBezTo>
                  <a:cubicBezTo>
                    <a:pt x="8877" y="1008"/>
                    <a:pt x="8187" y="560"/>
                    <a:pt x="7367" y="90"/>
                  </a:cubicBezTo>
                  <a:cubicBezTo>
                    <a:pt x="6771" y="48"/>
                    <a:pt x="6021" y="0"/>
                    <a:pt x="4989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1190050" y="1067150"/>
              <a:ext cx="79400" cy="142900"/>
            </a:xfrm>
            <a:custGeom>
              <a:avLst/>
              <a:gdLst/>
              <a:ahLst/>
              <a:cxnLst/>
              <a:rect l="l" t="t" r="r" b="b"/>
              <a:pathLst>
                <a:path w="3176" h="5716" extrusionOk="0">
                  <a:moveTo>
                    <a:pt x="0" y="0"/>
                  </a:moveTo>
                  <a:lnTo>
                    <a:pt x="0" y="0"/>
                  </a:lnTo>
                  <a:cubicBezTo>
                    <a:pt x="2333" y="1698"/>
                    <a:pt x="2983" y="5716"/>
                    <a:pt x="2983" y="5716"/>
                  </a:cubicBezTo>
                  <a:lnTo>
                    <a:pt x="2986" y="5711"/>
                  </a:lnTo>
                  <a:cubicBezTo>
                    <a:pt x="2993" y="5668"/>
                    <a:pt x="3106" y="5141"/>
                    <a:pt x="3173" y="4358"/>
                  </a:cubicBezTo>
                  <a:cubicBezTo>
                    <a:pt x="3176" y="4356"/>
                    <a:pt x="3173" y="4356"/>
                    <a:pt x="3173" y="4356"/>
                  </a:cubicBezTo>
                  <a:cubicBezTo>
                    <a:pt x="2433" y="955"/>
                    <a:pt x="78" y="30"/>
                    <a:pt x="0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1129600" y="978700"/>
              <a:ext cx="111275" cy="51825"/>
            </a:xfrm>
            <a:custGeom>
              <a:avLst/>
              <a:gdLst/>
              <a:ahLst/>
              <a:cxnLst/>
              <a:rect l="l" t="t" r="r" b="b"/>
              <a:pathLst>
                <a:path w="4451" h="2073" extrusionOk="0">
                  <a:moveTo>
                    <a:pt x="680" y="1"/>
                  </a:moveTo>
                  <a:cubicBezTo>
                    <a:pt x="265" y="1"/>
                    <a:pt x="0" y="40"/>
                    <a:pt x="0" y="40"/>
                  </a:cubicBezTo>
                  <a:cubicBezTo>
                    <a:pt x="3018" y="295"/>
                    <a:pt x="4258" y="2073"/>
                    <a:pt x="4258" y="2073"/>
                  </a:cubicBezTo>
                  <a:cubicBezTo>
                    <a:pt x="4258" y="2073"/>
                    <a:pt x="4363" y="1828"/>
                    <a:pt x="4451" y="1450"/>
                  </a:cubicBezTo>
                  <a:cubicBezTo>
                    <a:pt x="3270" y="195"/>
                    <a:pt x="1602" y="1"/>
                    <a:pt x="680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566600" y="870950"/>
              <a:ext cx="366125" cy="172500"/>
            </a:xfrm>
            <a:custGeom>
              <a:avLst/>
              <a:gdLst/>
              <a:ahLst/>
              <a:cxnLst/>
              <a:rect l="l" t="t" r="r" b="b"/>
              <a:pathLst>
                <a:path w="14645" h="6900" extrusionOk="0">
                  <a:moveTo>
                    <a:pt x="8196" y="0"/>
                  </a:moveTo>
                  <a:cubicBezTo>
                    <a:pt x="7522" y="0"/>
                    <a:pt x="6836" y="140"/>
                    <a:pt x="6163" y="477"/>
                  </a:cubicBezTo>
                  <a:cubicBezTo>
                    <a:pt x="4147" y="1485"/>
                    <a:pt x="2598" y="1735"/>
                    <a:pt x="1557" y="1735"/>
                  </a:cubicBezTo>
                  <a:cubicBezTo>
                    <a:pt x="532" y="1735"/>
                    <a:pt x="0" y="1492"/>
                    <a:pt x="0" y="1492"/>
                  </a:cubicBezTo>
                  <a:lnTo>
                    <a:pt x="0" y="1492"/>
                  </a:lnTo>
                  <a:cubicBezTo>
                    <a:pt x="0" y="1492"/>
                    <a:pt x="1193" y="6899"/>
                    <a:pt x="7109" y="6899"/>
                  </a:cubicBezTo>
                  <a:cubicBezTo>
                    <a:pt x="7226" y="6899"/>
                    <a:pt x="7345" y="6897"/>
                    <a:pt x="7466" y="6893"/>
                  </a:cubicBezTo>
                  <a:cubicBezTo>
                    <a:pt x="13692" y="6670"/>
                    <a:pt x="14644" y="3558"/>
                    <a:pt x="14644" y="3558"/>
                  </a:cubicBezTo>
                  <a:lnTo>
                    <a:pt x="14612" y="3430"/>
                  </a:lnTo>
                  <a:cubicBezTo>
                    <a:pt x="14612" y="3430"/>
                    <a:pt x="11535" y="0"/>
                    <a:pt x="8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982700" y="862175"/>
              <a:ext cx="283550" cy="149375"/>
            </a:xfrm>
            <a:custGeom>
              <a:avLst/>
              <a:gdLst/>
              <a:ahLst/>
              <a:cxnLst/>
              <a:rect l="l" t="t" r="r" b="b"/>
              <a:pathLst>
                <a:path w="11342" h="5975" extrusionOk="0">
                  <a:moveTo>
                    <a:pt x="10959" y="1"/>
                  </a:moveTo>
                  <a:cubicBezTo>
                    <a:pt x="9947" y="456"/>
                    <a:pt x="9368" y="579"/>
                    <a:pt x="8680" y="579"/>
                  </a:cubicBezTo>
                  <a:cubicBezTo>
                    <a:pt x="7881" y="579"/>
                    <a:pt x="6935" y="413"/>
                    <a:pt x="4989" y="413"/>
                  </a:cubicBezTo>
                  <a:cubicBezTo>
                    <a:pt x="1368" y="413"/>
                    <a:pt x="1" y="4066"/>
                    <a:pt x="1" y="4066"/>
                  </a:cubicBezTo>
                  <a:cubicBezTo>
                    <a:pt x="1" y="4066"/>
                    <a:pt x="240" y="5975"/>
                    <a:pt x="3423" y="5975"/>
                  </a:cubicBezTo>
                  <a:cubicBezTo>
                    <a:pt x="4093" y="5975"/>
                    <a:pt x="4892" y="5890"/>
                    <a:pt x="5846" y="5686"/>
                  </a:cubicBezTo>
                  <a:cubicBezTo>
                    <a:pt x="11342" y="4511"/>
                    <a:pt x="10960" y="1"/>
                    <a:pt x="10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975575" y="910625"/>
              <a:ext cx="227925" cy="65975"/>
            </a:xfrm>
            <a:custGeom>
              <a:avLst/>
              <a:gdLst/>
              <a:ahLst/>
              <a:cxnLst/>
              <a:rect l="l" t="t" r="r" b="b"/>
              <a:pathLst>
                <a:path w="9117" h="2639" extrusionOk="0">
                  <a:moveTo>
                    <a:pt x="9117" y="0"/>
                  </a:moveTo>
                  <a:lnTo>
                    <a:pt x="9117" y="0"/>
                  </a:lnTo>
                  <a:cubicBezTo>
                    <a:pt x="8577" y="303"/>
                    <a:pt x="7989" y="458"/>
                    <a:pt x="7402" y="530"/>
                  </a:cubicBezTo>
                  <a:cubicBezTo>
                    <a:pt x="7015" y="580"/>
                    <a:pt x="6629" y="600"/>
                    <a:pt x="6249" y="600"/>
                  </a:cubicBezTo>
                  <a:cubicBezTo>
                    <a:pt x="6054" y="600"/>
                    <a:pt x="5861" y="595"/>
                    <a:pt x="5671" y="585"/>
                  </a:cubicBezTo>
                  <a:cubicBezTo>
                    <a:pt x="5534" y="578"/>
                    <a:pt x="5394" y="568"/>
                    <a:pt x="5259" y="555"/>
                  </a:cubicBezTo>
                  <a:cubicBezTo>
                    <a:pt x="5116" y="540"/>
                    <a:pt x="4971" y="545"/>
                    <a:pt x="4829" y="540"/>
                  </a:cubicBezTo>
                  <a:cubicBezTo>
                    <a:pt x="4767" y="537"/>
                    <a:pt x="4706" y="536"/>
                    <a:pt x="4645" y="536"/>
                  </a:cubicBezTo>
                  <a:cubicBezTo>
                    <a:pt x="4423" y="536"/>
                    <a:pt x="4208" y="554"/>
                    <a:pt x="3996" y="568"/>
                  </a:cubicBezTo>
                  <a:cubicBezTo>
                    <a:pt x="3459" y="628"/>
                    <a:pt x="2953" y="725"/>
                    <a:pt x="2511" y="885"/>
                  </a:cubicBezTo>
                  <a:cubicBezTo>
                    <a:pt x="2286" y="950"/>
                    <a:pt x="2081" y="1050"/>
                    <a:pt x="1883" y="1133"/>
                  </a:cubicBezTo>
                  <a:cubicBezTo>
                    <a:pt x="1693" y="1233"/>
                    <a:pt x="1511" y="1318"/>
                    <a:pt x="1351" y="1423"/>
                  </a:cubicBezTo>
                  <a:cubicBezTo>
                    <a:pt x="1023" y="1618"/>
                    <a:pt x="766" y="1825"/>
                    <a:pt x="563" y="2008"/>
                  </a:cubicBezTo>
                  <a:cubicBezTo>
                    <a:pt x="361" y="2188"/>
                    <a:pt x="223" y="2348"/>
                    <a:pt x="131" y="2461"/>
                  </a:cubicBezTo>
                  <a:cubicBezTo>
                    <a:pt x="41" y="2571"/>
                    <a:pt x="1" y="2638"/>
                    <a:pt x="1" y="2638"/>
                  </a:cubicBezTo>
                  <a:cubicBezTo>
                    <a:pt x="438" y="2218"/>
                    <a:pt x="958" y="1908"/>
                    <a:pt x="1486" y="1658"/>
                  </a:cubicBezTo>
                  <a:cubicBezTo>
                    <a:pt x="2016" y="1413"/>
                    <a:pt x="2566" y="1243"/>
                    <a:pt x="3108" y="1133"/>
                  </a:cubicBezTo>
                  <a:cubicBezTo>
                    <a:pt x="3381" y="1073"/>
                    <a:pt x="3654" y="1045"/>
                    <a:pt x="3916" y="1010"/>
                  </a:cubicBezTo>
                  <a:cubicBezTo>
                    <a:pt x="4051" y="998"/>
                    <a:pt x="4184" y="993"/>
                    <a:pt x="4314" y="985"/>
                  </a:cubicBezTo>
                  <a:cubicBezTo>
                    <a:pt x="4417" y="978"/>
                    <a:pt x="4518" y="971"/>
                    <a:pt x="4617" y="971"/>
                  </a:cubicBezTo>
                  <a:cubicBezTo>
                    <a:pt x="4645" y="971"/>
                    <a:pt x="4673" y="972"/>
                    <a:pt x="4701" y="973"/>
                  </a:cubicBezTo>
                  <a:lnTo>
                    <a:pt x="5076" y="973"/>
                  </a:lnTo>
                  <a:cubicBezTo>
                    <a:pt x="5083" y="973"/>
                    <a:pt x="5090" y="973"/>
                    <a:pt x="5098" y="973"/>
                  </a:cubicBezTo>
                  <a:cubicBezTo>
                    <a:pt x="5212" y="973"/>
                    <a:pt x="5339" y="990"/>
                    <a:pt x="5456" y="990"/>
                  </a:cubicBezTo>
                  <a:cubicBezTo>
                    <a:pt x="5548" y="993"/>
                    <a:pt x="5638" y="994"/>
                    <a:pt x="5727" y="994"/>
                  </a:cubicBezTo>
                  <a:cubicBezTo>
                    <a:pt x="5886" y="994"/>
                    <a:pt x="6041" y="990"/>
                    <a:pt x="6191" y="980"/>
                  </a:cubicBezTo>
                  <a:cubicBezTo>
                    <a:pt x="7131" y="928"/>
                    <a:pt x="7904" y="710"/>
                    <a:pt x="8397" y="465"/>
                  </a:cubicBezTo>
                  <a:cubicBezTo>
                    <a:pt x="8459" y="435"/>
                    <a:pt x="8517" y="408"/>
                    <a:pt x="8572" y="380"/>
                  </a:cubicBezTo>
                  <a:cubicBezTo>
                    <a:pt x="8622" y="348"/>
                    <a:pt x="8672" y="318"/>
                    <a:pt x="8717" y="290"/>
                  </a:cubicBezTo>
                  <a:cubicBezTo>
                    <a:pt x="8764" y="263"/>
                    <a:pt x="8804" y="238"/>
                    <a:pt x="8844" y="213"/>
                  </a:cubicBezTo>
                  <a:cubicBezTo>
                    <a:pt x="8879" y="188"/>
                    <a:pt x="8912" y="160"/>
                    <a:pt x="8942" y="138"/>
                  </a:cubicBezTo>
                  <a:cubicBezTo>
                    <a:pt x="9054" y="48"/>
                    <a:pt x="9117" y="0"/>
                    <a:pt x="9117" y="0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636475" y="917825"/>
              <a:ext cx="305750" cy="61150"/>
            </a:xfrm>
            <a:custGeom>
              <a:avLst/>
              <a:gdLst/>
              <a:ahLst/>
              <a:cxnLst/>
              <a:rect l="l" t="t" r="r" b="b"/>
              <a:pathLst>
                <a:path w="12230" h="2446" extrusionOk="0">
                  <a:moveTo>
                    <a:pt x="6209" y="1"/>
                  </a:moveTo>
                  <a:cubicBezTo>
                    <a:pt x="6069" y="1"/>
                    <a:pt x="5931" y="5"/>
                    <a:pt x="5794" y="15"/>
                  </a:cubicBezTo>
                  <a:cubicBezTo>
                    <a:pt x="5076" y="62"/>
                    <a:pt x="4408" y="247"/>
                    <a:pt x="3843" y="487"/>
                  </a:cubicBezTo>
                  <a:cubicBezTo>
                    <a:pt x="2771" y="925"/>
                    <a:pt x="1778" y="1045"/>
                    <a:pt x="1091" y="1075"/>
                  </a:cubicBezTo>
                  <a:cubicBezTo>
                    <a:pt x="948" y="1081"/>
                    <a:pt x="817" y="1084"/>
                    <a:pt x="700" y="1084"/>
                  </a:cubicBezTo>
                  <a:cubicBezTo>
                    <a:pt x="252" y="1084"/>
                    <a:pt x="0" y="1047"/>
                    <a:pt x="0" y="1047"/>
                  </a:cubicBezTo>
                  <a:lnTo>
                    <a:pt x="0" y="1047"/>
                  </a:lnTo>
                  <a:cubicBezTo>
                    <a:pt x="587" y="1224"/>
                    <a:pt x="1207" y="1307"/>
                    <a:pt x="1825" y="1307"/>
                  </a:cubicBezTo>
                  <a:cubicBezTo>
                    <a:pt x="2010" y="1307"/>
                    <a:pt x="2195" y="1299"/>
                    <a:pt x="2378" y="1285"/>
                  </a:cubicBezTo>
                  <a:cubicBezTo>
                    <a:pt x="2778" y="1250"/>
                    <a:pt x="3176" y="1192"/>
                    <a:pt x="3558" y="1087"/>
                  </a:cubicBezTo>
                  <a:cubicBezTo>
                    <a:pt x="3748" y="1040"/>
                    <a:pt x="3943" y="972"/>
                    <a:pt x="4121" y="920"/>
                  </a:cubicBezTo>
                  <a:cubicBezTo>
                    <a:pt x="4296" y="865"/>
                    <a:pt x="4468" y="807"/>
                    <a:pt x="4644" y="767"/>
                  </a:cubicBezTo>
                  <a:cubicBezTo>
                    <a:pt x="5164" y="629"/>
                    <a:pt x="5682" y="572"/>
                    <a:pt x="6186" y="572"/>
                  </a:cubicBezTo>
                  <a:cubicBezTo>
                    <a:pt x="7027" y="572"/>
                    <a:pt x="7829" y="731"/>
                    <a:pt x="8534" y="932"/>
                  </a:cubicBezTo>
                  <a:cubicBezTo>
                    <a:pt x="9664" y="1265"/>
                    <a:pt x="10584" y="1675"/>
                    <a:pt x="11224" y="1970"/>
                  </a:cubicBezTo>
                  <a:cubicBezTo>
                    <a:pt x="11547" y="2113"/>
                    <a:pt x="11794" y="2240"/>
                    <a:pt x="11967" y="2320"/>
                  </a:cubicBezTo>
                  <a:cubicBezTo>
                    <a:pt x="12139" y="2403"/>
                    <a:pt x="12229" y="2445"/>
                    <a:pt x="12229" y="2445"/>
                  </a:cubicBezTo>
                  <a:cubicBezTo>
                    <a:pt x="10939" y="1485"/>
                    <a:pt x="9519" y="652"/>
                    <a:pt x="8019" y="247"/>
                  </a:cubicBezTo>
                  <a:cubicBezTo>
                    <a:pt x="7416" y="85"/>
                    <a:pt x="6802" y="1"/>
                    <a:pt x="6209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876475" y="877225"/>
              <a:ext cx="153875" cy="162875"/>
            </a:xfrm>
            <a:custGeom>
              <a:avLst/>
              <a:gdLst/>
              <a:ahLst/>
              <a:cxnLst/>
              <a:rect l="l" t="t" r="r" b="b"/>
              <a:pathLst>
                <a:path w="6155" h="6515" extrusionOk="0">
                  <a:moveTo>
                    <a:pt x="3220" y="1"/>
                  </a:moveTo>
                  <a:cubicBezTo>
                    <a:pt x="2579" y="1"/>
                    <a:pt x="1" y="149"/>
                    <a:pt x="279" y="2544"/>
                  </a:cubicBezTo>
                  <a:cubicBezTo>
                    <a:pt x="597" y="5277"/>
                    <a:pt x="1614" y="6514"/>
                    <a:pt x="3392" y="6514"/>
                  </a:cubicBezTo>
                  <a:cubicBezTo>
                    <a:pt x="5172" y="6514"/>
                    <a:pt x="6155" y="5244"/>
                    <a:pt x="5902" y="2544"/>
                  </a:cubicBezTo>
                  <a:cubicBezTo>
                    <a:pt x="5674" y="130"/>
                    <a:pt x="3824" y="2"/>
                    <a:pt x="3434" y="2"/>
                  </a:cubicBezTo>
                  <a:cubicBezTo>
                    <a:pt x="3388" y="2"/>
                    <a:pt x="3362" y="4"/>
                    <a:pt x="3362" y="4"/>
                  </a:cubicBezTo>
                  <a:cubicBezTo>
                    <a:pt x="3362" y="4"/>
                    <a:pt x="3310" y="1"/>
                    <a:pt x="3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881575" y="903550"/>
              <a:ext cx="142975" cy="136550"/>
            </a:xfrm>
            <a:custGeom>
              <a:avLst/>
              <a:gdLst/>
              <a:ahLst/>
              <a:cxnLst/>
              <a:rect l="l" t="t" r="r" b="b"/>
              <a:pathLst>
                <a:path w="5719" h="5462" extrusionOk="0">
                  <a:moveTo>
                    <a:pt x="383" y="1"/>
                  </a:moveTo>
                  <a:cubicBezTo>
                    <a:pt x="135" y="361"/>
                    <a:pt x="0" y="843"/>
                    <a:pt x="75" y="1491"/>
                  </a:cubicBezTo>
                  <a:cubicBezTo>
                    <a:pt x="393" y="4221"/>
                    <a:pt x="1410" y="5461"/>
                    <a:pt x="3188" y="5461"/>
                  </a:cubicBezTo>
                  <a:cubicBezTo>
                    <a:pt x="4656" y="5461"/>
                    <a:pt x="5581" y="4594"/>
                    <a:pt x="5718" y="2779"/>
                  </a:cubicBezTo>
                  <a:lnTo>
                    <a:pt x="5718" y="2779"/>
                  </a:lnTo>
                  <a:cubicBezTo>
                    <a:pt x="5308" y="3674"/>
                    <a:pt x="4543" y="4111"/>
                    <a:pt x="3506" y="4111"/>
                  </a:cubicBezTo>
                  <a:cubicBezTo>
                    <a:pt x="1728" y="4111"/>
                    <a:pt x="710" y="2871"/>
                    <a:pt x="393" y="141"/>
                  </a:cubicBezTo>
                  <a:cubicBezTo>
                    <a:pt x="388" y="93"/>
                    <a:pt x="385" y="48"/>
                    <a:pt x="383" y="1"/>
                  </a:cubicBezTo>
                  <a:close/>
                </a:path>
              </a:pathLst>
            </a:custGeom>
            <a:solidFill>
              <a:srgbClr val="9C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309050" y="2015250"/>
              <a:ext cx="970525" cy="298250"/>
            </a:xfrm>
            <a:custGeom>
              <a:avLst/>
              <a:gdLst/>
              <a:ahLst/>
              <a:cxnLst/>
              <a:rect l="l" t="t" r="r" b="b"/>
              <a:pathLst>
                <a:path w="38821" h="11930" extrusionOk="0">
                  <a:moveTo>
                    <a:pt x="9254" y="1"/>
                  </a:moveTo>
                  <a:cubicBezTo>
                    <a:pt x="7179" y="643"/>
                    <a:pt x="4271" y="1518"/>
                    <a:pt x="1741" y="2203"/>
                  </a:cubicBezTo>
                  <a:lnTo>
                    <a:pt x="1736" y="2266"/>
                  </a:lnTo>
                  <a:cubicBezTo>
                    <a:pt x="1736" y="2266"/>
                    <a:pt x="1" y="5526"/>
                    <a:pt x="3896" y="5739"/>
                  </a:cubicBezTo>
                  <a:cubicBezTo>
                    <a:pt x="3896" y="5739"/>
                    <a:pt x="2558" y="9438"/>
                    <a:pt x="6636" y="9438"/>
                  </a:cubicBezTo>
                  <a:cubicBezTo>
                    <a:pt x="6789" y="9438"/>
                    <a:pt x="6949" y="9432"/>
                    <a:pt x="7117" y="9422"/>
                  </a:cubicBezTo>
                  <a:cubicBezTo>
                    <a:pt x="7117" y="9422"/>
                    <a:pt x="7614" y="11822"/>
                    <a:pt x="9239" y="11822"/>
                  </a:cubicBezTo>
                  <a:cubicBezTo>
                    <a:pt x="9836" y="11822"/>
                    <a:pt x="10586" y="11497"/>
                    <a:pt x="11520" y="10609"/>
                  </a:cubicBezTo>
                  <a:cubicBezTo>
                    <a:pt x="11520" y="10609"/>
                    <a:pt x="12604" y="11817"/>
                    <a:pt x="13976" y="11817"/>
                  </a:cubicBezTo>
                  <a:cubicBezTo>
                    <a:pt x="14873" y="11817"/>
                    <a:pt x="15894" y="11300"/>
                    <a:pt x="16815" y="9592"/>
                  </a:cubicBezTo>
                  <a:cubicBezTo>
                    <a:pt x="16815" y="9592"/>
                    <a:pt x="17369" y="10005"/>
                    <a:pt x="17995" y="10005"/>
                  </a:cubicBezTo>
                  <a:cubicBezTo>
                    <a:pt x="18698" y="10005"/>
                    <a:pt x="19492" y="9483"/>
                    <a:pt x="19693" y="7264"/>
                  </a:cubicBezTo>
                  <a:cubicBezTo>
                    <a:pt x="19693" y="7264"/>
                    <a:pt x="20773" y="10345"/>
                    <a:pt x="22479" y="10345"/>
                  </a:cubicBezTo>
                  <a:cubicBezTo>
                    <a:pt x="22973" y="10345"/>
                    <a:pt x="23519" y="10087"/>
                    <a:pt x="24106" y="9422"/>
                  </a:cubicBezTo>
                  <a:cubicBezTo>
                    <a:pt x="24106" y="9422"/>
                    <a:pt x="24972" y="11929"/>
                    <a:pt x="26493" y="11929"/>
                  </a:cubicBezTo>
                  <a:cubicBezTo>
                    <a:pt x="27146" y="11929"/>
                    <a:pt x="27921" y="11466"/>
                    <a:pt x="28799" y="10142"/>
                  </a:cubicBezTo>
                  <a:cubicBezTo>
                    <a:pt x="28799" y="10142"/>
                    <a:pt x="30317" y="11407"/>
                    <a:pt x="31747" y="11407"/>
                  </a:cubicBezTo>
                  <a:cubicBezTo>
                    <a:pt x="32868" y="11407"/>
                    <a:pt x="33936" y="10629"/>
                    <a:pt x="34178" y="7856"/>
                  </a:cubicBezTo>
                  <a:cubicBezTo>
                    <a:pt x="34178" y="7856"/>
                    <a:pt x="34628" y="7964"/>
                    <a:pt x="35220" y="7964"/>
                  </a:cubicBezTo>
                  <a:cubicBezTo>
                    <a:pt x="36622" y="7964"/>
                    <a:pt x="38821" y="7359"/>
                    <a:pt x="37725" y="3281"/>
                  </a:cubicBezTo>
                  <a:lnTo>
                    <a:pt x="29607" y="1151"/>
                  </a:lnTo>
                  <a:cubicBezTo>
                    <a:pt x="29607" y="1151"/>
                    <a:pt x="27868" y="6441"/>
                    <a:pt x="21051" y="6441"/>
                  </a:cubicBezTo>
                  <a:cubicBezTo>
                    <a:pt x="20617" y="6441"/>
                    <a:pt x="20162" y="6419"/>
                    <a:pt x="19686" y="6374"/>
                  </a:cubicBezTo>
                  <a:cubicBezTo>
                    <a:pt x="19686" y="6374"/>
                    <a:pt x="10842" y="6124"/>
                    <a:pt x="9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38125" y="2088750"/>
              <a:ext cx="1171025" cy="373775"/>
            </a:xfrm>
            <a:custGeom>
              <a:avLst/>
              <a:gdLst/>
              <a:ahLst/>
              <a:cxnLst/>
              <a:rect l="l" t="t" r="r" b="b"/>
              <a:pathLst>
                <a:path w="46841" h="14951" extrusionOk="0">
                  <a:moveTo>
                    <a:pt x="1635" y="1"/>
                  </a:moveTo>
                  <a:cubicBezTo>
                    <a:pt x="980" y="146"/>
                    <a:pt x="420" y="251"/>
                    <a:pt x="0" y="298"/>
                  </a:cubicBezTo>
                  <a:cubicBezTo>
                    <a:pt x="0" y="298"/>
                    <a:pt x="1905" y="9067"/>
                    <a:pt x="8724" y="11777"/>
                  </a:cubicBezTo>
                  <a:cubicBezTo>
                    <a:pt x="15542" y="14488"/>
                    <a:pt x="24903" y="14910"/>
                    <a:pt x="24903" y="14910"/>
                  </a:cubicBezTo>
                  <a:cubicBezTo>
                    <a:pt x="24903" y="14910"/>
                    <a:pt x="25531" y="14951"/>
                    <a:pt x="26559" y="14951"/>
                  </a:cubicBezTo>
                  <a:cubicBezTo>
                    <a:pt x="29983" y="14951"/>
                    <a:pt x="37851" y="14500"/>
                    <a:pt x="41760" y="10592"/>
                  </a:cubicBezTo>
                  <a:cubicBezTo>
                    <a:pt x="46841" y="5509"/>
                    <a:pt x="46376" y="1866"/>
                    <a:pt x="46376" y="1866"/>
                  </a:cubicBezTo>
                  <a:lnTo>
                    <a:pt x="44688" y="1424"/>
                  </a:lnTo>
                  <a:cubicBezTo>
                    <a:pt x="44203" y="3019"/>
                    <a:pt x="43108" y="5289"/>
                    <a:pt x="40652" y="7944"/>
                  </a:cubicBezTo>
                  <a:cubicBezTo>
                    <a:pt x="36925" y="11970"/>
                    <a:pt x="29426" y="12434"/>
                    <a:pt x="26162" y="12434"/>
                  </a:cubicBezTo>
                  <a:cubicBezTo>
                    <a:pt x="25183" y="12434"/>
                    <a:pt x="24586" y="12392"/>
                    <a:pt x="24586" y="12392"/>
                  </a:cubicBezTo>
                  <a:cubicBezTo>
                    <a:pt x="24586" y="12392"/>
                    <a:pt x="15662" y="11955"/>
                    <a:pt x="9164" y="9164"/>
                  </a:cubicBezTo>
                  <a:cubicBezTo>
                    <a:pt x="4936" y="7349"/>
                    <a:pt x="2688" y="2894"/>
                    <a:pt x="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990450" y="1329675"/>
              <a:ext cx="54275" cy="250925"/>
            </a:xfrm>
            <a:custGeom>
              <a:avLst/>
              <a:gdLst/>
              <a:ahLst/>
              <a:cxnLst/>
              <a:rect l="l" t="t" r="r" b="b"/>
              <a:pathLst>
                <a:path w="2171" h="10037" extrusionOk="0">
                  <a:moveTo>
                    <a:pt x="273" y="0"/>
                  </a:moveTo>
                  <a:lnTo>
                    <a:pt x="273" y="0"/>
                  </a:lnTo>
                  <a:cubicBezTo>
                    <a:pt x="38" y="870"/>
                    <a:pt x="28" y="1773"/>
                    <a:pt x="3" y="2671"/>
                  </a:cubicBezTo>
                  <a:cubicBezTo>
                    <a:pt x="6" y="3461"/>
                    <a:pt x="1" y="4283"/>
                    <a:pt x="273" y="5041"/>
                  </a:cubicBezTo>
                  <a:cubicBezTo>
                    <a:pt x="491" y="5563"/>
                    <a:pt x="726" y="6061"/>
                    <a:pt x="998" y="6566"/>
                  </a:cubicBezTo>
                  <a:cubicBezTo>
                    <a:pt x="1441" y="7351"/>
                    <a:pt x="2101" y="7886"/>
                    <a:pt x="1743" y="8869"/>
                  </a:cubicBezTo>
                  <a:cubicBezTo>
                    <a:pt x="1608" y="9264"/>
                    <a:pt x="1386" y="9639"/>
                    <a:pt x="1163" y="10036"/>
                  </a:cubicBezTo>
                  <a:cubicBezTo>
                    <a:pt x="1721" y="9641"/>
                    <a:pt x="2171" y="8979"/>
                    <a:pt x="2156" y="8261"/>
                  </a:cubicBezTo>
                  <a:cubicBezTo>
                    <a:pt x="2171" y="7529"/>
                    <a:pt x="1616" y="6996"/>
                    <a:pt x="1291" y="6401"/>
                  </a:cubicBezTo>
                  <a:cubicBezTo>
                    <a:pt x="993" y="5831"/>
                    <a:pt x="668" y="5238"/>
                    <a:pt x="468" y="4621"/>
                  </a:cubicBezTo>
                  <a:cubicBezTo>
                    <a:pt x="83" y="3111"/>
                    <a:pt x="343" y="1540"/>
                    <a:pt x="273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921200" y="1526875"/>
              <a:ext cx="22650" cy="49225"/>
            </a:xfrm>
            <a:custGeom>
              <a:avLst/>
              <a:gdLst/>
              <a:ahLst/>
              <a:cxnLst/>
              <a:rect l="l" t="t" r="r" b="b"/>
              <a:pathLst>
                <a:path w="906" h="1969" extrusionOk="0">
                  <a:moveTo>
                    <a:pt x="905" y="1"/>
                  </a:moveTo>
                  <a:cubicBezTo>
                    <a:pt x="143" y="278"/>
                    <a:pt x="0" y="1151"/>
                    <a:pt x="485" y="1758"/>
                  </a:cubicBezTo>
                  <a:cubicBezTo>
                    <a:pt x="550" y="1831"/>
                    <a:pt x="615" y="1903"/>
                    <a:pt x="683" y="1968"/>
                  </a:cubicBezTo>
                  <a:cubicBezTo>
                    <a:pt x="653" y="1876"/>
                    <a:pt x="620" y="1788"/>
                    <a:pt x="588" y="1703"/>
                  </a:cubicBezTo>
                  <a:cubicBezTo>
                    <a:pt x="383" y="1111"/>
                    <a:pt x="468" y="471"/>
                    <a:pt x="905" y="1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1036825" y="1518450"/>
              <a:ext cx="41600" cy="56900"/>
            </a:xfrm>
            <a:custGeom>
              <a:avLst/>
              <a:gdLst/>
              <a:ahLst/>
              <a:cxnLst/>
              <a:rect l="l" t="t" r="r" b="b"/>
              <a:pathLst>
                <a:path w="1664" h="2276" extrusionOk="0">
                  <a:moveTo>
                    <a:pt x="78" y="0"/>
                  </a:moveTo>
                  <a:lnTo>
                    <a:pt x="1" y="345"/>
                  </a:lnTo>
                  <a:cubicBezTo>
                    <a:pt x="101" y="378"/>
                    <a:pt x="206" y="400"/>
                    <a:pt x="306" y="433"/>
                  </a:cubicBezTo>
                  <a:cubicBezTo>
                    <a:pt x="1171" y="735"/>
                    <a:pt x="1204" y="1480"/>
                    <a:pt x="1044" y="2275"/>
                  </a:cubicBezTo>
                  <a:cubicBezTo>
                    <a:pt x="1664" y="1308"/>
                    <a:pt x="1204" y="240"/>
                    <a:pt x="78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957825" y="1554950"/>
              <a:ext cx="43725" cy="20000"/>
            </a:xfrm>
            <a:custGeom>
              <a:avLst/>
              <a:gdLst/>
              <a:ahLst/>
              <a:cxnLst/>
              <a:rect l="l" t="t" r="r" b="b"/>
              <a:pathLst>
                <a:path w="1749" h="800" extrusionOk="0">
                  <a:moveTo>
                    <a:pt x="1059" y="0"/>
                  </a:moveTo>
                  <a:cubicBezTo>
                    <a:pt x="955" y="0"/>
                    <a:pt x="839" y="21"/>
                    <a:pt x="711" y="73"/>
                  </a:cubicBezTo>
                  <a:cubicBezTo>
                    <a:pt x="1" y="360"/>
                    <a:pt x="288" y="720"/>
                    <a:pt x="288" y="720"/>
                  </a:cubicBezTo>
                  <a:cubicBezTo>
                    <a:pt x="288" y="720"/>
                    <a:pt x="398" y="799"/>
                    <a:pt x="577" y="799"/>
                  </a:cubicBezTo>
                  <a:cubicBezTo>
                    <a:pt x="690" y="799"/>
                    <a:pt x="830" y="768"/>
                    <a:pt x="988" y="665"/>
                  </a:cubicBezTo>
                  <a:cubicBezTo>
                    <a:pt x="988" y="665"/>
                    <a:pt x="1186" y="528"/>
                    <a:pt x="1081" y="285"/>
                  </a:cubicBezTo>
                  <a:cubicBezTo>
                    <a:pt x="1081" y="285"/>
                    <a:pt x="1163" y="244"/>
                    <a:pt x="1291" y="244"/>
                  </a:cubicBezTo>
                  <a:cubicBezTo>
                    <a:pt x="1413" y="244"/>
                    <a:pt x="1577" y="282"/>
                    <a:pt x="1748" y="433"/>
                  </a:cubicBezTo>
                  <a:cubicBezTo>
                    <a:pt x="1748" y="433"/>
                    <a:pt x="1529" y="0"/>
                    <a:pt x="1059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1027775" y="1553075"/>
              <a:ext cx="22025" cy="17575"/>
            </a:xfrm>
            <a:custGeom>
              <a:avLst/>
              <a:gdLst/>
              <a:ahLst/>
              <a:cxnLst/>
              <a:rect l="l" t="t" r="r" b="b"/>
              <a:pathLst>
                <a:path w="881" h="703" extrusionOk="0">
                  <a:moveTo>
                    <a:pt x="398" y="0"/>
                  </a:moveTo>
                  <a:cubicBezTo>
                    <a:pt x="392" y="0"/>
                    <a:pt x="386" y="0"/>
                    <a:pt x="380" y="0"/>
                  </a:cubicBezTo>
                  <a:cubicBezTo>
                    <a:pt x="345" y="208"/>
                    <a:pt x="245" y="400"/>
                    <a:pt x="80" y="533"/>
                  </a:cubicBezTo>
                  <a:cubicBezTo>
                    <a:pt x="58" y="590"/>
                    <a:pt x="33" y="645"/>
                    <a:pt x="0" y="695"/>
                  </a:cubicBezTo>
                  <a:cubicBezTo>
                    <a:pt x="10" y="700"/>
                    <a:pt x="18" y="703"/>
                    <a:pt x="30" y="703"/>
                  </a:cubicBezTo>
                  <a:cubicBezTo>
                    <a:pt x="83" y="703"/>
                    <a:pt x="128" y="668"/>
                    <a:pt x="163" y="630"/>
                  </a:cubicBezTo>
                  <a:cubicBezTo>
                    <a:pt x="198" y="590"/>
                    <a:pt x="225" y="545"/>
                    <a:pt x="263" y="508"/>
                  </a:cubicBezTo>
                  <a:cubicBezTo>
                    <a:pt x="338" y="439"/>
                    <a:pt x="439" y="421"/>
                    <a:pt x="545" y="421"/>
                  </a:cubicBezTo>
                  <a:cubicBezTo>
                    <a:pt x="604" y="421"/>
                    <a:pt x="665" y="427"/>
                    <a:pt x="723" y="433"/>
                  </a:cubicBezTo>
                  <a:cubicBezTo>
                    <a:pt x="736" y="434"/>
                    <a:pt x="749" y="435"/>
                    <a:pt x="763" y="435"/>
                  </a:cubicBezTo>
                  <a:cubicBezTo>
                    <a:pt x="782" y="435"/>
                    <a:pt x="800" y="433"/>
                    <a:pt x="818" y="425"/>
                  </a:cubicBezTo>
                  <a:cubicBezTo>
                    <a:pt x="855" y="408"/>
                    <a:pt x="878" y="365"/>
                    <a:pt x="880" y="323"/>
                  </a:cubicBezTo>
                  <a:cubicBezTo>
                    <a:pt x="880" y="280"/>
                    <a:pt x="865" y="240"/>
                    <a:pt x="840" y="205"/>
                  </a:cubicBezTo>
                  <a:cubicBezTo>
                    <a:pt x="785" y="123"/>
                    <a:pt x="695" y="68"/>
                    <a:pt x="603" y="35"/>
                  </a:cubicBezTo>
                  <a:cubicBezTo>
                    <a:pt x="530" y="12"/>
                    <a:pt x="461" y="0"/>
                    <a:pt x="398" y="0"/>
                  </a:cubicBezTo>
                  <a:close/>
                </a:path>
              </a:pathLst>
            </a:custGeom>
            <a:solidFill>
              <a:srgbClr val="36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703975" y="1276300"/>
              <a:ext cx="231125" cy="80650"/>
            </a:xfrm>
            <a:custGeom>
              <a:avLst/>
              <a:gdLst/>
              <a:ahLst/>
              <a:cxnLst/>
              <a:rect l="l" t="t" r="r" b="b"/>
              <a:pathLst>
                <a:path w="9245" h="3226" extrusionOk="0">
                  <a:moveTo>
                    <a:pt x="4633" y="1"/>
                  </a:moveTo>
                  <a:cubicBezTo>
                    <a:pt x="3687" y="1"/>
                    <a:pt x="1681" y="378"/>
                    <a:pt x="1" y="3225"/>
                  </a:cubicBezTo>
                  <a:cubicBezTo>
                    <a:pt x="1" y="3225"/>
                    <a:pt x="1844" y="1638"/>
                    <a:pt x="2829" y="1573"/>
                  </a:cubicBezTo>
                  <a:cubicBezTo>
                    <a:pt x="2858" y="1571"/>
                    <a:pt x="2890" y="1570"/>
                    <a:pt x="2924" y="1570"/>
                  </a:cubicBezTo>
                  <a:cubicBezTo>
                    <a:pt x="4025" y="1570"/>
                    <a:pt x="7402" y="2525"/>
                    <a:pt x="7402" y="2525"/>
                  </a:cubicBezTo>
                  <a:cubicBezTo>
                    <a:pt x="7402" y="2525"/>
                    <a:pt x="7817" y="2698"/>
                    <a:pt x="8231" y="2698"/>
                  </a:cubicBezTo>
                  <a:cubicBezTo>
                    <a:pt x="8576" y="2698"/>
                    <a:pt x="8921" y="2578"/>
                    <a:pt x="9022" y="2135"/>
                  </a:cubicBezTo>
                  <a:cubicBezTo>
                    <a:pt x="9244" y="1160"/>
                    <a:pt x="8514" y="908"/>
                    <a:pt x="7752" y="653"/>
                  </a:cubicBezTo>
                  <a:cubicBezTo>
                    <a:pt x="6989" y="398"/>
                    <a:pt x="5179" y="50"/>
                    <a:pt x="5179" y="50"/>
                  </a:cubicBezTo>
                  <a:cubicBezTo>
                    <a:pt x="5179" y="50"/>
                    <a:pt x="4975" y="1"/>
                    <a:pt x="4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729800" y="1374800"/>
              <a:ext cx="33775" cy="34850"/>
            </a:xfrm>
            <a:custGeom>
              <a:avLst/>
              <a:gdLst/>
              <a:ahLst/>
              <a:cxnLst/>
              <a:rect l="l" t="t" r="r" b="b"/>
              <a:pathLst>
                <a:path w="1351" h="1394" extrusionOk="0">
                  <a:moveTo>
                    <a:pt x="78" y="0"/>
                  </a:moveTo>
                  <a:lnTo>
                    <a:pt x="78" y="0"/>
                  </a:lnTo>
                  <a:cubicBezTo>
                    <a:pt x="0" y="256"/>
                    <a:pt x="38" y="551"/>
                    <a:pt x="160" y="786"/>
                  </a:cubicBezTo>
                  <a:cubicBezTo>
                    <a:pt x="280" y="1023"/>
                    <a:pt x="485" y="1193"/>
                    <a:pt x="675" y="1283"/>
                  </a:cubicBezTo>
                  <a:cubicBezTo>
                    <a:pt x="856" y="1369"/>
                    <a:pt x="1028" y="1393"/>
                    <a:pt x="1146" y="1393"/>
                  </a:cubicBezTo>
                  <a:cubicBezTo>
                    <a:pt x="1152" y="1393"/>
                    <a:pt x="1157" y="1393"/>
                    <a:pt x="1163" y="1393"/>
                  </a:cubicBezTo>
                  <a:cubicBezTo>
                    <a:pt x="1283" y="1393"/>
                    <a:pt x="1351" y="1376"/>
                    <a:pt x="1351" y="1376"/>
                  </a:cubicBezTo>
                  <a:cubicBezTo>
                    <a:pt x="1086" y="1326"/>
                    <a:pt x="853" y="1218"/>
                    <a:pt x="668" y="1078"/>
                  </a:cubicBezTo>
                  <a:cubicBezTo>
                    <a:pt x="483" y="943"/>
                    <a:pt x="350" y="773"/>
                    <a:pt x="260" y="608"/>
                  </a:cubicBezTo>
                  <a:cubicBezTo>
                    <a:pt x="173" y="446"/>
                    <a:pt x="128" y="291"/>
                    <a:pt x="105" y="178"/>
                  </a:cubicBezTo>
                  <a:cubicBezTo>
                    <a:pt x="83" y="68"/>
                    <a:pt x="78" y="1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742600" y="1360550"/>
              <a:ext cx="32850" cy="35900"/>
            </a:xfrm>
            <a:custGeom>
              <a:avLst/>
              <a:gdLst/>
              <a:ahLst/>
              <a:cxnLst/>
              <a:rect l="l" t="t" r="r" b="b"/>
              <a:pathLst>
                <a:path w="1314" h="1436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265"/>
                    <a:pt x="56" y="543"/>
                    <a:pt x="168" y="775"/>
                  </a:cubicBezTo>
                  <a:cubicBezTo>
                    <a:pt x="279" y="1011"/>
                    <a:pt x="454" y="1203"/>
                    <a:pt x="639" y="1311"/>
                  </a:cubicBezTo>
                  <a:cubicBezTo>
                    <a:pt x="800" y="1405"/>
                    <a:pt x="958" y="1435"/>
                    <a:pt x="1077" y="1435"/>
                  </a:cubicBezTo>
                  <a:cubicBezTo>
                    <a:pt x="1096" y="1435"/>
                    <a:pt x="1114" y="1434"/>
                    <a:pt x="1131" y="1433"/>
                  </a:cubicBezTo>
                  <a:cubicBezTo>
                    <a:pt x="1251" y="1423"/>
                    <a:pt x="1314" y="1393"/>
                    <a:pt x="1314" y="1393"/>
                  </a:cubicBezTo>
                  <a:cubicBezTo>
                    <a:pt x="1044" y="1386"/>
                    <a:pt x="819" y="1261"/>
                    <a:pt x="651" y="1108"/>
                  </a:cubicBezTo>
                  <a:cubicBezTo>
                    <a:pt x="484" y="953"/>
                    <a:pt x="364" y="768"/>
                    <a:pt x="271" y="600"/>
                  </a:cubicBezTo>
                  <a:cubicBezTo>
                    <a:pt x="181" y="435"/>
                    <a:pt x="123" y="283"/>
                    <a:pt x="88" y="175"/>
                  </a:cubicBezTo>
                  <a:cubicBezTo>
                    <a:pt x="51" y="65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757625" y="1342975"/>
              <a:ext cx="29200" cy="41350"/>
            </a:xfrm>
            <a:custGeom>
              <a:avLst/>
              <a:gdLst/>
              <a:ahLst/>
              <a:cxnLst/>
              <a:rect l="l" t="t" r="r" b="b"/>
              <a:pathLst>
                <a:path w="1168" h="1654" extrusionOk="0">
                  <a:moveTo>
                    <a:pt x="100" y="1"/>
                  </a:moveTo>
                  <a:cubicBezTo>
                    <a:pt x="0" y="256"/>
                    <a:pt x="3" y="556"/>
                    <a:pt x="90" y="808"/>
                  </a:cubicBezTo>
                  <a:cubicBezTo>
                    <a:pt x="178" y="1066"/>
                    <a:pt x="345" y="1271"/>
                    <a:pt x="518" y="1398"/>
                  </a:cubicBezTo>
                  <a:cubicBezTo>
                    <a:pt x="688" y="1531"/>
                    <a:pt x="858" y="1594"/>
                    <a:pt x="978" y="1624"/>
                  </a:cubicBezTo>
                  <a:cubicBezTo>
                    <a:pt x="1098" y="1651"/>
                    <a:pt x="1168" y="1654"/>
                    <a:pt x="1168" y="1654"/>
                  </a:cubicBezTo>
                  <a:cubicBezTo>
                    <a:pt x="918" y="1534"/>
                    <a:pt x="710" y="1371"/>
                    <a:pt x="553" y="1196"/>
                  </a:cubicBezTo>
                  <a:cubicBezTo>
                    <a:pt x="393" y="1018"/>
                    <a:pt x="285" y="823"/>
                    <a:pt x="218" y="646"/>
                  </a:cubicBezTo>
                  <a:cubicBezTo>
                    <a:pt x="150" y="466"/>
                    <a:pt x="123" y="303"/>
                    <a:pt x="113" y="186"/>
                  </a:cubicBezTo>
                  <a:cubicBezTo>
                    <a:pt x="100" y="71"/>
                    <a:pt x="10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778750" y="1332175"/>
              <a:ext cx="23700" cy="40925"/>
            </a:xfrm>
            <a:custGeom>
              <a:avLst/>
              <a:gdLst/>
              <a:ahLst/>
              <a:cxnLst/>
              <a:rect l="l" t="t" r="r" b="b"/>
              <a:pathLst>
                <a:path w="948" h="1637" extrusionOk="0">
                  <a:moveTo>
                    <a:pt x="133" y="0"/>
                  </a:moveTo>
                  <a:cubicBezTo>
                    <a:pt x="25" y="235"/>
                    <a:pt x="0" y="513"/>
                    <a:pt x="50" y="760"/>
                  </a:cubicBezTo>
                  <a:cubicBezTo>
                    <a:pt x="98" y="1010"/>
                    <a:pt x="213" y="1225"/>
                    <a:pt x="345" y="1380"/>
                  </a:cubicBezTo>
                  <a:cubicBezTo>
                    <a:pt x="410" y="1458"/>
                    <a:pt x="483" y="1523"/>
                    <a:pt x="558" y="1565"/>
                  </a:cubicBezTo>
                  <a:cubicBezTo>
                    <a:pt x="630" y="1610"/>
                    <a:pt x="705" y="1630"/>
                    <a:pt x="765" y="1635"/>
                  </a:cubicBezTo>
                  <a:cubicBezTo>
                    <a:pt x="777" y="1636"/>
                    <a:pt x="788" y="1637"/>
                    <a:pt x="799" y="1637"/>
                  </a:cubicBezTo>
                  <a:cubicBezTo>
                    <a:pt x="844" y="1637"/>
                    <a:pt x="878" y="1629"/>
                    <a:pt x="903" y="1623"/>
                  </a:cubicBezTo>
                  <a:cubicBezTo>
                    <a:pt x="933" y="1613"/>
                    <a:pt x="948" y="1605"/>
                    <a:pt x="948" y="1605"/>
                  </a:cubicBezTo>
                  <a:lnTo>
                    <a:pt x="948" y="1605"/>
                  </a:lnTo>
                  <a:cubicBezTo>
                    <a:pt x="941" y="1606"/>
                    <a:pt x="933" y="1606"/>
                    <a:pt x="926" y="1606"/>
                  </a:cubicBezTo>
                  <a:cubicBezTo>
                    <a:pt x="803" y="1606"/>
                    <a:pt x="701" y="1546"/>
                    <a:pt x="623" y="1473"/>
                  </a:cubicBezTo>
                  <a:cubicBezTo>
                    <a:pt x="540" y="1395"/>
                    <a:pt x="475" y="1295"/>
                    <a:pt x="418" y="1198"/>
                  </a:cubicBezTo>
                  <a:cubicBezTo>
                    <a:pt x="305" y="1000"/>
                    <a:pt x="233" y="800"/>
                    <a:pt x="190" y="623"/>
                  </a:cubicBezTo>
                  <a:cubicBezTo>
                    <a:pt x="148" y="445"/>
                    <a:pt x="135" y="288"/>
                    <a:pt x="133" y="178"/>
                  </a:cubicBezTo>
                  <a:cubicBezTo>
                    <a:pt x="130" y="68"/>
                    <a:pt x="13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800550" y="1332975"/>
              <a:ext cx="18100" cy="37025"/>
            </a:xfrm>
            <a:custGeom>
              <a:avLst/>
              <a:gdLst/>
              <a:ahLst/>
              <a:cxnLst/>
              <a:rect l="l" t="t" r="r" b="b"/>
              <a:pathLst>
                <a:path w="724" h="1481" extrusionOk="0">
                  <a:moveTo>
                    <a:pt x="71" y="1"/>
                  </a:moveTo>
                  <a:cubicBezTo>
                    <a:pt x="21" y="213"/>
                    <a:pt x="1" y="433"/>
                    <a:pt x="33" y="643"/>
                  </a:cubicBezTo>
                  <a:cubicBezTo>
                    <a:pt x="61" y="853"/>
                    <a:pt x="143" y="1046"/>
                    <a:pt x="253" y="1181"/>
                  </a:cubicBezTo>
                  <a:cubicBezTo>
                    <a:pt x="358" y="1318"/>
                    <a:pt x="486" y="1398"/>
                    <a:pt x="576" y="1436"/>
                  </a:cubicBezTo>
                  <a:cubicBezTo>
                    <a:pt x="668" y="1473"/>
                    <a:pt x="723" y="1481"/>
                    <a:pt x="723" y="1481"/>
                  </a:cubicBezTo>
                  <a:cubicBezTo>
                    <a:pt x="533" y="1363"/>
                    <a:pt x="408" y="1196"/>
                    <a:pt x="321" y="1028"/>
                  </a:cubicBezTo>
                  <a:cubicBezTo>
                    <a:pt x="233" y="858"/>
                    <a:pt x="188" y="686"/>
                    <a:pt x="156" y="531"/>
                  </a:cubicBezTo>
                  <a:cubicBezTo>
                    <a:pt x="123" y="376"/>
                    <a:pt x="106" y="243"/>
                    <a:pt x="93" y="148"/>
                  </a:cubicBezTo>
                  <a:cubicBezTo>
                    <a:pt x="78" y="58"/>
                    <a:pt x="71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751750" y="1427425"/>
              <a:ext cx="43200" cy="37025"/>
            </a:xfrm>
            <a:custGeom>
              <a:avLst/>
              <a:gdLst/>
              <a:ahLst/>
              <a:cxnLst/>
              <a:rect l="l" t="t" r="r" b="b"/>
              <a:pathLst>
                <a:path w="1728" h="1481" extrusionOk="0">
                  <a:moveTo>
                    <a:pt x="1611" y="1"/>
                  </a:moveTo>
                  <a:cubicBezTo>
                    <a:pt x="1496" y="1"/>
                    <a:pt x="1379" y="15"/>
                    <a:pt x="1265" y="41"/>
                  </a:cubicBezTo>
                  <a:cubicBezTo>
                    <a:pt x="1115" y="78"/>
                    <a:pt x="973" y="133"/>
                    <a:pt x="843" y="208"/>
                  </a:cubicBezTo>
                  <a:cubicBezTo>
                    <a:pt x="780" y="246"/>
                    <a:pt x="718" y="283"/>
                    <a:pt x="660" y="328"/>
                  </a:cubicBezTo>
                  <a:cubicBezTo>
                    <a:pt x="605" y="371"/>
                    <a:pt x="550" y="416"/>
                    <a:pt x="503" y="463"/>
                  </a:cubicBezTo>
                  <a:cubicBezTo>
                    <a:pt x="403" y="556"/>
                    <a:pt x="325" y="658"/>
                    <a:pt x="258" y="756"/>
                  </a:cubicBezTo>
                  <a:cubicBezTo>
                    <a:pt x="193" y="856"/>
                    <a:pt x="145" y="951"/>
                    <a:pt x="108" y="1038"/>
                  </a:cubicBezTo>
                  <a:cubicBezTo>
                    <a:pt x="73" y="1128"/>
                    <a:pt x="48" y="1206"/>
                    <a:pt x="35" y="1273"/>
                  </a:cubicBezTo>
                  <a:cubicBezTo>
                    <a:pt x="18" y="1338"/>
                    <a:pt x="13" y="1391"/>
                    <a:pt x="8" y="1426"/>
                  </a:cubicBezTo>
                  <a:cubicBezTo>
                    <a:pt x="4" y="1451"/>
                    <a:pt x="3" y="1468"/>
                    <a:pt x="3" y="1476"/>
                  </a:cubicBezTo>
                  <a:lnTo>
                    <a:pt x="3" y="1476"/>
                  </a:lnTo>
                  <a:cubicBezTo>
                    <a:pt x="72" y="1343"/>
                    <a:pt x="146" y="1217"/>
                    <a:pt x="225" y="1101"/>
                  </a:cubicBezTo>
                  <a:cubicBezTo>
                    <a:pt x="270" y="1046"/>
                    <a:pt x="308" y="986"/>
                    <a:pt x="353" y="933"/>
                  </a:cubicBezTo>
                  <a:cubicBezTo>
                    <a:pt x="395" y="878"/>
                    <a:pt x="443" y="828"/>
                    <a:pt x="488" y="778"/>
                  </a:cubicBezTo>
                  <a:cubicBezTo>
                    <a:pt x="580" y="683"/>
                    <a:pt x="673" y="593"/>
                    <a:pt x="770" y="516"/>
                  </a:cubicBezTo>
                  <a:cubicBezTo>
                    <a:pt x="863" y="436"/>
                    <a:pt x="960" y="371"/>
                    <a:pt x="1050" y="311"/>
                  </a:cubicBezTo>
                  <a:cubicBezTo>
                    <a:pt x="1143" y="253"/>
                    <a:pt x="1230" y="206"/>
                    <a:pt x="1313" y="166"/>
                  </a:cubicBezTo>
                  <a:cubicBezTo>
                    <a:pt x="1393" y="128"/>
                    <a:pt x="1465" y="96"/>
                    <a:pt x="1528" y="73"/>
                  </a:cubicBezTo>
                  <a:cubicBezTo>
                    <a:pt x="1590" y="48"/>
                    <a:pt x="1640" y="36"/>
                    <a:pt x="1675" y="23"/>
                  </a:cubicBezTo>
                  <a:cubicBezTo>
                    <a:pt x="1708" y="13"/>
                    <a:pt x="1728" y="6"/>
                    <a:pt x="1728" y="6"/>
                  </a:cubicBezTo>
                  <a:cubicBezTo>
                    <a:pt x="1689" y="3"/>
                    <a:pt x="1650" y="1"/>
                    <a:pt x="1611" y="1"/>
                  </a:cubicBezTo>
                  <a:close/>
                  <a:moveTo>
                    <a:pt x="3" y="1476"/>
                  </a:moveTo>
                  <a:cubicBezTo>
                    <a:pt x="2" y="1478"/>
                    <a:pt x="1" y="1479"/>
                    <a:pt x="0" y="1481"/>
                  </a:cubicBezTo>
                  <a:lnTo>
                    <a:pt x="3" y="1481"/>
                  </a:lnTo>
                  <a:cubicBezTo>
                    <a:pt x="3" y="1481"/>
                    <a:pt x="3" y="1479"/>
                    <a:pt x="3" y="1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778300" y="1434925"/>
              <a:ext cx="26100" cy="43475"/>
            </a:xfrm>
            <a:custGeom>
              <a:avLst/>
              <a:gdLst/>
              <a:ahLst/>
              <a:cxnLst/>
              <a:rect l="l" t="t" r="r" b="b"/>
              <a:pathLst>
                <a:path w="1044" h="1739" extrusionOk="0">
                  <a:moveTo>
                    <a:pt x="1043" y="1"/>
                  </a:moveTo>
                  <a:cubicBezTo>
                    <a:pt x="916" y="48"/>
                    <a:pt x="796" y="113"/>
                    <a:pt x="686" y="191"/>
                  </a:cubicBezTo>
                  <a:cubicBezTo>
                    <a:pt x="578" y="268"/>
                    <a:pt x="481" y="361"/>
                    <a:pt x="398" y="458"/>
                  </a:cubicBezTo>
                  <a:cubicBezTo>
                    <a:pt x="233" y="656"/>
                    <a:pt x="128" y="876"/>
                    <a:pt x="68" y="1071"/>
                  </a:cubicBezTo>
                  <a:cubicBezTo>
                    <a:pt x="11" y="1268"/>
                    <a:pt x="1" y="1438"/>
                    <a:pt x="3" y="1556"/>
                  </a:cubicBezTo>
                  <a:cubicBezTo>
                    <a:pt x="6" y="1673"/>
                    <a:pt x="18" y="1738"/>
                    <a:pt x="18" y="1738"/>
                  </a:cubicBezTo>
                  <a:cubicBezTo>
                    <a:pt x="81" y="1481"/>
                    <a:pt x="166" y="1243"/>
                    <a:pt x="268" y="1031"/>
                  </a:cubicBezTo>
                  <a:cubicBezTo>
                    <a:pt x="368" y="818"/>
                    <a:pt x="486" y="631"/>
                    <a:pt x="598" y="478"/>
                  </a:cubicBezTo>
                  <a:cubicBezTo>
                    <a:pt x="713" y="326"/>
                    <a:pt x="826" y="206"/>
                    <a:pt x="908" y="126"/>
                  </a:cubicBezTo>
                  <a:cubicBezTo>
                    <a:pt x="991" y="46"/>
                    <a:pt x="1043" y="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799000" y="1438300"/>
              <a:ext cx="26650" cy="47650"/>
            </a:xfrm>
            <a:custGeom>
              <a:avLst/>
              <a:gdLst/>
              <a:ahLst/>
              <a:cxnLst/>
              <a:rect l="l" t="t" r="r" b="b"/>
              <a:pathLst>
                <a:path w="1066" h="1906" extrusionOk="0">
                  <a:moveTo>
                    <a:pt x="1065" y="1"/>
                  </a:moveTo>
                  <a:cubicBezTo>
                    <a:pt x="930" y="51"/>
                    <a:pt x="800" y="123"/>
                    <a:pt x="685" y="211"/>
                  </a:cubicBezTo>
                  <a:cubicBezTo>
                    <a:pt x="570" y="298"/>
                    <a:pt x="468" y="401"/>
                    <a:pt x="383" y="508"/>
                  </a:cubicBezTo>
                  <a:cubicBezTo>
                    <a:pt x="213" y="728"/>
                    <a:pt x="108" y="971"/>
                    <a:pt x="55" y="1186"/>
                  </a:cubicBezTo>
                  <a:cubicBezTo>
                    <a:pt x="3" y="1401"/>
                    <a:pt x="0" y="1586"/>
                    <a:pt x="10" y="1711"/>
                  </a:cubicBezTo>
                  <a:cubicBezTo>
                    <a:pt x="15" y="1773"/>
                    <a:pt x="25" y="1823"/>
                    <a:pt x="30" y="1856"/>
                  </a:cubicBezTo>
                  <a:cubicBezTo>
                    <a:pt x="35" y="1888"/>
                    <a:pt x="38" y="1906"/>
                    <a:pt x="38" y="1906"/>
                  </a:cubicBezTo>
                  <a:cubicBezTo>
                    <a:pt x="65" y="1766"/>
                    <a:pt x="95" y="1631"/>
                    <a:pt x="133" y="1501"/>
                  </a:cubicBezTo>
                  <a:cubicBezTo>
                    <a:pt x="155" y="1438"/>
                    <a:pt x="173" y="1373"/>
                    <a:pt x="195" y="1311"/>
                  </a:cubicBezTo>
                  <a:cubicBezTo>
                    <a:pt x="218" y="1251"/>
                    <a:pt x="243" y="1191"/>
                    <a:pt x="265" y="1131"/>
                  </a:cubicBezTo>
                  <a:cubicBezTo>
                    <a:pt x="365" y="898"/>
                    <a:pt x="483" y="693"/>
                    <a:pt x="600" y="523"/>
                  </a:cubicBezTo>
                  <a:cubicBezTo>
                    <a:pt x="660" y="441"/>
                    <a:pt x="718" y="366"/>
                    <a:pt x="773" y="301"/>
                  </a:cubicBezTo>
                  <a:cubicBezTo>
                    <a:pt x="828" y="238"/>
                    <a:pt x="878" y="181"/>
                    <a:pt x="923" y="138"/>
                  </a:cubicBezTo>
                  <a:cubicBezTo>
                    <a:pt x="965" y="91"/>
                    <a:pt x="1003" y="61"/>
                    <a:pt x="1028" y="36"/>
                  </a:cubicBezTo>
                  <a:cubicBezTo>
                    <a:pt x="1053" y="13"/>
                    <a:pt x="1065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824050" y="1441625"/>
              <a:ext cx="13900" cy="40400"/>
            </a:xfrm>
            <a:custGeom>
              <a:avLst/>
              <a:gdLst/>
              <a:ahLst/>
              <a:cxnLst/>
              <a:rect l="l" t="t" r="r" b="b"/>
              <a:pathLst>
                <a:path w="556" h="1616" extrusionOk="0">
                  <a:moveTo>
                    <a:pt x="556" y="0"/>
                  </a:moveTo>
                  <a:lnTo>
                    <a:pt x="556" y="0"/>
                  </a:lnTo>
                  <a:cubicBezTo>
                    <a:pt x="371" y="128"/>
                    <a:pt x="226" y="313"/>
                    <a:pt x="136" y="505"/>
                  </a:cubicBezTo>
                  <a:cubicBezTo>
                    <a:pt x="46" y="698"/>
                    <a:pt x="8" y="898"/>
                    <a:pt x="3" y="1068"/>
                  </a:cubicBezTo>
                  <a:cubicBezTo>
                    <a:pt x="1" y="1238"/>
                    <a:pt x="28" y="1378"/>
                    <a:pt x="56" y="1470"/>
                  </a:cubicBezTo>
                  <a:cubicBezTo>
                    <a:pt x="83" y="1565"/>
                    <a:pt x="108" y="1615"/>
                    <a:pt x="108" y="1615"/>
                  </a:cubicBezTo>
                  <a:cubicBezTo>
                    <a:pt x="101" y="1395"/>
                    <a:pt x="118" y="1185"/>
                    <a:pt x="153" y="993"/>
                  </a:cubicBezTo>
                  <a:cubicBezTo>
                    <a:pt x="188" y="800"/>
                    <a:pt x="243" y="625"/>
                    <a:pt x="301" y="478"/>
                  </a:cubicBezTo>
                  <a:cubicBezTo>
                    <a:pt x="361" y="330"/>
                    <a:pt x="426" y="213"/>
                    <a:pt x="476" y="130"/>
                  </a:cubicBezTo>
                  <a:cubicBezTo>
                    <a:pt x="523" y="48"/>
                    <a:pt x="556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844175" y="1441300"/>
              <a:ext cx="11675" cy="37525"/>
            </a:xfrm>
            <a:custGeom>
              <a:avLst/>
              <a:gdLst/>
              <a:ahLst/>
              <a:cxnLst/>
              <a:rect l="l" t="t" r="r" b="b"/>
              <a:pathLst>
                <a:path w="467" h="1501" extrusionOk="0">
                  <a:moveTo>
                    <a:pt x="466" y="1"/>
                  </a:moveTo>
                  <a:lnTo>
                    <a:pt x="466" y="1"/>
                  </a:lnTo>
                  <a:cubicBezTo>
                    <a:pt x="319" y="141"/>
                    <a:pt x="203" y="313"/>
                    <a:pt x="128" y="491"/>
                  </a:cubicBezTo>
                  <a:cubicBezTo>
                    <a:pt x="53" y="668"/>
                    <a:pt x="21" y="848"/>
                    <a:pt x="11" y="1001"/>
                  </a:cubicBezTo>
                  <a:cubicBezTo>
                    <a:pt x="1" y="1153"/>
                    <a:pt x="16" y="1281"/>
                    <a:pt x="31" y="1366"/>
                  </a:cubicBezTo>
                  <a:cubicBezTo>
                    <a:pt x="48" y="1453"/>
                    <a:pt x="63" y="1501"/>
                    <a:pt x="63" y="1501"/>
                  </a:cubicBezTo>
                  <a:cubicBezTo>
                    <a:pt x="83" y="1301"/>
                    <a:pt x="111" y="1111"/>
                    <a:pt x="148" y="936"/>
                  </a:cubicBezTo>
                  <a:cubicBezTo>
                    <a:pt x="186" y="761"/>
                    <a:pt x="231" y="598"/>
                    <a:pt x="279" y="461"/>
                  </a:cubicBezTo>
                  <a:cubicBezTo>
                    <a:pt x="326" y="321"/>
                    <a:pt x="374" y="208"/>
                    <a:pt x="409" y="128"/>
                  </a:cubicBezTo>
                  <a:cubicBezTo>
                    <a:pt x="444" y="51"/>
                    <a:pt x="466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743675" y="1355000"/>
              <a:ext cx="180300" cy="105225"/>
            </a:xfrm>
            <a:custGeom>
              <a:avLst/>
              <a:gdLst/>
              <a:ahLst/>
              <a:cxnLst/>
              <a:rect l="l" t="t" r="r" b="b"/>
              <a:pathLst>
                <a:path w="7212" h="4209" extrusionOk="0">
                  <a:moveTo>
                    <a:pt x="3306" y="1"/>
                  </a:moveTo>
                  <a:cubicBezTo>
                    <a:pt x="2268" y="1"/>
                    <a:pt x="1123" y="551"/>
                    <a:pt x="0" y="2173"/>
                  </a:cubicBezTo>
                  <a:cubicBezTo>
                    <a:pt x="0" y="2173"/>
                    <a:pt x="1166" y="4209"/>
                    <a:pt x="3395" y="4209"/>
                  </a:cubicBezTo>
                  <a:cubicBezTo>
                    <a:pt x="4114" y="4209"/>
                    <a:pt x="4943" y="3997"/>
                    <a:pt x="5879" y="3438"/>
                  </a:cubicBezTo>
                  <a:lnTo>
                    <a:pt x="5884" y="3438"/>
                  </a:lnTo>
                  <a:cubicBezTo>
                    <a:pt x="5884" y="3438"/>
                    <a:pt x="5886" y="3435"/>
                    <a:pt x="5889" y="3435"/>
                  </a:cubicBezTo>
                  <a:cubicBezTo>
                    <a:pt x="6309" y="3183"/>
                    <a:pt x="6749" y="2863"/>
                    <a:pt x="7211" y="2460"/>
                  </a:cubicBezTo>
                  <a:lnTo>
                    <a:pt x="7209" y="2458"/>
                  </a:lnTo>
                  <a:cubicBezTo>
                    <a:pt x="7157" y="2383"/>
                    <a:pt x="5464" y="1"/>
                    <a:pt x="3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743675" y="1355025"/>
              <a:ext cx="180225" cy="105250"/>
            </a:xfrm>
            <a:custGeom>
              <a:avLst/>
              <a:gdLst/>
              <a:ahLst/>
              <a:cxnLst/>
              <a:rect l="l" t="t" r="r" b="b"/>
              <a:pathLst>
                <a:path w="7209" h="4210" extrusionOk="0">
                  <a:moveTo>
                    <a:pt x="3307" y="0"/>
                  </a:moveTo>
                  <a:cubicBezTo>
                    <a:pt x="2269" y="0"/>
                    <a:pt x="1123" y="551"/>
                    <a:pt x="0" y="2174"/>
                  </a:cubicBezTo>
                  <a:cubicBezTo>
                    <a:pt x="0" y="2174"/>
                    <a:pt x="1166" y="4209"/>
                    <a:pt x="3396" y="4209"/>
                  </a:cubicBezTo>
                  <a:cubicBezTo>
                    <a:pt x="4114" y="4209"/>
                    <a:pt x="4943" y="3998"/>
                    <a:pt x="5879" y="3439"/>
                  </a:cubicBezTo>
                  <a:lnTo>
                    <a:pt x="5879" y="3439"/>
                  </a:lnTo>
                  <a:cubicBezTo>
                    <a:pt x="5784" y="3468"/>
                    <a:pt x="5007" y="3701"/>
                    <a:pt x="4083" y="3701"/>
                  </a:cubicBezTo>
                  <a:cubicBezTo>
                    <a:pt x="3047" y="3701"/>
                    <a:pt x="1827" y="3408"/>
                    <a:pt x="1176" y="2204"/>
                  </a:cubicBezTo>
                  <a:cubicBezTo>
                    <a:pt x="1176" y="2204"/>
                    <a:pt x="1917" y="857"/>
                    <a:pt x="3609" y="857"/>
                  </a:cubicBezTo>
                  <a:cubicBezTo>
                    <a:pt x="4521" y="857"/>
                    <a:pt x="5710" y="1249"/>
                    <a:pt x="7209" y="2457"/>
                  </a:cubicBezTo>
                  <a:cubicBezTo>
                    <a:pt x="7157" y="2382"/>
                    <a:pt x="5465" y="0"/>
                    <a:pt x="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791800" y="1356300"/>
              <a:ext cx="82850" cy="82850"/>
            </a:xfrm>
            <a:custGeom>
              <a:avLst/>
              <a:gdLst/>
              <a:ahLst/>
              <a:cxnLst/>
              <a:rect l="l" t="t" r="r" b="b"/>
              <a:pathLst>
                <a:path w="3314" h="3314" extrusionOk="0">
                  <a:moveTo>
                    <a:pt x="1658" y="0"/>
                  </a:moveTo>
                  <a:cubicBezTo>
                    <a:pt x="743" y="0"/>
                    <a:pt x="1" y="743"/>
                    <a:pt x="1" y="1658"/>
                  </a:cubicBezTo>
                  <a:cubicBezTo>
                    <a:pt x="1" y="2571"/>
                    <a:pt x="743" y="3313"/>
                    <a:pt x="1658" y="3313"/>
                  </a:cubicBezTo>
                  <a:cubicBezTo>
                    <a:pt x="2571" y="3313"/>
                    <a:pt x="3314" y="2571"/>
                    <a:pt x="3314" y="1658"/>
                  </a:cubicBezTo>
                  <a:cubicBezTo>
                    <a:pt x="3314" y="743"/>
                    <a:pt x="2571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791875" y="1406175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630" y="1"/>
                  </a:moveTo>
                  <a:cubicBezTo>
                    <a:pt x="283" y="1"/>
                    <a:pt x="0" y="283"/>
                    <a:pt x="0" y="631"/>
                  </a:cubicBezTo>
                  <a:cubicBezTo>
                    <a:pt x="0" y="981"/>
                    <a:pt x="283" y="1263"/>
                    <a:pt x="630" y="1263"/>
                  </a:cubicBezTo>
                  <a:cubicBezTo>
                    <a:pt x="980" y="1263"/>
                    <a:pt x="1263" y="981"/>
                    <a:pt x="1263" y="631"/>
                  </a:cubicBezTo>
                  <a:cubicBezTo>
                    <a:pt x="1263" y="283"/>
                    <a:pt x="980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1206100" y="1374800"/>
              <a:ext cx="32900" cy="34925"/>
            </a:xfrm>
            <a:custGeom>
              <a:avLst/>
              <a:gdLst/>
              <a:ahLst/>
              <a:cxnLst/>
              <a:rect l="l" t="t" r="r" b="b"/>
              <a:pathLst>
                <a:path w="1316" h="1397" extrusionOk="0">
                  <a:moveTo>
                    <a:pt x="1271" y="0"/>
                  </a:moveTo>
                  <a:cubicBezTo>
                    <a:pt x="1243" y="263"/>
                    <a:pt x="1156" y="503"/>
                    <a:pt x="1033" y="696"/>
                  </a:cubicBezTo>
                  <a:cubicBezTo>
                    <a:pt x="913" y="893"/>
                    <a:pt x="756" y="1041"/>
                    <a:pt x="598" y="1143"/>
                  </a:cubicBezTo>
                  <a:cubicBezTo>
                    <a:pt x="441" y="1246"/>
                    <a:pt x="288" y="1303"/>
                    <a:pt x="178" y="1333"/>
                  </a:cubicBezTo>
                  <a:cubicBezTo>
                    <a:pt x="68" y="1366"/>
                    <a:pt x="1" y="1376"/>
                    <a:pt x="1" y="1376"/>
                  </a:cubicBezTo>
                  <a:cubicBezTo>
                    <a:pt x="67" y="1390"/>
                    <a:pt x="135" y="1397"/>
                    <a:pt x="204" y="1397"/>
                  </a:cubicBezTo>
                  <a:cubicBezTo>
                    <a:pt x="409" y="1397"/>
                    <a:pt x="616" y="1335"/>
                    <a:pt x="783" y="1228"/>
                  </a:cubicBezTo>
                  <a:cubicBezTo>
                    <a:pt x="1011" y="1086"/>
                    <a:pt x="1161" y="871"/>
                    <a:pt x="1233" y="676"/>
                  </a:cubicBezTo>
                  <a:cubicBezTo>
                    <a:pt x="1308" y="478"/>
                    <a:pt x="1316" y="301"/>
                    <a:pt x="1303" y="183"/>
                  </a:cubicBezTo>
                  <a:cubicBezTo>
                    <a:pt x="1293" y="63"/>
                    <a:pt x="1271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1194225" y="1360550"/>
              <a:ext cx="32225" cy="35975"/>
            </a:xfrm>
            <a:custGeom>
              <a:avLst/>
              <a:gdLst/>
              <a:ahLst/>
              <a:cxnLst/>
              <a:rect l="l" t="t" r="r" b="b"/>
              <a:pathLst>
                <a:path w="1289" h="1439" extrusionOk="0">
                  <a:moveTo>
                    <a:pt x="1278" y="0"/>
                  </a:moveTo>
                  <a:cubicBezTo>
                    <a:pt x="1206" y="255"/>
                    <a:pt x="1106" y="490"/>
                    <a:pt x="986" y="693"/>
                  </a:cubicBezTo>
                  <a:cubicBezTo>
                    <a:pt x="868" y="896"/>
                    <a:pt x="731" y="1066"/>
                    <a:pt x="586" y="1178"/>
                  </a:cubicBezTo>
                  <a:cubicBezTo>
                    <a:pt x="441" y="1293"/>
                    <a:pt x="291" y="1351"/>
                    <a:pt x="181" y="1373"/>
                  </a:cubicBezTo>
                  <a:cubicBezTo>
                    <a:pt x="89" y="1391"/>
                    <a:pt x="27" y="1393"/>
                    <a:pt x="7" y="1393"/>
                  </a:cubicBezTo>
                  <a:cubicBezTo>
                    <a:pt x="3" y="1393"/>
                    <a:pt x="1" y="1393"/>
                    <a:pt x="1" y="1393"/>
                  </a:cubicBezTo>
                  <a:lnTo>
                    <a:pt x="1" y="1393"/>
                  </a:lnTo>
                  <a:cubicBezTo>
                    <a:pt x="77" y="1424"/>
                    <a:pt x="162" y="1438"/>
                    <a:pt x="247" y="1438"/>
                  </a:cubicBezTo>
                  <a:cubicBezTo>
                    <a:pt x="301" y="1438"/>
                    <a:pt x="356" y="1432"/>
                    <a:pt x="408" y="1421"/>
                  </a:cubicBezTo>
                  <a:cubicBezTo>
                    <a:pt x="546" y="1393"/>
                    <a:pt x="673" y="1328"/>
                    <a:pt x="778" y="1246"/>
                  </a:cubicBezTo>
                  <a:cubicBezTo>
                    <a:pt x="991" y="1078"/>
                    <a:pt x="1116" y="858"/>
                    <a:pt x="1188" y="668"/>
                  </a:cubicBezTo>
                  <a:cubicBezTo>
                    <a:pt x="1261" y="473"/>
                    <a:pt x="1281" y="303"/>
                    <a:pt x="1283" y="185"/>
                  </a:cubicBezTo>
                  <a:cubicBezTo>
                    <a:pt x="1288" y="65"/>
                    <a:pt x="1278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1182850" y="1342975"/>
              <a:ext cx="28900" cy="41300"/>
            </a:xfrm>
            <a:custGeom>
              <a:avLst/>
              <a:gdLst/>
              <a:ahLst/>
              <a:cxnLst/>
              <a:rect l="l" t="t" r="r" b="b"/>
              <a:pathLst>
                <a:path w="1156" h="1652" extrusionOk="0">
                  <a:moveTo>
                    <a:pt x="1068" y="1"/>
                  </a:moveTo>
                  <a:cubicBezTo>
                    <a:pt x="1061" y="273"/>
                    <a:pt x="1001" y="526"/>
                    <a:pt x="906" y="743"/>
                  </a:cubicBezTo>
                  <a:cubicBezTo>
                    <a:pt x="813" y="961"/>
                    <a:pt x="681" y="1138"/>
                    <a:pt x="546" y="1276"/>
                  </a:cubicBezTo>
                  <a:cubicBezTo>
                    <a:pt x="408" y="1413"/>
                    <a:pt x="271" y="1506"/>
                    <a:pt x="168" y="1566"/>
                  </a:cubicBezTo>
                  <a:cubicBezTo>
                    <a:pt x="66" y="1624"/>
                    <a:pt x="1" y="1651"/>
                    <a:pt x="1" y="1651"/>
                  </a:cubicBezTo>
                  <a:cubicBezTo>
                    <a:pt x="281" y="1639"/>
                    <a:pt x="553" y="1509"/>
                    <a:pt x="748" y="1323"/>
                  </a:cubicBezTo>
                  <a:cubicBezTo>
                    <a:pt x="946" y="1138"/>
                    <a:pt x="1061" y="898"/>
                    <a:pt x="1108" y="691"/>
                  </a:cubicBezTo>
                  <a:cubicBezTo>
                    <a:pt x="1156" y="481"/>
                    <a:pt x="1141" y="301"/>
                    <a:pt x="1118" y="183"/>
                  </a:cubicBezTo>
                  <a:cubicBezTo>
                    <a:pt x="1096" y="63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1167225" y="1332175"/>
              <a:ext cx="23275" cy="41000"/>
            </a:xfrm>
            <a:custGeom>
              <a:avLst/>
              <a:gdLst/>
              <a:ahLst/>
              <a:cxnLst/>
              <a:rect l="l" t="t" r="r" b="b"/>
              <a:pathLst>
                <a:path w="931" h="1640" extrusionOk="0">
                  <a:moveTo>
                    <a:pt x="813" y="0"/>
                  </a:moveTo>
                  <a:cubicBezTo>
                    <a:pt x="813" y="0"/>
                    <a:pt x="814" y="2"/>
                    <a:pt x="816" y="6"/>
                  </a:cubicBezTo>
                  <a:lnTo>
                    <a:pt x="816" y="6"/>
                  </a:lnTo>
                  <a:cubicBezTo>
                    <a:pt x="816" y="4"/>
                    <a:pt x="816" y="2"/>
                    <a:pt x="816" y="0"/>
                  </a:cubicBezTo>
                  <a:close/>
                  <a:moveTo>
                    <a:pt x="816" y="6"/>
                  </a:moveTo>
                  <a:cubicBezTo>
                    <a:pt x="830" y="519"/>
                    <a:pt x="677" y="979"/>
                    <a:pt x="481" y="1288"/>
                  </a:cubicBezTo>
                  <a:cubicBezTo>
                    <a:pt x="383" y="1443"/>
                    <a:pt x="273" y="1543"/>
                    <a:pt x="171" y="1578"/>
                  </a:cubicBezTo>
                  <a:cubicBezTo>
                    <a:pt x="121" y="1598"/>
                    <a:pt x="76" y="1603"/>
                    <a:pt x="46" y="1605"/>
                  </a:cubicBezTo>
                  <a:lnTo>
                    <a:pt x="1" y="1605"/>
                  </a:lnTo>
                  <a:cubicBezTo>
                    <a:pt x="47" y="1629"/>
                    <a:pt x="99" y="1639"/>
                    <a:pt x="152" y="1639"/>
                  </a:cubicBezTo>
                  <a:cubicBezTo>
                    <a:pt x="236" y="1639"/>
                    <a:pt x="323" y="1612"/>
                    <a:pt x="396" y="1568"/>
                  </a:cubicBezTo>
                  <a:cubicBezTo>
                    <a:pt x="518" y="1498"/>
                    <a:pt x="606" y="1393"/>
                    <a:pt x="678" y="1290"/>
                  </a:cubicBezTo>
                  <a:cubicBezTo>
                    <a:pt x="823" y="1080"/>
                    <a:pt x="893" y="848"/>
                    <a:pt x="911" y="648"/>
                  </a:cubicBezTo>
                  <a:cubicBezTo>
                    <a:pt x="931" y="445"/>
                    <a:pt x="903" y="280"/>
                    <a:pt x="873" y="170"/>
                  </a:cubicBezTo>
                  <a:cubicBezTo>
                    <a:pt x="848" y="78"/>
                    <a:pt x="824" y="22"/>
                    <a:pt x="81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1151025" y="1332975"/>
              <a:ext cx="17800" cy="37025"/>
            </a:xfrm>
            <a:custGeom>
              <a:avLst/>
              <a:gdLst/>
              <a:ahLst/>
              <a:cxnLst/>
              <a:rect l="l" t="t" r="r" b="b"/>
              <a:pathLst>
                <a:path w="712" h="1481" extrusionOk="0">
                  <a:moveTo>
                    <a:pt x="654" y="1"/>
                  </a:moveTo>
                  <a:cubicBezTo>
                    <a:pt x="616" y="216"/>
                    <a:pt x="591" y="428"/>
                    <a:pt x="546" y="618"/>
                  </a:cubicBezTo>
                  <a:cubicBezTo>
                    <a:pt x="506" y="808"/>
                    <a:pt x="444" y="973"/>
                    <a:pt x="364" y="1106"/>
                  </a:cubicBezTo>
                  <a:cubicBezTo>
                    <a:pt x="286" y="1238"/>
                    <a:pt x="196" y="1336"/>
                    <a:pt x="123" y="1393"/>
                  </a:cubicBezTo>
                  <a:cubicBezTo>
                    <a:pt x="51" y="1453"/>
                    <a:pt x="1" y="1481"/>
                    <a:pt x="1" y="1481"/>
                  </a:cubicBezTo>
                  <a:cubicBezTo>
                    <a:pt x="224" y="1448"/>
                    <a:pt x="419" y="1283"/>
                    <a:pt x="531" y="1101"/>
                  </a:cubicBezTo>
                  <a:cubicBezTo>
                    <a:pt x="646" y="918"/>
                    <a:pt x="686" y="716"/>
                    <a:pt x="699" y="548"/>
                  </a:cubicBezTo>
                  <a:cubicBezTo>
                    <a:pt x="711" y="381"/>
                    <a:pt x="694" y="243"/>
                    <a:pt x="681" y="151"/>
                  </a:cubicBezTo>
                  <a:cubicBezTo>
                    <a:pt x="666" y="56"/>
                    <a:pt x="654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1174725" y="1427525"/>
              <a:ext cx="43225" cy="36925"/>
            </a:xfrm>
            <a:custGeom>
              <a:avLst/>
              <a:gdLst/>
              <a:ahLst/>
              <a:cxnLst/>
              <a:rect l="l" t="t" r="r" b="b"/>
              <a:pathLst>
                <a:path w="1729" h="1477" extrusionOk="0">
                  <a:moveTo>
                    <a:pt x="136" y="0"/>
                  </a:moveTo>
                  <a:cubicBezTo>
                    <a:pt x="104" y="0"/>
                    <a:pt x="77" y="2"/>
                    <a:pt x="56" y="2"/>
                  </a:cubicBezTo>
                  <a:lnTo>
                    <a:pt x="1" y="2"/>
                  </a:lnTo>
                  <a:cubicBezTo>
                    <a:pt x="148" y="49"/>
                    <a:pt x="286" y="107"/>
                    <a:pt x="418" y="167"/>
                  </a:cubicBezTo>
                  <a:cubicBezTo>
                    <a:pt x="546" y="232"/>
                    <a:pt x="666" y="302"/>
                    <a:pt x="778" y="377"/>
                  </a:cubicBezTo>
                  <a:cubicBezTo>
                    <a:pt x="833" y="417"/>
                    <a:pt x="888" y="454"/>
                    <a:pt x="938" y="494"/>
                  </a:cubicBezTo>
                  <a:cubicBezTo>
                    <a:pt x="988" y="534"/>
                    <a:pt x="1036" y="574"/>
                    <a:pt x="1081" y="617"/>
                  </a:cubicBezTo>
                  <a:cubicBezTo>
                    <a:pt x="1176" y="697"/>
                    <a:pt x="1253" y="782"/>
                    <a:pt x="1326" y="862"/>
                  </a:cubicBezTo>
                  <a:cubicBezTo>
                    <a:pt x="1396" y="944"/>
                    <a:pt x="1456" y="1024"/>
                    <a:pt x="1508" y="1097"/>
                  </a:cubicBezTo>
                  <a:cubicBezTo>
                    <a:pt x="1558" y="1169"/>
                    <a:pt x="1601" y="1237"/>
                    <a:pt x="1631" y="1294"/>
                  </a:cubicBezTo>
                  <a:cubicBezTo>
                    <a:pt x="1666" y="1349"/>
                    <a:pt x="1686" y="1397"/>
                    <a:pt x="1703" y="1429"/>
                  </a:cubicBezTo>
                  <a:cubicBezTo>
                    <a:pt x="1718" y="1459"/>
                    <a:pt x="1728" y="1477"/>
                    <a:pt x="1728" y="1477"/>
                  </a:cubicBezTo>
                  <a:cubicBezTo>
                    <a:pt x="1716" y="1327"/>
                    <a:pt x="1683" y="1174"/>
                    <a:pt x="1626" y="1032"/>
                  </a:cubicBezTo>
                  <a:cubicBezTo>
                    <a:pt x="1593" y="962"/>
                    <a:pt x="1563" y="892"/>
                    <a:pt x="1523" y="827"/>
                  </a:cubicBezTo>
                  <a:cubicBezTo>
                    <a:pt x="1486" y="762"/>
                    <a:pt x="1441" y="702"/>
                    <a:pt x="1396" y="642"/>
                  </a:cubicBezTo>
                  <a:cubicBezTo>
                    <a:pt x="1303" y="527"/>
                    <a:pt x="1201" y="424"/>
                    <a:pt x="1091" y="344"/>
                  </a:cubicBezTo>
                  <a:cubicBezTo>
                    <a:pt x="986" y="259"/>
                    <a:pt x="871" y="197"/>
                    <a:pt x="763" y="147"/>
                  </a:cubicBezTo>
                  <a:cubicBezTo>
                    <a:pt x="656" y="97"/>
                    <a:pt x="553" y="64"/>
                    <a:pt x="458" y="42"/>
                  </a:cubicBezTo>
                  <a:cubicBezTo>
                    <a:pt x="366" y="22"/>
                    <a:pt x="283" y="7"/>
                    <a:pt x="216" y="4"/>
                  </a:cubicBezTo>
                  <a:cubicBezTo>
                    <a:pt x="187" y="1"/>
                    <a:pt x="160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1165300" y="1434925"/>
              <a:ext cx="26275" cy="43475"/>
            </a:xfrm>
            <a:custGeom>
              <a:avLst/>
              <a:gdLst/>
              <a:ahLst/>
              <a:cxnLst/>
              <a:rect l="l" t="t" r="r" b="b"/>
              <a:pathLst>
                <a:path w="105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83"/>
                    <a:pt x="368" y="376"/>
                    <a:pt x="505" y="568"/>
                  </a:cubicBezTo>
                  <a:cubicBezTo>
                    <a:pt x="640" y="761"/>
                    <a:pt x="748" y="953"/>
                    <a:pt x="825" y="1126"/>
                  </a:cubicBezTo>
                  <a:cubicBezTo>
                    <a:pt x="903" y="1301"/>
                    <a:pt x="953" y="1453"/>
                    <a:pt x="980" y="1563"/>
                  </a:cubicBezTo>
                  <a:cubicBezTo>
                    <a:pt x="1010" y="1673"/>
                    <a:pt x="1025" y="1738"/>
                    <a:pt x="1025" y="1738"/>
                  </a:cubicBezTo>
                  <a:cubicBezTo>
                    <a:pt x="1045" y="1608"/>
                    <a:pt x="1050" y="1473"/>
                    <a:pt x="1035" y="1341"/>
                  </a:cubicBezTo>
                  <a:cubicBezTo>
                    <a:pt x="1018" y="1211"/>
                    <a:pt x="985" y="1081"/>
                    <a:pt x="940" y="961"/>
                  </a:cubicBezTo>
                  <a:cubicBezTo>
                    <a:pt x="850" y="721"/>
                    <a:pt x="708" y="521"/>
                    <a:pt x="565" y="376"/>
                  </a:cubicBezTo>
                  <a:cubicBezTo>
                    <a:pt x="420" y="228"/>
                    <a:pt x="275" y="133"/>
                    <a:pt x="170" y="78"/>
                  </a:cubicBezTo>
                  <a:cubicBezTo>
                    <a:pt x="65" y="2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1144025" y="1438300"/>
              <a:ext cx="26800" cy="47650"/>
            </a:xfrm>
            <a:custGeom>
              <a:avLst/>
              <a:gdLst/>
              <a:ahLst/>
              <a:cxnLst/>
              <a:rect l="l" t="t" r="r" b="b"/>
              <a:pathLst>
                <a:path w="1072" h="1906" extrusionOk="0">
                  <a:moveTo>
                    <a:pt x="1" y="1"/>
                  </a:moveTo>
                  <a:cubicBezTo>
                    <a:pt x="106" y="101"/>
                    <a:pt x="203" y="203"/>
                    <a:pt x="291" y="306"/>
                  </a:cubicBezTo>
                  <a:cubicBezTo>
                    <a:pt x="378" y="411"/>
                    <a:pt x="458" y="516"/>
                    <a:pt x="529" y="623"/>
                  </a:cubicBezTo>
                  <a:cubicBezTo>
                    <a:pt x="669" y="836"/>
                    <a:pt x="774" y="1046"/>
                    <a:pt x="849" y="1236"/>
                  </a:cubicBezTo>
                  <a:cubicBezTo>
                    <a:pt x="884" y="1331"/>
                    <a:pt x="914" y="1421"/>
                    <a:pt x="939" y="1501"/>
                  </a:cubicBezTo>
                  <a:cubicBezTo>
                    <a:pt x="961" y="1583"/>
                    <a:pt x="979" y="1656"/>
                    <a:pt x="991" y="1716"/>
                  </a:cubicBezTo>
                  <a:cubicBezTo>
                    <a:pt x="1006" y="1776"/>
                    <a:pt x="1011" y="1823"/>
                    <a:pt x="1019" y="1856"/>
                  </a:cubicBezTo>
                  <a:cubicBezTo>
                    <a:pt x="1024" y="1888"/>
                    <a:pt x="1026" y="1906"/>
                    <a:pt x="1026" y="1906"/>
                  </a:cubicBezTo>
                  <a:lnTo>
                    <a:pt x="1029" y="1906"/>
                  </a:lnTo>
                  <a:cubicBezTo>
                    <a:pt x="1059" y="1768"/>
                    <a:pt x="1071" y="1621"/>
                    <a:pt x="1061" y="1478"/>
                  </a:cubicBezTo>
                  <a:cubicBezTo>
                    <a:pt x="1056" y="1408"/>
                    <a:pt x="1049" y="1336"/>
                    <a:pt x="1034" y="1266"/>
                  </a:cubicBezTo>
                  <a:cubicBezTo>
                    <a:pt x="1021" y="1198"/>
                    <a:pt x="1001" y="1131"/>
                    <a:pt x="981" y="1063"/>
                  </a:cubicBezTo>
                  <a:cubicBezTo>
                    <a:pt x="894" y="801"/>
                    <a:pt x="749" y="578"/>
                    <a:pt x="599" y="416"/>
                  </a:cubicBezTo>
                  <a:cubicBezTo>
                    <a:pt x="524" y="336"/>
                    <a:pt x="446" y="268"/>
                    <a:pt x="376" y="213"/>
                  </a:cubicBezTo>
                  <a:cubicBezTo>
                    <a:pt x="303" y="158"/>
                    <a:pt x="238" y="116"/>
                    <a:pt x="181" y="86"/>
                  </a:cubicBezTo>
                  <a:cubicBezTo>
                    <a:pt x="126" y="53"/>
                    <a:pt x="78" y="36"/>
                    <a:pt x="48" y="21"/>
                  </a:cubicBezTo>
                  <a:cubicBezTo>
                    <a:pt x="18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1131725" y="1441625"/>
              <a:ext cx="14325" cy="40400"/>
            </a:xfrm>
            <a:custGeom>
              <a:avLst/>
              <a:gdLst/>
              <a:ahLst/>
              <a:cxnLst/>
              <a:rect l="l" t="t" r="r" b="b"/>
              <a:pathLst>
                <a:path w="573" h="1616" extrusionOk="0">
                  <a:moveTo>
                    <a:pt x="0" y="0"/>
                  </a:moveTo>
                  <a:cubicBezTo>
                    <a:pt x="123" y="188"/>
                    <a:pt x="215" y="378"/>
                    <a:pt x="285" y="563"/>
                  </a:cubicBezTo>
                  <a:cubicBezTo>
                    <a:pt x="353" y="748"/>
                    <a:pt x="395" y="925"/>
                    <a:pt x="423" y="1080"/>
                  </a:cubicBezTo>
                  <a:cubicBezTo>
                    <a:pt x="445" y="1235"/>
                    <a:pt x="453" y="1370"/>
                    <a:pt x="453" y="1465"/>
                  </a:cubicBezTo>
                  <a:cubicBezTo>
                    <a:pt x="453" y="1558"/>
                    <a:pt x="450" y="1615"/>
                    <a:pt x="450" y="1615"/>
                  </a:cubicBezTo>
                  <a:cubicBezTo>
                    <a:pt x="540" y="1415"/>
                    <a:pt x="573" y="1183"/>
                    <a:pt x="550" y="973"/>
                  </a:cubicBezTo>
                  <a:cubicBezTo>
                    <a:pt x="528" y="760"/>
                    <a:pt x="458" y="570"/>
                    <a:pt x="373" y="420"/>
                  </a:cubicBezTo>
                  <a:cubicBezTo>
                    <a:pt x="288" y="273"/>
                    <a:pt x="193" y="165"/>
                    <a:pt x="120" y="100"/>
                  </a:cubicBezTo>
                  <a:cubicBezTo>
                    <a:pt x="48" y="3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1113850" y="1441300"/>
              <a:ext cx="11900" cy="37525"/>
            </a:xfrm>
            <a:custGeom>
              <a:avLst/>
              <a:gdLst/>
              <a:ahLst/>
              <a:cxnLst/>
              <a:rect l="l" t="t" r="r" b="b"/>
              <a:pathLst>
                <a:path w="476" h="1501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186"/>
                    <a:pt x="155" y="366"/>
                    <a:pt x="213" y="538"/>
                  </a:cubicBezTo>
                  <a:cubicBezTo>
                    <a:pt x="268" y="711"/>
                    <a:pt x="308" y="873"/>
                    <a:pt x="338" y="1013"/>
                  </a:cubicBezTo>
                  <a:cubicBezTo>
                    <a:pt x="365" y="1156"/>
                    <a:pt x="383" y="1278"/>
                    <a:pt x="390" y="1363"/>
                  </a:cubicBezTo>
                  <a:cubicBezTo>
                    <a:pt x="398" y="1448"/>
                    <a:pt x="403" y="1501"/>
                    <a:pt x="403" y="1501"/>
                  </a:cubicBezTo>
                  <a:cubicBezTo>
                    <a:pt x="463" y="1311"/>
                    <a:pt x="475" y="1103"/>
                    <a:pt x="450" y="913"/>
                  </a:cubicBezTo>
                  <a:cubicBezTo>
                    <a:pt x="428" y="723"/>
                    <a:pt x="368" y="551"/>
                    <a:pt x="298" y="413"/>
                  </a:cubicBezTo>
                  <a:cubicBezTo>
                    <a:pt x="230" y="276"/>
                    <a:pt x="153" y="171"/>
                    <a:pt x="95" y="103"/>
                  </a:cubicBezTo>
                  <a:cubicBezTo>
                    <a:pt x="38" y="3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1045700" y="1354975"/>
              <a:ext cx="180300" cy="105250"/>
            </a:xfrm>
            <a:custGeom>
              <a:avLst/>
              <a:gdLst/>
              <a:ahLst/>
              <a:cxnLst/>
              <a:rect l="l" t="t" r="r" b="b"/>
              <a:pathLst>
                <a:path w="7212" h="4210" extrusionOk="0">
                  <a:moveTo>
                    <a:pt x="3907" y="1"/>
                  </a:moveTo>
                  <a:cubicBezTo>
                    <a:pt x="1748" y="1"/>
                    <a:pt x="56" y="2384"/>
                    <a:pt x="3" y="2459"/>
                  </a:cubicBezTo>
                  <a:lnTo>
                    <a:pt x="1" y="2461"/>
                  </a:lnTo>
                  <a:cubicBezTo>
                    <a:pt x="464" y="2861"/>
                    <a:pt x="904" y="3184"/>
                    <a:pt x="1324" y="3436"/>
                  </a:cubicBezTo>
                  <a:cubicBezTo>
                    <a:pt x="1326" y="3436"/>
                    <a:pt x="1329" y="3439"/>
                    <a:pt x="1329" y="3439"/>
                  </a:cubicBezTo>
                  <a:lnTo>
                    <a:pt x="1334" y="3439"/>
                  </a:lnTo>
                  <a:cubicBezTo>
                    <a:pt x="2270" y="3998"/>
                    <a:pt x="3099" y="4210"/>
                    <a:pt x="3817" y="4210"/>
                  </a:cubicBezTo>
                  <a:cubicBezTo>
                    <a:pt x="6046" y="4210"/>
                    <a:pt x="7212" y="2174"/>
                    <a:pt x="7212" y="2174"/>
                  </a:cubicBezTo>
                  <a:cubicBezTo>
                    <a:pt x="6089" y="551"/>
                    <a:pt x="4944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1045775" y="1355000"/>
              <a:ext cx="180225" cy="105225"/>
            </a:xfrm>
            <a:custGeom>
              <a:avLst/>
              <a:gdLst/>
              <a:ahLst/>
              <a:cxnLst/>
              <a:rect l="l" t="t" r="r" b="b"/>
              <a:pathLst>
                <a:path w="7209" h="4209" extrusionOk="0">
                  <a:moveTo>
                    <a:pt x="1331" y="3438"/>
                  </a:moveTo>
                  <a:lnTo>
                    <a:pt x="1331" y="3440"/>
                  </a:lnTo>
                  <a:cubicBezTo>
                    <a:pt x="1333" y="3441"/>
                    <a:pt x="1336" y="3442"/>
                    <a:pt x="1339" y="3443"/>
                  </a:cubicBezTo>
                  <a:lnTo>
                    <a:pt x="1339" y="3443"/>
                  </a:lnTo>
                  <a:cubicBezTo>
                    <a:pt x="1336" y="3441"/>
                    <a:pt x="1333" y="3439"/>
                    <a:pt x="1331" y="3438"/>
                  </a:cubicBezTo>
                  <a:close/>
                  <a:moveTo>
                    <a:pt x="3904" y="1"/>
                  </a:moveTo>
                  <a:cubicBezTo>
                    <a:pt x="1745" y="1"/>
                    <a:pt x="53" y="2383"/>
                    <a:pt x="0" y="2458"/>
                  </a:cubicBezTo>
                  <a:cubicBezTo>
                    <a:pt x="1499" y="1250"/>
                    <a:pt x="2688" y="858"/>
                    <a:pt x="3601" y="858"/>
                  </a:cubicBezTo>
                  <a:cubicBezTo>
                    <a:pt x="5292" y="858"/>
                    <a:pt x="6034" y="2205"/>
                    <a:pt x="6034" y="2205"/>
                  </a:cubicBezTo>
                  <a:cubicBezTo>
                    <a:pt x="5382" y="3409"/>
                    <a:pt x="4162" y="3702"/>
                    <a:pt x="3126" y="3702"/>
                  </a:cubicBezTo>
                  <a:cubicBezTo>
                    <a:pt x="2225" y="3702"/>
                    <a:pt x="1464" y="3480"/>
                    <a:pt x="1339" y="3443"/>
                  </a:cubicBezTo>
                  <a:lnTo>
                    <a:pt x="1339" y="3443"/>
                  </a:lnTo>
                  <a:cubicBezTo>
                    <a:pt x="2272" y="3999"/>
                    <a:pt x="3098" y="4209"/>
                    <a:pt x="3814" y="4209"/>
                  </a:cubicBezTo>
                  <a:cubicBezTo>
                    <a:pt x="6043" y="4209"/>
                    <a:pt x="7209" y="2173"/>
                    <a:pt x="7209" y="2173"/>
                  </a:cubicBezTo>
                  <a:cubicBezTo>
                    <a:pt x="6086" y="551"/>
                    <a:pt x="4941" y="1"/>
                    <a:pt x="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1082775" y="1360550"/>
              <a:ext cx="82850" cy="82775"/>
            </a:xfrm>
            <a:custGeom>
              <a:avLst/>
              <a:gdLst/>
              <a:ahLst/>
              <a:cxnLst/>
              <a:rect l="l" t="t" r="r" b="b"/>
              <a:pathLst>
                <a:path w="3314" h="3311" extrusionOk="0">
                  <a:moveTo>
                    <a:pt x="1658" y="0"/>
                  </a:moveTo>
                  <a:cubicBezTo>
                    <a:pt x="743" y="0"/>
                    <a:pt x="1" y="740"/>
                    <a:pt x="1" y="1656"/>
                  </a:cubicBezTo>
                  <a:cubicBezTo>
                    <a:pt x="1" y="2571"/>
                    <a:pt x="743" y="3311"/>
                    <a:pt x="1658" y="3311"/>
                  </a:cubicBezTo>
                  <a:cubicBezTo>
                    <a:pt x="2571" y="3311"/>
                    <a:pt x="3314" y="2571"/>
                    <a:pt x="3314" y="1656"/>
                  </a:cubicBezTo>
                  <a:cubicBezTo>
                    <a:pt x="3314" y="740"/>
                    <a:pt x="2571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1077525" y="1405750"/>
              <a:ext cx="31650" cy="31575"/>
            </a:xfrm>
            <a:custGeom>
              <a:avLst/>
              <a:gdLst/>
              <a:ahLst/>
              <a:cxnLst/>
              <a:rect l="l" t="t" r="r" b="b"/>
              <a:pathLst>
                <a:path w="1266" h="1263" extrusionOk="0">
                  <a:moveTo>
                    <a:pt x="633" y="0"/>
                  </a:moveTo>
                  <a:cubicBezTo>
                    <a:pt x="286" y="0"/>
                    <a:pt x="1" y="283"/>
                    <a:pt x="1" y="633"/>
                  </a:cubicBezTo>
                  <a:cubicBezTo>
                    <a:pt x="1" y="980"/>
                    <a:pt x="286" y="1263"/>
                    <a:pt x="633" y="1263"/>
                  </a:cubicBezTo>
                  <a:cubicBezTo>
                    <a:pt x="981" y="1263"/>
                    <a:pt x="1266" y="980"/>
                    <a:pt x="1266" y="633"/>
                  </a:cubicBezTo>
                  <a:cubicBezTo>
                    <a:pt x="1266" y="283"/>
                    <a:pt x="981" y="0"/>
                    <a:pt x="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863325" y="1619125"/>
              <a:ext cx="241975" cy="133275"/>
            </a:xfrm>
            <a:custGeom>
              <a:avLst/>
              <a:gdLst/>
              <a:ahLst/>
              <a:cxnLst/>
              <a:rect l="l" t="t" r="r" b="b"/>
              <a:pathLst>
                <a:path w="9679" h="5331" extrusionOk="0">
                  <a:moveTo>
                    <a:pt x="3830" y="0"/>
                  </a:moveTo>
                  <a:cubicBezTo>
                    <a:pt x="3303" y="0"/>
                    <a:pt x="2945" y="301"/>
                    <a:pt x="2945" y="301"/>
                  </a:cubicBezTo>
                  <a:lnTo>
                    <a:pt x="0" y="2264"/>
                  </a:lnTo>
                  <a:cubicBezTo>
                    <a:pt x="1225" y="3187"/>
                    <a:pt x="1653" y="4792"/>
                    <a:pt x="4768" y="5277"/>
                  </a:cubicBezTo>
                  <a:cubicBezTo>
                    <a:pt x="5003" y="5313"/>
                    <a:pt x="5230" y="5330"/>
                    <a:pt x="5449" y="5330"/>
                  </a:cubicBezTo>
                  <a:cubicBezTo>
                    <a:pt x="8146" y="5330"/>
                    <a:pt x="9679" y="2769"/>
                    <a:pt x="9679" y="2769"/>
                  </a:cubicBezTo>
                  <a:cubicBezTo>
                    <a:pt x="9679" y="2769"/>
                    <a:pt x="8831" y="2059"/>
                    <a:pt x="7984" y="916"/>
                  </a:cubicBezTo>
                  <a:cubicBezTo>
                    <a:pt x="7553" y="334"/>
                    <a:pt x="7133" y="191"/>
                    <a:pt x="6824" y="191"/>
                  </a:cubicBezTo>
                  <a:cubicBezTo>
                    <a:pt x="6527" y="191"/>
                    <a:pt x="6333" y="324"/>
                    <a:pt x="6333" y="324"/>
                  </a:cubicBezTo>
                  <a:cubicBezTo>
                    <a:pt x="6333" y="324"/>
                    <a:pt x="6057" y="608"/>
                    <a:pt x="5590" y="608"/>
                  </a:cubicBezTo>
                  <a:cubicBezTo>
                    <a:pt x="5348" y="608"/>
                    <a:pt x="5056" y="532"/>
                    <a:pt x="4723" y="301"/>
                  </a:cubicBezTo>
                  <a:cubicBezTo>
                    <a:pt x="4399" y="75"/>
                    <a:pt x="4093" y="0"/>
                    <a:pt x="3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945750" y="1677025"/>
              <a:ext cx="91800" cy="21400"/>
            </a:xfrm>
            <a:custGeom>
              <a:avLst/>
              <a:gdLst/>
              <a:ahLst/>
              <a:cxnLst/>
              <a:rect l="l" t="t" r="r" b="b"/>
              <a:pathLst>
                <a:path w="3672" h="856" extrusionOk="0">
                  <a:moveTo>
                    <a:pt x="3671" y="0"/>
                  </a:moveTo>
                  <a:cubicBezTo>
                    <a:pt x="3671" y="0"/>
                    <a:pt x="3129" y="100"/>
                    <a:pt x="2686" y="233"/>
                  </a:cubicBezTo>
                  <a:cubicBezTo>
                    <a:pt x="2467" y="297"/>
                    <a:pt x="2282" y="342"/>
                    <a:pt x="2019" y="342"/>
                  </a:cubicBezTo>
                  <a:cubicBezTo>
                    <a:pt x="1747" y="342"/>
                    <a:pt x="1393" y="294"/>
                    <a:pt x="834" y="168"/>
                  </a:cubicBezTo>
                  <a:lnTo>
                    <a:pt x="1" y="38"/>
                  </a:lnTo>
                  <a:lnTo>
                    <a:pt x="1" y="38"/>
                  </a:lnTo>
                  <a:cubicBezTo>
                    <a:pt x="1" y="38"/>
                    <a:pt x="345" y="856"/>
                    <a:pt x="1821" y="856"/>
                  </a:cubicBezTo>
                  <a:cubicBezTo>
                    <a:pt x="1834" y="856"/>
                    <a:pt x="1848" y="856"/>
                    <a:pt x="1861" y="856"/>
                  </a:cubicBezTo>
                  <a:cubicBezTo>
                    <a:pt x="3369" y="838"/>
                    <a:pt x="3579" y="258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845300" y="1673525"/>
              <a:ext cx="272250" cy="16875"/>
            </a:xfrm>
            <a:custGeom>
              <a:avLst/>
              <a:gdLst/>
              <a:ahLst/>
              <a:cxnLst/>
              <a:rect l="l" t="t" r="r" b="b"/>
              <a:pathLst>
                <a:path w="10890" h="675" extrusionOk="0">
                  <a:moveTo>
                    <a:pt x="1" y="0"/>
                  </a:moveTo>
                  <a:lnTo>
                    <a:pt x="1" y="3"/>
                  </a:lnTo>
                  <a:cubicBezTo>
                    <a:pt x="999" y="216"/>
                    <a:pt x="2088" y="313"/>
                    <a:pt x="3172" y="313"/>
                  </a:cubicBezTo>
                  <a:cubicBezTo>
                    <a:pt x="3375" y="313"/>
                    <a:pt x="3577" y="310"/>
                    <a:pt x="3779" y="303"/>
                  </a:cubicBezTo>
                  <a:cubicBezTo>
                    <a:pt x="3828" y="301"/>
                    <a:pt x="3876" y="299"/>
                    <a:pt x="3925" y="299"/>
                  </a:cubicBezTo>
                  <a:cubicBezTo>
                    <a:pt x="4180" y="299"/>
                    <a:pt x="4436" y="332"/>
                    <a:pt x="4679" y="390"/>
                  </a:cubicBezTo>
                  <a:cubicBezTo>
                    <a:pt x="4967" y="468"/>
                    <a:pt x="5277" y="568"/>
                    <a:pt x="5589" y="603"/>
                  </a:cubicBezTo>
                  <a:cubicBezTo>
                    <a:pt x="5683" y="615"/>
                    <a:pt x="5777" y="620"/>
                    <a:pt x="5870" y="620"/>
                  </a:cubicBezTo>
                  <a:cubicBezTo>
                    <a:pt x="6090" y="620"/>
                    <a:pt x="6307" y="590"/>
                    <a:pt x="6509" y="540"/>
                  </a:cubicBezTo>
                  <a:cubicBezTo>
                    <a:pt x="6799" y="473"/>
                    <a:pt x="7069" y="378"/>
                    <a:pt x="7324" y="280"/>
                  </a:cubicBezTo>
                  <a:lnTo>
                    <a:pt x="7332" y="278"/>
                  </a:lnTo>
                  <a:cubicBezTo>
                    <a:pt x="7400" y="251"/>
                    <a:pt x="7497" y="237"/>
                    <a:pt x="7589" y="237"/>
                  </a:cubicBezTo>
                  <a:cubicBezTo>
                    <a:pt x="7616" y="237"/>
                    <a:pt x="7642" y="238"/>
                    <a:pt x="7667" y="240"/>
                  </a:cubicBezTo>
                  <a:cubicBezTo>
                    <a:pt x="7787" y="250"/>
                    <a:pt x="7904" y="275"/>
                    <a:pt x="8014" y="310"/>
                  </a:cubicBezTo>
                  <a:cubicBezTo>
                    <a:pt x="8127" y="350"/>
                    <a:pt x="8232" y="395"/>
                    <a:pt x="8334" y="450"/>
                  </a:cubicBezTo>
                  <a:cubicBezTo>
                    <a:pt x="8382" y="475"/>
                    <a:pt x="8447" y="503"/>
                    <a:pt x="8500" y="525"/>
                  </a:cubicBezTo>
                  <a:cubicBezTo>
                    <a:pt x="8557" y="550"/>
                    <a:pt x="8615" y="563"/>
                    <a:pt x="8670" y="580"/>
                  </a:cubicBezTo>
                  <a:cubicBezTo>
                    <a:pt x="8985" y="657"/>
                    <a:pt x="9274" y="674"/>
                    <a:pt x="9533" y="674"/>
                  </a:cubicBezTo>
                  <a:cubicBezTo>
                    <a:pt x="9645" y="674"/>
                    <a:pt x="9752" y="671"/>
                    <a:pt x="9852" y="668"/>
                  </a:cubicBezTo>
                  <a:cubicBezTo>
                    <a:pt x="10180" y="653"/>
                    <a:pt x="10440" y="620"/>
                    <a:pt x="10617" y="598"/>
                  </a:cubicBezTo>
                  <a:cubicBezTo>
                    <a:pt x="10795" y="573"/>
                    <a:pt x="10890" y="555"/>
                    <a:pt x="10890" y="555"/>
                  </a:cubicBezTo>
                  <a:lnTo>
                    <a:pt x="10890" y="555"/>
                  </a:lnTo>
                  <a:cubicBezTo>
                    <a:pt x="10611" y="575"/>
                    <a:pt x="10333" y="588"/>
                    <a:pt x="10060" y="588"/>
                  </a:cubicBezTo>
                  <a:cubicBezTo>
                    <a:pt x="9694" y="588"/>
                    <a:pt x="9337" y="565"/>
                    <a:pt x="8995" y="503"/>
                  </a:cubicBezTo>
                  <a:cubicBezTo>
                    <a:pt x="8845" y="475"/>
                    <a:pt x="8702" y="433"/>
                    <a:pt x="8572" y="378"/>
                  </a:cubicBezTo>
                  <a:cubicBezTo>
                    <a:pt x="8452" y="323"/>
                    <a:pt x="8312" y="230"/>
                    <a:pt x="8172" y="170"/>
                  </a:cubicBezTo>
                  <a:cubicBezTo>
                    <a:pt x="8029" y="108"/>
                    <a:pt x="7879" y="63"/>
                    <a:pt x="7724" y="40"/>
                  </a:cubicBezTo>
                  <a:cubicBezTo>
                    <a:pt x="7664" y="34"/>
                    <a:pt x="7604" y="29"/>
                    <a:pt x="7543" y="29"/>
                  </a:cubicBezTo>
                  <a:cubicBezTo>
                    <a:pt x="7447" y="29"/>
                    <a:pt x="7349" y="41"/>
                    <a:pt x="7242" y="78"/>
                  </a:cubicBezTo>
                  <a:lnTo>
                    <a:pt x="7249" y="75"/>
                  </a:lnTo>
                  <a:lnTo>
                    <a:pt x="7249" y="75"/>
                  </a:lnTo>
                  <a:cubicBezTo>
                    <a:pt x="6789" y="234"/>
                    <a:pt x="6337" y="372"/>
                    <a:pt x="5904" y="372"/>
                  </a:cubicBezTo>
                  <a:cubicBezTo>
                    <a:pt x="5860" y="372"/>
                    <a:pt x="5816" y="371"/>
                    <a:pt x="5772" y="368"/>
                  </a:cubicBezTo>
                  <a:cubicBezTo>
                    <a:pt x="5537" y="355"/>
                    <a:pt x="5307" y="300"/>
                    <a:pt x="5082" y="243"/>
                  </a:cubicBezTo>
                  <a:cubicBezTo>
                    <a:pt x="4864" y="178"/>
                    <a:pt x="4622" y="110"/>
                    <a:pt x="4394" y="85"/>
                  </a:cubicBezTo>
                  <a:cubicBezTo>
                    <a:pt x="4259" y="68"/>
                    <a:pt x="4122" y="59"/>
                    <a:pt x="3989" y="59"/>
                  </a:cubicBezTo>
                  <a:cubicBezTo>
                    <a:pt x="3898" y="59"/>
                    <a:pt x="3808" y="63"/>
                    <a:pt x="3721" y="70"/>
                  </a:cubicBezTo>
                  <a:cubicBezTo>
                    <a:pt x="3514" y="80"/>
                    <a:pt x="3314" y="90"/>
                    <a:pt x="3121" y="98"/>
                  </a:cubicBezTo>
                  <a:cubicBezTo>
                    <a:pt x="2819" y="106"/>
                    <a:pt x="2534" y="112"/>
                    <a:pt x="2270" y="112"/>
                  </a:cubicBezTo>
                  <a:cubicBezTo>
                    <a:pt x="2195" y="112"/>
                    <a:pt x="2122" y="112"/>
                    <a:pt x="2051" y="110"/>
                  </a:cubicBezTo>
                  <a:cubicBezTo>
                    <a:pt x="1404" y="103"/>
                    <a:pt x="891" y="75"/>
                    <a:pt x="541" y="48"/>
                  </a:cubicBezTo>
                  <a:cubicBezTo>
                    <a:pt x="18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34"/>
          <p:cNvGrpSpPr/>
          <p:nvPr/>
        </p:nvGrpSpPr>
        <p:grpSpPr>
          <a:xfrm rot="4499931">
            <a:off x="6939376" y="-1615122"/>
            <a:ext cx="2900781" cy="2688683"/>
            <a:chOff x="6256995" y="351334"/>
            <a:chExt cx="2000089" cy="1853847"/>
          </a:xfrm>
        </p:grpSpPr>
        <p:sp>
          <p:nvSpPr>
            <p:cNvPr id="1393" name="Google Shape;1393;p34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34"/>
          <p:cNvGrpSpPr/>
          <p:nvPr/>
        </p:nvGrpSpPr>
        <p:grpSpPr>
          <a:xfrm>
            <a:off x="5" y="351553"/>
            <a:ext cx="666540" cy="586203"/>
            <a:chOff x="6617825" y="1935925"/>
            <a:chExt cx="240750" cy="211725"/>
          </a:xfrm>
        </p:grpSpPr>
        <p:sp>
          <p:nvSpPr>
            <p:cNvPr id="1406" name="Google Shape;1406;p34"/>
            <p:cNvSpPr/>
            <p:nvPr/>
          </p:nvSpPr>
          <p:spPr>
            <a:xfrm>
              <a:off x="6627900" y="2028000"/>
              <a:ext cx="50525" cy="58850"/>
            </a:xfrm>
            <a:custGeom>
              <a:avLst/>
              <a:gdLst/>
              <a:ahLst/>
              <a:cxnLst/>
              <a:rect l="l" t="t" r="r" b="b"/>
              <a:pathLst>
                <a:path w="2021" h="2354" extrusionOk="0">
                  <a:moveTo>
                    <a:pt x="885" y="1"/>
                  </a:moveTo>
                  <a:cubicBezTo>
                    <a:pt x="365" y="1"/>
                    <a:pt x="27" y="523"/>
                    <a:pt x="14" y="1016"/>
                  </a:cubicBezTo>
                  <a:cubicBezTo>
                    <a:pt x="1" y="1451"/>
                    <a:pt x="212" y="1887"/>
                    <a:pt x="559" y="2149"/>
                  </a:cubicBezTo>
                  <a:cubicBezTo>
                    <a:pt x="719" y="2269"/>
                    <a:pt x="920" y="2354"/>
                    <a:pt x="1117" y="2354"/>
                  </a:cubicBezTo>
                  <a:cubicBezTo>
                    <a:pt x="1193" y="2354"/>
                    <a:pt x="1268" y="2341"/>
                    <a:pt x="1340" y="2313"/>
                  </a:cubicBezTo>
                  <a:cubicBezTo>
                    <a:pt x="1920" y="2084"/>
                    <a:pt x="2020" y="1327"/>
                    <a:pt x="1793" y="741"/>
                  </a:cubicBezTo>
                  <a:lnTo>
                    <a:pt x="1793" y="740"/>
                  </a:lnTo>
                  <a:cubicBezTo>
                    <a:pt x="1645" y="356"/>
                    <a:pt x="1356" y="46"/>
                    <a:pt x="972" y="6"/>
                  </a:cubicBezTo>
                  <a:cubicBezTo>
                    <a:pt x="942" y="2"/>
                    <a:pt x="913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6674575" y="2003550"/>
              <a:ext cx="49100" cy="47025"/>
            </a:xfrm>
            <a:custGeom>
              <a:avLst/>
              <a:gdLst/>
              <a:ahLst/>
              <a:cxnLst/>
              <a:rect l="l" t="t" r="r" b="b"/>
              <a:pathLst>
                <a:path w="1964" h="1881" extrusionOk="0">
                  <a:moveTo>
                    <a:pt x="861" y="0"/>
                  </a:moveTo>
                  <a:cubicBezTo>
                    <a:pt x="745" y="0"/>
                    <a:pt x="629" y="29"/>
                    <a:pt x="529" y="89"/>
                  </a:cubicBezTo>
                  <a:cubicBezTo>
                    <a:pt x="1" y="404"/>
                    <a:pt x="300" y="1071"/>
                    <a:pt x="559" y="1466"/>
                  </a:cubicBezTo>
                  <a:cubicBezTo>
                    <a:pt x="721" y="1711"/>
                    <a:pt x="1020" y="1880"/>
                    <a:pt x="1303" y="1880"/>
                  </a:cubicBezTo>
                  <a:cubicBezTo>
                    <a:pt x="1434" y="1880"/>
                    <a:pt x="1561" y="1844"/>
                    <a:pt x="1670" y="1761"/>
                  </a:cubicBezTo>
                  <a:cubicBezTo>
                    <a:pt x="1881" y="1602"/>
                    <a:pt x="1964" y="1310"/>
                    <a:pt x="1918" y="1049"/>
                  </a:cubicBezTo>
                  <a:cubicBezTo>
                    <a:pt x="1875" y="787"/>
                    <a:pt x="1719" y="557"/>
                    <a:pt x="1529" y="371"/>
                  </a:cubicBezTo>
                  <a:cubicBezTo>
                    <a:pt x="1360" y="207"/>
                    <a:pt x="1465" y="298"/>
                    <a:pt x="1284" y="147"/>
                  </a:cubicBezTo>
                  <a:cubicBezTo>
                    <a:pt x="1166" y="51"/>
                    <a:pt x="101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6733275" y="1989525"/>
              <a:ext cx="57275" cy="58150"/>
            </a:xfrm>
            <a:custGeom>
              <a:avLst/>
              <a:gdLst/>
              <a:ahLst/>
              <a:cxnLst/>
              <a:rect l="l" t="t" r="r" b="b"/>
              <a:pathLst>
                <a:path w="2291" h="2326" extrusionOk="0">
                  <a:moveTo>
                    <a:pt x="1029" y="0"/>
                  </a:moveTo>
                  <a:cubicBezTo>
                    <a:pt x="883" y="0"/>
                    <a:pt x="737" y="38"/>
                    <a:pt x="613" y="114"/>
                  </a:cubicBezTo>
                  <a:cubicBezTo>
                    <a:pt x="1" y="489"/>
                    <a:pt x="309" y="1269"/>
                    <a:pt x="577" y="1765"/>
                  </a:cubicBezTo>
                  <a:cubicBezTo>
                    <a:pt x="744" y="2074"/>
                    <a:pt x="1056" y="2326"/>
                    <a:pt x="1407" y="2326"/>
                  </a:cubicBezTo>
                  <a:cubicBezTo>
                    <a:pt x="1832" y="2324"/>
                    <a:pt x="2191" y="1931"/>
                    <a:pt x="2241" y="1509"/>
                  </a:cubicBezTo>
                  <a:cubicBezTo>
                    <a:pt x="2290" y="1087"/>
                    <a:pt x="2079" y="665"/>
                    <a:pt x="1772" y="369"/>
                  </a:cubicBezTo>
                  <a:cubicBezTo>
                    <a:pt x="1626" y="228"/>
                    <a:pt x="1717" y="325"/>
                    <a:pt x="1563" y="192"/>
                  </a:cubicBezTo>
                  <a:cubicBezTo>
                    <a:pt x="1416" y="66"/>
                    <a:pt x="1222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6757200" y="1935925"/>
              <a:ext cx="48075" cy="43425"/>
            </a:xfrm>
            <a:custGeom>
              <a:avLst/>
              <a:gdLst/>
              <a:ahLst/>
              <a:cxnLst/>
              <a:rect l="l" t="t" r="r" b="b"/>
              <a:pathLst>
                <a:path w="1923" h="1737" extrusionOk="0">
                  <a:moveTo>
                    <a:pt x="955" y="0"/>
                  </a:moveTo>
                  <a:cubicBezTo>
                    <a:pt x="886" y="0"/>
                    <a:pt x="816" y="12"/>
                    <a:pt x="747" y="37"/>
                  </a:cubicBezTo>
                  <a:cubicBezTo>
                    <a:pt x="0" y="310"/>
                    <a:pt x="305" y="1290"/>
                    <a:pt x="838" y="1614"/>
                  </a:cubicBezTo>
                  <a:cubicBezTo>
                    <a:pt x="968" y="1691"/>
                    <a:pt x="1122" y="1737"/>
                    <a:pt x="1273" y="1737"/>
                  </a:cubicBezTo>
                  <a:cubicBezTo>
                    <a:pt x="1387" y="1737"/>
                    <a:pt x="1499" y="1711"/>
                    <a:pt x="1598" y="1654"/>
                  </a:cubicBezTo>
                  <a:cubicBezTo>
                    <a:pt x="1851" y="1505"/>
                    <a:pt x="1922" y="1232"/>
                    <a:pt x="1877" y="951"/>
                  </a:cubicBezTo>
                  <a:cubicBezTo>
                    <a:pt x="1800" y="488"/>
                    <a:pt x="1398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6617825" y="2100725"/>
              <a:ext cx="41875" cy="37100"/>
            </a:xfrm>
            <a:custGeom>
              <a:avLst/>
              <a:gdLst/>
              <a:ahLst/>
              <a:cxnLst/>
              <a:rect l="l" t="t" r="r" b="b"/>
              <a:pathLst>
                <a:path w="1675" h="1484" extrusionOk="0">
                  <a:moveTo>
                    <a:pt x="668" y="1"/>
                  </a:moveTo>
                  <a:cubicBezTo>
                    <a:pt x="477" y="1"/>
                    <a:pt x="303" y="100"/>
                    <a:pt x="199" y="350"/>
                  </a:cubicBezTo>
                  <a:cubicBezTo>
                    <a:pt x="1" y="834"/>
                    <a:pt x="340" y="1395"/>
                    <a:pt x="842" y="1476"/>
                  </a:cubicBezTo>
                  <a:cubicBezTo>
                    <a:pt x="876" y="1481"/>
                    <a:pt x="910" y="1484"/>
                    <a:pt x="944" y="1484"/>
                  </a:cubicBezTo>
                  <a:cubicBezTo>
                    <a:pt x="1209" y="1484"/>
                    <a:pt x="1475" y="1327"/>
                    <a:pt x="1574" y="1083"/>
                  </a:cubicBezTo>
                  <a:cubicBezTo>
                    <a:pt x="1675" y="839"/>
                    <a:pt x="1532" y="531"/>
                    <a:pt x="1301" y="305"/>
                  </a:cubicBezTo>
                  <a:cubicBezTo>
                    <a:pt x="1120" y="127"/>
                    <a:pt x="883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6676525" y="2090775"/>
              <a:ext cx="64000" cy="56875"/>
            </a:xfrm>
            <a:custGeom>
              <a:avLst/>
              <a:gdLst/>
              <a:ahLst/>
              <a:cxnLst/>
              <a:rect l="l" t="t" r="r" b="b"/>
              <a:pathLst>
                <a:path w="2560" h="2275" extrusionOk="0">
                  <a:moveTo>
                    <a:pt x="1168" y="1"/>
                  </a:moveTo>
                  <a:cubicBezTo>
                    <a:pt x="1102" y="1"/>
                    <a:pt x="1035" y="7"/>
                    <a:pt x="967" y="19"/>
                  </a:cubicBezTo>
                  <a:cubicBezTo>
                    <a:pt x="452" y="114"/>
                    <a:pt x="1" y="570"/>
                    <a:pt x="38" y="1109"/>
                  </a:cubicBezTo>
                  <a:cubicBezTo>
                    <a:pt x="72" y="1617"/>
                    <a:pt x="433" y="2098"/>
                    <a:pt x="923" y="2236"/>
                  </a:cubicBezTo>
                  <a:cubicBezTo>
                    <a:pt x="1015" y="2262"/>
                    <a:pt x="1111" y="2274"/>
                    <a:pt x="1207" y="2274"/>
                  </a:cubicBezTo>
                  <a:cubicBezTo>
                    <a:pt x="1619" y="2274"/>
                    <a:pt x="2033" y="2043"/>
                    <a:pt x="2206" y="1667"/>
                  </a:cubicBezTo>
                  <a:cubicBezTo>
                    <a:pt x="2560" y="893"/>
                    <a:pt x="197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6721800" y="2060875"/>
              <a:ext cx="46675" cy="33750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872" y="0"/>
                  </a:moveTo>
                  <a:cubicBezTo>
                    <a:pt x="838" y="0"/>
                    <a:pt x="804" y="2"/>
                    <a:pt x="768" y="7"/>
                  </a:cubicBezTo>
                  <a:cubicBezTo>
                    <a:pt x="166" y="92"/>
                    <a:pt x="0" y="704"/>
                    <a:pt x="395" y="1121"/>
                  </a:cubicBezTo>
                  <a:cubicBezTo>
                    <a:pt x="532" y="1267"/>
                    <a:pt x="733" y="1350"/>
                    <a:pt x="931" y="1350"/>
                  </a:cubicBezTo>
                  <a:cubicBezTo>
                    <a:pt x="1047" y="1350"/>
                    <a:pt x="1162" y="1321"/>
                    <a:pt x="1262" y="1259"/>
                  </a:cubicBezTo>
                  <a:cubicBezTo>
                    <a:pt x="1867" y="881"/>
                    <a:pt x="1520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6776350" y="2058125"/>
              <a:ext cx="50150" cy="54375"/>
            </a:xfrm>
            <a:custGeom>
              <a:avLst/>
              <a:gdLst/>
              <a:ahLst/>
              <a:cxnLst/>
              <a:rect l="l" t="t" r="r" b="b"/>
              <a:pathLst>
                <a:path w="2006" h="2175" extrusionOk="0">
                  <a:moveTo>
                    <a:pt x="1015" y="1"/>
                  </a:moveTo>
                  <a:cubicBezTo>
                    <a:pt x="884" y="1"/>
                    <a:pt x="745" y="42"/>
                    <a:pt x="603" y="135"/>
                  </a:cubicBezTo>
                  <a:cubicBezTo>
                    <a:pt x="0" y="531"/>
                    <a:pt x="80" y="1222"/>
                    <a:pt x="436" y="1735"/>
                  </a:cubicBezTo>
                  <a:cubicBezTo>
                    <a:pt x="608" y="1983"/>
                    <a:pt x="890" y="2175"/>
                    <a:pt x="1187" y="2175"/>
                  </a:cubicBezTo>
                  <a:cubicBezTo>
                    <a:pt x="1214" y="2175"/>
                    <a:pt x="1241" y="2173"/>
                    <a:pt x="1269" y="2170"/>
                  </a:cubicBezTo>
                  <a:cubicBezTo>
                    <a:pt x="1668" y="2123"/>
                    <a:pt x="1955" y="1718"/>
                    <a:pt x="1976" y="1317"/>
                  </a:cubicBezTo>
                  <a:cubicBezTo>
                    <a:pt x="2005" y="759"/>
                    <a:pt x="158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6796200" y="2007825"/>
              <a:ext cx="62375" cy="47400"/>
            </a:xfrm>
            <a:custGeom>
              <a:avLst/>
              <a:gdLst/>
              <a:ahLst/>
              <a:cxnLst/>
              <a:rect l="l" t="t" r="r" b="b"/>
              <a:pathLst>
                <a:path w="2495" h="1896" extrusionOk="0">
                  <a:moveTo>
                    <a:pt x="911" y="0"/>
                  </a:moveTo>
                  <a:cubicBezTo>
                    <a:pt x="887" y="0"/>
                    <a:pt x="863" y="2"/>
                    <a:pt x="838" y="6"/>
                  </a:cubicBezTo>
                  <a:cubicBezTo>
                    <a:pt x="0" y="136"/>
                    <a:pt x="379" y="1074"/>
                    <a:pt x="697" y="1508"/>
                  </a:cubicBezTo>
                  <a:cubicBezTo>
                    <a:pt x="851" y="1719"/>
                    <a:pt x="1083" y="1892"/>
                    <a:pt x="1343" y="1896"/>
                  </a:cubicBezTo>
                  <a:cubicBezTo>
                    <a:pt x="1347" y="1896"/>
                    <a:pt x="1350" y="1896"/>
                    <a:pt x="1353" y="1896"/>
                  </a:cubicBezTo>
                  <a:cubicBezTo>
                    <a:pt x="2495" y="1896"/>
                    <a:pt x="1699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34"/>
          <p:cNvSpPr/>
          <p:nvPr/>
        </p:nvSpPr>
        <p:spPr>
          <a:xfrm>
            <a:off x="4789213" y="70295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4"/>
          <p:cNvSpPr/>
          <p:nvPr/>
        </p:nvSpPr>
        <p:spPr>
          <a:xfrm>
            <a:off x="5673238" y="330390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33"/>
          <p:cNvPicPr preferRelativeResize="0"/>
          <p:nvPr/>
        </p:nvPicPr>
        <p:blipFill rotWithShape="1">
          <a:blip r:embed="rId3">
            <a:alphaModFix/>
          </a:blip>
          <a:srcRect l="65333" t="20460" b="16292"/>
          <a:stretch/>
        </p:blipFill>
        <p:spPr>
          <a:xfrm rot="-5400000">
            <a:off x="1659687" y="2430734"/>
            <a:ext cx="2442527" cy="29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33"/>
          <p:cNvSpPr txBox="1">
            <a:spLocks noGrp="1"/>
          </p:cNvSpPr>
          <p:nvPr>
            <p:ph type="title"/>
          </p:nvPr>
        </p:nvSpPr>
        <p:spPr>
          <a:xfrm>
            <a:off x="4220999" y="535722"/>
            <a:ext cx="4144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</a:t>
            </a:r>
            <a:endParaRPr dirty="0"/>
          </a:p>
        </p:txBody>
      </p:sp>
      <p:grpSp>
        <p:nvGrpSpPr>
          <p:cNvPr id="1296" name="Google Shape;1296;p33"/>
          <p:cNvGrpSpPr/>
          <p:nvPr/>
        </p:nvGrpSpPr>
        <p:grpSpPr>
          <a:xfrm>
            <a:off x="7201561" y="3372988"/>
            <a:ext cx="2266612" cy="2688632"/>
            <a:chOff x="179236" y="3447850"/>
            <a:chExt cx="2266612" cy="2688632"/>
          </a:xfrm>
        </p:grpSpPr>
        <p:sp>
          <p:nvSpPr>
            <p:cNvPr id="1297" name="Google Shape;1297;p33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33"/>
          <p:cNvGrpSpPr/>
          <p:nvPr/>
        </p:nvGrpSpPr>
        <p:grpSpPr>
          <a:xfrm rot="7054859">
            <a:off x="2777815" y="-886933"/>
            <a:ext cx="2900765" cy="2688668"/>
            <a:chOff x="6256995" y="351334"/>
            <a:chExt cx="2000089" cy="1853847"/>
          </a:xfrm>
        </p:grpSpPr>
        <p:sp>
          <p:nvSpPr>
            <p:cNvPr id="1301" name="Google Shape;1301;p33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33"/>
          <p:cNvSpPr/>
          <p:nvPr/>
        </p:nvSpPr>
        <p:spPr>
          <a:xfrm>
            <a:off x="4802432" y="3704862"/>
            <a:ext cx="376281" cy="422023"/>
          </a:xfrm>
          <a:custGeom>
            <a:avLst/>
            <a:gdLst/>
            <a:ahLst/>
            <a:cxnLst/>
            <a:rect l="l" t="t" r="r" b="b"/>
            <a:pathLst>
              <a:path w="37413" h="41961" extrusionOk="0">
                <a:moveTo>
                  <a:pt x="30571" y="1"/>
                </a:moveTo>
                <a:lnTo>
                  <a:pt x="18135" y="12132"/>
                </a:lnTo>
                <a:lnTo>
                  <a:pt x="6574" y="1516"/>
                </a:lnTo>
                <a:lnTo>
                  <a:pt x="10612" y="19473"/>
                </a:lnTo>
                <a:lnTo>
                  <a:pt x="0" y="29827"/>
                </a:lnTo>
                <a:lnTo>
                  <a:pt x="12942" y="29827"/>
                </a:lnTo>
                <a:lnTo>
                  <a:pt x="15672" y="41961"/>
                </a:lnTo>
                <a:lnTo>
                  <a:pt x="19980" y="29827"/>
                </a:lnTo>
                <a:lnTo>
                  <a:pt x="37412" y="29827"/>
                </a:lnTo>
                <a:lnTo>
                  <a:pt x="24266" y="17760"/>
                </a:lnTo>
                <a:lnTo>
                  <a:pt x="305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3"/>
          <p:cNvSpPr/>
          <p:nvPr/>
        </p:nvSpPr>
        <p:spPr>
          <a:xfrm>
            <a:off x="7359800" y="67921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44;p36">
            <a:extLst>
              <a:ext uri="{FF2B5EF4-FFF2-40B4-BE49-F238E27FC236}">
                <a16:creationId xmlns:a16="http://schemas.microsoft.com/office/drawing/2014/main" id="{095E9563-B97C-6784-3CBD-A4E3151D29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0419" y="916511"/>
            <a:ext cx="7943161" cy="40865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s-419" sz="18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AXIS: </a:t>
            </a:r>
            <a:r>
              <a:rPr lang="es-419" sz="1800" b="1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EXPLORING</a:t>
            </a:r>
            <a:r>
              <a:rPr lang="es-419" sz="18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es-419" sz="1800" b="1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MY</a:t>
            </a:r>
            <a:r>
              <a:rPr lang="es-419" sz="18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 </a:t>
            </a:r>
            <a:r>
              <a:rPr lang="es-419" sz="1800" b="1" dirty="0" err="1">
                <a:solidFill>
                  <a:srgbClr val="0D0D0D"/>
                </a:solidFill>
                <a:latin typeface="Century Gothic" panose="020B0502020202020204" pitchFamily="34" charset="0"/>
              </a:rPr>
              <a:t>SURROUNDINGS</a:t>
            </a:r>
            <a:endParaRPr lang="es-419" sz="1800" b="1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 marL="114300" indent="0" algn="just"/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Fortalezco el desarrollo de pensamiento crítico y la competencia propositiva a través de la participación en la construcción del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educational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agreement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y reconocimiento del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archievement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para este tercer periodo con el objetivo establecer y legitimar las normas, compromisos y aprendizajes a alcanzar durante este ciclo.</a:t>
            </a:r>
          </a:p>
          <a:p>
            <a:pPr marL="114300" indent="0" algn="l"/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14300" indent="0" algn="l"/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Language objective:</a:t>
            </a:r>
            <a:b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 region?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Space – territory – place – culture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Concepts: </a:t>
            </a:r>
          </a:p>
          <a:p>
            <a:pPr algn="l"/>
            <a:r>
              <a:rPr lang="es-E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Relation</a:t>
            </a:r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Diversity</a:t>
            </a:r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  <a:p>
            <a:pPr algn="l"/>
            <a:r>
              <a:rPr lang="es-E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Comunication</a:t>
            </a:r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: Culture </a:t>
            </a:r>
            <a:endParaRPr lang="es-419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14300" indent="0" algn="l"/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48">
          <a:extLst>
            <a:ext uri="{FF2B5EF4-FFF2-40B4-BE49-F238E27FC236}">
              <a16:creationId xmlns:a16="http://schemas.microsoft.com/office/drawing/2014/main" id="{B5A966F1-B3F7-FFF2-BF92-71577029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1">
            <a:extLst>
              <a:ext uri="{FF2B5EF4-FFF2-40B4-BE49-F238E27FC236}">
                <a16:creationId xmlns:a16="http://schemas.microsoft.com/office/drawing/2014/main" id="{DC2B8C33-370A-6EB3-CB7E-C928138B0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Activador cognitivo</a:t>
            </a:r>
            <a:endParaRPr dirty="0"/>
          </a:p>
        </p:txBody>
      </p:sp>
      <p:grpSp>
        <p:nvGrpSpPr>
          <p:cNvPr id="1651" name="Google Shape;1651;p41">
            <a:extLst>
              <a:ext uri="{FF2B5EF4-FFF2-40B4-BE49-F238E27FC236}">
                <a16:creationId xmlns:a16="http://schemas.microsoft.com/office/drawing/2014/main" id="{562AAA10-70CE-DB56-6C36-1C57B4009623}"/>
              </a:ext>
            </a:extLst>
          </p:cNvPr>
          <p:cNvGrpSpPr/>
          <p:nvPr/>
        </p:nvGrpSpPr>
        <p:grpSpPr>
          <a:xfrm>
            <a:off x="129936" y="1776178"/>
            <a:ext cx="3576916" cy="2060178"/>
            <a:chOff x="4750212" y="1936699"/>
            <a:chExt cx="3777900" cy="2175938"/>
          </a:xfrm>
        </p:grpSpPr>
        <p:sp>
          <p:nvSpPr>
            <p:cNvPr id="1652" name="Google Shape;1652;p41">
              <a:extLst>
                <a:ext uri="{FF2B5EF4-FFF2-40B4-BE49-F238E27FC236}">
                  <a16:creationId xmlns:a16="http://schemas.microsoft.com/office/drawing/2014/main" id="{054BE108-1747-5343-A762-7B036AB26C8A}"/>
                </a:ext>
              </a:extLst>
            </p:cNvPr>
            <p:cNvSpPr/>
            <p:nvPr/>
          </p:nvSpPr>
          <p:spPr>
            <a:xfrm>
              <a:off x="4939005" y="1936699"/>
              <a:ext cx="34005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>
              <a:extLst>
                <a:ext uri="{FF2B5EF4-FFF2-40B4-BE49-F238E27FC236}">
                  <a16:creationId xmlns:a16="http://schemas.microsoft.com/office/drawing/2014/main" id="{16A1D3C5-3EF8-B4BF-9890-9DC0B9FEF268}"/>
                </a:ext>
              </a:extLst>
            </p:cNvPr>
            <p:cNvSpPr/>
            <p:nvPr/>
          </p:nvSpPr>
          <p:spPr>
            <a:xfrm rot="10800000">
              <a:off x="4750212" y="3902336"/>
              <a:ext cx="3777900" cy="210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>
              <a:extLst>
                <a:ext uri="{FF2B5EF4-FFF2-40B4-BE49-F238E27FC236}">
                  <a16:creationId xmlns:a16="http://schemas.microsoft.com/office/drawing/2014/main" id="{DFC3A08B-7096-47CB-5988-544611C4C508}"/>
                </a:ext>
              </a:extLst>
            </p:cNvPr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55" name="Google Shape;1655;p41">
            <a:extLst>
              <a:ext uri="{FF2B5EF4-FFF2-40B4-BE49-F238E27FC236}">
                <a16:creationId xmlns:a16="http://schemas.microsoft.com/office/drawing/2014/main" id="{3EF1D355-4AFC-4585-BA58-645075F510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9" b="39"/>
          <a:stretch/>
        </p:blipFill>
        <p:spPr>
          <a:xfrm>
            <a:off x="436196" y="1955898"/>
            <a:ext cx="2902500" cy="1631100"/>
          </a:xfrm>
          <a:prstGeom prst="round2SameRect">
            <a:avLst>
              <a:gd name="adj1" fmla="val 8657"/>
              <a:gd name="adj2" fmla="val 0"/>
            </a:avLst>
          </a:prstGeom>
          <a:noFill/>
          <a:ln>
            <a:noFill/>
          </a:ln>
        </p:spPr>
      </p:pic>
      <p:grpSp>
        <p:nvGrpSpPr>
          <p:cNvPr id="1656" name="Google Shape;1656;p41">
            <a:extLst>
              <a:ext uri="{FF2B5EF4-FFF2-40B4-BE49-F238E27FC236}">
                <a16:creationId xmlns:a16="http://schemas.microsoft.com/office/drawing/2014/main" id="{FB99E501-FEB3-494C-509C-108ED530C732}"/>
              </a:ext>
            </a:extLst>
          </p:cNvPr>
          <p:cNvGrpSpPr/>
          <p:nvPr/>
        </p:nvGrpSpPr>
        <p:grpSpPr>
          <a:xfrm rot="4499931">
            <a:off x="7168826" y="-1356197"/>
            <a:ext cx="2900781" cy="2688683"/>
            <a:chOff x="6256995" y="351334"/>
            <a:chExt cx="2000089" cy="1853847"/>
          </a:xfrm>
        </p:grpSpPr>
        <p:sp>
          <p:nvSpPr>
            <p:cNvPr id="1657" name="Google Shape;1657;p41">
              <a:extLst>
                <a:ext uri="{FF2B5EF4-FFF2-40B4-BE49-F238E27FC236}">
                  <a16:creationId xmlns:a16="http://schemas.microsoft.com/office/drawing/2014/main" id="{43DB588E-4BB2-3B11-3C42-CB9E0A1E7EF5}"/>
                </a:ext>
              </a:extLst>
            </p:cNvPr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>
              <a:extLst>
                <a:ext uri="{FF2B5EF4-FFF2-40B4-BE49-F238E27FC236}">
                  <a16:creationId xmlns:a16="http://schemas.microsoft.com/office/drawing/2014/main" id="{E17B859B-747C-DD11-C363-6C303EC67987}"/>
                </a:ext>
              </a:extLst>
            </p:cNvPr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>
              <a:extLst>
                <a:ext uri="{FF2B5EF4-FFF2-40B4-BE49-F238E27FC236}">
                  <a16:creationId xmlns:a16="http://schemas.microsoft.com/office/drawing/2014/main" id="{31ADD31C-54E3-A677-0D53-5F9CEA7765E0}"/>
                </a:ext>
              </a:extLst>
            </p:cNvPr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>
              <a:extLst>
                <a:ext uri="{FF2B5EF4-FFF2-40B4-BE49-F238E27FC236}">
                  <a16:creationId xmlns:a16="http://schemas.microsoft.com/office/drawing/2014/main" id="{24A115DE-A40E-CBC4-3AE1-343F2F1F7AB0}"/>
                </a:ext>
              </a:extLst>
            </p:cNvPr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>
              <a:extLst>
                <a:ext uri="{FF2B5EF4-FFF2-40B4-BE49-F238E27FC236}">
                  <a16:creationId xmlns:a16="http://schemas.microsoft.com/office/drawing/2014/main" id="{0E6DB751-1716-1005-B03B-C67395ADB7E5}"/>
                </a:ext>
              </a:extLst>
            </p:cNvPr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>
              <a:extLst>
                <a:ext uri="{FF2B5EF4-FFF2-40B4-BE49-F238E27FC236}">
                  <a16:creationId xmlns:a16="http://schemas.microsoft.com/office/drawing/2014/main" id="{BBFA887E-14FA-28F8-B693-02158AFDC561}"/>
                </a:ext>
              </a:extLst>
            </p:cNvPr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>
              <a:extLst>
                <a:ext uri="{FF2B5EF4-FFF2-40B4-BE49-F238E27FC236}">
                  <a16:creationId xmlns:a16="http://schemas.microsoft.com/office/drawing/2014/main" id="{1017A652-1B54-A417-67A1-41F69C515CB9}"/>
                </a:ext>
              </a:extLst>
            </p:cNvPr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>
              <a:extLst>
                <a:ext uri="{FF2B5EF4-FFF2-40B4-BE49-F238E27FC236}">
                  <a16:creationId xmlns:a16="http://schemas.microsoft.com/office/drawing/2014/main" id="{0FC1146E-0178-644A-8129-EED7ABC04A79}"/>
                </a:ext>
              </a:extLst>
            </p:cNvPr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>
              <a:extLst>
                <a:ext uri="{FF2B5EF4-FFF2-40B4-BE49-F238E27FC236}">
                  <a16:creationId xmlns:a16="http://schemas.microsoft.com/office/drawing/2014/main" id="{7D28B9DD-6ACB-CDDC-9E6C-43A35886C5E1}"/>
                </a:ext>
              </a:extLst>
            </p:cNvPr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>
              <a:extLst>
                <a:ext uri="{FF2B5EF4-FFF2-40B4-BE49-F238E27FC236}">
                  <a16:creationId xmlns:a16="http://schemas.microsoft.com/office/drawing/2014/main" id="{8E6406F2-BDD0-52BF-870F-5B61556CADB2}"/>
                </a:ext>
              </a:extLst>
            </p:cNvPr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>
              <a:extLst>
                <a:ext uri="{FF2B5EF4-FFF2-40B4-BE49-F238E27FC236}">
                  <a16:creationId xmlns:a16="http://schemas.microsoft.com/office/drawing/2014/main" id="{F9A0405D-7B90-E2DC-D297-3BD273934679}"/>
                </a:ext>
              </a:extLst>
            </p:cNvPr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>
              <a:extLst>
                <a:ext uri="{FF2B5EF4-FFF2-40B4-BE49-F238E27FC236}">
                  <a16:creationId xmlns:a16="http://schemas.microsoft.com/office/drawing/2014/main" id="{2CCC5BF7-7045-2A68-94B7-4229B2F760B4}"/>
                </a:ext>
              </a:extLst>
            </p:cNvPr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41">
            <a:extLst>
              <a:ext uri="{FF2B5EF4-FFF2-40B4-BE49-F238E27FC236}">
                <a16:creationId xmlns:a16="http://schemas.microsoft.com/office/drawing/2014/main" id="{278BA6A9-8BEA-F0B2-38C0-730448DFFAC5}"/>
              </a:ext>
            </a:extLst>
          </p:cNvPr>
          <p:cNvGrpSpPr/>
          <p:nvPr/>
        </p:nvGrpSpPr>
        <p:grpSpPr>
          <a:xfrm>
            <a:off x="7405511" y="3130788"/>
            <a:ext cx="2266612" cy="2688632"/>
            <a:chOff x="179236" y="3447850"/>
            <a:chExt cx="2266612" cy="2688632"/>
          </a:xfrm>
        </p:grpSpPr>
        <p:sp>
          <p:nvSpPr>
            <p:cNvPr id="1670" name="Google Shape;1670;p41">
              <a:extLst>
                <a:ext uri="{FF2B5EF4-FFF2-40B4-BE49-F238E27FC236}">
                  <a16:creationId xmlns:a16="http://schemas.microsoft.com/office/drawing/2014/main" id="{D16AB3B9-A6E9-1EAD-FCF1-5EEDF17FA5FA}"/>
                </a:ext>
              </a:extLst>
            </p:cNvPr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>
              <a:extLst>
                <a:ext uri="{FF2B5EF4-FFF2-40B4-BE49-F238E27FC236}">
                  <a16:creationId xmlns:a16="http://schemas.microsoft.com/office/drawing/2014/main" id="{B55355AA-AC94-6704-1E93-295A2BDA2862}"/>
                </a:ext>
              </a:extLst>
            </p:cNvPr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>
              <a:extLst>
                <a:ext uri="{FF2B5EF4-FFF2-40B4-BE49-F238E27FC236}">
                  <a16:creationId xmlns:a16="http://schemas.microsoft.com/office/drawing/2014/main" id="{CCE5A3B3-14EC-25F1-E3B7-DE1050007291}"/>
                </a:ext>
              </a:extLst>
            </p:cNvPr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41">
            <a:extLst>
              <a:ext uri="{FF2B5EF4-FFF2-40B4-BE49-F238E27FC236}">
                <a16:creationId xmlns:a16="http://schemas.microsoft.com/office/drawing/2014/main" id="{3BA8649D-6658-2E90-95A3-F8DBFA0584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62393" y="1246290"/>
            <a:ext cx="5216288" cy="35254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Los estudiantes participan del juego de Test sobre qué tanto sabes de Colombia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MX" sz="2400" dirty="0" err="1">
                <a:solidFill>
                  <a:srgbClr val="00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MX" sz="2400" dirty="0" err="1">
                <a:solidFill>
                  <a:srgbClr val="00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rYYakCYs1ds?si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s-MX" sz="2400" dirty="0" err="1">
                <a:solidFill>
                  <a:srgbClr val="00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r8F_D2uNCDpU_PI7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luego, se les invita a realizar la </a:t>
            </a:r>
            <a:r>
              <a:rPr lang="es-MX" sz="2400" dirty="0" err="1">
                <a:solidFill>
                  <a:srgbClr val="000000"/>
                </a:solidFill>
              </a:rPr>
              <a:t>Thinking</a:t>
            </a:r>
            <a:r>
              <a:rPr lang="es-MX" sz="2400" dirty="0">
                <a:solidFill>
                  <a:srgbClr val="000000"/>
                </a:solidFill>
              </a:rPr>
              <a:t> </a:t>
            </a:r>
            <a:r>
              <a:rPr lang="es-MX" sz="2400" dirty="0" err="1">
                <a:solidFill>
                  <a:srgbClr val="000000"/>
                </a:solidFill>
              </a:rPr>
              <a:t>Routine</a:t>
            </a:r>
            <a:r>
              <a:rPr lang="es-MX" sz="2400" dirty="0">
                <a:solidFill>
                  <a:srgbClr val="000000"/>
                </a:solidFill>
              </a:rPr>
              <a:t>: I </a:t>
            </a:r>
            <a:r>
              <a:rPr lang="es-MX" sz="2400" dirty="0" err="1">
                <a:solidFill>
                  <a:srgbClr val="000000"/>
                </a:solidFill>
              </a:rPr>
              <a:t>see</a:t>
            </a:r>
            <a:r>
              <a:rPr lang="es-MX" sz="2400" dirty="0">
                <a:solidFill>
                  <a:srgbClr val="000000"/>
                </a:solidFill>
              </a:rPr>
              <a:t>, I </a:t>
            </a:r>
            <a:r>
              <a:rPr lang="es-MX" sz="2400" dirty="0" err="1">
                <a:solidFill>
                  <a:srgbClr val="000000"/>
                </a:solidFill>
              </a:rPr>
              <a:t>think</a:t>
            </a:r>
            <a:r>
              <a:rPr lang="es-MX" sz="2400" dirty="0">
                <a:solidFill>
                  <a:srgbClr val="000000"/>
                </a:solidFill>
              </a:rPr>
              <a:t>, I </a:t>
            </a:r>
            <a:r>
              <a:rPr lang="es-MX" sz="2400" dirty="0" err="1">
                <a:solidFill>
                  <a:srgbClr val="000000"/>
                </a:solidFill>
              </a:rPr>
              <a:t>wonder</a:t>
            </a:r>
            <a:r>
              <a:rPr lang="es-MX" sz="2400" dirty="0">
                <a:solidFill>
                  <a:srgbClr val="000000"/>
                </a:solidFill>
              </a:rPr>
              <a:t>, de lo que vieron en el test.</a:t>
            </a:r>
            <a:endParaRPr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73" name="Google Shape;1673;p41">
            <a:extLst>
              <a:ext uri="{FF2B5EF4-FFF2-40B4-BE49-F238E27FC236}">
                <a16:creationId xmlns:a16="http://schemas.microsoft.com/office/drawing/2014/main" id="{4BB8EDBD-007E-4B9E-3475-92E2B469001E}"/>
              </a:ext>
            </a:extLst>
          </p:cNvPr>
          <p:cNvSpPr/>
          <p:nvPr/>
        </p:nvSpPr>
        <p:spPr>
          <a:xfrm>
            <a:off x="2762650" y="432583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41">
            <a:extLst>
              <a:ext uri="{FF2B5EF4-FFF2-40B4-BE49-F238E27FC236}">
                <a16:creationId xmlns:a16="http://schemas.microsoft.com/office/drawing/2014/main" id="{CB63DA3D-545B-40AB-59E1-1A352BD797F5}"/>
              </a:ext>
            </a:extLst>
          </p:cNvPr>
          <p:cNvSpPr/>
          <p:nvPr/>
        </p:nvSpPr>
        <p:spPr>
          <a:xfrm>
            <a:off x="620550" y="242246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1">
            <a:extLst>
              <a:ext uri="{FF2B5EF4-FFF2-40B4-BE49-F238E27FC236}">
                <a16:creationId xmlns:a16="http://schemas.microsoft.com/office/drawing/2014/main" id="{9D16499C-7776-4599-4213-A130484B427D}"/>
              </a:ext>
            </a:extLst>
          </p:cNvPr>
          <p:cNvSpPr/>
          <p:nvPr/>
        </p:nvSpPr>
        <p:spPr>
          <a:xfrm>
            <a:off x="5316950" y="17056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52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7"/>
          <p:cNvSpPr txBox="1">
            <a:spLocks noGrp="1"/>
          </p:cNvSpPr>
          <p:nvPr>
            <p:ph type="title" idx="6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THINKING ROUTINE: </a:t>
            </a:r>
            <a:br>
              <a:rPr lang="en" dirty="0"/>
            </a:br>
            <a:r>
              <a:rPr lang="en" dirty="0"/>
              <a:t>I SEE/ I THINK/ I WONDER </a:t>
            </a:r>
            <a:endParaRPr dirty="0"/>
          </a:p>
        </p:txBody>
      </p:sp>
      <p:grpSp>
        <p:nvGrpSpPr>
          <p:cNvPr id="1472" name="Google Shape;1472;p37"/>
          <p:cNvGrpSpPr/>
          <p:nvPr/>
        </p:nvGrpSpPr>
        <p:grpSpPr>
          <a:xfrm rot="4499931">
            <a:off x="7091776" y="-1081722"/>
            <a:ext cx="2900781" cy="2688683"/>
            <a:chOff x="6256995" y="351334"/>
            <a:chExt cx="2000089" cy="1853847"/>
          </a:xfrm>
        </p:grpSpPr>
        <p:sp>
          <p:nvSpPr>
            <p:cNvPr id="1473" name="Google Shape;1473;p37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37"/>
          <p:cNvSpPr/>
          <p:nvPr/>
        </p:nvSpPr>
        <p:spPr>
          <a:xfrm>
            <a:off x="5854913" y="1438225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7"/>
          <p:cNvSpPr/>
          <p:nvPr/>
        </p:nvSpPr>
        <p:spPr>
          <a:xfrm>
            <a:off x="465700" y="132585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7"/>
          <p:cNvSpPr/>
          <p:nvPr/>
        </p:nvSpPr>
        <p:spPr>
          <a:xfrm>
            <a:off x="7836600" y="3952350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See Think Wonder Template - Templates Free Download">
            <a:extLst>
              <a:ext uri="{FF2B5EF4-FFF2-40B4-BE49-F238E27FC236}">
                <a16:creationId xmlns:a16="http://schemas.microsoft.com/office/drawing/2014/main" id="{DD943655-43DB-300F-704B-290A15CE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83" y="1294773"/>
            <a:ext cx="7237993" cy="36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1"/>
          <p:cNvSpPr txBox="1">
            <a:spLocks noGrp="1"/>
          </p:cNvSpPr>
          <p:nvPr>
            <p:ph type="title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Orientación</a:t>
            </a:r>
            <a:r>
              <a:rPr lang="en" dirty="0"/>
              <a:t> de la atención</a:t>
            </a:r>
            <a:endParaRPr dirty="0"/>
          </a:p>
        </p:txBody>
      </p:sp>
      <p:sp>
        <p:nvSpPr>
          <p:cNvPr id="1650" name="Google Shape;1650;p41"/>
          <p:cNvSpPr txBox="1">
            <a:spLocks noGrp="1"/>
          </p:cNvSpPr>
          <p:nvPr>
            <p:ph type="subTitle" idx="1"/>
          </p:nvPr>
        </p:nvSpPr>
        <p:spPr>
          <a:xfrm>
            <a:off x="5302585" y="2011324"/>
            <a:ext cx="2770500" cy="15772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000" dirty="0">
                <a:solidFill>
                  <a:srgbClr val="000000"/>
                </a:solidFill>
              </a:rPr>
              <a:t>S</a:t>
            </a:r>
            <a:r>
              <a:rPr lang="en" sz="2000" dirty="0">
                <a:solidFill>
                  <a:srgbClr val="000000"/>
                </a:solidFill>
              </a:rPr>
              <a:t>e realiza construye el acuerdo pedagógico integral entre docente y estudiantes.</a:t>
            </a:r>
            <a:endParaRPr sz="2000" dirty="0">
              <a:solidFill>
                <a:srgbClr val="000000"/>
              </a:solidFill>
            </a:endParaRPr>
          </a:p>
        </p:txBody>
      </p:sp>
      <p:grpSp>
        <p:nvGrpSpPr>
          <p:cNvPr id="1651" name="Google Shape;1651;p41"/>
          <p:cNvGrpSpPr/>
          <p:nvPr/>
        </p:nvGrpSpPr>
        <p:grpSpPr>
          <a:xfrm>
            <a:off x="1231623" y="1584655"/>
            <a:ext cx="3576916" cy="2060178"/>
            <a:chOff x="4750212" y="1936699"/>
            <a:chExt cx="3777900" cy="2175938"/>
          </a:xfrm>
        </p:grpSpPr>
        <p:sp>
          <p:nvSpPr>
            <p:cNvPr id="1652" name="Google Shape;1652;p41"/>
            <p:cNvSpPr/>
            <p:nvPr/>
          </p:nvSpPr>
          <p:spPr>
            <a:xfrm>
              <a:off x="4939005" y="1936699"/>
              <a:ext cx="34005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 rot="10800000">
              <a:off x="4750212" y="3902336"/>
              <a:ext cx="3777900" cy="210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55" name="Google Shape;1655;p41"/>
          <p:cNvPicPr preferRelativeResize="0"/>
          <p:nvPr/>
        </p:nvPicPr>
        <p:blipFill rotWithShape="1">
          <a:blip r:embed="rId3">
            <a:alphaModFix/>
          </a:blip>
          <a:srcRect t="49" b="39"/>
          <a:stretch/>
        </p:blipFill>
        <p:spPr>
          <a:xfrm>
            <a:off x="1566107" y="1767572"/>
            <a:ext cx="2902500" cy="1631100"/>
          </a:xfrm>
          <a:prstGeom prst="round2SameRect">
            <a:avLst>
              <a:gd name="adj1" fmla="val 8657"/>
              <a:gd name="adj2" fmla="val 0"/>
            </a:avLst>
          </a:prstGeom>
          <a:noFill/>
          <a:ln>
            <a:noFill/>
          </a:ln>
        </p:spPr>
      </p:pic>
      <p:grpSp>
        <p:nvGrpSpPr>
          <p:cNvPr id="1656" name="Google Shape;1656;p41"/>
          <p:cNvGrpSpPr/>
          <p:nvPr/>
        </p:nvGrpSpPr>
        <p:grpSpPr>
          <a:xfrm rot="4499931">
            <a:off x="7168826" y="-1356197"/>
            <a:ext cx="2900781" cy="2688683"/>
            <a:chOff x="6256995" y="351334"/>
            <a:chExt cx="2000089" cy="1853847"/>
          </a:xfrm>
        </p:grpSpPr>
        <p:sp>
          <p:nvSpPr>
            <p:cNvPr id="1657" name="Google Shape;1657;p41"/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41"/>
          <p:cNvGrpSpPr/>
          <p:nvPr/>
        </p:nvGrpSpPr>
        <p:grpSpPr>
          <a:xfrm>
            <a:off x="7405511" y="3130788"/>
            <a:ext cx="2266612" cy="2688632"/>
            <a:chOff x="179236" y="3447850"/>
            <a:chExt cx="2266612" cy="2688632"/>
          </a:xfrm>
        </p:grpSpPr>
        <p:sp>
          <p:nvSpPr>
            <p:cNvPr id="1670" name="Google Shape;1670;p41"/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41"/>
          <p:cNvSpPr/>
          <p:nvPr/>
        </p:nvSpPr>
        <p:spPr>
          <a:xfrm>
            <a:off x="2762650" y="432583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41"/>
          <p:cNvSpPr/>
          <p:nvPr/>
        </p:nvSpPr>
        <p:spPr>
          <a:xfrm>
            <a:off x="620550" y="242246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1"/>
          <p:cNvSpPr/>
          <p:nvPr/>
        </p:nvSpPr>
        <p:spPr>
          <a:xfrm>
            <a:off x="8316725" y="201131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48">
          <a:extLst>
            <a:ext uri="{FF2B5EF4-FFF2-40B4-BE49-F238E27FC236}">
              <a16:creationId xmlns:a16="http://schemas.microsoft.com/office/drawing/2014/main" id="{8377BF2D-D784-F7A5-A284-345A1906F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1">
            <a:extLst>
              <a:ext uri="{FF2B5EF4-FFF2-40B4-BE49-F238E27FC236}">
                <a16:creationId xmlns:a16="http://schemas.microsoft.com/office/drawing/2014/main" id="{900A5D0F-D0AE-5283-7E3E-75C40D9EE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998"/>
            <a:ext cx="77040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Procesamiento de la información</a:t>
            </a:r>
            <a:endParaRPr dirty="0"/>
          </a:p>
        </p:txBody>
      </p:sp>
      <p:sp>
        <p:nvSpPr>
          <p:cNvPr id="1650" name="Google Shape;1650;p41">
            <a:extLst>
              <a:ext uri="{FF2B5EF4-FFF2-40B4-BE49-F238E27FC236}">
                <a16:creationId xmlns:a16="http://schemas.microsoft.com/office/drawing/2014/main" id="{B8799D0F-2D7B-8C1B-0AD2-9C7BBCF61C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02585" y="2011324"/>
            <a:ext cx="2770500" cy="15772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solidFill>
                  <a:srgbClr val="000000"/>
                </a:solidFill>
              </a:rPr>
              <a:t>S</a:t>
            </a:r>
            <a:r>
              <a:rPr lang="en" dirty="0">
                <a:solidFill>
                  <a:srgbClr val="000000"/>
                </a:solidFill>
              </a:rPr>
              <a:t>e realiza análisis del desempeño, topicos y conceptos, posteriormente se escribe la información en el cuaderno de ambiente y sociedad. 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1651" name="Google Shape;1651;p41">
            <a:extLst>
              <a:ext uri="{FF2B5EF4-FFF2-40B4-BE49-F238E27FC236}">
                <a16:creationId xmlns:a16="http://schemas.microsoft.com/office/drawing/2014/main" id="{3BEDC07A-C30A-6B50-4C95-6A8C4E77D9CA}"/>
              </a:ext>
            </a:extLst>
          </p:cNvPr>
          <p:cNvGrpSpPr/>
          <p:nvPr/>
        </p:nvGrpSpPr>
        <p:grpSpPr>
          <a:xfrm>
            <a:off x="1231623" y="1584655"/>
            <a:ext cx="3576916" cy="2060178"/>
            <a:chOff x="4750212" y="1936699"/>
            <a:chExt cx="3777900" cy="2175938"/>
          </a:xfrm>
        </p:grpSpPr>
        <p:sp>
          <p:nvSpPr>
            <p:cNvPr id="1652" name="Google Shape;1652;p41">
              <a:extLst>
                <a:ext uri="{FF2B5EF4-FFF2-40B4-BE49-F238E27FC236}">
                  <a16:creationId xmlns:a16="http://schemas.microsoft.com/office/drawing/2014/main" id="{4DAEBFD0-6F5C-0BB5-76A1-C959B51725AF}"/>
                </a:ext>
              </a:extLst>
            </p:cNvPr>
            <p:cNvSpPr/>
            <p:nvPr/>
          </p:nvSpPr>
          <p:spPr>
            <a:xfrm>
              <a:off x="4939005" y="1936699"/>
              <a:ext cx="34005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>
              <a:extLst>
                <a:ext uri="{FF2B5EF4-FFF2-40B4-BE49-F238E27FC236}">
                  <a16:creationId xmlns:a16="http://schemas.microsoft.com/office/drawing/2014/main" id="{BFDCC640-462B-F4A1-6A23-3206E5F97F6B}"/>
                </a:ext>
              </a:extLst>
            </p:cNvPr>
            <p:cNvSpPr/>
            <p:nvPr/>
          </p:nvSpPr>
          <p:spPr>
            <a:xfrm rot="10800000">
              <a:off x="4750212" y="3902336"/>
              <a:ext cx="3777900" cy="210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>
              <a:extLst>
                <a:ext uri="{FF2B5EF4-FFF2-40B4-BE49-F238E27FC236}">
                  <a16:creationId xmlns:a16="http://schemas.microsoft.com/office/drawing/2014/main" id="{E63F23F8-DC92-2600-8A71-BFE0F8A2BD29}"/>
                </a:ext>
              </a:extLst>
            </p:cNvPr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55" name="Google Shape;1655;p41">
            <a:extLst>
              <a:ext uri="{FF2B5EF4-FFF2-40B4-BE49-F238E27FC236}">
                <a16:creationId xmlns:a16="http://schemas.microsoft.com/office/drawing/2014/main" id="{6C415807-362F-4E7F-9F61-07B5EAB7AF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9" b="39"/>
          <a:stretch/>
        </p:blipFill>
        <p:spPr>
          <a:xfrm>
            <a:off x="1566107" y="1767572"/>
            <a:ext cx="2902500" cy="1631100"/>
          </a:xfrm>
          <a:prstGeom prst="round2SameRect">
            <a:avLst>
              <a:gd name="adj1" fmla="val 8657"/>
              <a:gd name="adj2" fmla="val 0"/>
            </a:avLst>
          </a:prstGeom>
          <a:noFill/>
          <a:ln>
            <a:noFill/>
          </a:ln>
        </p:spPr>
      </p:pic>
      <p:grpSp>
        <p:nvGrpSpPr>
          <p:cNvPr id="1656" name="Google Shape;1656;p41">
            <a:extLst>
              <a:ext uri="{FF2B5EF4-FFF2-40B4-BE49-F238E27FC236}">
                <a16:creationId xmlns:a16="http://schemas.microsoft.com/office/drawing/2014/main" id="{CBFE83D7-8FFC-DCFC-9149-2363E706BC97}"/>
              </a:ext>
            </a:extLst>
          </p:cNvPr>
          <p:cNvGrpSpPr/>
          <p:nvPr/>
        </p:nvGrpSpPr>
        <p:grpSpPr>
          <a:xfrm rot="4499931">
            <a:off x="7168826" y="-1356197"/>
            <a:ext cx="2900781" cy="2688683"/>
            <a:chOff x="6256995" y="351334"/>
            <a:chExt cx="2000089" cy="1853847"/>
          </a:xfrm>
        </p:grpSpPr>
        <p:sp>
          <p:nvSpPr>
            <p:cNvPr id="1657" name="Google Shape;1657;p41">
              <a:extLst>
                <a:ext uri="{FF2B5EF4-FFF2-40B4-BE49-F238E27FC236}">
                  <a16:creationId xmlns:a16="http://schemas.microsoft.com/office/drawing/2014/main" id="{B2512DCE-40DD-91A8-DFA2-DA8CAA8EB502}"/>
                </a:ext>
              </a:extLst>
            </p:cNvPr>
            <p:cNvSpPr/>
            <p:nvPr/>
          </p:nvSpPr>
          <p:spPr>
            <a:xfrm>
              <a:off x="7472854" y="1494726"/>
              <a:ext cx="784229" cy="360630"/>
            </a:xfrm>
            <a:custGeom>
              <a:avLst/>
              <a:gdLst/>
              <a:ahLst/>
              <a:cxnLst/>
              <a:rect l="l" t="t" r="r" b="b"/>
              <a:pathLst>
                <a:path w="15605" h="7176" extrusionOk="0">
                  <a:moveTo>
                    <a:pt x="501" y="1"/>
                  </a:moveTo>
                  <a:cubicBezTo>
                    <a:pt x="335" y="1"/>
                    <a:pt x="168" y="4"/>
                    <a:pt x="1" y="9"/>
                  </a:cubicBezTo>
                  <a:cubicBezTo>
                    <a:pt x="506" y="829"/>
                    <a:pt x="1095" y="1599"/>
                    <a:pt x="1761" y="2295"/>
                  </a:cubicBezTo>
                  <a:cubicBezTo>
                    <a:pt x="2323" y="2885"/>
                    <a:pt x="2943" y="3429"/>
                    <a:pt x="3639" y="3851"/>
                  </a:cubicBezTo>
                  <a:cubicBezTo>
                    <a:pt x="4940" y="4640"/>
                    <a:pt x="6453" y="4984"/>
                    <a:pt x="7936" y="5317"/>
                  </a:cubicBezTo>
                  <a:cubicBezTo>
                    <a:pt x="9293" y="5622"/>
                    <a:pt x="10652" y="5926"/>
                    <a:pt x="12010" y="6231"/>
                  </a:cubicBezTo>
                  <a:cubicBezTo>
                    <a:pt x="13213" y="6501"/>
                    <a:pt x="14435" y="6780"/>
                    <a:pt x="15604" y="7176"/>
                  </a:cubicBezTo>
                  <a:cubicBezTo>
                    <a:pt x="14367" y="6140"/>
                    <a:pt x="13094" y="5150"/>
                    <a:pt x="11781" y="4213"/>
                  </a:cubicBezTo>
                  <a:cubicBezTo>
                    <a:pt x="10805" y="3516"/>
                    <a:pt x="9805" y="2844"/>
                    <a:pt x="8731" y="2308"/>
                  </a:cubicBezTo>
                  <a:cubicBezTo>
                    <a:pt x="7125" y="1504"/>
                    <a:pt x="5383" y="1019"/>
                    <a:pt x="3652" y="540"/>
                  </a:cubicBezTo>
                  <a:cubicBezTo>
                    <a:pt x="2826" y="313"/>
                    <a:pt x="1995" y="84"/>
                    <a:pt x="1141" y="22"/>
                  </a:cubicBezTo>
                  <a:cubicBezTo>
                    <a:pt x="930" y="6"/>
                    <a:pt x="716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>
              <a:extLst>
                <a:ext uri="{FF2B5EF4-FFF2-40B4-BE49-F238E27FC236}">
                  <a16:creationId xmlns:a16="http://schemas.microsoft.com/office/drawing/2014/main" id="{9881B522-7640-0DF5-455C-0DA824C532F0}"/>
                </a:ext>
              </a:extLst>
            </p:cNvPr>
            <p:cNvSpPr/>
            <p:nvPr/>
          </p:nvSpPr>
          <p:spPr>
            <a:xfrm>
              <a:off x="7354555" y="1502917"/>
              <a:ext cx="581852" cy="702263"/>
            </a:xfrm>
            <a:custGeom>
              <a:avLst/>
              <a:gdLst/>
              <a:ahLst/>
              <a:cxnLst/>
              <a:rect l="l" t="t" r="r" b="b"/>
              <a:pathLst>
                <a:path w="11578" h="13974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69"/>
                    <a:pt x="10" y="1739"/>
                    <a:pt x="182" y="2590"/>
                  </a:cubicBezTo>
                  <a:cubicBezTo>
                    <a:pt x="364" y="3481"/>
                    <a:pt x="725" y="4329"/>
                    <a:pt x="1169" y="5123"/>
                  </a:cubicBezTo>
                  <a:cubicBezTo>
                    <a:pt x="2829" y="8072"/>
                    <a:pt x="5610" y="10195"/>
                    <a:pt x="8312" y="12232"/>
                  </a:cubicBezTo>
                  <a:cubicBezTo>
                    <a:pt x="8686" y="12512"/>
                    <a:pt x="9059" y="12793"/>
                    <a:pt x="9463" y="13024"/>
                  </a:cubicBezTo>
                  <a:cubicBezTo>
                    <a:pt x="10129" y="13404"/>
                    <a:pt x="10882" y="13651"/>
                    <a:pt x="11577" y="13974"/>
                  </a:cubicBezTo>
                  <a:cubicBezTo>
                    <a:pt x="10097" y="11803"/>
                    <a:pt x="9257" y="9181"/>
                    <a:pt x="7422" y="7300"/>
                  </a:cubicBezTo>
                  <a:cubicBezTo>
                    <a:pt x="6956" y="6825"/>
                    <a:pt x="6437" y="6406"/>
                    <a:pt x="5937" y="5966"/>
                  </a:cubicBezTo>
                  <a:lnTo>
                    <a:pt x="5938" y="5966"/>
                  </a:lnTo>
                  <a:cubicBezTo>
                    <a:pt x="4720" y="4894"/>
                    <a:pt x="3621" y="3688"/>
                    <a:pt x="2665" y="2377"/>
                  </a:cubicBezTo>
                  <a:cubicBezTo>
                    <a:pt x="2267" y="1832"/>
                    <a:pt x="1887" y="1262"/>
                    <a:pt x="1377" y="822"/>
                  </a:cubicBezTo>
                  <a:cubicBezTo>
                    <a:pt x="978" y="478"/>
                    <a:pt x="515" y="22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>
              <a:extLst>
                <a:ext uri="{FF2B5EF4-FFF2-40B4-BE49-F238E27FC236}">
                  <a16:creationId xmlns:a16="http://schemas.microsoft.com/office/drawing/2014/main" id="{2EE1BC54-4898-C225-C486-4A9A1DB86CC4}"/>
                </a:ext>
              </a:extLst>
            </p:cNvPr>
            <p:cNvSpPr/>
            <p:nvPr/>
          </p:nvSpPr>
          <p:spPr>
            <a:xfrm>
              <a:off x="7075491" y="1355521"/>
              <a:ext cx="455260" cy="811216"/>
            </a:xfrm>
            <a:custGeom>
              <a:avLst/>
              <a:gdLst/>
              <a:ahLst/>
              <a:cxnLst/>
              <a:rect l="l" t="t" r="r" b="b"/>
              <a:pathLst>
                <a:path w="9059" h="16142" extrusionOk="0">
                  <a:moveTo>
                    <a:pt x="182" y="1"/>
                  </a:moveTo>
                  <a:lnTo>
                    <a:pt x="182" y="1"/>
                  </a:lnTo>
                  <a:cubicBezTo>
                    <a:pt x="0" y="2709"/>
                    <a:pt x="815" y="5456"/>
                    <a:pt x="1624" y="8085"/>
                  </a:cubicBezTo>
                  <a:cubicBezTo>
                    <a:pt x="1910" y="9014"/>
                    <a:pt x="2202" y="9954"/>
                    <a:pt x="2717" y="10779"/>
                  </a:cubicBezTo>
                  <a:cubicBezTo>
                    <a:pt x="3056" y="11324"/>
                    <a:pt x="3485" y="11807"/>
                    <a:pt x="3912" y="12286"/>
                  </a:cubicBezTo>
                  <a:cubicBezTo>
                    <a:pt x="4555" y="13008"/>
                    <a:pt x="5204" y="13734"/>
                    <a:pt x="5969" y="14327"/>
                  </a:cubicBezTo>
                  <a:cubicBezTo>
                    <a:pt x="6916" y="15059"/>
                    <a:pt x="8010" y="15564"/>
                    <a:pt x="9059" y="16142"/>
                  </a:cubicBezTo>
                  <a:cubicBezTo>
                    <a:pt x="8202" y="13718"/>
                    <a:pt x="8119" y="10940"/>
                    <a:pt x="6513" y="8936"/>
                  </a:cubicBezTo>
                  <a:cubicBezTo>
                    <a:pt x="5985" y="8277"/>
                    <a:pt x="5320" y="7743"/>
                    <a:pt x="4742" y="7127"/>
                  </a:cubicBezTo>
                  <a:lnTo>
                    <a:pt x="4740" y="7127"/>
                  </a:lnTo>
                  <a:cubicBezTo>
                    <a:pt x="4358" y="6721"/>
                    <a:pt x="4016" y="6280"/>
                    <a:pt x="3686" y="5832"/>
                  </a:cubicBezTo>
                  <a:cubicBezTo>
                    <a:pt x="2775" y="4601"/>
                    <a:pt x="1942" y="3297"/>
                    <a:pt x="1372" y="1876"/>
                  </a:cubicBezTo>
                  <a:cubicBezTo>
                    <a:pt x="1187" y="1412"/>
                    <a:pt x="1023" y="926"/>
                    <a:pt x="718" y="532"/>
                  </a:cubicBezTo>
                  <a:cubicBezTo>
                    <a:pt x="564" y="334"/>
                    <a:pt x="377" y="163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>
              <a:extLst>
                <a:ext uri="{FF2B5EF4-FFF2-40B4-BE49-F238E27FC236}">
                  <a16:creationId xmlns:a16="http://schemas.microsoft.com/office/drawing/2014/main" id="{256F672E-2F8D-5957-2165-E62E05DA1E54}"/>
                </a:ext>
              </a:extLst>
            </p:cNvPr>
            <p:cNvSpPr/>
            <p:nvPr/>
          </p:nvSpPr>
          <p:spPr>
            <a:xfrm>
              <a:off x="6847687" y="1136612"/>
              <a:ext cx="305550" cy="819559"/>
            </a:xfrm>
            <a:custGeom>
              <a:avLst/>
              <a:gdLst/>
              <a:ahLst/>
              <a:cxnLst/>
              <a:rect l="l" t="t" r="r" b="b"/>
              <a:pathLst>
                <a:path w="6080" h="16308" extrusionOk="0">
                  <a:moveTo>
                    <a:pt x="474" y="1"/>
                  </a:moveTo>
                  <a:cubicBezTo>
                    <a:pt x="177" y="1459"/>
                    <a:pt x="0" y="2954"/>
                    <a:pt x="464" y="4349"/>
                  </a:cubicBezTo>
                  <a:cubicBezTo>
                    <a:pt x="627" y="4834"/>
                    <a:pt x="862" y="5292"/>
                    <a:pt x="1015" y="5781"/>
                  </a:cubicBezTo>
                  <a:cubicBezTo>
                    <a:pt x="1320" y="6758"/>
                    <a:pt x="1281" y="7819"/>
                    <a:pt x="1611" y="8788"/>
                  </a:cubicBezTo>
                  <a:cubicBezTo>
                    <a:pt x="1794" y="9330"/>
                    <a:pt x="2088" y="9830"/>
                    <a:pt x="2286" y="10368"/>
                  </a:cubicBezTo>
                  <a:cubicBezTo>
                    <a:pt x="2517" y="10991"/>
                    <a:pt x="2614" y="11657"/>
                    <a:pt x="2840" y="12282"/>
                  </a:cubicBezTo>
                  <a:cubicBezTo>
                    <a:pt x="3433" y="13919"/>
                    <a:pt x="4803" y="15076"/>
                    <a:pt x="6069" y="16307"/>
                  </a:cubicBezTo>
                  <a:cubicBezTo>
                    <a:pt x="6071" y="16231"/>
                    <a:pt x="6073" y="16155"/>
                    <a:pt x="6073" y="16080"/>
                  </a:cubicBezTo>
                  <a:cubicBezTo>
                    <a:pt x="6079" y="15310"/>
                    <a:pt x="5949" y="14546"/>
                    <a:pt x="5779" y="13794"/>
                  </a:cubicBezTo>
                  <a:cubicBezTo>
                    <a:pt x="5321" y="11772"/>
                    <a:pt x="4567" y="9830"/>
                    <a:pt x="3817" y="7897"/>
                  </a:cubicBezTo>
                  <a:cubicBezTo>
                    <a:pt x="3108" y="6070"/>
                    <a:pt x="2398" y="4243"/>
                    <a:pt x="1690" y="2418"/>
                  </a:cubicBezTo>
                  <a:cubicBezTo>
                    <a:pt x="1421" y="1725"/>
                    <a:pt x="1150" y="1027"/>
                    <a:pt x="753" y="398"/>
                  </a:cubicBezTo>
                  <a:cubicBezTo>
                    <a:pt x="667" y="262"/>
                    <a:pt x="573" y="129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>
              <a:extLst>
                <a:ext uri="{FF2B5EF4-FFF2-40B4-BE49-F238E27FC236}">
                  <a16:creationId xmlns:a16="http://schemas.microsoft.com/office/drawing/2014/main" id="{9E16C6EB-6AA6-6A3A-41E4-EC5566107283}"/>
                </a:ext>
              </a:extLst>
            </p:cNvPr>
            <p:cNvSpPr/>
            <p:nvPr/>
          </p:nvSpPr>
          <p:spPr>
            <a:xfrm>
              <a:off x="6692853" y="1073291"/>
              <a:ext cx="259869" cy="754579"/>
            </a:xfrm>
            <a:custGeom>
              <a:avLst/>
              <a:gdLst/>
              <a:ahLst/>
              <a:cxnLst/>
              <a:rect l="l" t="t" r="r" b="b"/>
              <a:pathLst>
                <a:path w="5171" h="1501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4" y="1970"/>
                    <a:pt x="1" y="3966"/>
                    <a:pt x="660" y="5813"/>
                  </a:cubicBezTo>
                  <a:cubicBezTo>
                    <a:pt x="883" y="6437"/>
                    <a:pt x="1186" y="7031"/>
                    <a:pt x="1399" y="7658"/>
                  </a:cubicBezTo>
                  <a:cubicBezTo>
                    <a:pt x="1784" y="8790"/>
                    <a:pt x="1875" y="10015"/>
                    <a:pt x="2354" y="11110"/>
                  </a:cubicBezTo>
                  <a:cubicBezTo>
                    <a:pt x="3000" y="12583"/>
                    <a:pt x="4287" y="13679"/>
                    <a:pt x="5171" y="15015"/>
                  </a:cubicBezTo>
                  <a:cubicBezTo>
                    <a:pt x="5034" y="12168"/>
                    <a:pt x="4304" y="9351"/>
                    <a:pt x="3034" y="6799"/>
                  </a:cubicBezTo>
                  <a:cubicBezTo>
                    <a:pt x="2815" y="6359"/>
                    <a:pt x="2579" y="5924"/>
                    <a:pt x="2404" y="5464"/>
                  </a:cubicBezTo>
                  <a:cubicBezTo>
                    <a:pt x="1982" y="4355"/>
                    <a:pt x="1925" y="3134"/>
                    <a:pt x="1503" y="2025"/>
                  </a:cubicBezTo>
                  <a:cubicBezTo>
                    <a:pt x="1222" y="1287"/>
                    <a:pt x="788" y="6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>
              <a:extLst>
                <a:ext uri="{FF2B5EF4-FFF2-40B4-BE49-F238E27FC236}">
                  <a16:creationId xmlns:a16="http://schemas.microsoft.com/office/drawing/2014/main" id="{F78AA55C-649D-B602-69E7-FB6A9B2CE807}"/>
                </a:ext>
              </a:extLst>
            </p:cNvPr>
            <p:cNvSpPr/>
            <p:nvPr/>
          </p:nvSpPr>
          <p:spPr>
            <a:xfrm>
              <a:off x="6459923" y="816741"/>
              <a:ext cx="239515" cy="927908"/>
            </a:xfrm>
            <a:custGeom>
              <a:avLst/>
              <a:gdLst/>
              <a:ahLst/>
              <a:cxnLst/>
              <a:rect l="l" t="t" r="r" b="b"/>
              <a:pathLst>
                <a:path w="4766" h="18464" extrusionOk="0">
                  <a:moveTo>
                    <a:pt x="953" y="1"/>
                  </a:moveTo>
                  <a:cubicBezTo>
                    <a:pt x="340" y="1519"/>
                    <a:pt x="86" y="3175"/>
                    <a:pt x="46" y="4817"/>
                  </a:cubicBezTo>
                  <a:cubicBezTo>
                    <a:pt x="0" y="6705"/>
                    <a:pt x="228" y="8588"/>
                    <a:pt x="455" y="10464"/>
                  </a:cubicBezTo>
                  <a:cubicBezTo>
                    <a:pt x="567" y="11394"/>
                    <a:pt x="681" y="12333"/>
                    <a:pt x="983" y="13221"/>
                  </a:cubicBezTo>
                  <a:cubicBezTo>
                    <a:pt x="1658" y="15200"/>
                    <a:pt x="3192" y="16738"/>
                    <a:pt x="4386" y="18464"/>
                  </a:cubicBezTo>
                  <a:cubicBezTo>
                    <a:pt x="4397" y="16140"/>
                    <a:pt x="4766" y="13805"/>
                    <a:pt x="4423" y="11508"/>
                  </a:cubicBezTo>
                  <a:lnTo>
                    <a:pt x="4425" y="11508"/>
                  </a:lnTo>
                  <a:cubicBezTo>
                    <a:pt x="4113" y="9418"/>
                    <a:pt x="3222" y="7452"/>
                    <a:pt x="2855" y="5370"/>
                  </a:cubicBezTo>
                  <a:cubicBezTo>
                    <a:pt x="2655" y="4237"/>
                    <a:pt x="2606" y="3061"/>
                    <a:pt x="2191" y="1988"/>
                  </a:cubicBezTo>
                  <a:cubicBezTo>
                    <a:pt x="1905" y="1254"/>
                    <a:pt x="1462" y="605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>
              <a:extLst>
                <a:ext uri="{FF2B5EF4-FFF2-40B4-BE49-F238E27FC236}">
                  <a16:creationId xmlns:a16="http://schemas.microsoft.com/office/drawing/2014/main" id="{3A8E0271-B45A-F544-99DD-B554CE2E7E54}"/>
                </a:ext>
              </a:extLst>
            </p:cNvPr>
            <p:cNvSpPr/>
            <p:nvPr/>
          </p:nvSpPr>
          <p:spPr>
            <a:xfrm>
              <a:off x="7396970" y="1241996"/>
              <a:ext cx="834183" cy="188758"/>
            </a:xfrm>
            <a:custGeom>
              <a:avLst/>
              <a:gdLst/>
              <a:ahLst/>
              <a:cxnLst/>
              <a:rect l="l" t="t" r="r" b="b"/>
              <a:pathLst>
                <a:path w="16599" h="3756" extrusionOk="0">
                  <a:moveTo>
                    <a:pt x="7832" y="0"/>
                  </a:moveTo>
                  <a:cubicBezTo>
                    <a:pt x="6567" y="0"/>
                    <a:pt x="5334" y="572"/>
                    <a:pt x="4065" y="761"/>
                  </a:cubicBezTo>
                  <a:cubicBezTo>
                    <a:pt x="3362" y="867"/>
                    <a:pt x="2644" y="855"/>
                    <a:pt x="1946" y="989"/>
                  </a:cubicBezTo>
                  <a:cubicBezTo>
                    <a:pt x="1259" y="1120"/>
                    <a:pt x="616" y="1390"/>
                    <a:pt x="1" y="1721"/>
                  </a:cubicBezTo>
                  <a:cubicBezTo>
                    <a:pt x="1152" y="2437"/>
                    <a:pt x="2514" y="2820"/>
                    <a:pt x="3855" y="3090"/>
                  </a:cubicBezTo>
                  <a:cubicBezTo>
                    <a:pt x="4687" y="3255"/>
                    <a:pt x="5526" y="3387"/>
                    <a:pt x="6370" y="3461"/>
                  </a:cubicBezTo>
                  <a:cubicBezTo>
                    <a:pt x="7157" y="3532"/>
                    <a:pt x="7947" y="3554"/>
                    <a:pt x="8738" y="3554"/>
                  </a:cubicBezTo>
                  <a:cubicBezTo>
                    <a:pt x="10117" y="3554"/>
                    <a:pt x="11501" y="3486"/>
                    <a:pt x="12877" y="3486"/>
                  </a:cubicBezTo>
                  <a:cubicBezTo>
                    <a:pt x="14127" y="3486"/>
                    <a:pt x="15370" y="3542"/>
                    <a:pt x="16598" y="3755"/>
                  </a:cubicBezTo>
                  <a:cubicBezTo>
                    <a:pt x="16452" y="3622"/>
                    <a:pt x="16314" y="3479"/>
                    <a:pt x="16168" y="3348"/>
                  </a:cubicBezTo>
                  <a:cubicBezTo>
                    <a:pt x="15416" y="2667"/>
                    <a:pt x="14453" y="2276"/>
                    <a:pt x="13511" y="1903"/>
                  </a:cubicBezTo>
                  <a:cubicBezTo>
                    <a:pt x="12336" y="1437"/>
                    <a:pt x="11159" y="976"/>
                    <a:pt x="9980" y="519"/>
                  </a:cubicBezTo>
                  <a:cubicBezTo>
                    <a:pt x="9433" y="308"/>
                    <a:pt x="8877" y="97"/>
                    <a:pt x="8296" y="27"/>
                  </a:cubicBezTo>
                  <a:cubicBezTo>
                    <a:pt x="8141" y="9"/>
                    <a:pt x="7986" y="0"/>
                    <a:pt x="7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>
              <a:extLst>
                <a:ext uri="{FF2B5EF4-FFF2-40B4-BE49-F238E27FC236}">
                  <a16:creationId xmlns:a16="http://schemas.microsoft.com/office/drawing/2014/main" id="{8BDDC512-9690-BF88-2A90-DF698F96F00E}"/>
                </a:ext>
              </a:extLst>
            </p:cNvPr>
            <p:cNvSpPr/>
            <p:nvPr/>
          </p:nvSpPr>
          <p:spPr>
            <a:xfrm>
              <a:off x="7173638" y="1044445"/>
              <a:ext cx="832876" cy="155992"/>
            </a:xfrm>
            <a:custGeom>
              <a:avLst/>
              <a:gdLst/>
              <a:ahLst/>
              <a:cxnLst/>
              <a:rect l="l" t="t" r="r" b="b"/>
              <a:pathLst>
                <a:path w="16573" h="3104" extrusionOk="0">
                  <a:moveTo>
                    <a:pt x="7332" y="0"/>
                  </a:moveTo>
                  <a:cubicBezTo>
                    <a:pt x="6527" y="0"/>
                    <a:pt x="5721" y="51"/>
                    <a:pt x="4922" y="154"/>
                  </a:cubicBezTo>
                  <a:cubicBezTo>
                    <a:pt x="3683" y="313"/>
                    <a:pt x="2449" y="599"/>
                    <a:pt x="1314" y="1123"/>
                  </a:cubicBezTo>
                  <a:cubicBezTo>
                    <a:pt x="856" y="1334"/>
                    <a:pt x="418" y="1584"/>
                    <a:pt x="1" y="1869"/>
                  </a:cubicBezTo>
                  <a:cubicBezTo>
                    <a:pt x="791" y="2081"/>
                    <a:pt x="1607" y="2206"/>
                    <a:pt x="2417" y="2328"/>
                  </a:cubicBezTo>
                  <a:lnTo>
                    <a:pt x="4787" y="2687"/>
                  </a:lnTo>
                  <a:cubicBezTo>
                    <a:pt x="5239" y="2755"/>
                    <a:pt x="5688" y="2823"/>
                    <a:pt x="6141" y="2877"/>
                  </a:cubicBezTo>
                  <a:cubicBezTo>
                    <a:pt x="7820" y="3082"/>
                    <a:pt x="9513" y="3103"/>
                    <a:pt x="11204" y="3103"/>
                  </a:cubicBezTo>
                  <a:cubicBezTo>
                    <a:pt x="11442" y="3103"/>
                    <a:pt x="11679" y="3103"/>
                    <a:pt x="11917" y="3103"/>
                  </a:cubicBezTo>
                  <a:cubicBezTo>
                    <a:pt x="12652" y="3101"/>
                    <a:pt x="13396" y="3099"/>
                    <a:pt x="14112" y="2929"/>
                  </a:cubicBezTo>
                  <a:cubicBezTo>
                    <a:pt x="14814" y="2762"/>
                    <a:pt x="15466" y="2439"/>
                    <a:pt x="16153" y="2221"/>
                  </a:cubicBezTo>
                  <a:cubicBezTo>
                    <a:pt x="16290" y="2177"/>
                    <a:pt x="16431" y="2138"/>
                    <a:pt x="16572" y="2107"/>
                  </a:cubicBezTo>
                  <a:cubicBezTo>
                    <a:pt x="15625" y="1859"/>
                    <a:pt x="14718" y="1456"/>
                    <a:pt x="13792" y="1123"/>
                  </a:cubicBezTo>
                  <a:cubicBezTo>
                    <a:pt x="11725" y="380"/>
                    <a:pt x="9528" y="0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>
              <a:extLst>
                <a:ext uri="{FF2B5EF4-FFF2-40B4-BE49-F238E27FC236}">
                  <a16:creationId xmlns:a16="http://schemas.microsoft.com/office/drawing/2014/main" id="{0B4F8464-21AA-D6EA-44C7-8B587F67665E}"/>
                </a:ext>
              </a:extLst>
            </p:cNvPr>
            <p:cNvSpPr/>
            <p:nvPr/>
          </p:nvSpPr>
          <p:spPr>
            <a:xfrm>
              <a:off x="7045188" y="912074"/>
              <a:ext cx="705982" cy="122270"/>
            </a:xfrm>
            <a:custGeom>
              <a:avLst/>
              <a:gdLst/>
              <a:ahLst/>
              <a:cxnLst/>
              <a:rect l="l" t="t" r="r" b="b"/>
              <a:pathLst>
                <a:path w="14048" h="2433" extrusionOk="0">
                  <a:moveTo>
                    <a:pt x="7471" y="1"/>
                  </a:moveTo>
                  <a:cubicBezTo>
                    <a:pt x="6951" y="1"/>
                    <a:pt x="6432" y="78"/>
                    <a:pt x="5918" y="156"/>
                  </a:cubicBezTo>
                  <a:cubicBezTo>
                    <a:pt x="4549" y="364"/>
                    <a:pt x="3170" y="573"/>
                    <a:pt x="1857" y="1008"/>
                  </a:cubicBezTo>
                  <a:cubicBezTo>
                    <a:pt x="1531" y="1117"/>
                    <a:pt x="1209" y="1237"/>
                    <a:pt x="889" y="1362"/>
                  </a:cubicBezTo>
                  <a:cubicBezTo>
                    <a:pt x="592" y="1478"/>
                    <a:pt x="296" y="1598"/>
                    <a:pt x="1" y="1720"/>
                  </a:cubicBezTo>
                  <a:cubicBezTo>
                    <a:pt x="389" y="1867"/>
                    <a:pt x="788" y="1984"/>
                    <a:pt x="1194" y="2074"/>
                  </a:cubicBezTo>
                  <a:cubicBezTo>
                    <a:pt x="1996" y="2246"/>
                    <a:pt x="2820" y="2301"/>
                    <a:pt x="3638" y="2345"/>
                  </a:cubicBezTo>
                  <a:cubicBezTo>
                    <a:pt x="4600" y="2396"/>
                    <a:pt x="5565" y="2432"/>
                    <a:pt x="6528" y="2432"/>
                  </a:cubicBezTo>
                  <a:cubicBezTo>
                    <a:pt x="7691" y="2432"/>
                    <a:pt x="8853" y="2380"/>
                    <a:pt x="10008" y="2238"/>
                  </a:cubicBezTo>
                  <a:cubicBezTo>
                    <a:pt x="10885" y="2129"/>
                    <a:pt x="11758" y="1968"/>
                    <a:pt x="12640" y="1929"/>
                  </a:cubicBezTo>
                  <a:cubicBezTo>
                    <a:pt x="12763" y="1924"/>
                    <a:pt x="12887" y="1921"/>
                    <a:pt x="13011" y="1921"/>
                  </a:cubicBezTo>
                  <a:cubicBezTo>
                    <a:pt x="13358" y="1921"/>
                    <a:pt x="13707" y="1944"/>
                    <a:pt x="14048" y="1999"/>
                  </a:cubicBezTo>
                  <a:cubicBezTo>
                    <a:pt x="13763" y="1845"/>
                    <a:pt x="13486" y="1664"/>
                    <a:pt x="13208" y="1509"/>
                  </a:cubicBezTo>
                  <a:cubicBezTo>
                    <a:pt x="12544" y="1138"/>
                    <a:pt x="11815" y="898"/>
                    <a:pt x="11084" y="692"/>
                  </a:cubicBezTo>
                  <a:cubicBezTo>
                    <a:pt x="10362" y="487"/>
                    <a:pt x="9631" y="314"/>
                    <a:pt x="8896" y="169"/>
                  </a:cubicBezTo>
                  <a:cubicBezTo>
                    <a:pt x="8480" y="88"/>
                    <a:pt x="8061" y="18"/>
                    <a:pt x="7639" y="3"/>
                  </a:cubicBezTo>
                  <a:cubicBezTo>
                    <a:pt x="7583" y="1"/>
                    <a:pt x="7527" y="1"/>
                    <a:pt x="7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>
              <a:extLst>
                <a:ext uri="{FF2B5EF4-FFF2-40B4-BE49-F238E27FC236}">
                  <a16:creationId xmlns:a16="http://schemas.microsoft.com/office/drawing/2014/main" id="{00115075-7AB7-5C8A-81A0-250E75AE8396}"/>
                </a:ext>
              </a:extLst>
            </p:cNvPr>
            <p:cNvSpPr/>
            <p:nvPr/>
          </p:nvSpPr>
          <p:spPr>
            <a:xfrm>
              <a:off x="6817534" y="739852"/>
              <a:ext cx="829459" cy="169008"/>
            </a:xfrm>
            <a:custGeom>
              <a:avLst/>
              <a:gdLst/>
              <a:ahLst/>
              <a:cxnLst/>
              <a:rect l="l" t="t" r="r" b="b"/>
              <a:pathLst>
                <a:path w="16505" h="3363" extrusionOk="0">
                  <a:moveTo>
                    <a:pt x="8286" y="1"/>
                  </a:moveTo>
                  <a:cubicBezTo>
                    <a:pt x="7190" y="1"/>
                    <a:pt x="6096" y="165"/>
                    <a:pt x="4999" y="175"/>
                  </a:cubicBezTo>
                  <a:cubicBezTo>
                    <a:pt x="4956" y="175"/>
                    <a:pt x="4913" y="175"/>
                    <a:pt x="4870" y="175"/>
                  </a:cubicBezTo>
                  <a:cubicBezTo>
                    <a:pt x="4566" y="175"/>
                    <a:pt x="4262" y="166"/>
                    <a:pt x="3957" y="166"/>
                  </a:cubicBezTo>
                  <a:cubicBezTo>
                    <a:pt x="3636" y="166"/>
                    <a:pt x="3315" y="177"/>
                    <a:pt x="2997" y="219"/>
                  </a:cubicBezTo>
                  <a:cubicBezTo>
                    <a:pt x="1915" y="360"/>
                    <a:pt x="931" y="854"/>
                    <a:pt x="1" y="1441"/>
                  </a:cubicBezTo>
                  <a:cubicBezTo>
                    <a:pt x="1509" y="2034"/>
                    <a:pt x="3135" y="2343"/>
                    <a:pt x="4755" y="2484"/>
                  </a:cubicBezTo>
                  <a:cubicBezTo>
                    <a:pt x="5832" y="2578"/>
                    <a:pt x="6912" y="2602"/>
                    <a:pt x="7994" y="2602"/>
                  </a:cubicBezTo>
                  <a:cubicBezTo>
                    <a:pt x="9138" y="2602"/>
                    <a:pt x="10284" y="2575"/>
                    <a:pt x="11428" y="2573"/>
                  </a:cubicBezTo>
                  <a:cubicBezTo>
                    <a:pt x="11474" y="2573"/>
                    <a:pt x="11520" y="2573"/>
                    <a:pt x="11566" y="2573"/>
                  </a:cubicBezTo>
                  <a:cubicBezTo>
                    <a:pt x="12267" y="2573"/>
                    <a:pt x="12971" y="2586"/>
                    <a:pt x="13667" y="2664"/>
                  </a:cubicBezTo>
                  <a:cubicBezTo>
                    <a:pt x="14638" y="2773"/>
                    <a:pt x="15593" y="3010"/>
                    <a:pt x="16504" y="3362"/>
                  </a:cubicBezTo>
                  <a:cubicBezTo>
                    <a:pt x="14184" y="1734"/>
                    <a:pt x="11652" y="175"/>
                    <a:pt x="8827" y="16"/>
                  </a:cubicBezTo>
                  <a:cubicBezTo>
                    <a:pt x="8647" y="5"/>
                    <a:pt x="8466" y="1"/>
                    <a:pt x="8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>
              <a:extLst>
                <a:ext uri="{FF2B5EF4-FFF2-40B4-BE49-F238E27FC236}">
                  <a16:creationId xmlns:a16="http://schemas.microsoft.com/office/drawing/2014/main" id="{0EECD150-7DB6-5357-2D0A-8528C779F466}"/>
                </a:ext>
              </a:extLst>
            </p:cNvPr>
            <p:cNvSpPr/>
            <p:nvPr/>
          </p:nvSpPr>
          <p:spPr>
            <a:xfrm>
              <a:off x="6676218" y="615321"/>
              <a:ext cx="713571" cy="104480"/>
            </a:xfrm>
            <a:custGeom>
              <a:avLst/>
              <a:gdLst/>
              <a:ahLst/>
              <a:cxnLst/>
              <a:rect l="l" t="t" r="r" b="b"/>
              <a:pathLst>
                <a:path w="14199" h="2079" extrusionOk="0">
                  <a:moveTo>
                    <a:pt x="7638" y="0"/>
                  </a:moveTo>
                  <a:cubicBezTo>
                    <a:pt x="6923" y="0"/>
                    <a:pt x="6197" y="172"/>
                    <a:pt x="5481" y="264"/>
                  </a:cubicBezTo>
                  <a:cubicBezTo>
                    <a:pt x="4450" y="398"/>
                    <a:pt x="3397" y="362"/>
                    <a:pt x="2381" y="578"/>
                  </a:cubicBezTo>
                  <a:cubicBezTo>
                    <a:pt x="1527" y="760"/>
                    <a:pt x="713" y="1123"/>
                    <a:pt x="1" y="1630"/>
                  </a:cubicBezTo>
                  <a:cubicBezTo>
                    <a:pt x="1028" y="1983"/>
                    <a:pt x="2154" y="2079"/>
                    <a:pt x="3269" y="2079"/>
                  </a:cubicBezTo>
                  <a:cubicBezTo>
                    <a:pt x="3547" y="2079"/>
                    <a:pt x="3825" y="2073"/>
                    <a:pt x="4100" y="2063"/>
                  </a:cubicBezTo>
                  <a:cubicBezTo>
                    <a:pt x="5647" y="2010"/>
                    <a:pt x="7193" y="1872"/>
                    <a:pt x="8740" y="1872"/>
                  </a:cubicBezTo>
                  <a:cubicBezTo>
                    <a:pt x="8845" y="1872"/>
                    <a:pt x="8950" y="1872"/>
                    <a:pt x="9054" y="1874"/>
                  </a:cubicBezTo>
                  <a:cubicBezTo>
                    <a:pt x="9543" y="1880"/>
                    <a:pt x="10032" y="1901"/>
                    <a:pt x="10521" y="1901"/>
                  </a:cubicBezTo>
                  <a:cubicBezTo>
                    <a:pt x="10667" y="1901"/>
                    <a:pt x="10813" y="1899"/>
                    <a:pt x="10959" y="1895"/>
                  </a:cubicBezTo>
                  <a:cubicBezTo>
                    <a:pt x="11834" y="1867"/>
                    <a:pt x="12703" y="1734"/>
                    <a:pt x="13578" y="1716"/>
                  </a:cubicBezTo>
                  <a:cubicBezTo>
                    <a:pt x="13638" y="1715"/>
                    <a:pt x="13698" y="1714"/>
                    <a:pt x="13759" y="1714"/>
                  </a:cubicBezTo>
                  <a:cubicBezTo>
                    <a:pt x="13905" y="1714"/>
                    <a:pt x="14052" y="1718"/>
                    <a:pt x="14198" y="1727"/>
                  </a:cubicBezTo>
                  <a:cubicBezTo>
                    <a:pt x="13359" y="1421"/>
                    <a:pt x="12518" y="1115"/>
                    <a:pt x="11678" y="808"/>
                  </a:cubicBezTo>
                  <a:cubicBezTo>
                    <a:pt x="11207" y="638"/>
                    <a:pt x="10733" y="464"/>
                    <a:pt x="10236" y="404"/>
                  </a:cubicBezTo>
                  <a:cubicBezTo>
                    <a:pt x="9910" y="363"/>
                    <a:pt x="9579" y="373"/>
                    <a:pt x="9256" y="310"/>
                  </a:cubicBezTo>
                  <a:cubicBezTo>
                    <a:pt x="8980" y="256"/>
                    <a:pt x="8715" y="152"/>
                    <a:pt x="8442" y="87"/>
                  </a:cubicBezTo>
                  <a:cubicBezTo>
                    <a:pt x="8177" y="25"/>
                    <a:pt x="7908" y="0"/>
                    <a:pt x="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>
              <a:extLst>
                <a:ext uri="{FF2B5EF4-FFF2-40B4-BE49-F238E27FC236}">
                  <a16:creationId xmlns:a16="http://schemas.microsoft.com/office/drawing/2014/main" id="{74D1446C-88D5-402D-CAA4-1653FBDFB3C8}"/>
                </a:ext>
              </a:extLst>
            </p:cNvPr>
            <p:cNvSpPr/>
            <p:nvPr/>
          </p:nvSpPr>
          <p:spPr>
            <a:xfrm>
              <a:off x="6256995" y="351334"/>
              <a:ext cx="1729677" cy="1714349"/>
            </a:xfrm>
            <a:custGeom>
              <a:avLst/>
              <a:gdLst/>
              <a:ahLst/>
              <a:cxnLst/>
              <a:rect l="l" t="t" r="r" b="b"/>
              <a:pathLst>
                <a:path w="34418" h="34113" extrusionOk="0">
                  <a:moveTo>
                    <a:pt x="172" y="0"/>
                  </a:moveTo>
                  <a:lnTo>
                    <a:pt x="0" y="135"/>
                  </a:lnTo>
                  <a:cubicBezTo>
                    <a:pt x="1448" y="1979"/>
                    <a:pt x="3023" y="3952"/>
                    <a:pt x="4727" y="5925"/>
                  </a:cubicBezTo>
                  <a:cubicBezTo>
                    <a:pt x="4753" y="6498"/>
                    <a:pt x="4777" y="7071"/>
                    <a:pt x="4800" y="7635"/>
                  </a:cubicBezTo>
                  <a:cubicBezTo>
                    <a:pt x="4878" y="9541"/>
                    <a:pt x="4959" y="11510"/>
                    <a:pt x="5115" y="13444"/>
                  </a:cubicBezTo>
                  <a:cubicBezTo>
                    <a:pt x="5487" y="18034"/>
                    <a:pt x="6250" y="21594"/>
                    <a:pt x="7519" y="24648"/>
                  </a:cubicBezTo>
                  <a:lnTo>
                    <a:pt x="7719" y="24565"/>
                  </a:lnTo>
                  <a:cubicBezTo>
                    <a:pt x="6461" y="21532"/>
                    <a:pt x="5701" y="17992"/>
                    <a:pt x="5332" y="13426"/>
                  </a:cubicBezTo>
                  <a:cubicBezTo>
                    <a:pt x="5176" y="11497"/>
                    <a:pt x="5095" y="9530"/>
                    <a:pt x="5017" y="7627"/>
                  </a:cubicBezTo>
                  <a:cubicBezTo>
                    <a:pt x="4998" y="7152"/>
                    <a:pt x="4978" y="6672"/>
                    <a:pt x="4957" y="6191"/>
                  </a:cubicBezTo>
                  <a:lnTo>
                    <a:pt x="4957" y="6191"/>
                  </a:lnTo>
                  <a:cubicBezTo>
                    <a:pt x="6013" y="7404"/>
                    <a:pt x="7118" y="8614"/>
                    <a:pt x="8276" y="9794"/>
                  </a:cubicBezTo>
                  <a:cubicBezTo>
                    <a:pt x="8617" y="14704"/>
                    <a:pt x="9960" y="19989"/>
                    <a:pt x="12342" y="25810"/>
                  </a:cubicBezTo>
                  <a:lnTo>
                    <a:pt x="12545" y="25727"/>
                  </a:lnTo>
                  <a:cubicBezTo>
                    <a:pt x="10212" y="20030"/>
                    <a:pt x="8880" y="14850"/>
                    <a:pt x="8513" y="10035"/>
                  </a:cubicBezTo>
                  <a:lnTo>
                    <a:pt x="8513" y="10035"/>
                  </a:lnTo>
                  <a:cubicBezTo>
                    <a:pt x="9348" y="10876"/>
                    <a:pt x="10207" y="11700"/>
                    <a:pt x="11093" y="12496"/>
                  </a:cubicBezTo>
                  <a:cubicBezTo>
                    <a:pt x="11340" y="12717"/>
                    <a:pt x="11590" y="12936"/>
                    <a:pt x="11842" y="13152"/>
                  </a:cubicBezTo>
                  <a:cubicBezTo>
                    <a:pt x="11910" y="14399"/>
                    <a:pt x="12058" y="15641"/>
                    <a:pt x="12342" y="16864"/>
                  </a:cubicBezTo>
                  <a:cubicBezTo>
                    <a:pt x="12545" y="17739"/>
                    <a:pt x="12819" y="18606"/>
                    <a:pt x="13085" y="19444"/>
                  </a:cubicBezTo>
                  <a:lnTo>
                    <a:pt x="15987" y="28598"/>
                  </a:lnTo>
                  <a:lnTo>
                    <a:pt x="16193" y="28533"/>
                  </a:lnTo>
                  <a:lnTo>
                    <a:pt x="13293" y="19379"/>
                  </a:lnTo>
                  <a:cubicBezTo>
                    <a:pt x="13029" y="18544"/>
                    <a:pt x="12754" y="17680"/>
                    <a:pt x="12553" y="16815"/>
                  </a:cubicBezTo>
                  <a:cubicBezTo>
                    <a:pt x="12288" y="15677"/>
                    <a:pt x="12145" y="14518"/>
                    <a:pt x="12072" y="13353"/>
                  </a:cubicBezTo>
                  <a:lnTo>
                    <a:pt x="12072" y="13353"/>
                  </a:lnTo>
                  <a:cubicBezTo>
                    <a:pt x="12959" y="14116"/>
                    <a:pt x="13866" y="14862"/>
                    <a:pt x="14753" y="15589"/>
                  </a:cubicBezTo>
                  <a:lnTo>
                    <a:pt x="15818" y="16463"/>
                  </a:lnTo>
                  <a:cubicBezTo>
                    <a:pt x="16138" y="19400"/>
                    <a:pt x="16716" y="22404"/>
                    <a:pt x="18054" y="25094"/>
                  </a:cubicBezTo>
                  <a:cubicBezTo>
                    <a:pt x="18603" y="26197"/>
                    <a:pt x="19278" y="27246"/>
                    <a:pt x="19931" y="28260"/>
                  </a:cubicBezTo>
                  <a:lnTo>
                    <a:pt x="23700" y="34112"/>
                  </a:lnTo>
                  <a:lnTo>
                    <a:pt x="23881" y="33994"/>
                  </a:lnTo>
                  <a:lnTo>
                    <a:pt x="20114" y="28144"/>
                  </a:lnTo>
                  <a:cubicBezTo>
                    <a:pt x="19463" y="27134"/>
                    <a:pt x="18791" y="26090"/>
                    <a:pt x="18249" y="24998"/>
                  </a:cubicBezTo>
                  <a:cubicBezTo>
                    <a:pt x="16960" y="22405"/>
                    <a:pt x="16383" y="19507"/>
                    <a:pt x="16060" y="16661"/>
                  </a:cubicBezTo>
                  <a:lnTo>
                    <a:pt x="16060" y="16661"/>
                  </a:lnTo>
                  <a:lnTo>
                    <a:pt x="19528" y="19506"/>
                  </a:lnTo>
                  <a:cubicBezTo>
                    <a:pt x="19972" y="19871"/>
                    <a:pt x="20420" y="20238"/>
                    <a:pt x="20874" y="20598"/>
                  </a:cubicBezTo>
                  <a:cubicBezTo>
                    <a:pt x="21032" y="21141"/>
                    <a:pt x="21212" y="21676"/>
                    <a:pt x="21430" y="22199"/>
                  </a:cubicBezTo>
                  <a:cubicBezTo>
                    <a:pt x="21749" y="22967"/>
                    <a:pt x="22146" y="23711"/>
                    <a:pt x="22529" y="24429"/>
                  </a:cubicBezTo>
                  <a:lnTo>
                    <a:pt x="23573" y="26383"/>
                  </a:lnTo>
                  <a:cubicBezTo>
                    <a:pt x="23893" y="26984"/>
                    <a:pt x="24226" y="27606"/>
                    <a:pt x="24619" y="28179"/>
                  </a:cubicBezTo>
                  <a:cubicBezTo>
                    <a:pt x="25250" y="29097"/>
                    <a:pt x="26043" y="29896"/>
                    <a:pt x="26811" y="30667"/>
                  </a:cubicBezTo>
                  <a:lnTo>
                    <a:pt x="28675" y="32544"/>
                  </a:lnTo>
                  <a:cubicBezTo>
                    <a:pt x="29035" y="32907"/>
                    <a:pt x="29444" y="33320"/>
                    <a:pt x="29962" y="33533"/>
                  </a:cubicBezTo>
                  <a:lnTo>
                    <a:pt x="30045" y="33331"/>
                  </a:lnTo>
                  <a:cubicBezTo>
                    <a:pt x="29568" y="33135"/>
                    <a:pt x="29175" y="32740"/>
                    <a:pt x="28829" y="32391"/>
                  </a:cubicBezTo>
                  <a:lnTo>
                    <a:pt x="26965" y="30513"/>
                  </a:lnTo>
                  <a:cubicBezTo>
                    <a:pt x="26205" y="29748"/>
                    <a:pt x="25419" y="28957"/>
                    <a:pt x="24799" y="28056"/>
                  </a:cubicBezTo>
                  <a:cubicBezTo>
                    <a:pt x="24412" y="27492"/>
                    <a:pt x="24083" y="26877"/>
                    <a:pt x="23764" y="26281"/>
                  </a:cubicBezTo>
                  <a:lnTo>
                    <a:pt x="22722" y="24326"/>
                  </a:lnTo>
                  <a:cubicBezTo>
                    <a:pt x="22340" y="23612"/>
                    <a:pt x="21946" y="22873"/>
                    <a:pt x="21631" y="22116"/>
                  </a:cubicBezTo>
                  <a:cubicBezTo>
                    <a:pt x="21457" y="21696"/>
                    <a:pt x="21306" y="21267"/>
                    <a:pt x="21171" y="20834"/>
                  </a:cubicBezTo>
                  <a:lnTo>
                    <a:pt x="21171" y="20834"/>
                  </a:lnTo>
                  <a:cubicBezTo>
                    <a:pt x="22657" y="21998"/>
                    <a:pt x="24226" y="23084"/>
                    <a:pt x="25997" y="23799"/>
                  </a:cubicBezTo>
                  <a:cubicBezTo>
                    <a:pt x="26884" y="24156"/>
                    <a:pt x="27980" y="24711"/>
                    <a:pt x="29040" y="25249"/>
                  </a:cubicBezTo>
                  <a:cubicBezTo>
                    <a:pt x="30649" y="26062"/>
                    <a:pt x="32312" y="26905"/>
                    <a:pt x="33417" y="27158"/>
                  </a:cubicBezTo>
                  <a:lnTo>
                    <a:pt x="33466" y="26947"/>
                  </a:lnTo>
                  <a:cubicBezTo>
                    <a:pt x="32386" y="26698"/>
                    <a:pt x="30735" y="25862"/>
                    <a:pt x="29139" y="25054"/>
                  </a:cubicBezTo>
                  <a:cubicBezTo>
                    <a:pt x="28074" y="24515"/>
                    <a:pt x="26973" y="23958"/>
                    <a:pt x="26078" y="23596"/>
                  </a:cubicBezTo>
                  <a:cubicBezTo>
                    <a:pt x="23922" y="22727"/>
                    <a:pt x="22061" y="21292"/>
                    <a:pt x="20278" y="19840"/>
                  </a:cubicBezTo>
                  <a:cubicBezTo>
                    <a:pt x="22260" y="19547"/>
                    <a:pt x="24252" y="19401"/>
                    <a:pt x="26246" y="19401"/>
                  </a:cubicBezTo>
                  <a:cubicBezTo>
                    <a:pt x="28334" y="19401"/>
                    <a:pt x="30424" y="19562"/>
                    <a:pt x="32503" y="19884"/>
                  </a:cubicBezTo>
                  <a:cubicBezTo>
                    <a:pt x="33148" y="19985"/>
                    <a:pt x="33771" y="20100"/>
                    <a:pt x="34309" y="20412"/>
                  </a:cubicBezTo>
                  <a:lnTo>
                    <a:pt x="34418" y="20223"/>
                  </a:lnTo>
                  <a:cubicBezTo>
                    <a:pt x="33848" y="19892"/>
                    <a:pt x="33203" y="19772"/>
                    <a:pt x="32537" y="19668"/>
                  </a:cubicBezTo>
                  <a:cubicBezTo>
                    <a:pt x="30448" y="19344"/>
                    <a:pt x="28349" y="19183"/>
                    <a:pt x="26251" y="19183"/>
                  </a:cubicBezTo>
                  <a:cubicBezTo>
                    <a:pt x="24179" y="19183"/>
                    <a:pt x="22109" y="19340"/>
                    <a:pt x="20051" y="19653"/>
                  </a:cubicBezTo>
                  <a:cubicBezTo>
                    <a:pt x="19923" y="19548"/>
                    <a:pt x="19795" y="19442"/>
                    <a:pt x="19666" y="19338"/>
                  </a:cubicBezTo>
                  <a:lnTo>
                    <a:pt x="16076" y="16393"/>
                  </a:lnTo>
                  <a:lnTo>
                    <a:pt x="17734" y="15938"/>
                  </a:lnTo>
                  <a:cubicBezTo>
                    <a:pt x="18354" y="15768"/>
                    <a:pt x="18996" y="15592"/>
                    <a:pt x="19639" y="15489"/>
                  </a:cubicBezTo>
                  <a:cubicBezTo>
                    <a:pt x="20282" y="15383"/>
                    <a:pt x="20949" y="15347"/>
                    <a:pt x="21592" y="15313"/>
                  </a:cubicBezTo>
                  <a:cubicBezTo>
                    <a:pt x="23321" y="15220"/>
                    <a:pt x="25080" y="15126"/>
                    <a:pt x="26841" y="15126"/>
                  </a:cubicBezTo>
                  <a:cubicBezTo>
                    <a:pt x="28474" y="15126"/>
                    <a:pt x="30109" y="15207"/>
                    <a:pt x="31724" y="15445"/>
                  </a:cubicBezTo>
                  <a:lnTo>
                    <a:pt x="31755" y="15229"/>
                  </a:lnTo>
                  <a:cubicBezTo>
                    <a:pt x="30130" y="14990"/>
                    <a:pt x="28487" y="14908"/>
                    <a:pt x="26847" y="14908"/>
                  </a:cubicBezTo>
                  <a:cubicBezTo>
                    <a:pt x="25079" y="14908"/>
                    <a:pt x="23314" y="15003"/>
                    <a:pt x="21581" y="15096"/>
                  </a:cubicBezTo>
                  <a:cubicBezTo>
                    <a:pt x="20931" y="15131"/>
                    <a:pt x="20259" y="15167"/>
                    <a:pt x="19603" y="15273"/>
                  </a:cubicBezTo>
                  <a:cubicBezTo>
                    <a:pt x="18949" y="15380"/>
                    <a:pt x="18302" y="15557"/>
                    <a:pt x="17676" y="15729"/>
                  </a:cubicBezTo>
                  <a:lnTo>
                    <a:pt x="15868" y="16224"/>
                  </a:lnTo>
                  <a:lnTo>
                    <a:pt x="14886" y="15417"/>
                  </a:lnTo>
                  <a:cubicBezTo>
                    <a:pt x="13983" y="14677"/>
                    <a:pt x="13058" y="13917"/>
                    <a:pt x="12153" y="13137"/>
                  </a:cubicBezTo>
                  <a:cubicBezTo>
                    <a:pt x="13844" y="13126"/>
                    <a:pt x="15537" y="13009"/>
                    <a:pt x="17190" y="12894"/>
                  </a:cubicBezTo>
                  <a:cubicBezTo>
                    <a:pt x="18923" y="12772"/>
                    <a:pt x="20690" y="12648"/>
                    <a:pt x="22455" y="12648"/>
                  </a:cubicBezTo>
                  <a:cubicBezTo>
                    <a:pt x="23660" y="12648"/>
                    <a:pt x="24862" y="12706"/>
                    <a:pt x="26052" y="12861"/>
                  </a:cubicBezTo>
                  <a:lnTo>
                    <a:pt x="26080" y="12645"/>
                  </a:lnTo>
                  <a:cubicBezTo>
                    <a:pt x="24878" y="12488"/>
                    <a:pt x="23664" y="12430"/>
                    <a:pt x="22450" y="12430"/>
                  </a:cubicBezTo>
                  <a:cubicBezTo>
                    <a:pt x="20680" y="12430"/>
                    <a:pt x="18910" y="12554"/>
                    <a:pt x="17174" y="12676"/>
                  </a:cubicBezTo>
                  <a:cubicBezTo>
                    <a:pt x="15445" y="12796"/>
                    <a:pt x="13670" y="12920"/>
                    <a:pt x="11907" y="12921"/>
                  </a:cubicBezTo>
                  <a:cubicBezTo>
                    <a:pt x="11683" y="12727"/>
                    <a:pt x="11459" y="12532"/>
                    <a:pt x="11239" y="12335"/>
                  </a:cubicBezTo>
                  <a:cubicBezTo>
                    <a:pt x="10322" y="11512"/>
                    <a:pt x="9435" y="10660"/>
                    <a:pt x="8576" y="9789"/>
                  </a:cubicBezTo>
                  <a:cubicBezTo>
                    <a:pt x="8633" y="9770"/>
                    <a:pt x="8692" y="9752"/>
                    <a:pt x="8749" y="9733"/>
                  </a:cubicBezTo>
                  <a:cubicBezTo>
                    <a:pt x="8992" y="9651"/>
                    <a:pt x="9244" y="9569"/>
                    <a:pt x="9492" y="9507"/>
                  </a:cubicBezTo>
                  <a:cubicBezTo>
                    <a:pt x="9978" y="9387"/>
                    <a:pt x="10483" y="9343"/>
                    <a:pt x="10973" y="9301"/>
                  </a:cubicBezTo>
                  <a:cubicBezTo>
                    <a:pt x="13042" y="9122"/>
                    <a:pt x="15387" y="8919"/>
                    <a:pt x="17802" y="8919"/>
                  </a:cubicBezTo>
                  <a:cubicBezTo>
                    <a:pt x="19834" y="8919"/>
                    <a:pt x="21917" y="9063"/>
                    <a:pt x="23927" y="9484"/>
                  </a:cubicBezTo>
                  <a:lnTo>
                    <a:pt x="23971" y="9271"/>
                  </a:lnTo>
                  <a:cubicBezTo>
                    <a:pt x="21944" y="8846"/>
                    <a:pt x="19848" y="8702"/>
                    <a:pt x="17803" y="8702"/>
                  </a:cubicBezTo>
                  <a:cubicBezTo>
                    <a:pt x="15380" y="8702"/>
                    <a:pt x="13029" y="8905"/>
                    <a:pt x="10954" y="9085"/>
                  </a:cubicBezTo>
                  <a:cubicBezTo>
                    <a:pt x="10457" y="9127"/>
                    <a:pt x="9942" y="9171"/>
                    <a:pt x="9439" y="9296"/>
                  </a:cubicBezTo>
                  <a:cubicBezTo>
                    <a:pt x="9184" y="9359"/>
                    <a:pt x="8927" y="9444"/>
                    <a:pt x="8680" y="9526"/>
                  </a:cubicBezTo>
                  <a:cubicBezTo>
                    <a:pt x="8588" y="9557"/>
                    <a:pt x="8497" y="9586"/>
                    <a:pt x="8404" y="9614"/>
                  </a:cubicBezTo>
                  <a:cubicBezTo>
                    <a:pt x="7641" y="8835"/>
                    <a:pt x="6899" y="8042"/>
                    <a:pt x="6180" y="7243"/>
                  </a:cubicBezTo>
                  <a:cubicBezTo>
                    <a:pt x="10330" y="6714"/>
                    <a:pt x="14540" y="6419"/>
                    <a:pt x="18716" y="6373"/>
                  </a:cubicBezTo>
                  <a:lnTo>
                    <a:pt x="18715" y="6156"/>
                  </a:lnTo>
                  <a:cubicBezTo>
                    <a:pt x="14479" y="6201"/>
                    <a:pt x="10210" y="6505"/>
                    <a:pt x="6003" y="7047"/>
                  </a:cubicBezTo>
                  <a:cubicBezTo>
                    <a:pt x="3868" y="4663"/>
                    <a:pt x="1929" y="2238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41">
            <a:extLst>
              <a:ext uri="{FF2B5EF4-FFF2-40B4-BE49-F238E27FC236}">
                <a16:creationId xmlns:a16="http://schemas.microsoft.com/office/drawing/2014/main" id="{F51E4C6A-4D95-A221-4B0F-C03388E34884}"/>
              </a:ext>
            </a:extLst>
          </p:cNvPr>
          <p:cNvGrpSpPr/>
          <p:nvPr/>
        </p:nvGrpSpPr>
        <p:grpSpPr>
          <a:xfrm>
            <a:off x="7405511" y="3130788"/>
            <a:ext cx="2266612" cy="2688632"/>
            <a:chOff x="179236" y="3447850"/>
            <a:chExt cx="2266612" cy="2688632"/>
          </a:xfrm>
        </p:grpSpPr>
        <p:sp>
          <p:nvSpPr>
            <p:cNvPr id="1670" name="Google Shape;1670;p41">
              <a:extLst>
                <a:ext uri="{FF2B5EF4-FFF2-40B4-BE49-F238E27FC236}">
                  <a16:creationId xmlns:a16="http://schemas.microsoft.com/office/drawing/2014/main" id="{BFCE3359-FECD-4FD5-BC20-652DF9B51CE8}"/>
                </a:ext>
              </a:extLst>
            </p:cNvPr>
            <p:cNvSpPr/>
            <p:nvPr/>
          </p:nvSpPr>
          <p:spPr>
            <a:xfrm>
              <a:off x="179236" y="3584894"/>
              <a:ext cx="2227022" cy="2551588"/>
            </a:xfrm>
            <a:custGeom>
              <a:avLst/>
              <a:gdLst/>
              <a:ahLst/>
              <a:cxnLst/>
              <a:rect l="l" t="t" r="r" b="b"/>
              <a:pathLst>
                <a:path w="24132" h="27649" extrusionOk="0">
                  <a:moveTo>
                    <a:pt x="9331" y="0"/>
                  </a:moveTo>
                  <a:cubicBezTo>
                    <a:pt x="8901" y="0"/>
                    <a:pt x="8472" y="59"/>
                    <a:pt x="8038" y="221"/>
                  </a:cubicBezTo>
                  <a:cubicBezTo>
                    <a:pt x="7908" y="270"/>
                    <a:pt x="7786" y="327"/>
                    <a:pt x="7663" y="390"/>
                  </a:cubicBezTo>
                  <a:cubicBezTo>
                    <a:pt x="7863" y="450"/>
                    <a:pt x="8061" y="522"/>
                    <a:pt x="8254" y="595"/>
                  </a:cubicBezTo>
                  <a:cubicBezTo>
                    <a:pt x="8928" y="843"/>
                    <a:pt x="9613" y="1119"/>
                    <a:pt x="10145" y="1601"/>
                  </a:cubicBezTo>
                  <a:cubicBezTo>
                    <a:pt x="10680" y="2085"/>
                    <a:pt x="11037" y="2824"/>
                    <a:pt x="10878" y="3525"/>
                  </a:cubicBezTo>
                  <a:cubicBezTo>
                    <a:pt x="10844" y="3680"/>
                    <a:pt x="10766" y="3847"/>
                    <a:pt x="10615" y="3894"/>
                  </a:cubicBezTo>
                  <a:cubicBezTo>
                    <a:pt x="10588" y="3902"/>
                    <a:pt x="10561" y="3906"/>
                    <a:pt x="10535" y="3906"/>
                  </a:cubicBezTo>
                  <a:cubicBezTo>
                    <a:pt x="10404" y="3906"/>
                    <a:pt x="10275" y="3817"/>
                    <a:pt x="10176" y="3720"/>
                  </a:cubicBezTo>
                  <a:cubicBezTo>
                    <a:pt x="9889" y="3436"/>
                    <a:pt x="9712" y="3059"/>
                    <a:pt x="9494" y="2717"/>
                  </a:cubicBezTo>
                  <a:cubicBezTo>
                    <a:pt x="9249" y="2325"/>
                    <a:pt x="8946" y="1973"/>
                    <a:pt x="8598" y="1670"/>
                  </a:cubicBezTo>
                  <a:cubicBezTo>
                    <a:pt x="8353" y="1455"/>
                    <a:pt x="8079" y="1264"/>
                    <a:pt x="7762" y="1192"/>
                  </a:cubicBezTo>
                  <a:cubicBezTo>
                    <a:pt x="7624" y="1161"/>
                    <a:pt x="7483" y="1154"/>
                    <a:pt x="7343" y="1154"/>
                  </a:cubicBezTo>
                  <a:cubicBezTo>
                    <a:pt x="7284" y="1154"/>
                    <a:pt x="7226" y="1155"/>
                    <a:pt x="7168" y="1156"/>
                  </a:cubicBezTo>
                  <a:cubicBezTo>
                    <a:pt x="6955" y="1161"/>
                    <a:pt x="6744" y="1165"/>
                    <a:pt x="6533" y="1169"/>
                  </a:cubicBezTo>
                  <a:cubicBezTo>
                    <a:pt x="6348" y="1327"/>
                    <a:pt x="6169" y="1488"/>
                    <a:pt x="5992" y="1652"/>
                  </a:cubicBezTo>
                  <a:cubicBezTo>
                    <a:pt x="5305" y="2290"/>
                    <a:pt x="4630" y="2952"/>
                    <a:pt x="4014" y="3662"/>
                  </a:cubicBezTo>
                  <a:cubicBezTo>
                    <a:pt x="5196" y="3878"/>
                    <a:pt x="6348" y="4264"/>
                    <a:pt x="7418" y="4811"/>
                  </a:cubicBezTo>
                  <a:cubicBezTo>
                    <a:pt x="7861" y="5037"/>
                    <a:pt x="8296" y="5295"/>
                    <a:pt x="8666" y="5630"/>
                  </a:cubicBezTo>
                  <a:cubicBezTo>
                    <a:pt x="9416" y="6312"/>
                    <a:pt x="9861" y="7284"/>
                    <a:pt x="10033" y="8283"/>
                  </a:cubicBezTo>
                  <a:cubicBezTo>
                    <a:pt x="10066" y="8486"/>
                    <a:pt x="10055" y="8754"/>
                    <a:pt x="9861" y="8819"/>
                  </a:cubicBezTo>
                  <a:cubicBezTo>
                    <a:pt x="9836" y="8827"/>
                    <a:pt x="9810" y="8831"/>
                    <a:pt x="9784" y="8831"/>
                  </a:cubicBezTo>
                  <a:cubicBezTo>
                    <a:pt x="9677" y="8831"/>
                    <a:pt x="9570" y="8763"/>
                    <a:pt x="9488" y="8689"/>
                  </a:cubicBezTo>
                  <a:cubicBezTo>
                    <a:pt x="9194" y="8419"/>
                    <a:pt x="9030" y="8044"/>
                    <a:pt x="8834" y="7698"/>
                  </a:cubicBezTo>
                  <a:cubicBezTo>
                    <a:pt x="8330" y="6799"/>
                    <a:pt x="7574" y="6042"/>
                    <a:pt x="6676" y="5536"/>
                  </a:cubicBezTo>
                  <a:cubicBezTo>
                    <a:pt x="6335" y="5344"/>
                    <a:pt x="5964" y="5185"/>
                    <a:pt x="5573" y="5169"/>
                  </a:cubicBezTo>
                  <a:cubicBezTo>
                    <a:pt x="5549" y="5167"/>
                    <a:pt x="5524" y="5167"/>
                    <a:pt x="5500" y="5167"/>
                  </a:cubicBezTo>
                  <a:cubicBezTo>
                    <a:pt x="5083" y="5167"/>
                    <a:pt x="4681" y="5319"/>
                    <a:pt x="4273" y="5414"/>
                  </a:cubicBezTo>
                  <a:cubicBezTo>
                    <a:pt x="3934" y="5492"/>
                    <a:pt x="3587" y="5531"/>
                    <a:pt x="3239" y="5531"/>
                  </a:cubicBezTo>
                  <a:cubicBezTo>
                    <a:pt x="3090" y="5531"/>
                    <a:pt x="2940" y="5524"/>
                    <a:pt x="2792" y="5510"/>
                  </a:cubicBezTo>
                  <a:cubicBezTo>
                    <a:pt x="2751" y="5505"/>
                    <a:pt x="2709" y="5500"/>
                    <a:pt x="2665" y="5495"/>
                  </a:cubicBezTo>
                  <a:cubicBezTo>
                    <a:pt x="2573" y="5648"/>
                    <a:pt x="2483" y="5803"/>
                    <a:pt x="2397" y="5963"/>
                  </a:cubicBezTo>
                  <a:cubicBezTo>
                    <a:pt x="1863" y="6963"/>
                    <a:pt x="1499" y="8046"/>
                    <a:pt x="1197" y="9138"/>
                  </a:cubicBezTo>
                  <a:cubicBezTo>
                    <a:pt x="1089" y="9531"/>
                    <a:pt x="991" y="9926"/>
                    <a:pt x="899" y="10322"/>
                  </a:cubicBezTo>
                  <a:cubicBezTo>
                    <a:pt x="1153" y="10157"/>
                    <a:pt x="1431" y="10019"/>
                    <a:pt x="1709" y="9900"/>
                  </a:cubicBezTo>
                  <a:cubicBezTo>
                    <a:pt x="1887" y="9825"/>
                    <a:pt x="2071" y="9755"/>
                    <a:pt x="2262" y="9733"/>
                  </a:cubicBezTo>
                  <a:cubicBezTo>
                    <a:pt x="2329" y="9724"/>
                    <a:pt x="2395" y="9722"/>
                    <a:pt x="2462" y="9722"/>
                  </a:cubicBezTo>
                  <a:cubicBezTo>
                    <a:pt x="2591" y="9722"/>
                    <a:pt x="2721" y="9732"/>
                    <a:pt x="2850" y="9734"/>
                  </a:cubicBezTo>
                  <a:cubicBezTo>
                    <a:pt x="2863" y="9735"/>
                    <a:pt x="2875" y="9735"/>
                    <a:pt x="2888" y="9735"/>
                  </a:cubicBezTo>
                  <a:cubicBezTo>
                    <a:pt x="3600" y="9735"/>
                    <a:pt x="4290" y="9466"/>
                    <a:pt x="5003" y="9447"/>
                  </a:cubicBezTo>
                  <a:cubicBezTo>
                    <a:pt x="5026" y="9446"/>
                    <a:pt x="5049" y="9446"/>
                    <a:pt x="5073" y="9446"/>
                  </a:cubicBezTo>
                  <a:cubicBezTo>
                    <a:pt x="5986" y="9446"/>
                    <a:pt x="6891" y="9882"/>
                    <a:pt x="7455" y="10600"/>
                  </a:cubicBezTo>
                  <a:cubicBezTo>
                    <a:pt x="7543" y="10712"/>
                    <a:pt x="7627" y="10840"/>
                    <a:pt x="7632" y="10983"/>
                  </a:cubicBezTo>
                  <a:cubicBezTo>
                    <a:pt x="7639" y="11204"/>
                    <a:pt x="7444" y="11391"/>
                    <a:pt x="7229" y="11447"/>
                  </a:cubicBezTo>
                  <a:cubicBezTo>
                    <a:pt x="7160" y="11465"/>
                    <a:pt x="7089" y="11473"/>
                    <a:pt x="7018" y="11473"/>
                  </a:cubicBezTo>
                  <a:cubicBezTo>
                    <a:pt x="6871" y="11473"/>
                    <a:pt x="6721" y="11441"/>
                    <a:pt x="6577" y="11404"/>
                  </a:cubicBezTo>
                  <a:cubicBezTo>
                    <a:pt x="6133" y="11288"/>
                    <a:pt x="5703" y="11126"/>
                    <a:pt x="5294" y="10921"/>
                  </a:cubicBezTo>
                  <a:cubicBezTo>
                    <a:pt x="4813" y="10681"/>
                    <a:pt x="4339" y="10374"/>
                    <a:pt x="3803" y="10348"/>
                  </a:cubicBezTo>
                  <a:cubicBezTo>
                    <a:pt x="3779" y="10347"/>
                    <a:pt x="3755" y="10346"/>
                    <a:pt x="3731" y="10346"/>
                  </a:cubicBezTo>
                  <a:cubicBezTo>
                    <a:pt x="3218" y="10346"/>
                    <a:pt x="2732" y="10605"/>
                    <a:pt x="2323" y="10916"/>
                  </a:cubicBezTo>
                  <a:cubicBezTo>
                    <a:pt x="1892" y="11244"/>
                    <a:pt x="1512" y="11637"/>
                    <a:pt x="1058" y="11928"/>
                  </a:cubicBezTo>
                  <a:cubicBezTo>
                    <a:pt x="890" y="12035"/>
                    <a:pt x="707" y="12129"/>
                    <a:pt x="515" y="12194"/>
                  </a:cubicBezTo>
                  <a:cubicBezTo>
                    <a:pt x="152" y="14312"/>
                    <a:pt x="1" y="16465"/>
                    <a:pt x="66" y="18613"/>
                  </a:cubicBezTo>
                  <a:cubicBezTo>
                    <a:pt x="269" y="18402"/>
                    <a:pt x="494" y="18217"/>
                    <a:pt x="749" y="18069"/>
                  </a:cubicBezTo>
                  <a:cubicBezTo>
                    <a:pt x="1093" y="17869"/>
                    <a:pt x="1481" y="17747"/>
                    <a:pt x="1811" y="17523"/>
                  </a:cubicBezTo>
                  <a:cubicBezTo>
                    <a:pt x="2085" y="17338"/>
                    <a:pt x="2313" y="17086"/>
                    <a:pt x="2599" y="16916"/>
                  </a:cubicBezTo>
                  <a:cubicBezTo>
                    <a:pt x="2857" y="16760"/>
                    <a:pt x="3160" y="16679"/>
                    <a:pt x="3463" y="16679"/>
                  </a:cubicBezTo>
                  <a:cubicBezTo>
                    <a:pt x="3581" y="16679"/>
                    <a:pt x="3698" y="16691"/>
                    <a:pt x="3813" y="16716"/>
                  </a:cubicBezTo>
                  <a:cubicBezTo>
                    <a:pt x="3933" y="16744"/>
                    <a:pt x="4053" y="16784"/>
                    <a:pt x="4148" y="16864"/>
                  </a:cubicBezTo>
                  <a:cubicBezTo>
                    <a:pt x="4451" y="17119"/>
                    <a:pt x="4328" y="17647"/>
                    <a:pt x="4021" y="17902"/>
                  </a:cubicBezTo>
                  <a:cubicBezTo>
                    <a:pt x="3716" y="18153"/>
                    <a:pt x="3302" y="18220"/>
                    <a:pt x="2918" y="18324"/>
                  </a:cubicBezTo>
                  <a:cubicBezTo>
                    <a:pt x="1813" y="18621"/>
                    <a:pt x="835" y="19326"/>
                    <a:pt x="158" y="20248"/>
                  </a:cubicBezTo>
                  <a:cubicBezTo>
                    <a:pt x="243" y="21285"/>
                    <a:pt x="376" y="22318"/>
                    <a:pt x="561" y="23341"/>
                  </a:cubicBezTo>
                  <a:cubicBezTo>
                    <a:pt x="715" y="24179"/>
                    <a:pt x="903" y="25018"/>
                    <a:pt x="1243" y="25799"/>
                  </a:cubicBezTo>
                  <a:cubicBezTo>
                    <a:pt x="1412" y="26187"/>
                    <a:pt x="1616" y="26562"/>
                    <a:pt x="1717" y="26971"/>
                  </a:cubicBezTo>
                  <a:cubicBezTo>
                    <a:pt x="1719" y="26976"/>
                    <a:pt x="1720" y="26980"/>
                    <a:pt x="1720" y="26986"/>
                  </a:cubicBezTo>
                  <a:cubicBezTo>
                    <a:pt x="1723" y="26997"/>
                    <a:pt x="1727" y="27010"/>
                    <a:pt x="1728" y="27023"/>
                  </a:cubicBezTo>
                  <a:cubicBezTo>
                    <a:pt x="1774" y="27228"/>
                    <a:pt x="1790" y="27439"/>
                    <a:pt x="1782" y="27649"/>
                  </a:cubicBezTo>
                  <a:cubicBezTo>
                    <a:pt x="1891" y="27564"/>
                    <a:pt x="1999" y="27481"/>
                    <a:pt x="2110" y="27400"/>
                  </a:cubicBezTo>
                  <a:cubicBezTo>
                    <a:pt x="2110" y="27400"/>
                    <a:pt x="2111" y="27398"/>
                    <a:pt x="2113" y="27398"/>
                  </a:cubicBezTo>
                  <a:cubicBezTo>
                    <a:pt x="3404" y="26445"/>
                    <a:pt x="4851" y="25700"/>
                    <a:pt x="6375" y="25197"/>
                  </a:cubicBezTo>
                  <a:cubicBezTo>
                    <a:pt x="6437" y="25028"/>
                    <a:pt x="6499" y="24857"/>
                    <a:pt x="6559" y="24687"/>
                  </a:cubicBezTo>
                  <a:cubicBezTo>
                    <a:pt x="6905" y="23726"/>
                    <a:pt x="7255" y="22739"/>
                    <a:pt x="7255" y="21716"/>
                  </a:cubicBezTo>
                  <a:cubicBezTo>
                    <a:pt x="7254" y="21238"/>
                    <a:pt x="7176" y="20761"/>
                    <a:pt x="7022" y="20308"/>
                  </a:cubicBezTo>
                  <a:cubicBezTo>
                    <a:pt x="6963" y="20131"/>
                    <a:pt x="6892" y="19947"/>
                    <a:pt x="6919" y="19764"/>
                  </a:cubicBezTo>
                  <a:cubicBezTo>
                    <a:pt x="6945" y="19602"/>
                    <a:pt x="7085" y="19445"/>
                    <a:pt x="7240" y="19445"/>
                  </a:cubicBezTo>
                  <a:cubicBezTo>
                    <a:pt x="7261" y="19445"/>
                    <a:pt x="7281" y="19448"/>
                    <a:pt x="7302" y="19454"/>
                  </a:cubicBezTo>
                  <a:cubicBezTo>
                    <a:pt x="7367" y="19470"/>
                    <a:pt x="7421" y="19514"/>
                    <a:pt x="7468" y="19561"/>
                  </a:cubicBezTo>
                  <a:cubicBezTo>
                    <a:pt x="7752" y="19840"/>
                    <a:pt x="7833" y="20262"/>
                    <a:pt x="7887" y="20655"/>
                  </a:cubicBezTo>
                  <a:cubicBezTo>
                    <a:pt x="8070" y="22050"/>
                    <a:pt x="8043" y="23516"/>
                    <a:pt x="7619" y="24844"/>
                  </a:cubicBezTo>
                  <a:cubicBezTo>
                    <a:pt x="8491" y="24635"/>
                    <a:pt x="9379" y="24503"/>
                    <a:pt x="10274" y="24455"/>
                  </a:cubicBezTo>
                  <a:cubicBezTo>
                    <a:pt x="10368" y="24450"/>
                    <a:pt x="10462" y="24447"/>
                    <a:pt x="10556" y="24443"/>
                  </a:cubicBezTo>
                  <a:cubicBezTo>
                    <a:pt x="10818" y="23898"/>
                    <a:pt x="11006" y="23313"/>
                    <a:pt x="11139" y="22724"/>
                  </a:cubicBezTo>
                  <a:cubicBezTo>
                    <a:pt x="11254" y="22211"/>
                    <a:pt x="11331" y="21690"/>
                    <a:pt x="11328" y="21165"/>
                  </a:cubicBezTo>
                  <a:cubicBezTo>
                    <a:pt x="11326" y="20881"/>
                    <a:pt x="11300" y="20598"/>
                    <a:pt x="11292" y="20316"/>
                  </a:cubicBezTo>
                  <a:cubicBezTo>
                    <a:pt x="11277" y="19772"/>
                    <a:pt x="11326" y="19230"/>
                    <a:pt x="11373" y="18687"/>
                  </a:cubicBezTo>
                  <a:cubicBezTo>
                    <a:pt x="11420" y="18166"/>
                    <a:pt x="11467" y="17645"/>
                    <a:pt x="11513" y="17124"/>
                  </a:cubicBezTo>
                  <a:cubicBezTo>
                    <a:pt x="11558" y="16622"/>
                    <a:pt x="11604" y="16122"/>
                    <a:pt x="11698" y="15627"/>
                  </a:cubicBezTo>
                  <a:cubicBezTo>
                    <a:pt x="11729" y="15453"/>
                    <a:pt x="11795" y="15250"/>
                    <a:pt x="11966" y="15200"/>
                  </a:cubicBezTo>
                  <a:cubicBezTo>
                    <a:pt x="11989" y="15193"/>
                    <a:pt x="12013" y="15190"/>
                    <a:pt x="12035" y="15190"/>
                  </a:cubicBezTo>
                  <a:cubicBezTo>
                    <a:pt x="12227" y="15190"/>
                    <a:pt x="12377" y="15413"/>
                    <a:pt x="12450" y="15607"/>
                  </a:cubicBezTo>
                  <a:cubicBezTo>
                    <a:pt x="12578" y="15958"/>
                    <a:pt x="12656" y="16327"/>
                    <a:pt x="12678" y="16700"/>
                  </a:cubicBezTo>
                  <a:cubicBezTo>
                    <a:pt x="12716" y="17281"/>
                    <a:pt x="12622" y="17874"/>
                    <a:pt x="12743" y="18442"/>
                  </a:cubicBezTo>
                  <a:cubicBezTo>
                    <a:pt x="12880" y="19080"/>
                    <a:pt x="13274" y="19641"/>
                    <a:pt x="13412" y="20279"/>
                  </a:cubicBezTo>
                  <a:cubicBezTo>
                    <a:pt x="13558" y="20961"/>
                    <a:pt x="13399" y="21672"/>
                    <a:pt x="13188" y="22337"/>
                  </a:cubicBezTo>
                  <a:cubicBezTo>
                    <a:pt x="12958" y="23060"/>
                    <a:pt x="12648" y="23786"/>
                    <a:pt x="12193" y="24383"/>
                  </a:cubicBezTo>
                  <a:cubicBezTo>
                    <a:pt x="12307" y="24377"/>
                    <a:pt x="12422" y="24367"/>
                    <a:pt x="12536" y="24356"/>
                  </a:cubicBezTo>
                  <a:cubicBezTo>
                    <a:pt x="14692" y="24138"/>
                    <a:pt x="16759" y="23125"/>
                    <a:pt x="18257" y="21561"/>
                  </a:cubicBezTo>
                  <a:cubicBezTo>
                    <a:pt x="18228" y="20345"/>
                    <a:pt x="18108" y="19134"/>
                    <a:pt x="17900" y="17936"/>
                  </a:cubicBezTo>
                  <a:cubicBezTo>
                    <a:pt x="17835" y="17562"/>
                    <a:pt x="17761" y="17187"/>
                    <a:pt x="17593" y="16848"/>
                  </a:cubicBezTo>
                  <a:cubicBezTo>
                    <a:pt x="17278" y="16203"/>
                    <a:pt x="16673" y="15758"/>
                    <a:pt x="16072" y="15367"/>
                  </a:cubicBezTo>
                  <a:cubicBezTo>
                    <a:pt x="15853" y="15226"/>
                    <a:pt x="15627" y="15084"/>
                    <a:pt x="15461" y="14881"/>
                  </a:cubicBezTo>
                  <a:cubicBezTo>
                    <a:pt x="15294" y="14682"/>
                    <a:pt x="15194" y="14407"/>
                    <a:pt x="15265" y="14156"/>
                  </a:cubicBezTo>
                  <a:cubicBezTo>
                    <a:pt x="15325" y="13949"/>
                    <a:pt x="15531" y="13782"/>
                    <a:pt x="15740" y="13782"/>
                  </a:cubicBezTo>
                  <a:cubicBezTo>
                    <a:pt x="15783" y="13782"/>
                    <a:pt x="15827" y="13789"/>
                    <a:pt x="15869" y="13805"/>
                  </a:cubicBezTo>
                  <a:cubicBezTo>
                    <a:pt x="15988" y="13849"/>
                    <a:pt x="16077" y="13945"/>
                    <a:pt x="16166" y="14036"/>
                  </a:cubicBezTo>
                  <a:cubicBezTo>
                    <a:pt x="16353" y="14229"/>
                    <a:pt x="16556" y="14407"/>
                    <a:pt x="16783" y="14549"/>
                  </a:cubicBezTo>
                  <a:cubicBezTo>
                    <a:pt x="17511" y="14998"/>
                    <a:pt x="18470" y="15062"/>
                    <a:pt x="19061" y="15677"/>
                  </a:cubicBezTo>
                  <a:cubicBezTo>
                    <a:pt x="19331" y="15960"/>
                    <a:pt x="19491" y="16327"/>
                    <a:pt x="19626" y="16692"/>
                  </a:cubicBezTo>
                  <a:cubicBezTo>
                    <a:pt x="19897" y="17414"/>
                    <a:pt x="20094" y="18165"/>
                    <a:pt x="20220" y="18926"/>
                  </a:cubicBezTo>
                  <a:cubicBezTo>
                    <a:pt x="21068" y="17645"/>
                    <a:pt x="21888" y="16331"/>
                    <a:pt x="22557" y="14955"/>
                  </a:cubicBezTo>
                  <a:cubicBezTo>
                    <a:pt x="22391" y="14558"/>
                    <a:pt x="22184" y="14178"/>
                    <a:pt x="21925" y="13836"/>
                  </a:cubicBezTo>
                  <a:cubicBezTo>
                    <a:pt x="21326" y="13040"/>
                    <a:pt x="20443" y="12431"/>
                    <a:pt x="19459" y="12285"/>
                  </a:cubicBezTo>
                  <a:cubicBezTo>
                    <a:pt x="19160" y="12241"/>
                    <a:pt x="18857" y="12238"/>
                    <a:pt x="18564" y="12170"/>
                  </a:cubicBezTo>
                  <a:cubicBezTo>
                    <a:pt x="18272" y="12100"/>
                    <a:pt x="17980" y="11954"/>
                    <a:pt x="17826" y="11696"/>
                  </a:cubicBezTo>
                  <a:cubicBezTo>
                    <a:pt x="17621" y="11353"/>
                    <a:pt x="17720" y="10881"/>
                    <a:pt x="18001" y="10598"/>
                  </a:cubicBezTo>
                  <a:cubicBezTo>
                    <a:pt x="18248" y="10351"/>
                    <a:pt x="18602" y="10237"/>
                    <a:pt x="18953" y="10237"/>
                  </a:cubicBezTo>
                  <a:cubicBezTo>
                    <a:pt x="19004" y="10237"/>
                    <a:pt x="19055" y="10240"/>
                    <a:pt x="19105" y="10244"/>
                  </a:cubicBezTo>
                  <a:cubicBezTo>
                    <a:pt x="19501" y="10280"/>
                    <a:pt x="19876" y="10449"/>
                    <a:pt x="20219" y="10652"/>
                  </a:cubicBezTo>
                  <a:cubicBezTo>
                    <a:pt x="21222" y="11248"/>
                    <a:pt x="22016" y="12167"/>
                    <a:pt x="22550" y="13203"/>
                  </a:cubicBezTo>
                  <a:cubicBezTo>
                    <a:pt x="22701" y="13496"/>
                    <a:pt x="22831" y="13800"/>
                    <a:pt x="22943" y="14109"/>
                  </a:cubicBezTo>
                  <a:cubicBezTo>
                    <a:pt x="23258" y="13375"/>
                    <a:pt x="23526" y="12623"/>
                    <a:pt x="23724" y="11847"/>
                  </a:cubicBezTo>
                  <a:cubicBezTo>
                    <a:pt x="24005" y="10754"/>
                    <a:pt x="24132" y="9528"/>
                    <a:pt x="23572" y="8547"/>
                  </a:cubicBezTo>
                  <a:cubicBezTo>
                    <a:pt x="23346" y="8150"/>
                    <a:pt x="23020" y="7820"/>
                    <a:pt x="22690" y="7503"/>
                  </a:cubicBezTo>
                  <a:cubicBezTo>
                    <a:pt x="22265" y="7099"/>
                    <a:pt x="21821" y="6706"/>
                    <a:pt x="21328" y="6386"/>
                  </a:cubicBezTo>
                  <a:cubicBezTo>
                    <a:pt x="20400" y="5788"/>
                    <a:pt x="19298" y="5472"/>
                    <a:pt x="18195" y="5472"/>
                  </a:cubicBezTo>
                  <a:cubicBezTo>
                    <a:pt x="17808" y="5472"/>
                    <a:pt x="17421" y="5511"/>
                    <a:pt x="17041" y="5591"/>
                  </a:cubicBezTo>
                  <a:cubicBezTo>
                    <a:pt x="15830" y="5842"/>
                    <a:pt x="14708" y="6505"/>
                    <a:pt x="13893" y="7434"/>
                  </a:cubicBezTo>
                  <a:cubicBezTo>
                    <a:pt x="13891" y="7435"/>
                    <a:pt x="13891" y="7435"/>
                    <a:pt x="13891" y="7437"/>
                  </a:cubicBezTo>
                  <a:cubicBezTo>
                    <a:pt x="13724" y="7625"/>
                    <a:pt x="13571" y="7825"/>
                    <a:pt x="13432" y="8033"/>
                  </a:cubicBezTo>
                  <a:cubicBezTo>
                    <a:pt x="13443" y="7857"/>
                    <a:pt x="13469" y="7685"/>
                    <a:pt x="13508" y="7515"/>
                  </a:cubicBezTo>
                  <a:cubicBezTo>
                    <a:pt x="13578" y="7198"/>
                    <a:pt x="13692" y="6890"/>
                    <a:pt x="13822" y="6588"/>
                  </a:cubicBezTo>
                  <a:cubicBezTo>
                    <a:pt x="13984" y="6216"/>
                    <a:pt x="14175" y="5854"/>
                    <a:pt x="14357" y="5493"/>
                  </a:cubicBezTo>
                  <a:cubicBezTo>
                    <a:pt x="15161" y="3913"/>
                    <a:pt x="15509" y="1441"/>
                    <a:pt x="13451" y="634"/>
                  </a:cubicBezTo>
                  <a:cubicBezTo>
                    <a:pt x="12790" y="374"/>
                    <a:pt x="12024" y="374"/>
                    <a:pt x="11331" y="255"/>
                  </a:cubicBezTo>
                  <a:cubicBezTo>
                    <a:pt x="10655" y="140"/>
                    <a:pt x="9993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>
              <a:extLst>
                <a:ext uri="{FF2B5EF4-FFF2-40B4-BE49-F238E27FC236}">
                  <a16:creationId xmlns:a16="http://schemas.microsoft.com/office/drawing/2014/main" id="{26FB300F-2CB7-34AB-6B93-0F0FB906A8BE}"/>
                </a:ext>
              </a:extLst>
            </p:cNvPr>
            <p:cNvSpPr/>
            <p:nvPr/>
          </p:nvSpPr>
          <p:spPr>
            <a:xfrm>
              <a:off x="218826" y="3447850"/>
              <a:ext cx="2227022" cy="2551496"/>
            </a:xfrm>
            <a:custGeom>
              <a:avLst/>
              <a:gdLst/>
              <a:ahLst/>
              <a:cxnLst/>
              <a:rect l="l" t="t" r="r" b="b"/>
              <a:pathLst>
                <a:path w="24132" h="27648" extrusionOk="0">
                  <a:moveTo>
                    <a:pt x="9332" y="1"/>
                  </a:moveTo>
                  <a:cubicBezTo>
                    <a:pt x="8902" y="1"/>
                    <a:pt x="8472" y="60"/>
                    <a:pt x="8038" y="222"/>
                  </a:cubicBezTo>
                  <a:cubicBezTo>
                    <a:pt x="7908" y="269"/>
                    <a:pt x="7786" y="328"/>
                    <a:pt x="7663" y="389"/>
                  </a:cubicBezTo>
                  <a:cubicBezTo>
                    <a:pt x="7862" y="451"/>
                    <a:pt x="8060" y="523"/>
                    <a:pt x="8254" y="594"/>
                  </a:cubicBezTo>
                  <a:cubicBezTo>
                    <a:pt x="8927" y="844"/>
                    <a:pt x="9613" y="1118"/>
                    <a:pt x="10145" y="1601"/>
                  </a:cubicBezTo>
                  <a:cubicBezTo>
                    <a:pt x="10679" y="2086"/>
                    <a:pt x="11037" y="2823"/>
                    <a:pt x="10877" y="3526"/>
                  </a:cubicBezTo>
                  <a:cubicBezTo>
                    <a:pt x="10843" y="3681"/>
                    <a:pt x="10765" y="3846"/>
                    <a:pt x="10614" y="3893"/>
                  </a:cubicBezTo>
                  <a:cubicBezTo>
                    <a:pt x="10587" y="3902"/>
                    <a:pt x="10560" y="3905"/>
                    <a:pt x="10533" y="3905"/>
                  </a:cubicBezTo>
                  <a:cubicBezTo>
                    <a:pt x="10402" y="3905"/>
                    <a:pt x="10274" y="3817"/>
                    <a:pt x="10176" y="3721"/>
                  </a:cubicBezTo>
                  <a:cubicBezTo>
                    <a:pt x="9889" y="3435"/>
                    <a:pt x="9712" y="3060"/>
                    <a:pt x="9494" y="2716"/>
                  </a:cubicBezTo>
                  <a:cubicBezTo>
                    <a:pt x="9247" y="2326"/>
                    <a:pt x="8945" y="1972"/>
                    <a:pt x="8598" y="1669"/>
                  </a:cubicBezTo>
                  <a:cubicBezTo>
                    <a:pt x="8353" y="1456"/>
                    <a:pt x="8078" y="1263"/>
                    <a:pt x="7762" y="1191"/>
                  </a:cubicBezTo>
                  <a:cubicBezTo>
                    <a:pt x="7628" y="1161"/>
                    <a:pt x="7492" y="1154"/>
                    <a:pt x="7356" y="1154"/>
                  </a:cubicBezTo>
                  <a:cubicBezTo>
                    <a:pt x="7293" y="1154"/>
                    <a:pt x="7230" y="1156"/>
                    <a:pt x="7167" y="1157"/>
                  </a:cubicBezTo>
                  <a:cubicBezTo>
                    <a:pt x="6955" y="1162"/>
                    <a:pt x="6744" y="1165"/>
                    <a:pt x="6531" y="1170"/>
                  </a:cubicBezTo>
                  <a:cubicBezTo>
                    <a:pt x="6347" y="1326"/>
                    <a:pt x="6169" y="1489"/>
                    <a:pt x="5992" y="1653"/>
                  </a:cubicBezTo>
                  <a:cubicBezTo>
                    <a:pt x="5305" y="2289"/>
                    <a:pt x="4629" y="2952"/>
                    <a:pt x="4014" y="3663"/>
                  </a:cubicBezTo>
                  <a:cubicBezTo>
                    <a:pt x="5196" y="3877"/>
                    <a:pt x="6347" y="4265"/>
                    <a:pt x="7417" y="4812"/>
                  </a:cubicBezTo>
                  <a:cubicBezTo>
                    <a:pt x="7861" y="5038"/>
                    <a:pt x="8294" y="5295"/>
                    <a:pt x="8664" y="5631"/>
                  </a:cubicBezTo>
                  <a:cubicBezTo>
                    <a:pt x="9416" y="6311"/>
                    <a:pt x="9861" y="7285"/>
                    <a:pt x="10033" y="8284"/>
                  </a:cubicBezTo>
                  <a:cubicBezTo>
                    <a:pt x="10066" y="8487"/>
                    <a:pt x="10054" y="8753"/>
                    <a:pt x="9861" y="8820"/>
                  </a:cubicBezTo>
                  <a:cubicBezTo>
                    <a:pt x="9835" y="8828"/>
                    <a:pt x="9810" y="8832"/>
                    <a:pt x="9784" y="8832"/>
                  </a:cubicBezTo>
                  <a:cubicBezTo>
                    <a:pt x="9677" y="8832"/>
                    <a:pt x="9570" y="8764"/>
                    <a:pt x="9488" y="8688"/>
                  </a:cubicBezTo>
                  <a:cubicBezTo>
                    <a:pt x="9194" y="8420"/>
                    <a:pt x="9030" y="8043"/>
                    <a:pt x="8833" y="7698"/>
                  </a:cubicBezTo>
                  <a:cubicBezTo>
                    <a:pt x="8328" y="6800"/>
                    <a:pt x="7573" y="6043"/>
                    <a:pt x="6675" y="5536"/>
                  </a:cubicBezTo>
                  <a:cubicBezTo>
                    <a:pt x="6334" y="5345"/>
                    <a:pt x="5964" y="5184"/>
                    <a:pt x="5573" y="5168"/>
                  </a:cubicBezTo>
                  <a:cubicBezTo>
                    <a:pt x="5550" y="5167"/>
                    <a:pt x="5528" y="5167"/>
                    <a:pt x="5505" y="5167"/>
                  </a:cubicBezTo>
                  <a:cubicBezTo>
                    <a:pt x="5086" y="5167"/>
                    <a:pt x="4682" y="5319"/>
                    <a:pt x="4272" y="5415"/>
                  </a:cubicBezTo>
                  <a:cubicBezTo>
                    <a:pt x="3936" y="5493"/>
                    <a:pt x="3590" y="5531"/>
                    <a:pt x="3245" y="5531"/>
                  </a:cubicBezTo>
                  <a:cubicBezTo>
                    <a:pt x="3094" y="5531"/>
                    <a:pt x="2942" y="5524"/>
                    <a:pt x="2791" y="5509"/>
                  </a:cubicBezTo>
                  <a:cubicBezTo>
                    <a:pt x="2749" y="5504"/>
                    <a:pt x="2709" y="5501"/>
                    <a:pt x="2665" y="5496"/>
                  </a:cubicBezTo>
                  <a:cubicBezTo>
                    <a:pt x="2572" y="5649"/>
                    <a:pt x="2483" y="5804"/>
                    <a:pt x="2397" y="5963"/>
                  </a:cubicBezTo>
                  <a:cubicBezTo>
                    <a:pt x="1861" y="6962"/>
                    <a:pt x="1499" y="8047"/>
                    <a:pt x="1197" y="9138"/>
                  </a:cubicBezTo>
                  <a:cubicBezTo>
                    <a:pt x="1088" y="9531"/>
                    <a:pt x="991" y="9925"/>
                    <a:pt x="898" y="10321"/>
                  </a:cubicBezTo>
                  <a:cubicBezTo>
                    <a:pt x="1153" y="10156"/>
                    <a:pt x="1431" y="10018"/>
                    <a:pt x="1708" y="9899"/>
                  </a:cubicBezTo>
                  <a:cubicBezTo>
                    <a:pt x="1887" y="9826"/>
                    <a:pt x="2069" y="9756"/>
                    <a:pt x="2262" y="9732"/>
                  </a:cubicBezTo>
                  <a:cubicBezTo>
                    <a:pt x="2326" y="9724"/>
                    <a:pt x="2389" y="9721"/>
                    <a:pt x="2453" y="9721"/>
                  </a:cubicBezTo>
                  <a:cubicBezTo>
                    <a:pt x="2585" y="9721"/>
                    <a:pt x="2718" y="9733"/>
                    <a:pt x="2850" y="9735"/>
                  </a:cubicBezTo>
                  <a:cubicBezTo>
                    <a:pt x="2862" y="9735"/>
                    <a:pt x="2875" y="9736"/>
                    <a:pt x="2887" y="9736"/>
                  </a:cubicBezTo>
                  <a:cubicBezTo>
                    <a:pt x="3600" y="9736"/>
                    <a:pt x="4290" y="9465"/>
                    <a:pt x="5003" y="9448"/>
                  </a:cubicBezTo>
                  <a:cubicBezTo>
                    <a:pt x="5026" y="9447"/>
                    <a:pt x="5049" y="9447"/>
                    <a:pt x="5072" y="9447"/>
                  </a:cubicBezTo>
                  <a:cubicBezTo>
                    <a:pt x="5986" y="9447"/>
                    <a:pt x="6891" y="9882"/>
                    <a:pt x="7455" y="10601"/>
                  </a:cubicBezTo>
                  <a:cubicBezTo>
                    <a:pt x="7542" y="10713"/>
                    <a:pt x="7627" y="10839"/>
                    <a:pt x="7630" y="10982"/>
                  </a:cubicBezTo>
                  <a:cubicBezTo>
                    <a:pt x="7638" y="11203"/>
                    <a:pt x="7442" y="11390"/>
                    <a:pt x="7229" y="11448"/>
                  </a:cubicBezTo>
                  <a:cubicBezTo>
                    <a:pt x="7160" y="11466"/>
                    <a:pt x="7089" y="11474"/>
                    <a:pt x="7018" y="11474"/>
                  </a:cubicBezTo>
                  <a:cubicBezTo>
                    <a:pt x="6870" y="11474"/>
                    <a:pt x="6720" y="11442"/>
                    <a:pt x="6576" y="11404"/>
                  </a:cubicBezTo>
                  <a:cubicBezTo>
                    <a:pt x="6133" y="11289"/>
                    <a:pt x="5703" y="11127"/>
                    <a:pt x="5294" y="10921"/>
                  </a:cubicBezTo>
                  <a:cubicBezTo>
                    <a:pt x="4813" y="10680"/>
                    <a:pt x="4339" y="10373"/>
                    <a:pt x="3803" y="10349"/>
                  </a:cubicBezTo>
                  <a:cubicBezTo>
                    <a:pt x="3777" y="10348"/>
                    <a:pt x="3752" y="10347"/>
                    <a:pt x="3726" y="10347"/>
                  </a:cubicBezTo>
                  <a:cubicBezTo>
                    <a:pt x="3215" y="10347"/>
                    <a:pt x="2730" y="10605"/>
                    <a:pt x="2322" y="10917"/>
                  </a:cubicBezTo>
                  <a:cubicBezTo>
                    <a:pt x="1892" y="11244"/>
                    <a:pt x="1512" y="11637"/>
                    <a:pt x="1057" y="11929"/>
                  </a:cubicBezTo>
                  <a:cubicBezTo>
                    <a:pt x="890" y="12036"/>
                    <a:pt x="707" y="12129"/>
                    <a:pt x="515" y="12195"/>
                  </a:cubicBezTo>
                  <a:cubicBezTo>
                    <a:pt x="151" y="14313"/>
                    <a:pt x="0" y="16466"/>
                    <a:pt x="65" y="18612"/>
                  </a:cubicBezTo>
                  <a:cubicBezTo>
                    <a:pt x="268" y="18401"/>
                    <a:pt x="492" y="18216"/>
                    <a:pt x="749" y="18070"/>
                  </a:cubicBezTo>
                  <a:cubicBezTo>
                    <a:pt x="1093" y="17870"/>
                    <a:pt x="1480" y="17747"/>
                    <a:pt x="1811" y="17524"/>
                  </a:cubicBezTo>
                  <a:cubicBezTo>
                    <a:pt x="2085" y="17337"/>
                    <a:pt x="2312" y="17087"/>
                    <a:pt x="2597" y="16917"/>
                  </a:cubicBezTo>
                  <a:cubicBezTo>
                    <a:pt x="2857" y="16761"/>
                    <a:pt x="3162" y="16679"/>
                    <a:pt x="3465" y="16679"/>
                  </a:cubicBezTo>
                  <a:cubicBezTo>
                    <a:pt x="3582" y="16679"/>
                    <a:pt x="3698" y="16691"/>
                    <a:pt x="3811" y="16716"/>
                  </a:cubicBezTo>
                  <a:cubicBezTo>
                    <a:pt x="3931" y="16743"/>
                    <a:pt x="4053" y="16784"/>
                    <a:pt x="4147" y="16863"/>
                  </a:cubicBezTo>
                  <a:cubicBezTo>
                    <a:pt x="4451" y="17120"/>
                    <a:pt x="4327" y="17648"/>
                    <a:pt x="4021" y="17901"/>
                  </a:cubicBezTo>
                  <a:cubicBezTo>
                    <a:pt x="3714" y="18154"/>
                    <a:pt x="3300" y="18219"/>
                    <a:pt x="2918" y="18323"/>
                  </a:cubicBezTo>
                  <a:cubicBezTo>
                    <a:pt x="1812" y="18622"/>
                    <a:pt x="835" y="19326"/>
                    <a:pt x="158" y="20249"/>
                  </a:cubicBezTo>
                  <a:cubicBezTo>
                    <a:pt x="242" y="21285"/>
                    <a:pt x="375" y="22317"/>
                    <a:pt x="561" y="23340"/>
                  </a:cubicBezTo>
                  <a:cubicBezTo>
                    <a:pt x="715" y="24180"/>
                    <a:pt x="901" y="25017"/>
                    <a:pt x="1242" y="25798"/>
                  </a:cubicBezTo>
                  <a:cubicBezTo>
                    <a:pt x="1411" y="26187"/>
                    <a:pt x="1616" y="26563"/>
                    <a:pt x="1717" y="26971"/>
                  </a:cubicBezTo>
                  <a:cubicBezTo>
                    <a:pt x="1717" y="26977"/>
                    <a:pt x="1720" y="26981"/>
                    <a:pt x="1720" y="26985"/>
                  </a:cubicBezTo>
                  <a:cubicBezTo>
                    <a:pt x="1723" y="26998"/>
                    <a:pt x="1726" y="27010"/>
                    <a:pt x="1728" y="27023"/>
                  </a:cubicBezTo>
                  <a:cubicBezTo>
                    <a:pt x="1773" y="27227"/>
                    <a:pt x="1790" y="27438"/>
                    <a:pt x="1782" y="27648"/>
                  </a:cubicBezTo>
                  <a:cubicBezTo>
                    <a:pt x="1890" y="27565"/>
                    <a:pt x="1999" y="27482"/>
                    <a:pt x="2110" y="27401"/>
                  </a:cubicBezTo>
                  <a:cubicBezTo>
                    <a:pt x="2110" y="27399"/>
                    <a:pt x="2111" y="27399"/>
                    <a:pt x="2113" y="27398"/>
                  </a:cubicBezTo>
                  <a:cubicBezTo>
                    <a:pt x="3404" y="26446"/>
                    <a:pt x="4850" y="25699"/>
                    <a:pt x="6373" y="25196"/>
                  </a:cubicBezTo>
                  <a:cubicBezTo>
                    <a:pt x="6437" y="25027"/>
                    <a:pt x="6498" y="24857"/>
                    <a:pt x="6558" y="24688"/>
                  </a:cubicBezTo>
                  <a:cubicBezTo>
                    <a:pt x="6904" y="23725"/>
                    <a:pt x="7255" y="22739"/>
                    <a:pt x="7255" y="21717"/>
                  </a:cubicBezTo>
                  <a:cubicBezTo>
                    <a:pt x="7253" y="21239"/>
                    <a:pt x="7174" y="20760"/>
                    <a:pt x="7021" y="20307"/>
                  </a:cubicBezTo>
                  <a:cubicBezTo>
                    <a:pt x="6963" y="20132"/>
                    <a:pt x="6891" y="19948"/>
                    <a:pt x="6919" y="19765"/>
                  </a:cubicBezTo>
                  <a:cubicBezTo>
                    <a:pt x="6945" y="19602"/>
                    <a:pt x="7085" y="19445"/>
                    <a:pt x="7241" y="19445"/>
                  </a:cubicBezTo>
                  <a:cubicBezTo>
                    <a:pt x="7261" y="19445"/>
                    <a:pt x="7282" y="19448"/>
                    <a:pt x="7302" y="19453"/>
                  </a:cubicBezTo>
                  <a:cubicBezTo>
                    <a:pt x="7367" y="19471"/>
                    <a:pt x="7421" y="19515"/>
                    <a:pt x="7468" y="19562"/>
                  </a:cubicBezTo>
                  <a:cubicBezTo>
                    <a:pt x="7752" y="19841"/>
                    <a:pt x="7833" y="20262"/>
                    <a:pt x="7887" y="20656"/>
                  </a:cubicBezTo>
                  <a:cubicBezTo>
                    <a:pt x="8070" y="22051"/>
                    <a:pt x="8042" y="23517"/>
                    <a:pt x="7619" y="24845"/>
                  </a:cubicBezTo>
                  <a:cubicBezTo>
                    <a:pt x="8491" y="24636"/>
                    <a:pt x="9379" y="24503"/>
                    <a:pt x="10273" y="24456"/>
                  </a:cubicBezTo>
                  <a:cubicBezTo>
                    <a:pt x="10368" y="24451"/>
                    <a:pt x="10462" y="24448"/>
                    <a:pt x="10556" y="24443"/>
                  </a:cubicBezTo>
                  <a:cubicBezTo>
                    <a:pt x="10817" y="23899"/>
                    <a:pt x="11006" y="23314"/>
                    <a:pt x="11139" y="22725"/>
                  </a:cubicBezTo>
                  <a:cubicBezTo>
                    <a:pt x="11254" y="22212"/>
                    <a:pt x="11330" y="21689"/>
                    <a:pt x="11327" y="21164"/>
                  </a:cubicBezTo>
                  <a:cubicBezTo>
                    <a:pt x="11326" y="20882"/>
                    <a:pt x="11300" y="20599"/>
                    <a:pt x="11291" y="20317"/>
                  </a:cubicBezTo>
                  <a:cubicBezTo>
                    <a:pt x="11277" y="19773"/>
                    <a:pt x="11326" y="19231"/>
                    <a:pt x="11373" y="18688"/>
                  </a:cubicBezTo>
                  <a:cubicBezTo>
                    <a:pt x="11420" y="18167"/>
                    <a:pt x="11467" y="17646"/>
                    <a:pt x="11512" y="17125"/>
                  </a:cubicBezTo>
                  <a:cubicBezTo>
                    <a:pt x="11558" y="16623"/>
                    <a:pt x="11603" y="16121"/>
                    <a:pt x="11696" y="15628"/>
                  </a:cubicBezTo>
                  <a:cubicBezTo>
                    <a:pt x="11728" y="15454"/>
                    <a:pt x="11795" y="15249"/>
                    <a:pt x="11965" y="15201"/>
                  </a:cubicBezTo>
                  <a:cubicBezTo>
                    <a:pt x="11989" y="15194"/>
                    <a:pt x="12013" y="15191"/>
                    <a:pt x="12036" y="15191"/>
                  </a:cubicBezTo>
                  <a:cubicBezTo>
                    <a:pt x="12226" y="15191"/>
                    <a:pt x="12377" y="15412"/>
                    <a:pt x="12449" y="15607"/>
                  </a:cubicBezTo>
                  <a:cubicBezTo>
                    <a:pt x="12577" y="15959"/>
                    <a:pt x="12655" y="16328"/>
                    <a:pt x="12678" y="16701"/>
                  </a:cubicBezTo>
                  <a:cubicBezTo>
                    <a:pt x="12715" y="17281"/>
                    <a:pt x="12621" y="17873"/>
                    <a:pt x="12741" y="18443"/>
                  </a:cubicBezTo>
                  <a:cubicBezTo>
                    <a:pt x="12879" y="19081"/>
                    <a:pt x="13274" y="19641"/>
                    <a:pt x="13412" y="20280"/>
                  </a:cubicBezTo>
                  <a:cubicBezTo>
                    <a:pt x="13558" y="20962"/>
                    <a:pt x="13397" y="21671"/>
                    <a:pt x="13186" y="22337"/>
                  </a:cubicBezTo>
                  <a:cubicBezTo>
                    <a:pt x="12957" y="23061"/>
                    <a:pt x="12647" y="23787"/>
                    <a:pt x="12193" y="24384"/>
                  </a:cubicBezTo>
                  <a:cubicBezTo>
                    <a:pt x="12306" y="24378"/>
                    <a:pt x="12422" y="24368"/>
                    <a:pt x="12535" y="24357"/>
                  </a:cubicBezTo>
                  <a:cubicBezTo>
                    <a:pt x="14691" y="24139"/>
                    <a:pt x="16758" y="23124"/>
                    <a:pt x="18257" y="21561"/>
                  </a:cubicBezTo>
                  <a:cubicBezTo>
                    <a:pt x="18226" y="20346"/>
                    <a:pt x="18108" y="19133"/>
                    <a:pt x="17900" y="17935"/>
                  </a:cubicBezTo>
                  <a:cubicBezTo>
                    <a:pt x="17835" y="17563"/>
                    <a:pt x="17759" y="17186"/>
                    <a:pt x="17593" y="16847"/>
                  </a:cubicBezTo>
                  <a:cubicBezTo>
                    <a:pt x="17278" y="16204"/>
                    <a:pt x="16672" y="15758"/>
                    <a:pt x="16072" y="15368"/>
                  </a:cubicBezTo>
                  <a:cubicBezTo>
                    <a:pt x="15852" y="15227"/>
                    <a:pt x="15627" y="15084"/>
                    <a:pt x="15459" y="14882"/>
                  </a:cubicBezTo>
                  <a:cubicBezTo>
                    <a:pt x="15294" y="14681"/>
                    <a:pt x="15193" y="14407"/>
                    <a:pt x="15265" y="14155"/>
                  </a:cubicBezTo>
                  <a:cubicBezTo>
                    <a:pt x="15325" y="13950"/>
                    <a:pt x="15531" y="13783"/>
                    <a:pt x="15739" y="13783"/>
                  </a:cubicBezTo>
                  <a:cubicBezTo>
                    <a:pt x="15783" y="13783"/>
                    <a:pt x="15826" y="13790"/>
                    <a:pt x="15869" y="13806"/>
                  </a:cubicBezTo>
                  <a:cubicBezTo>
                    <a:pt x="15987" y="13848"/>
                    <a:pt x="16076" y="13946"/>
                    <a:pt x="16166" y="14036"/>
                  </a:cubicBezTo>
                  <a:cubicBezTo>
                    <a:pt x="16353" y="14228"/>
                    <a:pt x="16555" y="14407"/>
                    <a:pt x="16783" y="14548"/>
                  </a:cubicBezTo>
                  <a:cubicBezTo>
                    <a:pt x="17509" y="14999"/>
                    <a:pt x="18470" y="15063"/>
                    <a:pt x="19061" y="15678"/>
                  </a:cubicBezTo>
                  <a:cubicBezTo>
                    <a:pt x="19330" y="15961"/>
                    <a:pt x="19491" y="16328"/>
                    <a:pt x="19626" y="16693"/>
                  </a:cubicBezTo>
                  <a:cubicBezTo>
                    <a:pt x="19897" y="17415"/>
                    <a:pt x="20094" y="18166"/>
                    <a:pt x="20220" y="18927"/>
                  </a:cubicBezTo>
                  <a:cubicBezTo>
                    <a:pt x="21068" y="17646"/>
                    <a:pt x="21888" y="16332"/>
                    <a:pt x="22557" y="14955"/>
                  </a:cubicBezTo>
                  <a:cubicBezTo>
                    <a:pt x="22391" y="14558"/>
                    <a:pt x="22183" y="14179"/>
                    <a:pt x="21925" y="13835"/>
                  </a:cubicBezTo>
                  <a:cubicBezTo>
                    <a:pt x="21326" y="13040"/>
                    <a:pt x="20443" y="12432"/>
                    <a:pt x="19459" y="12286"/>
                  </a:cubicBezTo>
                  <a:cubicBezTo>
                    <a:pt x="19160" y="12241"/>
                    <a:pt x="18856" y="12237"/>
                    <a:pt x="18564" y="12169"/>
                  </a:cubicBezTo>
                  <a:cubicBezTo>
                    <a:pt x="18270" y="12101"/>
                    <a:pt x="17979" y="11953"/>
                    <a:pt x="17825" y="11695"/>
                  </a:cubicBezTo>
                  <a:cubicBezTo>
                    <a:pt x="17619" y="11353"/>
                    <a:pt x="17720" y="10880"/>
                    <a:pt x="18001" y="10598"/>
                  </a:cubicBezTo>
                  <a:cubicBezTo>
                    <a:pt x="18247" y="10351"/>
                    <a:pt x="18602" y="10236"/>
                    <a:pt x="18953" y="10236"/>
                  </a:cubicBezTo>
                  <a:cubicBezTo>
                    <a:pt x="19004" y="10236"/>
                    <a:pt x="19054" y="10239"/>
                    <a:pt x="19105" y="10244"/>
                  </a:cubicBezTo>
                  <a:cubicBezTo>
                    <a:pt x="19501" y="10281"/>
                    <a:pt x="19876" y="10448"/>
                    <a:pt x="20219" y="10653"/>
                  </a:cubicBezTo>
                  <a:cubicBezTo>
                    <a:pt x="21222" y="11249"/>
                    <a:pt x="22014" y="12168"/>
                    <a:pt x="22550" y="13204"/>
                  </a:cubicBezTo>
                  <a:cubicBezTo>
                    <a:pt x="22701" y="13497"/>
                    <a:pt x="22831" y="13799"/>
                    <a:pt x="22943" y="14110"/>
                  </a:cubicBezTo>
                  <a:cubicBezTo>
                    <a:pt x="23258" y="13376"/>
                    <a:pt x="23526" y="12624"/>
                    <a:pt x="23724" y="11848"/>
                  </a:cubicBezTo>
                  <a:cubicBezTo>
                    <a:pt x="24005" y="10753"/>
                    <a:pt x="24132" y="9529"/>
                    <a:pt x="23571" y="8548"/>
                  </a:cubicBezTo>
                  <a:cubicBezTo>
                    <a:pt x="23346" y="8151"/>
                    <a:pt x="23019" y="7821"/>
                    <a:pt x="22688" y="7504"/>
                  </a:cubicBezTo>
                  <a:cubicBezTo>
                    <a:pt x="22264" y="7098"/>
                    <a:pt x="21821" y="6706"/>
                    <a:pt x="21328" y="6387"/>
                  </a:cubicBezTo>
                  <a:cubicBezTo>
                    <a:pt x="20400" y="5789"/>
                    <a:pt x="19297" y="5473"/>
                    <a:pt x="18195" y="5473"/>
                  </a:cubicBezTo>
                  <a:cubicBezTo>
                    <a:pt x="17808" y="5473"/>
                    <a:pt x="17421" y="5512"/>
                    <a:pt x="17041" y="5592"/>
                  </a:cubicBezTo>
                  <a:cubicBezTo>
                    <a:pt x="15830" y="5843"/>
                    <a:pt x="14708" y="6504"/>
                    <a:pt x="13891" y="7435"/>
                  </a:cubicBezTo>
                  <a:cubicBezTo>
                    <a:pt x="13891" y="7436"/>
                    <a:pt x="13891" y="7436"/>
                    <a:pt x="13889" y="7436"/>
                  </a:cubicBezTo>
                  <a:cubicBezTo>
                    <a:pt x="13722" y="7625"/>
                    <a:pt x="13571" y="7824"/>
                    <a:pt x="13430" y="8034"/>
                  </a:cubicBezTo>
                  <a:cubicBezTo>
                    <a:pt x="13443" y="7858"/>
                    <a:pt x="13469" y="7685"/>
                    <a:pt x="13508" y="7516"/>
                  </a:cubicBezTo>
                  <a:cubicBezTo>
                    <a:pt x="13578" y="7199"/>
                    <a:pt x="13691" y="6891"/>
                    <a:pt x="13821" y="6589"/>
                  </a:cubicBezTo>
                  <a:cubicBezTo>
                    <a:pt x="13984" y="6217"/>
                    <a:pt x="14175" y="5853"/>
                    <a:pt x="14357" y="5494"/>
                  </a:cubicBezTo>
                  <a:cubicBezTo>
                    <a:pt x="15161" y="3914"/>
                    <a:pt x="15508" y="1442"/>
                    <a:pt x="13451" y="635"/>
                  </a:cubicBezTo>
                  <a:cubicBezTo>
                    <a:pt x="12790" y="375"/>
                    <a:pt x="12024" y="373"/>
                    <a:pt x="11330" y="256"/>
                  </a:cubicBezTo>
                  <a:cubicBezTo>
                    <a:pt x="10655" y="140"/>
                    <a:pt x="9994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>
              <a:extLst>
                <a:ext uri="{FF2B5EF4-FFF2-40B4-BE49-F238E27FC236}">
                  <a16:creationId xmlns:a16="http://schemas.microsoft.com/office/drawing/2014/main" id="{55336B83-A30C-D1C8-8D01-B1E2A37944F0}"/>
                </a:ext>
              </a:extLst>
            </p:cNvPr>
            <p:cNvSpPr/>
            <p:nvPr/>
          </p:nvSpPr>
          <p:spPr>
            <a:xfrm>
              <a:off x="337320" y="3602982"/>
              <a:ext cx="1834349" cy="2396365"/>
            </a:xfrm>
            <a:custGeom>
              <a:avLst/>
              <a:gdLst/>
              <a:ahLst/>
              <a:cxnLst/>
              <a:rect l="l" t="t" r="r" b="b"/>
              <a:pathLst>
                <a:path w="19877" h="25967" extrusionOk="0">
                  <a:moveTo>
                    <a:pt x="9866" y="1"/>
                  </a:moveTo>
                  <a:cubicBezTo>
                    <a:pt x="9850" y="1"/>
                    <a:pt x="9834" y="8"/>
                    <a:pt x="9822" y="20"/>
                  </a:cubicBezTo>
                  <a:cubicBezTo>
                    <a:pt x="9800" y="45"/>
                    <a:pt x="9801" y="82"/>
                    <a:pt x="9826" y="105"/>
                  </a:cubicBezTo>
                  <a:cubicBezTo>
                    <a:pt x="10793" y="991"/>
                    <a:pt x="11342" y="1860"/>
                    <a:pt x="11505" y="2763"/>
                  </a:cubicBezTo>
                  <a:cubicBezTo>
                    <a:pt x="11626" y="3437"/>
                    <a:pt x="11526" y="4135"/>
                    <a:pt x="11428" y="4810"/>
                  </a:cubicBezTo>
                  <a:cubicBezTo>
                    <a:pt x="11384" y="5117"/>
                    <a:pt x="11339" y="5434"/>
                    <a:pt x="11313" y="5747"/>
                  </a:cubicBezTo>
                  <a:cubicBezTo>
                    <a:pt x="11285" y="6096"/>
                    <a:pt x="11277" y="6738"/>
                    <a:pt x="11479" y="7345"/>
                  </a:cubicBezTo>
                  <a:cubicBezTo>
                    <a:pt x="11271" y="7772"/>
                    <a:pt x="10975" y="8319"/>
                    <a:pt x="10563" y="8968"/>
                  </a:cubicBezTo>
                  <a:cubicBezTo>
                    <a:pt x="10456" y="8692"/>
                    <a:pt x="10370" y="8387"/>
                    <a:pt x="10303" y="8051"/>
                  </a:cubicBezTo>
                  <a:cubicBezTo>
                    <a:pt x="10238" y="7717"/>
                    <a:pt x="10193" y="7369"/>
                    <a:pt x="10147" y="7035"/>
                  </a:cubicBezTo>
                  <a:cubicBezTo>
                    <a:pt x="10068" y="6432"/>
                    <a:pt x="9986" y="5812"/>
                    <a:pt x="9788" y="5224"/>
                  </a:cubicBezTo>
                  <a:cubicBezTo>
                    <a:pt x="9287" y="3739"/>
                    <a:pt x="8040" y="2552"/>
                    <a:pt x="6533" y="2123"/>
                  </a:cubicBezTo>
                  <a:cubicBezTo>
                    <a:pt x="6525" y="2121"/>
                    <a:pt x="6516" y="2120"/>
                    <a:pt x="6508" y="2120"/>
                  </a:cubicBezTo>
                  <a:cubicBezTo>
                    <a:pt x="6469" y="2120"/>
                    <a:pt x="6433" y="2144"/>
                    <a:pt x="6422" y="2185"/>
                  </a:cubicBezTo>
                  <a:cubicBezTo>
                    <a:pt x="6408" y="2232"/>
                    <a:pt x="6435" y="2282"/>
                    <a:pt x="6484" y="2295"/>
                  </a:cubicBezTo>
                  <a:cubicBezTo>
                    <a:pt x="7934" y="2708"/>
                    <a:pt x="9136" y="3852"/>
                    <a:pt x="9618" y="5281"/>
                  </a:cubicBezTo>
                  <a:cubicBezTo>
                    <a:pt x="9809" y="5853"/>
                    <a:pt x="9891" y="6465"/>
                    <a:pt x="9970" y="7057"/>
                  </a:cubicBezTo>
                  <a:cubicBezTo>
                    <a:pt x="10016" y="7395"/>
                    <a:pt x="10061" y="7744"/>
                    <a:pt x="10128" y="8085"/>
                  </a:cubicBezTo>
                  <a:cubicBezTo>
                    <a:pt x="10206" y="8483"/>
                    <a:pt x="10309" y="8839"/>
                    <a:pt x="10443" y="9155"/>
                  </a:cubicBezTo>
                  <a:cubicBezTo>
                    <a:pt x="10158" y="9590"/>
                    <a:pt x="9826" y="10066"/>
                    <a:pt x="9433" y="10581"/>
                  </a:cubicBezTo>
                  <a:cubicBezTo>
                    <a:pt x="9390" y="10610"/>
                    <a:pt x="9313" y="10665"/>
                    <a:pt x="9209" y="10742"/>
                  </a:cubicBezTo>
                  <a:cubicBezTo>
                    <a:pt x="9197" y="10732"/>
                    <a:pt x="9184" y="10722"/>
                    <a:pt x="9173" y="10712"/>
                  </a:cubicBezTo>
                  <a:cubicBezTo>
                    <a:pt x="8644" y="10266"/>
                    <a:pt x="8275" y="9652"/>
                    <a:pt x="7916" y="9058"/>
                  </a:cubicBezTo>
                  <a:cubicBezTo>
                    <a:pt x="7603" y="8537"/>
                    <a:pt x="7276" y="7996"/>
                    <a:pt x="6841" y="7557"/>
                  </a:cubicBezTo>
                  <a:cubicBezTo>
                    <a:pt x="5755" y="6463"/>
                    <a:pt x="4223" y="6198"/>
                    <a:pt x="2994" y="6198"/>
                  </a:cubicBezTo>
                  <a:cubicBezTo>
                    <a:pt x="2551" y="6198"/>
                    <a:pt x="2148" y="6233"/>
                    <a:pt x="1819" y="6275"/>
                  </a:cubicBezTo>
                  <a:cubicBezTo>
                    <a:pt x="1770" y="6281"/>
                    <a:pt x="1736" y="6327"/>
                    <a:pt x="1743" y="6375"/>
                  </a:cubicBezTo>
                  <a:cubicBezTo>
                    <a:pt x="1749" y="6420"/>
                    <a:pt x="1787" y="6454"/>
                    <a:pt x="1832" y="6454"/>
                  </a:cubicBezTo>
                  <a:cubicBezTo>
                    <a:pt x="1836" y="6454"/>
                    <a:pt x="1840" y="6454"/>
                    <a:pt x="1844" y="6453"/>
                  </a:cubicBezTo>
                  <a:cubicBezTo>
                    <a:pt x="2166" y="6412"/>
                    <a:pt x="2562" y="6378"/>
                    <a:pt x="2996" y="6378"/>
                  </a:cubicBezTo>
                  <a:cubicBezTo>
                    <a:pt x="4188" y="6378"/>
                    <a:pt x="5669" y="6633"/>
                    <a:pt x="6713" y="7683"/>
                  </a:cubicBezTo>
                  <a:cubicBezTo>
                    <a:pt x="7135" y="8108"/>
                    <a:pt x="7453" y="8637"/>
                    <a:pt x="7764" y="9150"/>
                  </a:cubicBezTo>
                  <a:cubicBezTo>
                    <a:pt x="8129" y="9758"/>
                    <a:pt x="8506" y="10384"/>
                    <a:pt x="9058" y="10850"/>
                  </a:cubicBezTo>
                  <a:cubicBezTo>
                    <a:pt x="9058" y="10850"/>
                    <a:pt x="9059" y="10852"/>
                    <a:pt x="9059" y="10852"/>
                  </a:cubicBezTo>
                  <a:cubicBezTo>
                    <a:pt x="8520" y="11258"/>
                    <a:pt x="7533" y="12062"/>
                    <a:pt x="6611" y="13130"/>
                  </a:cubicBezTo>
                  <a:cubicBezTo>
                    <a:pt x="6536" y="13110"/>
                    <a:pt x="6463" y="13093"/>
                    <a:pt x="6388" y="13075"/>
                  </a:cubicBezTo>
                  <a:cubicBezTo>
                    <a:pt x="6106" y="13003"/>
                    <a:pt x="5813" y="12929"/>
                    <a:pt x="5524" y="12872"/>
                  </a:cubicBezTo>
                  <a:cubicBezTo>
                    <a:pt x="5006" y="12768"/>
                    <a:pt x="4481" y="12718"/>
                    <a:pt x="3960" y="12718"/>
                  </a:cubicBezTo>
                  <a:cubicBezTo>
                    <a:pt x="2567" y="12718"/>
                    <a:pt x="1200" y="13081"/>
                    <a:pt x="58" y="13776"/>
                  </a:cubicBezTo>
                  <a:cubicBezTo>
                    <a:pt x="15" y="13801"/>
                    <a:pt x="1" y="13856"/>
                    <a:pt x="27" y="13900"/>
                  </a:cubicBezTo>
                  <a:cubicBezTo>
                    <a:pt x="40" y="13921"/>
                    <a:pt x="62" y="13935"/>
                    <a:pt x="85" y="13940"/>
                  </a:cubicBezTo>
                  <a:cubicBezTo>
                    <a:pt x="91" y="13942"/>
                    <a:pt x="98" y="13942"/>
                    <a:pt x="104" y="13942"/>
                  </a:cubicBezTo>
                  <a:cubicBezTo>
                    <a:pt x="120" y="13942"/>
                    <a:pt x="136" y="13938"/>
                    <a:pt x="150" y="13929"/>
                  </a:cubicBezTo>
                  <a:cubicBezTo>
                    <a:pt x="1266" y="13252"/>
                    <a:pt x="2600" y="12897"/>
                    <a:pt x="3961" y="12897"/>
                  </a:cubicBezTo>
                  <a:cubicBezTo>
                    <a:pt x="4470" y="12897"/>
                    <a:pt x="4983" y="12946"/>
                    <a:pt x="5489" y="13047"/>
                  </a:cubicBezTo>
                  <a:cubicBezTo>
                    <a:pt x="5771" y="13102"/>
                    <a:pt x="6064" y="13177"/>
                    <a:pt x="6344" y="13247"/>
                  </a:cubicBezTo>
                  <a:cubicBezTo>
                    <a:pt x="6390" y="13258"/>
                    <a:pt x="6435" y="13270"/>
                    <a:pt x="6481" y="13281"/>
                  </a:cubicBezTo>
                  <a:cubicBezTo>
                    <a:pt x="5930" y="13939"/>
                    <a:pt x="5412" y="14687"/>
                    <a:pt x="5039" y="15501"/>
                  </a:cubicBezTo>
                  <a:cubicBezTo>
                    <a:pt x="4740" y="16148"/>
                    <a:pt x="4404" y="16788"/>
                    <a:pt x="4047" y="17446"/>
                  </a:cubicBezTo>
                  <a:cubicBezTo>
                    <a:pt x="3654" y="17491"/>
                    <a:pt x="3255" y="17553"/>
                    <a:pt x="2891" y="17725"/>
                  </a:cubicBezTo>
                  <a:cubicBezTo>
                    <a:pt x="2641" y="17844"/>
                    <a:pt x="2415" y="18012"/>
                    <a:pt x="2224" y="18160"/>
                  </a:cubicBezTo>
                  <a:cubicBezTo>
                    <a:pt x="1473" y="18743"/>
                    <a:pt x="775" y="19399"/>
                    <a:pt x="147" y="20110"/>
                  </a:cubicBezTo>
                  <a:cubicBezTo>
                    <a:pt x="114" y="20148"/>
                    <a:pt x="118" y="20204"/>
                    <a:pt x="155" y="20237"/>
                  </a:cubicBezTo>
                  <a:cubicBezTo>
                    <a:pt x="166" y="20248"/>
                    <a:pt x="181" y="20255"/>
                    <a:pt x="196" y="20258"/>
                  </a:cubicBezTo>
                  <a:cubicBezTo>
                    <a:pt x="202" y="20259"/>
                    <a:pt x="208" y="20260"/>
                    <a:pt x="214" y="20260"/>
                  </a:cubicBezTo>
                  <a:cubicBezTo>
                    <a:pt x="239" y="20260"/>
                    <a:pt x="263" y="20250"/>
                    <a:pt x="280" y="20229"/>
                  </a:cubicBezTo>
                  <a:cubicBezTo>
                    <a:pt x="902" y="19526"/>
                    <a:pt x="1594" y="18878"/>
                    <a:pt x="2334" y="18301"/>
                  </a:cubicBezTo>
                  <a:cubicBezTo>
                    <a:pt x="2517" y="18159"/>
                    <a:pt x="2733" y="17998"/>
                    <a:pt x="2967" y="17887"/>
                  </a:cubicBezTo>
                  <a:cubicBezTo>
                    <a:pt x="3269" y="17745"/>
                    <a:pt x="3605" y="17683"/>
                    <a:pt x="3941" y="17641"/>
                  </a:cubicBezTo>
                  <a:lnTo>
                    <a:pt x="3941" y="17641"/>
                  </a:lnTo>
                  <a:cubicBezTo>
                    <a:pt x="3862" y="17785"/>
                    <a:pt x="3784" y="17931"/>
                    <a:pt x="3703" y="18079"/>
                  </a:cubicBezTo>
                  <a:cubicBezTo>
                    <a:pt x="2654" y="19993"/>
                    <a:pt x="1475" y="22150"/>
                    <a:pt x="444" y="25342"/>
                  </a:cubicBezTo>
                  <a:cubicBezTo>
                    <a:pt x="489" y="25546"/>
                    <a:pt x="506" y="25757"/>
                    <a:pt x="498" y="25967"/>
                  </a:cubicBezTo>
                  <a:cubicBezTo>
                    <a:pt x="606" y="25884"/>
                    <a:pt x="715" y="25801"/>
                    <a:pt x="826" y="25720"/>
                  </a:cubicBezTo>
                  <a:cubicBezTo>
                    <a:pt x="1860" y="22442"/>
                    <a:pt x="3058" y="20251"/>
                    <a:pt x="4122" y="18310"/>
                  </a:cubicBezTo>
                  <a:cubicBezTo>
                    <a:pt x="4188" y="18186"/>
                    <a:pt x="4253" y="18068"/>
                    <a:pt x="4320" y="17946"/>
                  </a:cubicBezTo>
                  <a:cubicBezTo>
                    <a:pt x="4323" y="17960"/>
                    <a:pt x="4328" y="17975"/>
                    <a:pt x="4331" y="17988"/>
                  </a:cubicBezTo>
                  <a:cubicBezTo>
                    <a:pt x="4747" y="19596"/>
                    <a:pt x="4183" y="21247"/>
                    <a:pt x="3638" y="22349"/>
                  </a:cubicBezTo>
                  <a:cubicBezTo>
                    <a:pt x="3617" y="22393"/>
                    <a:pt x="3634" y="22447"/>
                    <a:pt x="3678" y="22469"/>
                  </a:cubicBezTo>
                  <a:cubicBezTo>
                    <a:pt x="3685" y="22473"/>
                    <a:pt x="3693" y="22474"/>
                    <a:pt x="3699" y="22476"/>
                  </a:cubicBezTo>
                  <a:cubicBezTo>
                    <a:pt x="3706" y="22477"/>
                    <a:pt x="3712" y="22478"/>
                    <a:pt x="3718" y="22478"/>
                  </a:cubicBezTo>
                  <a:cubicBezTo>
                    <a:pt x="3751" y="22478"/>
                    <a:pt x="3783" y="22460"/>
                    <a:pt x="3798" y="22429"/>
                  </a:cubicBezTo>
                  <a:cubicBezTo>
                    <a:pt x="4357" y="21299"/>
                    <a:pt x="4935" y="19604"/>
                    <a:pt x="4505" y="17944"/>
                  </a:cubicBezTo>
                  <a:cubicBezTo>
                    <a:pt x="4485" y="17870"/>
                    <a:pt x="4464" y="17796"/>
                    <a:pt x="4441" y="17722"/>
                  </a:cubicBezTo>
                  <a:cubicBezTo>
                    <a:pt x="4813" y="17040"/>
                    <a:pt x="5162" y="16376"/>
                    <a:pt x="5473" y="15702"/>
                  </a:cubicBezTo>
                  <a:cubicBezTo>
                    <a:pt x="5841" y="14903"/>
                    <a:pt x="6362" y="14163"/>
                    <a:pt x="6916" y="13516"/>
                  </a:cubicBezTo>
                  <a:cubicBezTo>
                    <a:pt x="7111" y="13797"/>
                    <a:pt x="7270" y="14101"/>
                    <a:pt x="7361" y="14431"/>
                  </a:cubicBezTo>
                  <a:cubicBezTo>
                    <a:pt x="7437" y="14715"/>
                    <a:pt x="7463" y="15018"/>
                    <a:pt x="7488" y="15311"/>
                  </a:cubicBezTo>
                  <a:cubicBezTo>
                    <a:pt x="7505" y="15527"/>
                    <a:pt x="7525" y="15751"/>
                    <a:pt x="7564" y="15970"/>
                  </a:cubicBezTo>
                  <a:cubicBezTo>
                    <a:pt x="7619" y="16272"/>
                    <a:pt x="7713" y="16567"/>
                    <a:pt x="7803" y="16851"/>
                  </a:cubicBezTo>
                  <a:cubicBezTo>
                    <a:pt x="7872" y="17071"/>
                    <a:pt x="7945" y="17296"/>
                    <a:pt x="7997" y="17522"/>
                  </a:cubicBezTo>
                  <a:cubicBezTo>
                    <a:pt x="8317" y="18896"/>
                    <a:pt x="7960" y="20346"/>
                    <a:pt x="7643" y="21627"/>
                  </a:cubicBezTo>
                  <a:cubicBezTo>
                    <a:pt x="7630" y="21674"/>
                    <a:pt x="7660" y="21723"/>
                    <a:pt x="7708" y="21736"/>
                  </a:cubicBezTo>
                  <a:lnTo>
                    <a:pt x="7712" y="21736"/>
                  </a:lnTo>
                  <a:cubicBezTo>
                    <a:pt x="7718" y="21737"/>
                    <a:pt x="7724" y="21737"/>
                    <a:pt x="7730" y="21737"/>
                  </a:cubicBezTo>
                  <a:cubicBezTo>
                    <a:pt x="7770" y="21737"/>
                    <a:pt x="7807" y="21710"/>
                    <a:pt x="7817" y="21669"/>
                  </a:cubicBezTo>
                  <a:cubicBezTo>
                    <a:pt x="8139" y="20370"/>
                    <a:pt x="8502" y="18896"/>
                    <a:pt x="8173" y="17481"/>
                  </a:cubicBezTo>
                  <a:cubicBezTo>
                    <a:pt x="8118" y="17249"/>
                    <a:pt x="8044" y="17019"/>
                    <a:pt x="7975" y="16798"/>
                  </a:cubicBezTo>
                  <a:cubicBezTo>
                    <a:pt x="7885" y="16517"/>
                    <a:pt x="7793" y="16228"/>
                    <a:pt x="7741" y="15937"/>
                  </a:cubicBezTo>
                  <a:cubicBezTo>
                    <a:pt x="7703" y="15728"/>
                    <a:pt x="7684" y="15507"/>
                    <a:pt x="7666" y="15296"/>
                  </a:cubicBezTo>
                  <a:cubicBezTo>
                    <a:pt x="7640" y="14994"/>
                    <a:pt x="7614" y="14684"/>
                    <a:pt x="7533" y="14383"/>
                  </a:cubicBezTo>
                  <a:cubicBezTo>
                    <a:pt x="7434" y="14015"/>
                    <a:pt x="7254" y="13682"/>
                    <a:pt x="7036" y="13377"/>
                  </a:cubicBezTo>
                  <a:cubicBezTo>
                    <a:pt x="8316" y="11920"/>
                    <a:pt x="9712" y="10970"/>
                    <a:pt x="9733" y="10956"/>
                  </a:cubicBezTo>
                  <a:lnTo>
                    <a:pt x="9766" y="10933"/>
                  </a:lnTo>
                  <a:lnTo>
                    <a:pt x="9790" y="10902"/>
                  </a:lnTo>
                  <a:cubicBezTo>
                    <a:pt x="9840" y="10836"/>
                    <a:pt x="9889" y="10771"/>
                    <a:pt x="9939" y="10706"/>
                  </a:cubicBezTo>
                  <a:cubicBezTo>
                    <a:pt x="10037" y="10772"/>
                    <a:pt x="10131" y="10842"/>
                    <a:pt x="10215" y="10909"/>
                  </a:cubicBezTo>
                  <a:cubicBezTo>
                    <a:pt x="10556" y="11182"/>
                    <a:pt x="10875" y="11495"/>
                    <a:pt x="11181" y="11799"/>
                  </a:cubicBezTo>
                  <a:cubicBezTo>
                    <a:pt x="11436" y="12050"/>
                    <a:pt x="11699" y="12310"/>
                    <a:pt x="11975" y="12547"/>
                  </a:cubicBezTo>
                  <a:cubicBezTo>
                    <a:pt x="12066" y="12625"/>
                    <a:pt x="12159" y="12700"/>
                    <a:pt x="12251" y="12776"/>
                  </a:cubicBezTo>
                  <a:cubicBezTo>
                    <a:pt x="12583" y="13047"/>
                    <a:pt x="12925" y="13328"/>
                    <a:pt x="13153" y="13685"/>
                  </a:cubicBezTo>
                  <a:cubicBezTo>
                    <a:pt x="13370" y="14025"/>
                    <a:pt x="13476" y="14426"/>
                    <a:pt x="13544" y="14736"/>
                  </a:cubicBezTo>
                  <a:cubicBezTo>
                    <a:pt x="13711" y="15501"/>
                    <a:pt x="13763" y="16285"/>
                    <a:pt x="13698" y="17064"/>
                  </a:cubicBezTo>
                  <a:cubicBezTo>
                    <a:pt x="13693" y="17111"/>
                    <a:pt x="13726" y="17150"/>
                    <a:pt x="13770" y="17160"/>
                  </a:cubicBezTo>
                  <a:cubicBezTo>
                    <a:pt x="13773" y="17160"/>
                    <a:pt x="13776" y="17162"/>
                    <a:pt x="13779" y="17162"/>
                  </a:cubicBezTo>
                  <a:cubicBezTo>
                    <a:pt x="13782" y="17162"/>
                    <a:pt x="13785" y="17162"/>
                    <a:pt x="13788" y="17162"/>
                  </a:cubicBezTo>
                  <a:cubicBezTo>
                    <a:pt x="13834" y="17162"/>
                    <a:pt x="13872" y="17126"/>
                    <a:pt x="13877" y="17080"/>
                  </a:cubicBezTo>
                  <a:cubicBezTo>
                    <a:pt x="13943" y="16282"/>
                    <a:pt x="13891" y="15481"/>
                    <a:pt x="13719" y="14698"/>
                  </a:cubicBezTo>
                  <a:cubicBezTo>
                    <a:pt x="13648" y="14372"/>
                    <a:pt x="13537" y="13953"/>
                    <a:pt x="13304" y="13589"/>
                  </a:cubicBezTo>
                  <a:cubicBezTo>
                    <a:pt x="13060" y="13206"/>
                    <a:pt x="12706" y="12917"/>
                    <a:pt x="12365" y="12638"/>
                  </a:cubicBezTo>
                  <a:cubicBezTo>
                    <a:pt x="12273" y="12563"/>
                    <a:pt x="12182" y="12489"/>
                    <a:pt x="12092" y="12411"/>
                  </a:cubicBezTo>
                  <a:cubicBezTo>
                    <a:pt x="11820" y="12178"/>
                    <a:pt x="11560" y="11920"/>
                    <a:pt x="11308" y="11672"/>
                  </a:cubicBezTo>
                  <a:cubicBezTo>
                    <a:pt x="10998" y="11363"/>
                    <a:pt x="10676" y="11047"/>
                    <a:pt x="10327" y="10769"/>
                  </a:cubicBezTo>
                  <a:cubicBezTo>
                    <a:pt x="10241" y="10701"/>
                    <a:pt x="10145" y="10631"/>
                    <a:pt x="10046" y="10561"/>
                  </a:cubicBezTo>
                  <a:cubicBezTo>
                    <a:pt x="10598" y="9814"/>
                    <a:pt x="11027" y="9154"/>
                    <a:pt x="11357" y="8590"/>
                  </a:cubicBezTo>
                  <a:cubicBezTo>
                    <a:pt x="11844" y="8725"/>
                    <a:pt x="12302" y="8967"/>
                    <a:pt x="12669" y="9305"/>
                  </a:cubicBezTo>
                  <a:cubicBezTo>
                    <a:pt x="12864" y="9485"/>
                    <a:pt x="13041" y="9693"/>
                    <a:pt x="13211" y="9896"/>
                  </a:cubicBezTo>
                  <a:cubicBezTo>
                    <a:pt x="13456" y="10183"/>
                    <a:pt x="13709" y="10482"/>
                    <a:pt x="14026" y="10711"/>
                  </a:cubicBezTo>
                  <a:cubicBezTo>
                    <a:pt x="14637" y="11151"/>
                    <a:pt x="15392" y="11271"/>
                    <a:pt x="16124" y="11386"/>
                  </a:cubicBezTo>
                  <a:cubicBezTo>
                    <a:pt x="16746" y="11485"/>
                    <a:pt x="17390" y="11587"/>
                    <a:pt x="17934" y="11888"/>
                  </a:cubicBezTo>
                  <a:cubicBezTo>
                    <a:pt x="18545" y="12226"/>
                    <a:pt x="19016" y="12833"/>
                    <a:pt x="19193" y="13508"/>
                  </a:cubicBezTo>
                  <a:cubicBezTo>
                    <a:pt x="19202" y="13542"/>
                    <a:pt x="19230" y="13567"/>
                    <a:pt x="19263" y="13573"/>
                  </a:cubicBezTo>
                  <a:cubicBezTo>
                    <a:pt x="19268" y="13574"/>
                    <a:pt x="19273" y="13574"/>
                    <a:pt x="19279" y="13574"/>
                  </a:cubicBezTo>
                  <a:cubicBezTo>
                    <a:pt x="19287" y="13574"/>
                    <a:pt x="19295" y="13574"/>
                    <a:pt x="19303" y="13572"/>
                  </a:cubicBezTo>
                  <a:cubicBezTo>
                    <a:pt x="19350" y="13559"/>
                    <a:pt x="19379" y="13510"/>
                    <a:pt x="19366" y="13463"/>
                  </a:cubicBezTo>
                  <a:cubicBezTo>
                    <a:pt x="19176" y="12740"/>
                    <a:pt x="18675" y="12092"/>
                    <a:pt x="18020" y="11730"/>
                  </a:cubicBezTo>
                  <a:cubicBezTo>
                    <a:pt x="17450" y="11414"/>
                    <a:pt x="16790" y="11310"/>
                    <a:pt x="16152" y="11209"/>
                  </a:cubicBezTo>
                  <a:cubicBezTo>
                    <a:pt x="15408" y="11092"/>
                    <a:pt x="14706" y="10980"/>
                    <a:pt x="14130" y="10565"/>
                  </a:cubicBezTo>
                  <a:cubicBezTo>
                    <a:pt x="13833" y="10350"/>
                    <a:pt x="13597" y="10073"/>
                    <a:pt x="13349" y="9779"/>
                  </a:cubicBezTo>
                  <a:cubicBezTo>
                    <a:pt x="13174" y="9574"/>
                    <a:pt x="12993" y="9360"/>
                    <a:pt x="12790" y="9173"/>
                  </a:cubicBezTo>
                  <a:cubicBezTo>
                    <a:pt x="12407" y="8821"/>
                    <a:pt x="11945" y="8569"/>
                    <a:pt x="11451" y="8426"/>
                  </a:cubicBezTo>
                  <a:cubicBezTo>
                    <a:pt x="11720" y="7954"/>
                    <a:pt x="11917" y="7559"/>
                    <a:pt x="12057" y="7246"/>
                  </a:cubicBezTo>
                  <a:cubicBezTo>
                    <a:pt x="12313" y="7210"/>
                    <a:pt x="12557" y="7155"/>
                    <a:pt x="12774" y="7093"/>
                  </a:cubicBezTo>
                  <a:cubicBezTo>
                    <a:pt x="13131" y="6991"/>
                    <a:pt x="13485" y="6859"/>
                    <a:pt x="13828" y="6733"/>
                  </a:cubicBezTo>
                  <a:cubicBezTo>
                    <a:pt x="14352" y="6538"/>
                    <a:pt x="14895" y="6335"/>
                    <a:pt x="15452" y="6241"/>
                  </a:cubicBezTo>
                  <a:cubicBezTo>
                    <a:pt x="15702" y="6198"/>
                    <a:pt x="15957" y="6177"/>
                    <a:pt x="16213" y="6177"/>
                  </a:cubicBezTo>
                  <a:cubicBezTo>
                    <a:pt x="17446" y="6177"/>
                    <a:pt x="18713" y="6665"/>
                    <a:pt x="19717" y="7549"/>
                  </a:cubicBezTo>
                  <a:cubicBezTo>
                    <a:pt x="19734" y="7564"/>
                    <a:pt x="19756" y="7572"/>
                    <a:pt x="19777" y="7572"/>
                  </a:cubicBezTo>
                  <a:cubicBezTo>
                    <a:pt x="19802" y="7572"/>
                    <a:pt x="19826" y="7561"/>
                    <a:pt x="19844" y="7541"/>
                  </a:cubicBezTo>
                  <a:cubicBezTo>
                    <a:pt x="19876" y="7504"/>
                    <a:pt x="19873" y="7447"/>
                    <a:pt x="19836" y="7415"/>
                  </a:cubicBezTo>
                  <a:cubicBezTo>
                    <a:pt x="18798" y="6501"/>
                    <a:pt x="17488" y="5997"/>
                    <a:pt x="16211" y="5997"/>
                  </a:cubicBezTo>
                  <a:cubicBezTo>
                    <a:pt x="15946" y="5997"/>
                    <a:pt x="15681" y="6019"/>
                    <a:pt x="15421" y="6064"/>
                  </a:cubicBezTo>
                  <a:cubicBezTo>
                    <a:pt x="14849" y="6161"/>
                    <a:pt x="14297" y="6366"/>
                    <a:pt x="13765" y="6564"/>
                  </a:cubicBezTo>
                  <a:cubicBezTo>
                    <a:pt x="13427" y="6690"/>
                    <a:pt x="13076" y="6820"/>
                    <a:pt x="12726" y="6921"/>
                  </a:cubicBezTo>
                  <a:cubicBezTo>
                    <a:pt x="12563" y="6966"/>
                    <a:pt x="12363" y="7014"/>
                    <a:pt x="12143" y="7049"/>
                  </a:cubicBezTo>
                  <a:cubicBezTo>
                    <a:pt x="12310" y="6660"/>
                    <a:pt x="12372" y="6440"/>
                    <a:pt x="12378" y="6416"/>
                  </a:cubicBezTo>
                  <a:cubicBezTo>
                    <a:pt x="12456" y="6263"/>
                    <a:pt x="12544" y="5986"/>
                    <a:pt x="12609" y="5754"/>
                  </a:cubicBezTo>
                  <a:lnTo>
                    <a:pt x="12609" y="5754"/>
                  </a:lnTo>
                  <a:cubicBezTo>
                    <a:pt x="12609" y="5754"/>
                    <a:pt x="12607" y="5754"/>
                    <a:pt x="12607" y="5755"/>
                  </a:cubicBezTo>
                  <a:cubicBezTo>
                    <a:pt x="12440" y="5944"/>
                    <a:pt x="12287" y="6143"/>
                    <a:pt x="12147" y="6353"/>
                  </a:cubicBezTo>
                  <a:cubicBezTo>
                    <a:pt x="12159" y="6176"/>
                    <a:pt x="12185" y="6004"/>
                    <a:pt x="12224" y="5835"/>
                  </a:cubicBezTo>
                  <a:lnTo>
                    <a:pt x="12224" y="5835"/>
                  </a:lnTo>
                  <a:cubicBezTo>
                    <a:pt x="12057" y="6065"/>
                    <a:pt x="11915" y="6289"/>
                    <a:pt x="11915" y="6289"/>
                  </a:cubicBezTo>
                  <a:cubicBezTo>
                    <a:pt x="11914" y="6296"/>
                    <a:pt x="11823" y="6614"/>
                    <a:pt x="11553" y="7189"/>
                  </a:cubicBezTo>
                  <a:cubicBezTo>
                    <a:pt x="11397" y="6638"/>
                    <a:pt x="11407" y="6073"/>
                    <a:pt x="11433" y="5755"/>
                  </a:cubicBezTo>
                  <a:cubicBezTo>
                    <a:pt x="11457" y="5447"/>
                    <a:pt x="11503" y="5132"/>
                    <a:pt x="11547" y="4828"/>
                  </a:cubicBezTo>
                  <a:cubicBezTo>
                    <a:pt x="11646" y="4143"/>
                    <a:pt x="11748" y="3433"/>
                    <a:pt x="11623" y="2742"/>
                  </a:cubicBezTo>
                  <a:cubicBezTo>
                    <a:pt x="11456" y="1813"/>
                    <a:pt x="10894" y="921"/>
                    <a:pt x="9907" y="17"/>
                  </a:cubicBezTo>
                  <a:cubicBezTo>
                    <a:pt x="9895" y="6"/>
                    <a:pt x="9881" y="1"/>
                    <a:pt x="9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41">
            <a:extLst>
              <a:ext uri="{FF2B5EF4-FFF2-40B4-BE49-F238E27FC236}">
                <a16:creationId xmlns:a16="http://schemas.microsoft.com/office/drawing/2014/main" id="{49456741-4B60-06E5-2759-A7959130226A}"/>
              </a:ext>
            </a:extLst>
          </p:cNvPr>
          <p:cNvSpPr/>
          <p:nvPr/>
        </p:nvSpPr>
        <p:spPr>
          <a:xfrm>
            <a:off x="2762650" y="4325838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41">
            <a:extLst>
              <a:ext uri="{FF2B5EF4-FFF2-40B4-BE49-F238E27FC236}">
                <a16:creationId xmlns:a16="http://schemas.microsoft.com/office/drawing/2014/main" id="{96B8CF57-C7B0-3368-F68F-017B824947D4}"/>
              </a:ext>
            </a:extLst>
          </p:cNvPr>
          <p:cNvSpPr/>
          <p:nvPr/>
        </p:nvSpPr>
        <p:spPr>
          <a:xfrm>
            <a:off x="620550" y="242246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1">
            <a:extLst>
              <a:ext uri="{FF2B5EF4-FFF2-40B4-BE49-F238E27FC236}">
                <a16:creationId xmlns:a16="http://schemas.microsoft.com/office/drawing/2014/main" id="{4ED6D15C-74C9-3988-1414-3C3C5AE837A4}"/>
              </a:ext>
            </a:extLst>
          </p:cNvPr>
          <p:cNvSpPr/>
          <p:nvPr/>
        </p:nvSpPr>
        <p:spPr>
          <a:xfrm>
            <a:off x="8316725" y="2011313"/>
            <a:ext cx="304875" cy="298550"/>
          </a:xfrm>
          <a:custGeom>
            <a:avLst/>
            <a:gdLst/>
            <a:ahLst/>
            <a:cxnLst/>
            <a:rect l="l" t="t" r="r" b="b"/>
            <a:pathLst>
              <a:path w="12195" h="11942" extrusionOk="0">
                <a:moveTo>
                  <a:pt x="4066" y="0"/>
                </a:moveTo>
                <a:lnTo>
                  <a:pt x="4513" y="3681"/>
                </a:lnTo>
                <a:lnTo>
                  <a:pt x="0" y="6098"/>
                </a:lnTo>
                <a:lnTo>
                  <a:pt x="4966" y="7384"/>
                </a:lnTo>
                <a:lnTo>
                  <a:pt x="4826" y="11942"/>
                </a:lnTo>
                <a:lnTo>
                  <a:pt x="4826" y="11942"/>
                </a:lnTo>
                <a:lnTo>
                  <a:pt x="6708" y="7836"/>
                </a:lnTo>
                <a:lnTo>
                  <a:pt x="12194" y="9256"/>
                </a:lnTo>
                <a:lnTo>
                  <a:pt x="8306" y="4831"/>
                </a:lnTo>
                <a:lnTo>
                  <a:pt x="10671" y="383"/>
                </a:lnTo>
                <a:lnTo>
                  <a:pt x="10671" y="383"/>
                </a:lnTo>
                <a:lnTo>
                  <a:pt x="6406" y="2668"/>
                </a:lnTo>
                <a:lnTo>
                  <a:pt x="40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5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36737" y="30654"/>
            <a:ext cx="5470525" cy="55403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i="0" u="none" strike="noStrike" dirty="0" err="1">
                <a:solidFill>
                  <a:srgbClr val="FF0000"/>
                </a:solidFill>
                <a:effectLst/>
                <a:latin typeface="Gochi Hand"/>
              </a:rPr>
              <a:t>ARCHIEVEMENT</a:t>
            </a:r>
            <a:r>
              <a:rPr lang="es-CO" sz="2800" b="1" i="0" u="none" strike="noStrike" dirty="0">
                <a:solidFill>
                  <a:srgbClr val="FF0000"/>
                </a:solidFill>
                <a:effectLst/>
                <a:latin typeface="Gochi Hand"/>
              </a:rPr>
              <a:t> </a:t>
            </a:r>
            <a:r>
              <a:rPr lang="es-CO" sz="2800" b="1" i="0" u="none" strike="noStrike" dirty="0" err="1">
                <a:solidFill>
                  <a:srgbClr val="FF0000"/>
                </a:solidFill>
                <a:effectLst/>
                <a:latin typeface="Gochi Hand"/>
              </a:rPr>
              <a:t>SOCIALS</a:t>
            </a:r>
            <a:r>
              <a:rPr lang="es-CO" sz="2800" b="1" i="0" u="none" strike="noStrike" dirty="0">
                <a:solidFill>
                  <a:srgbClr val="FF0000"/>
                </a:solidFill>
                <a:effectLst/>
                <a:latin typeface="Gochi Hand"/>
              </a:rPr>
              <a:t> </a:t>
            </a:r>
            <a:r>
              <a:rPr lang="es-CO" sz="2800" b="1" i="0" u="none" strike="noStrike" dirty="0" err="1">
                <a:solidFill>
                  <a:srgbClr val="FF0000"/>
                </a:solidFill>
                <a:effectLst/>
                <a:latin typeface="Gochi Hand"/>
              </a:rPr>
              <a:t>SCIENCES</a:t>
            </a:r>
            <a:endParaRPr lang="es-CO" sz="4000" dirty="0">
              <a:solidFill>
                <a:srgbClr val="FF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C7A3E35-9235-0E41-01AC-D42C305EC50B}"/>
              </a:ext>
            </a:extLst>
          </p:cNvPr>
          <p:cNvSpPr txBox="1">
            <a:spLocks/>
          </p:cNvSpPr>
          <p:nvPr/>
        </p:nvSpPr>
        <p:spPr>
          <a:xfrm>
            <a:off x="268356" y="1688871"/>
            <a:ext cx="3231895" cy="3993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Tópicos</a:t>
            </a:r>
            <a:endParaRPr lang="es-CO" sz="2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39D876C-A176-5D03-8A9C-531C7D84F93C}"/>
              </a:ext>
            </a:extLst>
          </p:cNvPr>
          <p:cNvSpPr txBox="1">
            <a:spLocks/>
          </p:cNvSpPr>
          <p:nvPr/>
        </p:nvSpPr>
        <p:spPr>
          <a:xfrm>
            <a:off x="134178" y="1994053"/>
            <a:ext cx="8712367" cy="14762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Regiones Geográficas de Colombia. (concepto de región)</a:t>
            </a:r>
          </a:p>
          <a:p>
            <a:pPr marL="285750" indent="-285750"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Características culturales y físicas de la región Andina, región Amazónica, región Caribe, región Orinoquía, región Pacífica y región Insular.</a:t>
            </a:r>
          </a:p>
          <a:p>
            <a:pPr marL="257175" indent="-257175"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endParaRPr lang="es-CO" sz="1350" dirty="0">
              <a:latin typeface="Century Gothic" panose="020B0502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827816-DB81-6D6E-7398-B63A7B09928F}"/>
              </a:ext>
            </a:extLst>
          </p:cNvPr>
          <p:cNvSpPr txBox="1">
            <a:spLocks/>
          </p:cNvSpPr>
          <p:nvPr/>
        </p:nvSpPr>
        <p:spPr>
          <a:xfrm>
            <a:off x="268356" y="3745735"/>
            <a:ext cx="8875644" cy="11321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CONCEPTOS </a:t>
            </a:r>
          </a:p>
          <a:p>
            <a:r>
              <a:rPr lang="es-ES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Relation</a:t>
            </a:r>
            <a:r>
              <a:rPr lang="es-E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s-E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Diversity</a:t>
            </a:r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  <a:p>
            <a:r>
              <a:rPr lang="es-ES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Comunication</a:t>
            </a:r>
            <a:r>
              <a:rPr lang="es-E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Culture </a:t>
            </a:r>
            <a:endParaRPr lang="es-419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D0DBB58-774B-87EE-F5A3-41789F55344B}"/>
              </a:ext>
            </a:extLst>
          </p:cNvPr>
          <p:cNvSpPr txBox="1">
            <a:spLocks/>
          </p:cNvSpPr>
          <p:nvPr/>
        </p:nvSpPr>
        <p:spPr>
          <a:xfrm>
            <a:off x="134178" y="493319"/>
            <a:ext cx="8875644" cy="1132194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Descubre que hay una diversidad cultural del territorio colombiano, por medio del estudio de las características básicas del paisaje y de las regiones naturales, para promover una actitud responsable sobre el cuidado del medio ambiente.</a:t>
            </a:r>
            <a:endParaRPr lang="es-CO" sz="24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4935723"/>
      </p:ext>
    </p:extLst>
  </p:cSld>
  <p:clrMapOvr>
    <a:masterClrMapping/>
  </p:clrMapOvr>
</p:sld>
</file>

<file path=ppt/theme/theme1.xml><?xml version="1.0" encoding="utf-8"?>
<a:theme xmlns:a="http://schemas.openxmlformats.org/drawingml/2006/main" name="Colombia Minitheme by Slidesgo">
  <a:themeElements>
    <a:clrScheme name="Simple Light">
      <a:dk1>
        <a:srgbClr val="191919"/>
      </a:dk1>
      <a:lt1>
        <a:srgbClr val="F0C500"/>
      </a:lt1>
      <a:dk2>
        <a:srgbClr val="EB1D26"/>
      </a:dk2>
      <a:lt2>
        <a:srgbClr val="2627BD"/>
      </a:lt2>
      <a:accent1>
        <a:srgbClr val="1B1B8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807</Words>
  <Application>Microsoft Office PowerPoint</Application>
  <PresentationFormat>Presentación en pantalla (16:9)</PresentationFormat>
  <Paragraphs>69</Paragraphs>
  <Slides>19</Slides>
  <Notes>13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Century Gothic</vt:lpstr>
      <vt:lpstr>Gochi Hand</vt:lpstr>
      <vt:lpstr>Paytone One</vt:lpstr>
      <vt:lpstr>Roboto</vt:lpstr>
      <vt:lpstr>Segoe UI</vt:lpstr>
      <vt:lpstr>Arial</vt:lpstr>
      <vt:lpstr>Commissioner</vt:lpstr>
      <vt:lpstr>Colombia Minitheme by Slidesgo</vt:lpstr>
      <vt:lpstr>SOCIALS SCIENCES</vt:lpstr>
      <vt:lpstr>Desempeños </vt:lpstr>
      <vt:lpstr>SESIÓN</vt:lpstr>
      <vt:lpstr>PURPOSE</vt:lpstr>
      <vt:lpstr>Activador cognitivo</vt:lpstr>
      <vt:lpstr>THINKING ROUTINE:  I SEE/ I THINK/ I WONDER </vt:lpstr>
      <vt:lpstr>Orientación de la atención</vt:lpstr>
      <vt:lpstr>Procesamiento de la información</vt:lpstr>
      <vt:lpstr>ARCHIEVEMENT SOCIALS SCIENCES</vt:lpstr>
      <vt:lpstr>Three term cover</vt:lpstr>
      <vt:lpstr>Cierre</vt:lpstr>
      <vt:lpstr>Sesión 2 and 3</vt:lpstr>
      <vt:lpstr>Purpose   AXIS: EXPLORING MY SURROUNDINGS Comprendo the region concept y sus caracteristicas a través de la integración de experiences with their environment para afianzar sus habilidades sociales.  Language objective: What is a region? Space – territory – place – culture Concepts:  Relation: Diversity   Comunication: Culture  </vt:lpstr>
      <vt:lpstr> Se contruye una lluvia de ideas por medio de los presaberes de los estudiantes sobre lo que ellos comprenden por región, para ello, se les pregunta: What do you think of when you hear the word 'region”? </vt:lpstr>
      <vt:lpstr>RETROALIMENTACIÓN: Luego de la activación de pre-saberes se proyecta el video sobre las características de Colombia.  https://youtu.be/6AUVC86tYyc?si=sznGp6-tomZlCocZ  </vt:lpstr>
      <vt:lpstr>ORIENTACIÓN DE LA ATENCIÓN</vt:lpstr>
      <vt:lpstr>PROCESAMIENTO DE LA INFORMACIÓN</vt:lpstr>
      <vt:lpstr>REGIÒN 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SOCIALS SCIENCES</dc:title>
  <dc:creator>Usuario</dc:creator>
  <cp:lastModifiedBy>DIANA MILENA GUARNIZO AYALA</cp:lastModifiedBy>
  <cp:revision>18</cp:revision>
  <dcterms:modified xsi:type="dcterms:W3CDTF">2025-06-18T23:19:22Z</dcterms:modified>
</cp:coreProperties>
</file>