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7" r:id="rId1"/>
  </p:sldMasterIdLst>
  <p:notesMasterIdLst>
    <p:notesMasterId r:id="rId14"/>
  </p:notesMasterIdLst>
  <p:sldIdLst>
    <p:sldId id="256" r:id="rId2"/>
    <p:sldId id="258" r:id="rId3"/>
    <p:sldId id="315" r:id="rId4"/>
    <p:sldId id="313" r:id="rId5"/>
    <p:sldId id="261" r:id="rId6"/>
    <p:sldId id="284" r:id="rId7"/>
    <p:sldId id="310" r:id="rId8"/>
    <p:sldId id="312" r:id="rId9"/>
    <p:sldId id="314" r:id="rId10"/>
    <p:sldId id="316" r:id="rId11"/>
    <p:sldId id="317" r:id="rId12"/>
    <p:sldId id="318" r:id="rId13"/>
  </p:sldIdLst>
  <p:sldSz cx="9144000" cy="5143500" type="screen16x9"/>
  <p:notesSz cx="6858000" cy="9144000"/>
  <p:embeddedFontLst>
    <p:embeddedFont>
      <p:font typeface="Barlow" panose="00000500000000000000" pitchFamily="2" charset="0"/>
      <p:regular r:id="rId15"/>
      <p:bold r:id="rId16"/>
      <p:italic r:id="rId17"/>
      <p:boldItalic r:id="rId18"/>
    </p:embeddedFont>
    <p:embeddedFont>
      <p:font typeface="Century Gothic" panose="020B0502020202020204" pitchFamily="34" charset="0"/>
      <p:regular r:id="rId19"/>
      <p:bold r:id="rId20"/>
      <p:italic r:id="rId21"/>
      <p:boldItalic r:id="rId22"/>
    </p:embeddedFont>
    <p:embeddedFont>
      <p:font typeface="Oswald" panose="00000500000000000000" pitchFamily="2" charset="0"/>
      <p:regular r:id="rId23"/>
      <p:bold r:id="rId24"/>
    </p:embeddedFont>
    <p:embeddedFont>
      <p:font typeface="Oswald SemiBold" panose="00000700000000000000" pitchFamily="2" charset="0"/>
      <p:regular r:id="rId25"/>
      <p:bold r:id="rId26"/>
    </p:embeddedFont>
    <p:embeddedFont>
      <p:font typeface="Paytone One" panose="020B0604020202020204" charset="0"/>
      <p:regular r:id="rId27"/>
    </p:embeddedFont>
    <p:embeddedFont>
      <p:font typeface="Roboto" panose="02000000000000000000" pitchFamily="2" charset="0"/>
      <p:regular r:id="rId28"/>
      <p:bold r:id="rId29"/>
      <p:italic r:id="rId30"/>
      <p:boldItalic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BB10CC-D3FD-0EDB-3170-D10BA538638B}" v="60" dt="2023-07-27T01:28:40.732"/>
  </p1510:revLst>
</p1510:revInfo>
</file>

<file path=ppt/tableStyles.xml><?xml version="1.0" encoding="utf-8"?>
<a:tblStyleLst xmlns:a="http://schemas.openxmlformats.org/drawingml/2006/main" def="{4450E7E5-3900-4144-8EE0-231AB5BBDFF5}">
  <a:tblStyle styleId="{4450E7E5-3900-4144-8EE0-231AB5BBDFF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96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font" Target="fonts/font12.fntdata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font" Target="fonts/font11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29" Type="http://schemas.openxmlformats.org/officeDocument/2006/relationships/font" Target="fonts/font1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0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font" Target="fonts/font14.fntdata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31" Type="http://schemas.openxmlformats.org/officeDocument/2006/relationships/font" Target="fonts/font1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font" Target="fonts/font13.fntdata"/><Relationship Id="rId30" Type="http://schemas.openxmlformats.org/officeDocument/2006/relationships/font" Target="fonts/font16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Google Shape;75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5" name="Google Shape;75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g20a544e1869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3" name="Google Shape;793;g20a544e1869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Google Shape;832;g2502cb7f85b_1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3" name="Google Shape;833;g2502cb7f85b_1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" name="Google Shape;1435;g1e3ed950381_1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6" name="Google Shape;1436;g1e3ed950381_1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rgbClr val="F0FBFF"/>
            </a:gs>
            <a:gs pos="100000">
              <a:schemeClr val="accent5"/>
            </a:gs>
          </a:gsLst>
          <a:lin ang="16198662" scaled="0"/>
        </a:gra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410750" y="1073925"/>
            <a:ext cx="6322500" cy="244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900525" y="3677775"/>
            <a:ext cx="5354700" cy="391800"/>
          </a:xfrm>
          <a:prstGeom prst="rect">
            <a:avLst/>
          </a:prstGeom>
          <a:solidFill>
            <a:srgbClr val="FDE163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76200" y="-44375"/>
            <a:ext cx="2096567" cy="1240668"/>
          </a:xfrm>
          <a:custGeom>
            <a:avLst/>
            <a:gdLst/>
            <a:ahLst/>
            <a:cxnLst/>
            <a:rect l="l" t="t" r="r" b="b"/>
            <a:pathLst>
              <a:path w="43504" h="25744" extrusionOk="0">
                <a:moveTo>
                  <a:pt x="41400" y="1"/>
                </a:moveTo>
                <a:lnTo>
                  <a:pt x="0" y="151"/>
                </a:lnTo>
                <a:cubicBezTo>
                  <a:pt x="13" y="8591"/>
                  <a:pt x="63" y="16943"/>
                  <a:pt x="75" y="25384"/>
                </a:cubicBezTo>
                <a:cubicBezTo>
                  <a:pt x="3843" y="25624"/>
                  <a:pt x="7615" y="25744"/>
                  <a:pt x="11387" y="25744"/>
                </a:cubicBezTo>
                <a:cubicBezTo>
                  <a:pt x="15877" y="25744"/>
                  <a:pt x="20367" y="25574"/>
                  <a:pt x="24845" y="25233"/>
                </a:cubicBezTo>
                <a:cubicBezTo>
                  <a:pt x="26398" y="25108"/>
                  <a:pt x="28063" y="24920"/>
                  <a:pt x="29253" y="23906"/>
                </a:cubicBezTo>
                <a:cubicBezTo>
                  <a:pt x="30280" y="23029"/>
                  <a:pt x="30768" y="21577"/>
                  <a:pt x="30492" y="20262"/>
                </a:cubicBezTo>
                <a:cubicBezTo>
                  <a:pt x="30217" y="18935"/>
                  <a:pt x="29178" y="17808"/>
                  <a:pt x="27888" y="17407"/>
                </a:cubicBezTo>
                <a:cubicBezTo>
                  <a:pt x="26686" y="17044"/>
                  <a:pt x="25396" y="17294"/>
                  <a:pt x="24156" y="17119"/>
                </a:cubicBezTo>
                <a:cubicBezTo>
                  <a:pt x="22916" y="16943"/>
                  <a:pt x="21564" y="16054"/>
                  <a:pt x="21664" y="14802"/>
                </a:cubicBezTo>
                <a:cubicBezTo>
                  <a:pt x="21727" y="13976"/>
                  <a:pt x="22453" y="13312"/>
                  <a:pt x="23242" y="13049"/>
                </a:cubicBezTo>
                <a:cubicBezTo>
                  <a:pt x="23685" y="12901"/>
                  <a:pt x="24152" y="12856"/>
                  <a:pt x="24622" y="12856"/>
                </a:cubicBezTo>
                <a:cubicBezTo>
                  <a:pt x="24989" y="12856"/>
                  <a:pt x="25359" y="12884"/>
                  <a:pt x="25721" y="12911"/>
                </a:cubicBezTo>
                <a:cubicBezTo>
                  <a:pt x="28451" y="13112"/>
                  <a:pt x="31169" y="13299"/>
                  <a:pt x="33899" y="13500"/>
                </a:cubicBezTo>
                <a:cubicBezTo>
                  <a:pt x="34628" y="13553"/>
                  <a:pt x="35373" y="13602"/>
                  <a:pt x="36113" y="13602"/>
                </a:cubicBezTo>
                <a:cubicBezTo>
                  <a:pt x="37480" y="13602"/>
                  <a:pt x="38827" y="13432"/>
                  <a:pt x="40022" y="12799"/>
                </a:cubicBezTo>
                <a:cubicBezTo>
                  <a:pt x="42138" y="11672"/>
                  <a:pt x="43340" y="9217"/>
                  <a:pt x="43416" y="6825"/>
                </a:cubicBezTo>
                <a:cubicBezTo>
                  <a:pt x="43503" y="4421"/>
                  <a:pt x="42614" y="2079"/>
                  <a:pt x="4140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7036800" y="0"/>
            <a:ext cx="2181074" cy="1180244"/>
          </a:xfrm>
          <a:custGeom>
            <a:avLst/>
            <a:gdLst/>
            <a:ahLst/>
            <a:cxnLst/>
            <a:rect l="l" t="t" r="r" b="b"/>
            <a:pathLst>
              <a:path w="59446" h="32168" extrusionOk="0">
                <a:moveTo>
                  <a:pt x="1253" y="0"/>
                </a:moveTo>
                <a:cubicBezTo>
                  <a:pt x="214" y="1165"/>
                  <a:pt x="1" y="2993"/>
                  <a:pt x="740" y="4370"/>
                </a:cubicBezTo>
                <a:cubicBezTo>
                  <a:pt x="1405" y="5590"/>
                  <a:pt x="2766" y="6377"/>
                  <a:pt x="4147" y="6377"/>
                </a:cubicBezTo>
                <a:cubicBezTo>
                  <a:pt x="4326" y="6377"/>
                  <a:pt x="4506" y="6364"/>
                  <a:pt x="4684" y="6336"/>
                </a:cubicBezTo>
                <a:cubicBezTo>
                  <a:pt x="5586" y="6199"/>
                  <a:pt x="6438" y="5748"/>
                  <a:pt x="7339" y="5748"/>
                </a:cubicBezTo>
                <a:cubicBezTo>
                  <a:pt x="8253" y="5748"/>
                  <a:pt x="9280" y="6524"/>
                  <a:pt x="9017" y="7401"/>
                </a:cubicBezTo>
                <a:cubicBezTo>
                  <a:pt x="8704" y="8453"/>
                  <a:pt x="7126" y="8302"/>
                  <a:pt x="6225" y="8929"/>
                </a:cubicBezTo>
                <a:cubicBezTo>
                  <a:pt x="5060" y="9743"/>
                  <a:pt x="5411" y="11709"/>
                  <a:pt x="6525" y="12573"/>
                </a:cubicBezTo>
                <a:cubicBezTo>
                  <a:pt x="7652" y="13437"/>
                  <a:pt x="9167" y="13524"/>
                  <a:pt x="10582" y="13574"/>
                </a:cubicBezTo>
                <a:cubicBezTo>
                  <a:pt x="17983" y="13812"/>
                  <a:pt x="25397" y="14013"/>
                  <a:pt x="32797" y="14150"/>
                </a:cubicBezTo>
                <a:cubicBezTo>
                  <a:pt x="34325" y="14188"/>
                  <a:pt x="35915" y="14351"/>
                  <a:pt x="37255" y="15065"/>
                </a:cubicBezTo>
                <a:cubicBezTo>
                  <a:pt x="38595" y="15778"/>
                  <a:pt x="39472" y="17582"/>
                  <a:pt x="38670" y="18871"/>
                </a:cubicBezTo>
                <a:cubicBezTo>
                  <a:pt x="38157" y="19673"/>
                  <a:pt x="37155" y="20036"/>
                  <a:pt x="36216" y="20061"/>
                </a:cubicBezTo>
                <a:cubicBezTo>
                  <a:pt x="36171" y="20062"/>
                  <a:pt x="36127" y="20063"/>
                  <a:pt x="36082" y="20063"/>
                </a:cubicBezTo>
                <a:cubicBezTo>
                  <a:pt x="35177" y="20063"/>
                  <a:pt x="34294" y="19828"/>
                  <a:pt x="33398" y="19673"/>
                </a:cubicBezTo>
                <a:cubicBezTo>
                  <a:pt x="32624" y="19533"/>
                  <a:pt x="31833" y="19457"/>
                  <a:pt x="31042" y="19457"/>
                </a:cubicBezTo>
                <a:cubicBezTo>
                  <a:pt x="29633" y="19457"/>
                  <a:pt x="28228" y="19700"/>
                  <a:pt x="26937" y="20261"/>
                </a:cubicBezTo>
                <a:cubicBezTo>
                  <a:pt x="24921" y="21138"/>
                  <a:pt x="23218" y="22841"/>
                  <a:pt x="22629" y="24957"/>
                </a:cubicBezTo>
                <a:cubicBezTo>
                  <a:pt x="22041" y="27074"/>
                  <a:pt x="22704" y="29565"/>
                  <a:pt x="24457" y="30893"/>
                </a:cubicBezTo>
                <a:cubicBezTo>
                  <a:pt x="25853" y="31955"/>
                  <a:pt x="27651" y="32167"/>
                  <a:pt x="29443" y="32167"/>
                </a:cubicBezTo>
                <a:cubicBezTo>
                  <a:pt x="29934" y="32167"/>
                  <a:pt x="30425" y="32151"/>
                  <a:pt x="30906" y="32133"/>
                </a:cubicBezTo>
                <a:cubicBezTo>
                  <a:pt x="40924" y="31782"/>
                  <a:pt x="49064" y="31419"/>
                  <a:pt x="59094" y="31056"/>
                </a:cubicBezTo>
                <a:cubicBezTo>
                  <a:pt x="58418" y="20775"/>
                  <a:pt x="59445" y="10544"/>
                  <a:pt x="58769" y="276"/>
                </a:cubicBezTo>
                <a:lnTo>
                  <a:pt x="125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6608750" y="4173901"/>
            <a:ext cx="3143571" cy="1027920"/>
          </a:xfrm>
          <a:custGeom>
            <a:avLst/>
            <a:gdLst/>
            <a:ahLst/>
            <a:cxnLst/>
            <a:rect l="l" t="t" r="r" b="b"/>
            <a:pathLst>
              <a:path w="65118" h="21293" extrusionOk="0">
                <a:moveTo>
                  <a:pt x="31869" y="1"/>
                </a:moveTo>
                <a:cubicBezTo>
                  <a:pt x="28257" y="1"/>
                  <a:pt x="24649" y="235"/>
                  <a:pt x="21063" y="705"/>
                </a:cubicBezTo>
                <a:cubicBezTo>
                  <a:pt x="19097" y="968"/>
                  <a:pt x="17118" y="1306"/>
                  <a:pt x="15290" y="2070"/>
                </a:cubicBezTo>
                <a:cubicBezTo>
                  <a:pt x="13462" y="2847"/>
                  <a:pt x="11771" y="4074"/>
                  <a:pt x="10782" y="5802"/>
                </a:cubicBezTo>
                <a:cubicBezTo>
                  <a:pt x="9793" y="7517"/>
                  <a:pt x="9592" y="9746"/>
                  <a:pt x="10557" y="11474"/>
                </a:cubicBezTo>
                <a:cubicBezTo>
                  <a:pt x="11033" y="12313"/>
                  <a:pt x="11771" y="13152"/>
                  <a:pt x="11571" y="14092"/>
                </a:cubicBezTo>
                <a:cubicBezTo>
                  <a:pt x="11383" y="15006"/>
                  <a:pt x="10319" y="15494"/>
                  <a:pt x="9392" y="15494"/>
                </a:cubicBezTo>
                <a:cubicBezTo>
                  <a:pt x="8453" y="15482"/>
                  <a:pt x="7551" y="15118"/>
                  <a:pt x="6625" y="14993"/>
                </a:cubicBezTo>
                <a:cubicBezTo>
                  <a:pt x="6383" y="14962"/>
                  <a:pt x="6140" y="14946"/>
                  <a:pt x="5897" y="14946"/>
                </a:cubicBezTo>
                <a:cubicBezTo>
                  <a:pt x="4413" y="14946"/>
                  <a:pt x="2931" y="15527"/>
                  <a:pt x="1866" y="16571"/>
                </a:cubicBezTo>
                <a:cubicBezTo>
                  <a:pt x="639" y="17786"/>
                  <a:pt x="0" y="19576"/>
                  <a:pt x="213" y="21292"/>
                </a:cubicBezTo>
                <a:lnTo>
                  <a:pt x="63639" y="20453"/>
                </a:lnTo>
                <a:cubicBezTo>
                  <a:pt x="64992" y="17310"/>
                  <a:pt x="65117" y="13653"/>
                  <a:pt x="63990" y="10410"/>
                </a:cubicBezTo>
                <a:cubicBezTo>
                  <a:pt x="62863" y="7167"/>
                  <a:pt x="60509" y="4387"/>
                  <a:pt x="57491" y="2746"/>
                </a:cubicBezTo>
                <a:cubicBezTo>
                  <a:pt x="53772" y="718"/>
                  <a:pt x="49376" y="492"/>
                  <a:pt x="45156" y="305"/>
                </a:cubicBezTo>
                <a:cubicBezTo>
                  <a:pt x="41800" y="167"/>
                  <a:pt x="38532" y="204"/>
                  <a:pt x="35188" y="67"/>
                </a:cubicBezTo>
                <a:cubicBezTo>
                  <a:pt x="34082" y="23"/>
                  <a:pt x="32975" y="1"/>
                  <a:pt x="318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-91168" y="3266050"/>
            <a:ext cx="1993742" cy="2217951"/>
          </a:xfrm>
          <a:custGeom>
            <a:avLst/>
            <a:gdLst/>
            <a:ahLst/>
            <a:cxnLst/>
            <a:rect l="l" t="t" r="r" b="b"/>
            <a:pathLst>
              <a:path w="20150" h="22416" extrusionOk="0">
                <a:moveTo>
                  <a:pt x="3006" y="0"/>
                </a:moveTo>
                <a:cubicBezTo>
                  <a:pt x="2003" y="0"/>
                  <a:pt x="992" y="151"/>
                  <a:pt x="1" y="301"/>
                </a:cubicBezTo>
                <a:cubicBezTo>
                  <a:pt x="226" y="7727"/>
                  <a:pt x="489" y="14978"/>
                  <a:pt x="714" y="22416"/>
                </a:cubicBezTo>
                <a:lnTo>
                  <a:pt x="18058" y="22090"/>
                </a:lnTo>
                <a:cubicBezTo>
                  <a:pt x="20112" y="19248"/>
                  <a:pt x="20149" y="15115"/>
                  <a:pt x="18158" y="12223"/>
                </a:cubicBezTo>
                <a:cubicBezTo>
                  <a:pt x="16573" y="9930"/>
                  <a:pt x="13782" y="8566"/>
                  <a:pt x="11004" y="8566"/>
                </a:cubicBezTo>
                <a:cubicBezTo>
                  <a:pt x="10292" y="8566"/>
                  <a:pt x="9581" y="8655"/>
                  <a:pt x="8892" y="8842"/>
                </a:cubicBezTo>
                <a:cubicBezTo>
                  <a:pt x="8082" y="9060"/>
                  <a:pt x="7273" y="9403"/>
                  <a:pt x="6447" y="9403"/>
                </a:cubicBezTo>
                <a:cubicBezTo>
                  <a:pt x="6327" y="9403"/>
                  <a:pt x="6207" y="9396"/>
                  <a:pt x="6086" y="9380"/>
                </a:cubicBezTo>
                <a:cubicBezTo>
                  <a:pt x="5135" y="9255"/>
                  <a:pt x="4221" y="8278"/>
                  <a:pt x="4609" y="7401"/>
                </a:cubicBezTo>
                <a:cubicBezTo>
                  <a:pt x="4972" y="6575"/>
                  <a:pt x="6086" y="6512"/>
                  <a:pt x="6863" y="6062"/>
                </a:cubicBezTo>
                <a:cubicBezTo>
                  <a:pt x="8090" y="5360"/>
                  <a:pt x="8403" y="3557"/>
                  <a:pt x="7727" y="2305"/>
                </a:cubicBezTo>
                <a:cubicBezTo>
                  <a:pt x="7051" y="1040"/>
                  <a:pt x="5661" y="314"/>
                  <a:pt x="4246" y="88"/>
                </a:cubicBezTo>
                <a:cubicBezTo>
                  <a:pt x="3835" y="26"/>
                  <a:pt x="3421" y="0"/>
                  <a:pt x="300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" name="Google Shape;15;p2"/>
          <p:cNvGrpSpPr/>
          <p:nvPr/>
        </p:nvGrpSpPr>
        <p:grpSpPr>
          <a:xfrm>
            <a:off x="-120036" y="-57079"/>
            <a:ext cx="1767959" cy="1061267"/>
            <a:chOff x="-120036" y="-57079"/>
            <a:chExt cx="1767959" cy="1061267"/>
          </a:xfrm>
        </p:grpSpPr>
        <p:sp>
          <p:nvSpPr>
            <p:cNvPr id="16" name="Google Shape;16;p2"/>
            <p:cNvSpPr/>
            <p:nvPr/>
          </p:nvSpPr>
          <p:spPr>
            <a:xfrm>
              <a:off x="-120036" y="-57079"/>
              <a:ext cx="1767959" cy="1061267"/>
            </a:xfrm>
            <a:custGeom>
              <a:avLst/>
              <a:gdLst/>
              <a:ahLst/>
              <a:cxnLst/>
              <a:rect l="l" t="t" r="r" b="b"/>
              <a:pathLst>
                <a:path w="38119" h="22882" extrusionOk="0">
                  <a:moveTo>
                    <a:pt x="12222" y="0"/>
                  </a:moveTo>
                  <a:lnTo>
                    <a:pt x="0" y="1015"/>
                  </a:lnTo>
                  <a:cubicBezTo>
                    <a:pt x="5435" y="8265"/>
                    <a:pt x="12523" y="14263"/>
                    <a:pt x="20549" y="18458"/>
                  </a:cubicBezTo>
                  <a:cubicBezTo>
                    <a:pt x="20700" y="18033"/>
                    <a:pt x="20850" y="17594"/>
                    <a:pt x="21000" y="17169"/>
                  </a:cubicBezTo>
                  <a:cubicBezTo>
                    <a:pt x="21276" y="17807"/>
                    <a:pt x="21539" y="18458"/>
                    <a:pt x="21814" y="19097"/>
                  </a:cubicBezTo>
                  <a:cubicBezTo>
                    <a:pt x="23279" y="19823"/>
                    <a:pt x="24770" y="20487"/>
                    <a:pt x="26285" y="21088"/>
                  </a:cubicBezTo>
                  <a:cubicBezTo>
                    <a:pt x="26773" y="21276"/>
                    <a:pt x="27249" y="21464"/>
                    <a:pt x="27737" y="21627"/>
                  </a:cubicBezTo>
                  <a:cubicBezTo>
                    <a:pt x="27787" y="21163"/>
                    <a:pt x="27838" y="20700"/>
                    <a:pt x="27875" y="20224"/>
                  </a:cubicBezTo>
                  <a:cubicBezTo>
                    <a:pt x="28338" y="20863"/>
                    <a:pt x="28802" y="21489"/>
                    <a:pt x="29265" y="22127"/>
                  </a:cubicBezTo>
                  <a:cubicBezTo>
                    <a:pt x="30693" y="22553"/>
                    <a:pt x="32158" y="22841"/>
                    <a:pt x="33648" y="22879"/>
                  </a:cubicBezTo>
                  <a:cubicBezTo>
                    <a:pt x="33714" y="22880"/>
                    <a:pt x="33780" y="22881"/>
                    <a:pt x="33847" y="22881"/>
                  </a:cubicBezTo>
                  <a:cubicBezTo>
                    <a:pt x="35376" y="22881"/>
                    <a:pt x="37085" y="22457"/>
                    <a:pt x="37793" y="21113"/>
                  </a:cubicBezTo>
                  <a:cubicBezTo>
                    <a:pt x="38031" y="20662"/>
                    <a:pt x="38118" y="20174"/>
                    <a:pt x="38093" y="19698"/>
                  </a:cubicBezTo>
                  <a:cubicBezTo>
                    <a:pt x="37380" y="19197"/>
                    <a:pt x="36653" y="18709"/>
                    <a:pt x="35927" y="18221"/>
                  </a:cubicBezTo>
                  <a:cubicBezTo>
                    <a:pt x="36478" y="18083"/>
                    <a:pt x="37016" y="17932"/>
                    <a:pt x="37555" y="17795"/>
                  </a:cubicBezTo>
                  <a:cubicBezTo>
                    <a:pt x="37279" y="17231"/>
                    <a:pt x="36929" y="16705"/>
                    <a:pt x="36578" y="16242"/>
                  </a:cubicBezTo>
                  <a:cubicBezTo>
                    <a:pt x="33585" y="12310"/>
                    <a:pt x="29666" y="9179"/>
                    <a:pt x="25446" y="6612"/>
                  </a:cubicBezTo>
                  <a:cubicBezTo>
                    <a:pt x="24719" y="6161"/>
                    <a:pt x="23981" y="5736"/>
                    <a:pt x="23229" y="5322"/>
                  </a:cubicBezTo>
                  <a:cubicBezTo>
                    <a:pt x="22353" y="5460"/>
                    <a:pt x="21464" y="5610"/>
                    <a:pt x="20587" y="5748"/>
                  </a:cubicBezTo>
                  <a:cubicBezTo>
                    <a:pt x="20950" y="5322"/>
                    <a:pt x="21313" y="4909"/>
                    <a:pt x="21676" y="4483"/>
                  </a:cubicBezTo>
                  <a:cubicBezTo>
                    <a:pt x="18596" y="2856"/>
                    <a:pt x="15403" y="1428"/>
                    <a:pt x="12222" y="0"/>
                  </a:cubicBezTo>
                  <a:close/>
                </a:path>
              </a:pathLst>
            </a:custGeom>
            <a:solidFill>
              <a:srgbClr val="74B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73825" y="-7545"/>
              <a:ext cx="1036176" cy="681740"/>
            </a:xfrm>
            <a:custGeom>
              <a:avLst/>
              <a:gdLst/>
              <a:ahLst/>
              <a:cxnLst/>
              <a:rect l="l" t="t" r="r" b="b"/>
              <a:pathLst>
                <a:path w="22341" h="14699" extrusionOk="0">
                  <a:moveTo>
                    <a:pt x="128" y="0"/>
                  </a:moveTo>
                  <a:cubicBezTo>
                    <a:pt x="93" y="0"/>
                    <a:pt x="61" y="17"/>
                    <a:pt x="38" y="47"/>
                  </a:cubicBezTo>
                  <a:cubicBezTo>
                    <a:pt x="0" y="110"/>
                    <a:pt x="13" y="172"/>
                    <a:pt x="63" y="210"/>
                  </a:cubicBezTo>
                  <a:lnTo>
                    <a:pt x="22140" y="14686"/>
                  </a:lnTo>
                  <a:cubicBezTo>
                    <a:pt x="22165" y="14698"/>
                    <a:pt x="22190" y="14698"/>
                    <a:pt x="22215" y="14698"/>
                  </a:cubicBezTo>
                  <a:cubicBezTo>
                    <a:pt x="22253" y="14698"/>
                    <a:pt x="22290" y="14686"/>
                    <a:pt x="22303" y="14648"/>
                  </a:cubicBezTo>
                  <a:cubicBezTo>
                    <a:pt x="22341" y="14598"/>
                    <a:pt x="22328" y="14523"/>
                    <a:pt x="22278" y="14485"/>
                  </a:cubicBezTo>
                  <a:lnTo>
                    <a:pt x="201" y="22"/>
                  </a:lnTo>
                  <a:cubicBezTo>
                    <a:pt x="176" y="7"/>
                    <a:pt x="151" y="0"/>
                    <a:pt x="1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845773" y="-133140"/>
            <a:ext cx="878806" cy="771762"/>
            <a:chOff x="845773" y="-56940"/>
            <a:chExt cx="878806" cy="771762"/>
          </a:xfrm>
        </p:grpSpPr>
        <p:sp>
          <p:nvSpPr>
            <p:cNvPr id="19" name="Google Shape;19;p2"/>
            <p:cNvSpPr/>
            <p:nvPr/>
          </p:nvSpPr>
          <p:spPr>
            <a:xfrm>
              <a:off x="845773" y="-56940"/>
              <a:ext cx="318909" cy="347201"/>
            </a:xfrm>
            <a:custGeom>
              <a:avLst/>
              <a:gdLst/>
              <a:ahLst/>
              <a:cxnLst/>
              <a:rect l="l" t="t" r="r" b="b"/>
              <a:pathLst>
                <a:path w="6876" h="7486" extrusionOk="0">
                  <a:moveTo>
                    <a:pt x="131" y="0"/>
                  </a:moveTo>
                  <a:cubicBezTo>
                    <a:pt x="116" y="0"/>
                    <a:pt x="102" y="3"/>
                    <a:pt x="89" y="10"/>
                  </a:cubicBezTo>
                  <a:cubicBezTo>
                    <a:pt x="26" y="48"/>
                    <a:pt x="1" y="110"/>
                    <a:pt x="26" y="173"/>
                  </a:cubicBezTo>
                  <a:cubicBezTo>
                    <a:pt x="1491" y="3141"/>
                    <a:pt x="3858" y="5733"/>
                    <a:pt x="6675" y="7473"/>
                  </a:cubicBezTo>
                  <a:cubicBezTo>
                    <a:pt x="6700" y="7486"/>
                    <a:pt x="6713" y="7486"/>
                    <a:pt x="6738" y="7486"/>
                  </a:cubicBezTo>
                  <a:cubicBezTo>
                    <a:pt x="6776" y="7486"/>
                    <a:pt x="6813" y="7461"/>
                    <a:pt x="6838" y="7436"/>
                  </a:cubicBezTo>
                  <a:cubicBezTo>
                    <a:pt x="6876" y="7373"/>
                    <a:pt x="6851" y="7298"/>
                    <a:pt x="6801" y="7273"/>
                  </a:cubicBezTo>
                  <a:cubicBezTo>
                    <a:pt x="4008" y="5557"/>
                    <a:pt x="1679" y="3003"/>
                    <a:pt x="239" y="73"/>
                  </a:cubicBezTo>
                  <a:cubicBezTo>
                    <a:pt x="220" y="26"/>
                    <a:pt x="174" y="0"/>
                    <a:pt x="1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079340" y="214753"/>
              <a:ext cx="645239" cy="500069"/>
            </a:xfrm>
            <a:custGeom>
              <a:avLst/>
              <a:gdLst/>
              <a:ahLst/>
              <a:cxnLst/>
              <a:rect l="l" t="t" r="r" b="b"/>
              <a:pathLst>
                <a:path w="13912" h="10782" extrusionOk="0">
                  <a:moveTo>
                    <a:pt x="4094" y="1"/>
                  </a:moveTo>
                  <a:cubicBezTo>
                    <a:pt x="1267" y="1"/>
                    <a:pt x="0" y="3711"/>
                    <a:pt x="2391" y="5422"/>
                  </a:cubicBezTo>
                  <a:lnTo>
                    <a:pt x="9867" y="10782"/>
                  </a:lnTo>
                  <a:cubicBezTo>
                    <a:pt x="9867" y="10782"/>
                    <a:pt x="9478" y="8903"/>
                    <a:pt x="8126" y="6537"/>
                  </a:cubicBezTo>
                  <a:lnTo>
                    <a:pt x="8126" y="6537"/>
                  </a:lnTo>
                  <a:cubicBezTo>
                    <a:pt x="8126" y="6537"/>
                    <a:pt x="8665" y="6578"/>
                    <a:pt x="9512" y="6578"/>
                  </a:cubicBezTo>
                  <a:cubicBezTo>
                    <a:pt x="10471" y="6578"/>
                    <a:pt x="11825" y="6525"/>
                    <a:pt x="13235" y="6299"/>
                  </a:cubicBezTo>
                  <a:cubicBezTo>
                    <a:pt x="13235" y="6299"/>
                    <a:pt x="11520" y="4258"/>
                    <a:pt x="9341" y="2855"/>
                  </a:cubicBezTo>
                  <a:cubicBezTo>
                    <a:pt x="9341" y="2855"/>
                    <a:pt x="11908" y="2780"/>
                    <a:pt x="13911" y="801"/>
                  </a:cubicBezTo>
                  <a:lnTo>
                    <a:pt x="4369" y="12"/>
                  </a:lnTo>
                  <a:cubicBezTo>
                    <a:pt x="4276" y="5"/>
                    <a:pt x="4184" y="1"/>
                    <a:pt x="409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" name="Google Shape;21;p2"/>
          <p:cNvGrpSpPr/>
          <p:nvPr/>
        </p:nvGrpSpPr>
        <p:grpSpPr>
          <a:xfrm>
            <a:off x="7016674" y="-98469"/>
            <a:ext cx="1582787" cy="915285"/>
            <a:chOff x="7016674" y="-98469"/>
            <a:chExt cx="1582787" cy="915285"/>
          </a:xfrm>
        </p:grpSpPr>
        <p:sp>
          <p:nvSpPr>
            <p:cNvPr id="22" name="Google Shape;22;p2"/>
            <p:cNvSpPr/>
            <p:nvPr/>
          </p:nvSpPr>
          <p:spPr>
            <a:xfrm>
              <a:off x="7016674" y="-98469"/>
              <a:ext cx="1582787" cy="915285"/>
            </a:xfrm>
            <a:custGeom>
              <a:avLst/>
              <a:gdLst/>
              <a:ahLst/>
              <a:cxnLst/>
              <a:rect l="l" t="t" r="r" b="b"/>
              <a:pathLst>
                <a:path w="36040" h="20841" extrusionOk="0">
                  <a:moveTo>
                    <a:pt x="36040" y="1"/>
                  </a:moveTo>
                  <a:lnTo>
                    <a:pt x="17319" y="1554"/>
                  </a:lnTo>
                  <a:cubicBezTo>
                    <a:pt x="13374" y="3282"/>
                    <a:pt x="9718" y="5648"/>
                    <a:pt x="6500" y="8516"/>
                  </a:cubicBezTo>
                  <a:cubicBezTo>
                    <a:pt x="6838" y="8804"/>
                    <a:pt x="7188" y="9092"/>
                    <a:pt x="7526" y="9380"/>
                  </a:cubicBezTo>
                  <a:cubicBezTo>
                    <a:pt x="6813" y="9443"/>
                    <a:pt x="6086" y="9493"/>
                    <a:pt x="5372" y="9555"/>
                  </a:cubicBezTo>
                  <a:cubicBezTo>
                    <a:pt x="4208" y="10670"/>
                    <a:pt x="3118" y="11860"/>
                    <a:pt x="2092" y="13112"/>
                  </a:cubicBezTo>
                  <a:cubicBezTo>
                    <a:pt x="1754" y="13525"/>
                    <a:pt x="1428" y="13963"/>
                    <a:pt x="1140" y="14427"/>
                  </a:cubicBezTo>
                  <a:cubicBezTo>
                    <a:pt x="1440" y="14777"/>
                    <a:pt x="1754" y="15140"/>
                    <a:pt x="2067" y="15491"/>
                  </a:cubicBezTo>
                  <a:cubicBezTo>
                    <a:pt x="1591" y="15453"/>
                    <a:pt x="1102" y="15416"/>
                    <a:pt x="626" y="15378"/>
                  </a:cubicBezTo>
                  <a:cubicBezTo>
                    <a:pt x="188" y="16343"/>
                    <a:pt x="0" y="17369"/>
                    <a:pt x="351" y="18359"/>
                  </a:cubicBezTo>
                  <a:cubicBezTo>
                    <a:pt x="814" y="19623"/>
                    <a:pt x="2092" y="20462"/>
                    <a:pt x="3419" y="20725"/>
                  </a:cubicBezTo>
                  <a:cubicBezTo>
                    <a:pt x="3832" y="20807"/>
                    <a:pt x="4251" y="20840"/>
                    <a:pt x="4673" y="20840"/>
                  </a:cubicBezTo>
                  <a:cubicBezTo>
                    <a:pt x="5031" y="20840"/>
                    <a:pt x="5391" y="20816"/>
                    <a:pt x="5748" y="20776"/>
                  </a:cubicBezTo>
                  <a:cubicBezTo>
                    <a:pt x="5999" y="20087"/>
                    <a:pt x="6237" y="19398"/>
                    <a:pt x="6474" y="18697"/>
                  </a:cubicBezTo>
                  <a:cubicBezTo>
                    <a:pt x="6850" y="19285"/>
                    <a:pt x="7238" y="19861"/>
                    <a:pt x="7614" y="20450"/>
                  </a:cubicBezTo>
                  <a:cubicBezTo>
                    <a:pt x="19348" y="17908"/>
                    <a:pt x="29904" y="10319"/>
                    <a:pt x="3604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7333453" y="-88983"/>
              <a:ext cx="922838" cy="647783"/>
            </a:xfrm>
            <a:custGeom>
              <a:avLst/>
              <a:gdLst/>
              <a:ahLst/>
              <a:cxnLst/>
              <a:rect l="l" t="t" r="r" b="b"/>
              <a:pathLst>
                <a:path w="21013" h="14750" extrusionOk="0">
                  <a:moveTo>
                    <a:pt x="20880" y="1"/>
                  </a:moveTo>
                  <a:cubicBezTo>
                    <a:pt x="20856" y="1"/>
                    <a:pt x="20832" y="8"/>
                    <a:pt x="20813" y="23"/>
                  </a:cubicBezTo>
                  <a:lnTo>
                    <a:pt x="63" y="14536"/>
                  </a:lnTo>
                  <a:cubicBezTo>
                    <a:pt x="13" y="14574"/>
                    <a:pt x="0" y="14636"/>
                    <a:pt x="38" y="14699"/>
                  </a:cubicBezTo>
                  <a:cubicBezTo>
                    <a:pt x="50" y="14724"/>
                    <a:pt x="88" y="14749"/>
                    <a:pt x="126" y="14749"/>
                  </a:cubicBezTo>
                  <a:cubicBezTo>
                    <a:pt x="151" y="14749"/>
                    <a:pt x="176" y="14737"/>
                    <a:pt x="201" y="14724"/>
                  </a:cubicBezTo>
                  <a:lnTo>
                    <a:pt x="20938" y="211"/>
                  </a:lnTo>
                  <a:cubicBezTo>
                    <a:pt x="21000" y="173"/>
                    <a:pt x="21013" y="98"/>
                    <a:pt x="20975" y="48"/>
                  </a:cubicBezTo>
                  <a:cubicBezTo>
                    <a:pt x="20953" y="18"/>
                    <a:pt x="20916" y="1"/>
                    <a:pt x="208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" name="Google Shape;24;p2"/>
          <p:cNvGrpSpPr/>
          <p:nvPr/>
        </p:nvGrpSpPr>
        <p:grpSpPr>
          <a:xfrm>
            <a:off x="8537033" y="-89086"/>
            <a:ext cx="776022" cy="824244"/>
            <a:chOff x="8553795" y="-55561"/>
            <a:chExt cx="776022" cy="824244"/>
          </a:xfrm>
        </p:grpSpPr>
        <p:sp>
          <p:nvSpPr>
            <p:cNvPr id="25" name="Google Shape;25;p2"/>
            <p:cNvSpPr/>
            <p:nvPr/>
          </p:nvSpPr>
          <p:spPr>
            <a:xfrm>
              <a:off x="8553795" y="-55561"/>
              <a:ext cx="776022" cy="824244"/>
            </a:xfrm>
            <a:custGeom>
              <a:avLst/>
              <a:gdLst/>
              <a:ahLst/>
              <a:cxnLst/>
              <a:rect l="l" t="t" r="r" b="b"/>
              <a:pathLst>
                <a:path w="17670" h="18768" extrusionOk="0">
                  <a:moveTo>
                    <a:pt x="11421" y="1"/>
                  </a:moveTo>
                  <a:cubicBezTo>
                    <a:pt x="8228" y="2530"/>
                    <a:pt x="5423" y="5573"/>
                    <a:pt x="3156" y="8954"/>
                  </a:cubicBezTo>
                  <a:cubicBezTo>
                    <a:pt x="3432" y="9355"/>
                    <a:pt x="3707" y="9768"/>
                    <a:pt x="3970" y="10169"/>
                  </a:cubicBezTo>
                  <a:cubicBezTo>
                    <a:pt x="3432" y="10194"/>
                    <a:pt x="2893" y="10206"/>
                    <a:pt x="2355" y="10219"/>
                  </a:cubicBezTo>
                  <a:cubicBezTo>
                    <a:pt x="1942" y="10883"/>
                    <a:pt x="1553" y="11546"/>
                    <a:pt x="1190" y="12235"/>
                  </a:cubicBezTo>
                  <a:cubicBezTo>
                    <a:pt x="827" y="12911"/>
                    <a:pt x="476" y="13625"/>
                    <a:pt x="264" y="14364"/>
                  </a:cubicBezTo>
                  <a:cubicBezTo>
                    <a:pt x="602" y="14476"/>
                    <a:pt x="940" y="14602"/>
                    <a:pt x="1278" y="14714"/>
                  </a:cubicBezTo>
                  <a:cubicBezTo>
                    <a:pt x="877" y="14927"/>
                    <a:pt x="476" y="15128"/>
                    <a:pt x="76" y="15341"/>
                  </a:cubicBezTo>
                  <a:cubicBezTo>
                    <a:pt x="1" y="16367"/>
                    <a:pt x="301" y="17469"/>
                    <a:pt x="1103" y="18133"/>
                  </a:cubicBezTo>
                  <a:cubicBezTo>
                    <a:pt x="1629" y="18577"/>
                    <a:pt x="2313" y="18768"/>
                    <a:pt x="3007" y="18768"/>
                  </a:cubicBezTo>
                  <a:cubicBezTo>
                    <a:pt x="3370" y="18768"/>
                    <a:pt x="3735" y="18716"/>
                    <a:pt x="4083" y="18621"/>
                  </a:cubicBezTo>
                  <a:cubicBezTo>
                    <a:pt x="5097" y="18333"/>
                    <a:pt x="5974" y="17720"/>
                    <a:pt x="6813" y="17081"/>
                  </a:cubicBezTo>
                  <a:cubicBezTo>
                    <a:pt x="6976" y="16968"/>
                    <a:pt x="7126" y="16831"/>
                    <a:pt x="7289" y="16705"/>
                  </a:cubicBezTo>
                  <a:cubicBezTo>
                    <a:pt x="7314" y="16054"/>
                    <a:pt x="7351" y="15391"/>
                    <a:pt x="7376" y="14727"/>
                  </a:cubicBezTo>
                  <a:cubicBezTo>
                    <a:pt x="7689" y="15103"/>
                    <a:pt x="8002" y="15491"/>
                    <a:pt x="8316" y="15866"/>
                  </a:cubicBezTo>
                  <a:cubicBezTo>
                    <a:pt x="12172" y="12611"/>
                    <a:pt x="15378" y="8578"/>
                    <a:pt x="17670" y="4070"/>
                  </a:cubicBezTo>
                  <a:lnTo>
                    <a:pt x="1142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8744091" y="117606"/>
              <a:ext cx="413044" cy="463725"/>
            </a:xfrm>
            <a:custGeom>
              <a:avLst/>
              <a:gdLst/>
              <a:ahLst/>
              <a:cxnLst/>
              <a:rect l="l" t="t" r="r" b="b"/>
              <a:pathLst>
                <a:path w="9405" h="10559" extrusionOk="0">
                  <a:moveTo>
                    <a:pt x="9267" y="0"/>
                  </a:moveTo>
                  <a:cubicBezTo>
                    <a:pt x="9237" y="0"/>
                    <a:pt x="9206" y="13"/>
                    <a:pt x="9179" y="40"/>
                  </a:cubicBezTo>
                  <a:lnTo>
                    <a:pt x="51" y="10358"/>
                  </a:lnTo>
                  <a:cubicBezTo>
                    <a:pt x="0" y="10408"/>
                    <a:pt x="13" y="10483"/>
                    <a:pt x="63" y="10521"/>
                  </a:cubicBezTo>
                  <a:cubicBezTo>
                    <a:pt x="76" y="10546"/>
                    <a:pt x="113" y="10559"/>
                    <a:pt x="138" y="10559"/>
                  </a:cubicBezTo>
                  <a:cubicBezTo>
                    <a:pt x="163" y="10559"/>
                    <a:pt x="201" y="10546"/>
                    <a:pt x="226" y="10521"/>
                  </a:cubicBezTo>
                  <a:lnTo>
                    <a:pt x="9355" y="190"/>
                  </a:lnTo>
                  <a:cubicBezTo>
                    <a:pt x="9405" y="152"/>
                    <a:pt x="9392" y="77"/>
                    <a:pt x="9342" y="27"/>
                  </a:cubicBezTo>
                  <a:cubicBezTo>
                    <a:pt x="9319" y="10"/>
                    <a:pt x="9293" y="0"/>
                    <a:pt x="92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" name="Google Shape;27;p2"/>
          <p:cNvGrpSpPr/>
          <p:nvPr/>
        </p:nvGrpSpPr>
        <p:grpSpPr>
          <a:xfrm>
            <a:off x="8670924" y="594380"/>
            <a:ext cx="487309" cy="559555"/>
            <a:chOff x="8670924" y="518180"/>
            <a:chExt cx="487309" cy="559555"/>
          </a:xfrm>
        </p:grpSpPr>
        <p:sp>
          <p:nvSpPr>
            <p:cNvPr id="28" name="Google Shape;28;p2"/>
            <p:cNvSpPr/>
            <p:nvPr/>
          </p:nvSpPr>
          <p:spPr>
            <a:xfrm>
              <a:off x="8670924" y="937331"/>
              <a:ext cx="150198" cy="140404"/>
            </a:xfrm>
            <a:custGeom>
              <a:avLst/>
              <a:gdLst/>
              <a:ahLst/>
              <a:cxnLst/>
              <a:rect l="l" t="t" r="r" b="b"/>
              <a:pathLst>
                <a:path w="3420" h="3197" extrusionOk="0">
                  <a:moveTo>
                    <a:pt x="1705" y="1"/>
                  </a:moveTo>
                  <a:cubicBezTo>
                    <a:pt x="1622" y="1"/>
                    <a:pt x="1538" y="7"/>
                    <a:pt x="1454" y="21"/>
                  </a:cubicBezTo>
                  <a:cubicBezTo>
                    <a:pt x="589" y="171"/>
                    <a:pt x="1" y="985"/>
                    <a:pt x="139" y="1849"/>
                  </a:cubicBezTo>
                  <a:cubicBezTo>
                    <a:pt x="263" y="2640"/>
                    <a:pt x="938" y="3196"/>
                    <a:pt x="1712" y="3196"/>
                  </a:cubicBezTo>
                  <a:cubicBezTo>
                    <a:pt x="1796" y="3196"/>
                    <a:pt x="1881" y="3190"/>
                    <a:pt x="1967" y="3176"/>
                  </a:cubicBezTo>
                  <a:cubicBezTo>
                    <a:pt x="2831" y="3026"/>
                    <a:pt x="3420" y="2212"/>
                    <a:pt x="3282" y="1348"/>
                  </a:cubicBezTo>
                  <a:cubicBezTo>
                    <a:pt x="3158" y="557"/>
                    <a:pt x="2473" y="1"/>
                    <a:pt x="170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8677556" y="680588"/>
              <a:ext cx="121564" cy="110716"/>
            </a:xfrm>
            <a:custGeom>
              <a:avLst/>
              <a:gdLst/>
              <a:ahLst/>
              <a:cxnLst/>
              <a:rect l="l" t="t" r="r" b="b"/>
              <a:pathLst>
                <a:path w="2768" h="2521" extrusionOk="0">
                  <a:moveTo>
                    <a:pt x="1382" y="0"/>
                  </a:moveTo>
                  <a:cubicBezTo>
                    <a:pt x="1289" y="0"/>
                    <a:pt x="1196" y="10"/>
                    <a:pt x="1102" y="31"/>
                  </a:cubicBezTo>
                  <a:cubicBezTo>
                    <a:pt x="426" y="194"/>
                    <a:pt x="0" y="870"/>
                    <a:pt x="163" y="1546"/>
                  </a:cubicBezTo>
                  <a:cubicBezTo>
                    <a:pt x="302" y="2125"/>
                    <a:pt x="818" y="2520"/>
                    <a:pt x="1387" y="2520"/>
                  </a:cubicBezTo>
                  <a:cubicBezTo>
                    <a:pt x="1483" y="2520"/>
                    <a:pt x="1581" y="2509"/>
                    <a:pt x="1678" y="2486"/>
                  </a:cubicBezTo>
                  <a:cubicBezTo>
                    <a:pt x="2354" y="2323"/>
                    <a:pt x="2768" y="1647"/>
                    <a:pt x="2617" y="970"/>
                  </a:cubicBezTo>
                  <a:cubicBezTo>
                    <a:pt x="2477" y="388"/>
                    <a:pt x="1956" y="0"/>
                    <a:pt x="138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8758364" y="518180"/>
              <a:ext cx="399869" cy="472860"/>
            </a:xfrm>
            <a:custGeom>
              <a:avLst/>
              <a:gdLst/>
              <a:ahLst/>
              <a:cxnLst/>
              <a:rect l="l" t="t" r="r" b="b"/>
              <a:pathLst>
                <a:path w="9105" h="10767" extrusionOk="0">
                  <a:moveTo>
                    <a:pt x="8975" y="1"/>
                  </a:moveTo>
                  <a:cubicBezTo>
                    <a:pt x="8939" y="1"/>
                    <a:pt x="8902" y="17"/>
                    <a:pt x="8879" y="48"/>
                  </a:cubicBezTo>
                  <a:lnTo>
                    <a:pt x="3507" y="6735"/>
                  </a:lnTo>
                  <a:lnTo>
                    <a:pt x="3495" y="6735"/>
                  </a:lnTo>
                  <a:lnTo>
                    <a:pt x="176" y="5545"/>
                  </a:lnTo>
                  <a:cubicBezTo>
                    <a:pt x="160" y="5538"/>
                    <a:pt x="144" y="5535"/>
                    <a:pt x="128" y="5535"/>
                  </a:cubicBezTo>
                  <a:cubicBezTo>
                    <a:pt x="84" y="5535"/>
                    <a:pt x="45" y="5561"/>
                    <a:pt x="26" y="5607"/>
                  </a:cubicBezTo>
                  <a:cubicBezTo>
                    <a:pt x="1" y="5670"/>
                    <a:pt x="39" y="5745"/>
                    <a:pt x="89" y="5758"/>
                  </a:cubicBezTo>
                  <a:lnTo>
                    <a:pt x="3344" y="6922"/>
                  </a:lnTo>
                  <a:lnTo>
                    <a:pt x="414" y="10579"/>
                  </a:lnTo>
                  <a:cubicBezTo>
                    <a:pt x="377" y="10629"/>
                    <a:pt x="377" y="10704"/>
                    <a:pt x="439" y="10742"/>
                  </a:cubicBezTo>
                  <a:cubicBezTo>
                    <a:pt x="452" y="10754"/>
                    <a:pt x="477" y="10767"/>
                    <a:pt x="502" y="10767"/>
                  </a:cubicBezTo>
                  <a:cubicBezTo>
                    <a:pt x="539" y="10767"/>
                    <a:pt x="577" y="10754"/>
                    <a:pt x="602" y="10717"/>
                  </a:cubicBezTo>
                  <a:lnTo>
                    <a:pt x="9067" y="185"/>
                  </a:lnTo>
                  <a:cubicBezTo>
                    <a:pt x="9105" y="135"/>
                    <a:pt x="9092" y="73"/>
                    <a:pt x="9042" y="23"/>
                  </a:cubicBezTo>
                  <a:cubicBezTo>
                    <a:pt x="9022" y="8"/>
                    <a:pt x="8999" y="1"/>
                    <a:pt x="89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" name="Google Shape;31;p2"/>
          <p:cNvGrpSpPr/>
          <p:nvPr/>
        </p:nvGrpSpPr>
        <p:grpSpPr>
          <a:xfrm>
            <a:off x="1077929" y="4612797"/>
            <a:ext cx="485426" cy="558892"/>
            <a:chOff x="1973213" y="4711223"/>
            <a:chExt cx="415462" cy="478340"/>
          </a:xfrm>
        </p:grpSpPr>
        <p:sp>
          <p:nvSpPr>
            <p:cNvPr id="32" name="Google Shape;32;p2"/>
            <p:cNvSpPr/>
            <p:nvPr/>
          </p:nvSpPr>
          <p:spPr>
            <a:xfrm flipH="1">
              <a:off x="2255556" y="4711223"/>
              <a:ext cx="133119" cy="133119"/>
            </a:xfrm>
            <a:custGeom>
              <a:avLst/>
              <a:gdLst/>
              <a:ahLst/>
              <a:cxnLst/>
              <a:rect l="l" t="t" r="r" b="b"/>
              <a:pathLst>
                <a:path w="3182" h="3182" extrusionOk="0">
                  <a:moveTo>
                    <a:pt x="1591" y="0"/>
                  </a:moveTo>
                  <a:cubicBezTo>
                    <a:pt x="714" y="0"/>
                    <a:pt x="1" y="714"/>
                    <a:pt x="1" y="1591"/>
                  </a:cubicBezTo>
                  <a:cubicBezTo>
                    <a:pt x="1" y="2480"/>
                    <a:pt x="714" y="3181"/>
                    <a:pt x="1591" y="3181"/>
                  </a:cubicBezTo>
                  <a:cubicBezTo>
                    <a:pt x="2467" y="3181"/>
                    <a:pt x="3181" y="2480"/>
                    <a:pt x="3181" y="1591"/>
                  </a:cubicBezTo>
                  <a:cubicBezTo>
                    <a:pt x="3181" y="714"/>
                    <a:pt x="2467" y="0"/>
                    <a:pt x="15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 flipH="1">
              <a:off x="2043917" y="4741594"/>
              <a:ext cx="105341" cy="105341"/>
            </a:xfrm>
            <a:custGeom>
              <a:avLst/>
              <a:gdLst/>
              <a:ahLst/>
              <a:cxnLst/>
              <a:rect l="l" t="t" r="r" b="b"/>
              <a:pathLst>
                <a:path w="2518" h="2518" extrusionOk="0">
                  <a:moveTo>
                    <a:pt x="1265" y="1"/>
                  </a:moveTo>
                  <a:cubicBezTo>
                    <a:pt x="564" y="1"/>
                    <a:pt x="0" y="564"/>
                    <a:pt x="0" y="1253"/>
                  </a:cubicBezTo>
                  <a:cubicBezTo>
                    <a:pt x="0" y="1954"/>
                    <a:pt x="564" y="2518"/>
                    <a:pt x="1265" y="2518"/>
                  </a:cubicBezTo>
                  <a:cubicBezTo>
                    <a:pt x="1954" y="2518"/>
                    <a:pt x="2517" y="1954"/>
                    <a:pt x="2517" y="1253"/>
                  </a:cubicBezTo>
                  <a:cubicBezTo>
                    <a:pt x="2517" y="564"/>
                    <a:pt x="1954" y="1"/>
                    <a:pt x="126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 flipH="1">
              <a:off x="1973213" y="4804095"/>
              <a:ext cx="333718" cy="385468"/>
            </a:xfrm>
            <a:custGeom>
              <a:avLst/>
              <a:gdLst/>
              <a:ahLst/>
              <a:cxnLst/>
              <a:rect l="l" t="t" r="r" b="b"/>
              <a:pathLst>
                <a:path w="7977" h="9214" extrusionOk="0">
                  <a:moveTo>
                    <a:pt x="128" y="1"/>
                  </a:moveTo>
                  <a:cubicBezTo>
                    <a:pt x="89" y="1"/>
                    <a:pt x="53" y="20"/>
                    <a:pt x="38" y="59"/>
                  </a:cubicBezTo>
                  <a:cubicBezTo>
                    <a:pt x="0" y="110"/>
                    <a:pt x="13" y="185"/>
                    <a:pt x="75" y="222"/>
                  </a:cubicBezTo>
                  <a:cubicBezTo>
                    <a:pt x="3456" y="2314"/>
                    <a:pt x="6174" y="5482"/>
                    <a:pt x="7726" y="9151"/>
                  </a:cubicBezTo>
                  <a:cubicBezTo>
                    <a:pt x="7751" y="9188"/>
                    <a:pt x="7789" y="9213"/>
                    <a:pt x="7839" y="9213"/>
                  </a:cubicBezTo>
                  <a:lnTo>
                    <a:pt x="7889" y="9213"/>
                  </a:lnTo>
                  <a:cubicBezTo>
                    <a:pt x="7939" y="9188"/>
                    <a:pt x="7977" y="9113"/>
                    <a:pt x="7952" y="9051"/>
                  </a:cubicBezTo>
                  <a:cubicBezTo>
                    <a:pt x="7438" y="7861"/>
                    <a:pt x="6800" y="6709"/>
                    <a:pt x="6061" y="5632"/>
                  </a:cubicBezTo>
                  <a:cubicBezTo>
                    <a:pt x="6073" y="5619"/>
                    <a:pt x="6086" y="5594"/>
                    <a:pt x="6086" y="5582"/>
                  </a:cubicBezTo>
                  <a:cubicBezTo>
                    <a:pt x="6324" y="3891"/>
                    <a:pt x="6124" y="2151"/>
                    <a:pt x="5535" y="548"/>
                  </a:cubicBezTo>
                  <a:cubicBezTo>
                    <a:pt x="5514" y="496"/>
                    <a:pt x="5467" y="470"/>
                    <a:pt x="5416" y="470"/>
                  </a:cubicBezTo>
                  <a:cubicBezTo>
                    <a:pt x="5406" y="470"/>
                    <a:pt x="5395" y="471"/>
                    <a:pt x="5385" y="473"/>
                  </a:cubicBezTo>
                  <a:cubicBezTo>
                    <a:pt x="5322" y="498"/>
                    <a:pt x="5297" y="573"/>
                    <a:pt x="5310" y="623"/>
                  </a:cubicBezTo>
                  <a:cubicBezTo>
                    <a:pt x="5873" y="2138"/>
                    <a:pt x="6061" y="3779"/>
                    <a:pt x="5873" y="5369"/>
                  </a:cubicBezTo>
                  <a:cubicBezTo>
                    <a:pt x="4358" y="3240"/>
                    <a:pt x="2417" y="1399"/>
                    <a:pt x="200" y="22"/>
                  </a:cubicBezTo>
                  <a:cubicBezTo>
                    <a:pt x="177" y="8"/>
                    <a:pt x="152" y="1"/>
                    <a:pt x="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" name="Google Shape;35;p2"/>
          <p:cNvGrpSpPr/>
          <p:nvPr/>
        </p:nvGrpSpPr>
        <p:grpSpPr>
          <a:xfrm>
            <a:off x="716473" y="3714884"/>
            <a:ext cx="695994" cy="1478221"/>
            <a:chOff x="1729071" y="3942725"/>
            <a:chExt cx="595681" cy="1265167"/>
          </a:xfrm>
        </p:grpSpPr>
        <p:sp>
          <p:nvSpPr>
            <p:cNvPr id="36" name="Google Shape;36;p2"/>
            <p:cNvSpPr/>
            <p:nvPr/>
          </p:nvSpPr>
          <p:spPr>
            <a:xfrm flipH="1">
              <a:off x="1729071" y="4431058"/>
              <a:ext cx="204364" cy="776834"/>
            </a:xfrm>
            <a:custGeom>
              <a:avLst/>
              <a:gdLst/>
              <a:ahLst/>
              <a:cxnLst/>
              <a:rect l="l" t="t" r="r" b="b"/>
              <a:pathLst>
                <a:path w="4885" h="18569" extrusionOk="0">
                  <a:moveTo>
                    <a:pt x="128" y="1"/>
                  </a:moveTo>
                  <a:cubicBezTo>
                    <a:pt x="110" y="1"/>
                    <a:pt x="93" y="4"/>
                    <a:pt x="76" y="10"/>
                  </a:cubicBezTo>
                  <a:cubicBezTo>
                    <a:pt x="26" y="36"/>
                    <a:pt x="1" y="111"/>
                    <a:pt x="26" y="173"/>
                  </a:cubicBezTo>
                  <a:cubicBezTo>
                    <a:pt x="2781" y="5833"/>
                    <a:pt x="4383" y="12157"/>
                    <a:pt x="4646" y="18456"/>
                  </a:cubicBezTo>
                  <a:cubicBezTo>
                    <a:pt x="4646" y="18531"/>
                    <a:pt x="4697" y="18569"/>
                    <a:pt x="4759" y="18569"/>
                  </a:cubicBezTo>
                  <a:lnTo>
                    <a:pt x="4772" y="18569"/>
                  </a:lnTo>
                  <a:cubicBezTo>
                    <a:pt x="4834" y="18569"/>
                    <a:pt x="4884" y="18519"/>
                    <a:pt x="4884" y="18456"/>
                  </a:cubicBezTo>
                  <a:cubicBezTo>
                    <a:pt x="4621" y="12120"/>
                    <a:pt x="3006" y="5758"/>
                    <a:pt x="239" y="61"/>
                  </a:cubicBezTo>
                  <a:cubicBezTo>
                    <a:pt x="220" y="24"/>
                    <a:pt x="175" y="1"/>
                    <a:pt x="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 flipH="1">
              <a:off x="1828882" y="3942725"/>
              <a:ext cx="495870" cy="526744"/>
            </a:xfrm>
            <a:custGeom>
              <a:avLst/>
              <a:gdLst/>
              <a:ahLst/>
              <a:cxnLst/>
              <a:rect l="l" t="t" r="r" b="b"/>
              <a:pathLst>
                <a:path w="11853" h="12591" extrusionOk="0">
                  <a:moveTo>
                    <a:pt x="9855" y="0"/>
                  </a:moveTo>
                  <a:cubicBezTo>
                    <a:pt x="9855" y="0"/>
                    <a:pt x="8816" y="1628"/>
                    <a:pt x="8140" y="4270"/>
                  </a:cubicBezTo>
                  <a:cubicBezTo>
                    <a:pt x="8140" y="4270"/>
                    <a:pt x="6512" y="2429"/>
                    <a:pt x="4321" y="877"/>
                  </a:cubicBezTo>
                  <a:lnTo>
                    <a:pt x="4321" y="877"/>
                  </a:lnTo>
                  <a:cubicBezTo>
                    <a:pt x="4321" y="877"/>
                    <a:pt x="4120" y="3544"/>
                    <a:pt x="4709" y="6061"/>
                  </a:cubicBezTo>
                  <a:cubicBezTo>
                    <a:pt x="4709" y="6061"/>
                    <a:pt x="2845" y="4358"/>
                    <a:pt x="61" y="4358"/>
                  </a:cubicBezTo>
                  <a:cubicBezTo>
                    <a:pt x="41" y="4358"/>
                    <a:pt x="21" y="4358"/>
                    <a:pt x="0" y="4358"/>
                  </a:cubicBezTo>
                  <a:lnTo>
                    <a:pt x="6299" y="11558"/>
                  </a:lnTo>
                  <a:cubicBezTo>
                    <a:pt x="6927" y="12276"/>
                    <a:pt x="7727" y="12591"/>
                    <a:pt x="8512" y="12591"/>
                  </a:cubicBezTo>
                  <a:cubicBezTo>
                    <a:pt x="10218" y="12591"/>
                    <a:pt x="11852" y="11107"/>
                    <a:pt x="11483" y="9066"/>
                  </a:cubicBezTo>
                  <a:lnTo>
                    <a:pt x="985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" name="Google Shape;38;p2"/>
          <p:cNvGrpSpPr/>
          <p:nvPr/>
        </p:nvGrpSpPr>
        <p:grpSpPr>
          <a:xfrm>
            <a:off x="284385" y="4012359"/>
            <a:ext cx="340352" cy="860674"/>
            <a:chOff x="1460870" y="4102993"/>
            <a:chExt cx="291297" cy="736626"/>
          </a:xfrm>
        </p:grpSpPr>
        <p:sp>
          <p:nvSpPr>
            <p:cNvPr id="39" name="Google Shape;39;p2"/>
            <p:cNvSpPr/>
            <p:nvPr/>
          </p:nvSpPr>
          <p:spPr>
            <a:xfrm flipH="1">
              <a:off x="1589222" y="4435869"/>
              <a:ext cx="53967" cy="403750"/>
            </a:xfrm>
            <a:custGeom>
              <a:avLst/>
              <a:gdLst/>
              <a:ahLst/>
              <a:cxnLst/>
              <a:rect l="l" t="t" r="r" b="b"/>
              <a:pathLst>
                <a:path w="1290" h="9651" extrusionOk="0">
                  <a:moveTo>
                    <a:pt x="1162" y="0"/>
                  </a:moveTo>
                  <a:cubicBezTo>
                    <a:pt x="1115" y="0"/>
                    <a:pt x="1072" y="34"/>
                    <a:pt x="1052" y="83"/>
                  </a:cubicBezTo>
                  <a:cubicBezTo>
                    <a:pt x="38" y="3126"/>
                    <a:pt x="0" y="6495"/>
                    <a:pt x="927" y="9575"/>
                  </a:cubicBezTo>
                  <a:cubicBezTo>
                    <a:pt x="939" y="9625"/>
                    <a:pt x="989" y="9650"/>
                    <a:pt x="1039" y="9650"/>
                  </a:cubicBezTo>
                  <a:lnTo>
                    <a:pt x="1077" y="9650"/>
                  </a:lnTo>
                  <a:cubicBezTo>
                    <a:pt x="1140" y="9625"/>
                    <a:pt x="1177" y="9563"/>
                    <a:pt x="1152" y="9500"/>
                  </a:cubicBezTo>
                  <a:cubicBezTo>
                    <a:pt x="238" y="6470"/>
                    <a:pt x="276" y="3151"/>
                    <a:pt x="1277" y="146"/>
                  </a:cubicBezTo>
                  <a:cubicBezTo>
                    <a:pt x="1290" y="96"/>
                    <a:pt x="1265" y="21"/>
                    <a:pt x="1202" y="8"/>
                  </a:cubicBezTo>
                  <a:cubicBezTo>
                    <a:pt x="1189" y="3"/>
                    <a:pt x="1175" y="0"/>
                    <a:pt x="11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 flipH="1">
              <a:off x="1460870" y="4102993"/>
              <a:ext cx="291297" cy="342001"/>
            </a:xfrm>
            <a:custGeom>
              <a:avLst/>
              <a:gdLst/>
              <a:ahLst/>
              <a:cxnLst/>
              <a:rect l="l" t="t" r="r" b="b"/>
              <a:pathLst>
                <a:path w="6963" h="8175" extrusionOk="0">
                  <a:moveTo>
                    <a:pt x="3444" y="1"/>
                  </a:moveTo>
                  <a:cubicBezTo>
                    <a:pt x="3444" y="1"/>
                    <a:pt x="2668" y="1541"/>
                    <a:pt x="2392" y="3194"/>
                  </a:cubicBezTo>
                  <a:cubicBezTo>
                    <a:pt x="2392" y="3194"/>
                    <a:pt x="1703" y="1691"/>
                    <a:pt x="0" y="1003"/>
                  </a:cubicBezTo>
                  <a:lnTo>
                    <a:pt x="0" y="1003"/>
                  </a:lnTo>
                  <a:lnTo>
                    <a:pt x="1979" y="6863"/>
                  </a:lnTo>
                  <a:cubicBezTo>
                    <a:pt x="2277" y="7747"/>
                    <a:pt x="3040" y="8175"/>
                    <a:pt x="3801" y="8175"/>
                  </a:cubicBezTo>
                  <a:cubicBezTo>
                    <a:pt x="4636" y="8175"/>
                    <a:pt x="5469" y="7659"/>
                    <a:pt x="5686" y="6663"/>
                  </a:cubicBezTo>
                  <a:lnTo>
                    <a:pt x="6963" y="852"/>
                  </a:lnTo>
                  <a:lnTo>
                    <a:pt x="6963" y="852"/>
                  </a:lnTo>
                  <a:cubicBezTo>
                    <a:pt x="6963" y="853"/>
                    <a:pt x="5948" y="1566"/>
                    <a:pt x="4884" y="2981"/>
                  </a:cubicBezTo>
                  <a:cubicBezTo>
                    <a:pt x="4884" y="2981"/>
                    <a:pt x="4371" y="1466"/>
                    <a:pt x="34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" name="Google Shape;41;p2"/>
          <p:cNvGrpSpPr/>
          <p:nvPr/>
        </p:nvGrpSpPr>
        <p:grpSpPr>
          <a:xfrm>
            <a:off x="-170162" y="4542509"/>
            <a:ext cx="1012452" cy="753437"/>
            <a:chOff x="905008" y="4651065"/>
            <a:chExt cx="866528" cy="644845"/>
          </a:xfrm>
        </p:grpSpPr>
        <p:sp>
          <p:nvSpPr>
            <p:cNvPr id="42" name="Google Shape;42;p2"/>
            <p:cNvSpPr/>
            <p:nvPr/>
          </p:nvSpPr>
          <p:spPr>
            <a:xfrm flipH="1">
              <a:off x="905008" y="4651065"/>
              <a:ext cx="866528" cy="644845"/>
            </a:xfrm>
            <a:custGeom>
              <a:avLst/>
              <a:gdLst/>
              <a:ahLst/>
              <a:cxnLst/>
              <a:rect l="l" t="t" r="r" b="b"/>
              <a:pathLst>
                <a:path w="20713" h="15414" extrusionOk="0">
                  <a:moveTo>
                    <a:pt x="3248" y="1"/>
                  </a:moveTo>
                  <a:cubicBezTo>
                    <a:pt x="2436" y="1"/>
                    <a:pt x="1619" y="236"/>
                    <a:pt x="1027" y="787"/>
                  </a:cubicBezTo>
                  <a:cubicBezTo>
                    <a:pt x="288" y="1476"/>
                    <a:pt x="0" y="2553"/>
                    <a:pt x="88" y="3555"/>
                  </a:cubicBezTo>
                  <a:cubicBezTo>
                    <a:pt x="150" y="4268"/>
                    <a:pt x="376" y="4932"/>
                    <a:pt x="651" y="5583"/>
                  </a:cubicBezTo>
                  <a:cubicBezTo>
                    <a:pt x="1252" y="5658"/>
                    <a:pt x="1866" y="5734"/>
                    <a:pt x="2467" y="5809"/>
                  </a:cubicBezTo>
                  <a:cubicBezTo>
                    <a:pt x="2091" y="6172"/>
                    <a:pt x="1703" y="6548"/>
                    <a:pt x="1315" y="6911"/>
                  </a:cubicBezTo>
                  <a:cubicBezTo>
                    <a:pt x="3256" y="10417"/>
                    <a:pt x="6149" y="13385"/>
                    <a:pt x="9605" y="15413"/>
                  </a:cubicBezTo>
                  <a:lnTo>
                    <a:pt x="20712" y="12746"/>
                  </a:lnTo>
                  <a:cubicBezTo>
                    <a:pt x="17757" y="8864"/>
                    <a:pt x="14100" y="5533"/>
                    <a:pt x="9968" y="2941"/>
                  </a:cubicBezTo>
                  <a:cubicBezTo>
                    <a:pt x="9692" y="3480"/>
                    <a:pt x="9404" y="4006"/>
                    <a:pt x="9116" y="4544"/>
                  </a:cubicBezTo>
                  <a:cubicBezTo>
                    <a:pt x="9029" y="3780"/>
                    <a:pt x="8954" y="3029"/>
                    <a:pt x="8866" y="2265"/>
                  </a:cubicBezTo>
                  <a:cubicBezTo>
                    <a:pt x="8115" y="1827"/>
                    <a:pt x="7363" y="1413"/>
                    <a:pt x="6587" y="1025"/>
                  </a:cubicBezTo>
                  <a:cubicBezTo>
                    <a:pt x="6199" y="825"/>
                    <a:pt x="5823" y="650"/>
                    <a:pt x="5422" y="487"/>
                  </a:cubicBezTo>
                  <a:cubicBezTo>
                    <a:pt x="5209" y="875"/>
                    <a:pt x="4984" y="1276"/>
                    <a:pt x="4771" y="1664"/>
                  </a:cubicBezTo>
                  <a:cubicBezTo>
                    <a:pt x="4608" y="1150"/>
                    <a:pt x="4433" y="637"/>
                    <a:pt x="4270" y="124"/>
                  </a:cubicBezTo>
                  <a:cubicBezTo>
                    <a:pt x="4120" y="86"/>
                    <a:pt x="3957" y="48"/>
                    <a:pt x="3794" y="36"/>
                  </a:cubicBezTo>
                  <a:cubicBezTo>
                    <a:pt x="3614" y="13"/>
                    <a:pt x="3431" y="1"/>
                    <a:pt x="32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flipH="1">
              <a:off x="1146525" y="4825431"/>
              <a:ext cx="422826" cy="411280"/>
            </a:xfrm>
            <a:custGeom>
              <a:avLst/>
              <a:gdLst/>
              <a:ahLst/>
              <a:cxnLst/>
              <a:rect l="l" t="t" r="r" b="b"/>
              <a:pathLst>
                <a:path w="10107" h="9831" extrusionOk="0">
                  <a:moveTo>
                    <a:pt x="124" y="0"/>
                  </a:moveTo>
                  <a:cubicBezTo>
                    <a:pt x="95" y="0"/>
                    <a:pt x="63" y="13"/>
                    <a:pt x="38" y="38"/>
                  </a:cubicBezTo>
                  <a:cubicBezTo>
                    <a:pt x="1" y="88"/>
                    <a:pt x="1" y="163"/>
                    <a:pt x="38" y="201"/>
                  </a:cubicBezTo>
                  <a:lnTo>
                    <a:pt x="9906" y="9793"/>
                  </a:lnTo>
                  <a:cubicBezTo>
                    <a:pt x="9918" y="9818"/>
                    <a:pt x="9956" y="9830"/>
                    <a:pt x="9981" y="9830"/>
                  </a:cubicBezTo>
                  <a:cubicBezTo>
                    <a:pt x="10019" y="9830"/>
                    <a:pt x="10044" y="9818"/>
                    <a:pt x="10069" y="9793"/>
                  </a:cubicBezTo>
                  <a:cubicBezTo>
                    <a:pt x="10106" y="9743"/>
                    <a:pt x="10106" y="9668"/>
                    <a:pt x="10069" y="9630"/>
                  </a:cubicBezTo>
                  <a:lnTo>
                    <a:pt x="201" y="38"/>
                  </a:lnTo>
                  <a:cubicBezTo>
                    <a:pt x="182" y="13"/>
                    <a:pt x="154" y="0"/>
                    <a:pt x="1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" name="Google Shape;44;p2"/>
          <p:cNvSpPr/>
          <p:nvPr/>
        </p:nvSpPr>
        <p:spPr>
          <a:xfrm rot="205120">
            <a:off x="4709940" y="259139"/>
            <a:ext cx="339931" cy="139595"/>
          </a:xfrm>
          <a:custGeom>
            <a:avLst/>
            <a:gdLst/>
            <a:ahLst/>
            <a:cxnLst/>
            <a:rect l="l" t="t" r="r" b="b"/>
            <a:pathLst>
              <a:path w="5686" h="2335" extrusionOk="0">
                <a:moveTo>
                  <a:pt x="2041" y="1"/>
                </a:moveTo>
                <a:cubicBezTo>
                  <a:pt x="1911" y="1"/>
                  <a:pt x="1782" y="14"/>
                  <a:pt x="1653" y="43"/>
                </a:cubicBezTo>
                <a:cubicBezTo>
                  <a:pt x="689" y="256"/>
                  <a:pt x="1" y="1258"/>
                  <a:pt x="138" y="2235"/>
                </a:cubicBezTo>
                <a:cubicBezTo>
                  <a:pt x="151" y="2285"/>
                  <a:pt x="201" y="2335"/>
                  <a:pt x="251" y="2335"/>
                </a:cubicBezTo>
                <a:lnTo>
                  <a:pt x="276" y="2335"/>
                </a:lnTo>
                <a:cubicBezTo>
                  <a:pt x="339" y="2322"/>
                  <a:pt x="376" y="2260"/>
                  <a:pt x="376" y="2197"/>
                </a:cubicBezTo>
                <a:cubicBezTo>
                  <a:pt x="251" y="1358"/>
                  <a:pt x="865" y="457"/>
                  <a:pt x="1704" y="269"/>
                </a:cubicBezTo>
                <a:cubicBezTo>
                  <a:pt x="1809" y="247"/>
                  <a:pt x="1916" y="236"/>
                  <a:pt x="2023" y="236"/>
                </a:cubicBezTo>
                <a:cubicBezTo>
                  <a:pt x="2768" y="236"/>
                  <a:pt x="3512" y="747"/>
                  <a:pt x="3720" y="1458"/>
                </a:cubicBezTo>
                <a:cubicBezTo>
                  <a:pt x="3732" y="1508"/>
                  <a:pt x="3770" y="1546"/>
                  <a:pt x="3807" y="1546"/>
                </a:cubicBezTo>
                <a:cubicBezTo>
                  <a:pt x="3816" y="1548"/>
                  <a:pt x="3825" y="1549"/>
                  <a:pt x="3834" y="1549"/>
                </a:cubicBezTo>
                <a:cubicBezTo>
                  <a:pt x="3874" y="1549"/>
                  <a:pt x="3912" y="1527"/>
                  <a:pt x="3933" y="1496"/>
                </a:cubicBezTo>
                <a:cubicBezTo>
                  <a:pt x="4083" y="1270"/>
                  <a:pt x="4346" y="1108"/>
                  <a:pt x="4646" y="1045"/>
                </a:cubicBezTo>
                <a:cubicBezTo>
                  <a:pt x="4713" y="1034"/>
                  <a:pt x="4781" y="1028"/>
                  <a:pt x="4847" y="1028"/>
                </a:cubicBezTo>
                <a:cubicBezTo>
                  <a:pt x="5081" y="1028"/>
                  <a:pt x="5307" y="1097"/>
                  <a:pt x="5473" y="1233"/>
                </a:cubicBezTo>
                <a:cubicBezTo>
                  <a:pt x="5498" y="1248"/>
                  <a:pt x="5522" y="1255"/>
                  <a:pt x="5546" y="1255"/>
                </a:cubicBezTo>
                <a:cubicBezTo>
                  <a:pt x="5583" y="1255"/>
                  <a:pt x="5618" y="1238"/>
                  <a:pt x="5648" y="1208"/>
                </a:cubicBezTo>
                <a:cubicBezTo>
                  <a:pt x="5686" y="1145"/>
                  <a:pt x="5673" y="1083"/>
                  <a:pt x="5623" y="1033"/>
                </a:cubicBezTo>
                <a:cubicBezTo>
                  <a:pt x="5411" y="878"/>
                  <a:pt x="5139" y="798"/>
                  <a:pt x="4860" y="798"/>
                </a:cubicBezTo>
                <a:cubicBezTo>
                  <a:pt x="4776" y="798"/>
                  <a:pt x="4692" y="805"/>
                  <a:pt x="4609" y="820"/>
                </a:cubicBezTo>
                <a:cubicBezTo>
                  <a:pt x="4321" y="870"/>
                  <a:pt x="4058" y="1008"/>
                  <a:pt x="3870" y="1195"/>
                </a:cubicBezTo>
                <a:cubicBezTo>
                  <a:pt x="3570" y="488"/>
                  <a:pt x="2811" y="1"/>
                  <a:pt x="204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2"/>
          <p:cNvSpPr/>
          <p:nvPr/>
        </p:nvSpPr>
        <p:spPr>
          <a:xfrm rot="-205120" flipH="1">
            <a:off x="396090" y="2383376"/>
            <a:ext cx="339931" cy="139595"/>
          </a:xfrm>
          <a:custGeom>
            <a:avLst/>
            <a:gdLst/>
            <a:ahLst/>
            <a:cxnLst/>
            <a:rect l="l" t="t" r="r" b="b"/>
            <a:pathLst>
              <a:path w="5686" h="2335" extrusionOk="0">
                <a:moveTo>
                  <a:pt x="2041" y="1"/>
                </a:moveTo>
                <a:cubicBezTo>
                  <a:pt x="1911" y="1"/>
                  <a:pt x="1782" y="14"/>
                  <a:pt x="1653" y="43"/>
                </a:cubicBezTo>
                <a:cubicBezTo>
                  <a:pt x="689" y="256"/>
                  <a:pt x="1" y="1258"/>
                  <a:pt x="138" y="2235"/>
                </a:cubicBezTo>
                <a:cubicBezTo>
                  <a:pt x="151" y="2285"/>
                  <a:pt x="201" y="2335"/>
                  <a:pt x="251" y="2335"/>
                </a:cubicBezTo>
                <a:lnTo>
                  <a:pt x="276" y="2335"/>
                </a:lnTo>
                <a:cubicBezTo>
                  <a:pt x="339" y="2322"/>
                  <a:pt x="376" y="2260"/>
                  <a:pt x="376" y="2197"/>
                </a:cubicBezTo>
                <a:cubicBezTo>
                  <a:pt x="251" y="1358"/>
                  <a:pt x="865" y="457"/>
                  <a:pt x="1704" y="269"/>
                </a:cubicBezTo>
                <a:cubicBezTo>
                  <a:pt x="1809" y="247"/>
                  <a:pt x="1916" y="236"/>
                  <a:pt x="2023" y="236"/>
                </a:cubicBezTo>
                <a:cubicBezTo>
                  <a:pt x="2768" y="236"/>
                  <a:pt x="3512" y="747"/>
                  <a:pt x="3720" y="1458"/>
                </a:cubicBezTo>
                <a:cubicBezTo>
                  <a:pt x="3732" y="1508"/>
                  <a:pt x="3770" y="1546"/>
                  <a:pt x="3807" y="1546"/>
                </a:cubicBezTo>
                <a:cubicBezTo>
                  <a:pt x="3816" y="1548"/>
                  <a:pt x="3825" y="1549"/>
                  <a:pt x="3834" y="1549"/>
                </a:cubicBezTo>
                <a:cubicBezTo>
                  <a:pt x="3874" y="1549"/>
                  <a:pt x="3912" y="1527"/>
                  <a:pt x="3933" y="1496"/>
                </a:cubicBezTo>
                <a:cubicBezTo>
                  <a:pt x="4083" y="1270"/>
                  <a:pt x="4346" y="1108"/>
                  <a:pt x="4646" y="1045"/>
                </a:cubicBezTo>
                <a:cubicBezTo>
                  <a:pt x="4713" y="1034"/>
                  <a:pt x="4781" y="1028"/>
                  <a:pt x="4847" y="1028"/>
                </a:cubicBezTo>
                <a:cubicBezTo>
                  <a:pt x="5081" y="1028"/>
                  <a:pt x="5307" y="1097"/>
                  <a:pt x="5473" y="1233"/>
                </a:cubicBezTo>
                <a:cubicBezTo>
                  <a:pt x="5498" y="1248"/>
                  <a:pt x="5522" y="1255"/>
                  <a:pt x="5546" y="1255"/>
                </a:cubicBezTo>
                <a:cubicBezTo>
                  <a:pt x="5583" y="1255"/>
                  <a:pt x="5618" y="1238"/>
                  <a:pt x="5648" y="1208"/>
                </a:cubicBezTo>
                <a:cubicBezTo>
                  <a:pt x="5686" y="1145"/>
                  <a:pt x="5673" y="1083"/>
                  <a:pt x="5623" y="1033"/>
                </a:cubicBezTo>
                <a:cubicBezTo>
                  <a:pt x="5411" y="878"/>
                  <a:pt x="5139" y="798"/>
                  <a:pt x="4860" y="798"/>
                </a:cubicBezTo>
                <a:cubicBezTo>
                  <a:pt x="4776" y="798"/>
                  <a:pt x="4692" y="805"/>
                  <a:pt x="4609" y="820"/>
                </a:cubicBezTo>
                <a:cubicBezTo>
                  <a:pt x="4321" y="870"/>
                  <a:pt x="4058" y="1008"/>
                  <a:pt x="3870" y="1195"/>
                </a:cubicBezTo>
                <a:cubicBezTo>
                  <a:pt x="3570" y="488"/>
                  <a:pt x="2811" y="1"/>
                  <a:pt x="204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2"/>
          <p:cNvSpPr/>
          <p:nvPr/>
        </p:nvSpPr>
        <p:spPr>
          <a:xfrm rot="205120">
            <a:off x="8600857" y="2429180"/>
            <a:ext cx="122796" cy="50697"/>
          </a:xfrm>
          <a:custGeom>
            <a:avLst/>
            <a:gdLst/>
            <a:ahLst/>
            <a:cxnLst/>
            <a:rect l="l" t="t" r="r" b="b"/>
            <a:pathLst>
              <a:path w="2054" h="848" extrusionOk="0">
                <a:moveTo>
                  <a:pt x="1216" y="0"/>
                </a:moveTo>
                <a:cubicBezTo>
                  <a:pt x="1118" y="0"/>
                  <a:pt x="1016" y="11"/>
                  <a:pt x="914" y="33"/>
                </a:cubicBezTo>
                <a:cubicBezTo>
                  <a:pt x="526" y="109"/>
                  <a:pt x="200" y="346"/>
                  <a:pt x="38" y="672"/>
                </a:cubicBezTo>
                <a:cubicBezTo>
                  <a:pt x="0" y="735"/>
                  <a:pt x="25" y="810"/>
                  <a:pt x="88" y="835"/>
                </a:cubicBezTo>
                <a:cubicBezTo>
                  <a:pt x="100" y="847"/>
                  <a:pt x="125" y="847"/>
                  <a:pt x="138" y="847"/>
                </a:cubicBezTo>
                <a:cubicBezTo>
                  <a:pt x="175" y="847"/>
                  <a:pt x="226" y="822"/>
                  <a:pt x="238" y="785"/>
                </a:cubicBezTo>
                <a:cubicBezTo>
                  <a:pt x="376" y="522"/>
                  <a:pt x="651" y="321"/>
                  <a:pt x="964" y="259"/>
                </a:cubicBezTo>
                <a:cubicBezTo>
                  <a:pt x="1046" y="243"/>
                  <a:pt x="1127" y="235"/>
                  <a:pt x="1207" y="235"/>
                </a:cubicBezTo>
                <a:cubicBezTo>
                  <a:pt x="1446" y="235"/>
                  <a:pt x="1672" y="306"/>
                  <a:pt x="1841" y="447"/>
                </a:cubicBezTo>
                <a:cubicBezTo>
                  <a:pt x="1864" y="464"/>
                  <a:pt x="1893" y="473"/>
                  <a:pt x="1921" y="473"/>
                </a:cubicBezTo>
                <a:cubicBezTo>
                  <a:pt x="1953" y="473"/>
                  <a:pt x="1984" y="461"/>
                  <a:pt x="2004" y="434"/>
                </a:cubicBezTo>
                <a:cubicBezTo>
                  <a:pt x="2054" y="384"/>
                  <a:pt x="2041" y="309"/>
                  <a:pt x="1991" y="271"/>
                </a:cubicBezTo>
                <a:cubicBezTo>
                  <a:pt x="1777" y="94"/>
                  <a:pt x="1506" y="0"/>
                  <a:pt x="121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2"/>
          <p:cNvSpPr/>
          <p:nvPr/>
        </p:nvSpPr>
        <p:spPr>
          <a:xfrm rot="-205120" flipH="1">
            <a:off x="5148290" y="4822451"/>
            <a:ext cx="339931" cy="139595"/>
          </a:xfrm>
          <a:custGeom>
            <a:avLst/>
            <a:gdLst/>
            <a:ahLst/>
            <a:cxnLst/>
            <a:rect l="l" t="t" r="r" b="b"/>
            <a:pathLst>
              <a:path w="5686" h="2335" extrusionOk="0">
                <a:moveTo>
                  <a:pt x="2041" y="1"/>
                </a:moveTo>
                <a:cubicBezTo>
                  <a:pt x="1911" y="1"/>
                  <a:pt x="1782" y="14"/>
                  <a:pt x="1653" y="43"/>
                </a:cubicBezTo>
                <a:cubicBezTo>
                  <a:pt x="689" y="256"/>
                  <a:pt x="1" y="1258"/>
                  <a:pt x="138" y="2235"/>
                </a:cubicBezTo>
                <a:cubicBezTo>
                  <a:pt x="151" y="2285"/>
                  <a:pt x="201" y="2335"/>
                  <a:pt x="251" y="2335"/>
                </a:cubicBezTo>
                <a:lnTo>
                  <a:pt x="276" y="2335"/>
                </a:lnTo>
                <a:cubicBezTo>
                  <a:pt x="339" y="2322"/>
                  <a:pt x="376" y="2260"/>
                  <a:pt x="376" y="2197"/>
                </a:cubicBezTo>
                <a:cubicBezTo>
                  <a:pt x="251" y="1358"/>
                  <a:pt x="865" y="457"/>
                  <a:pt x="1704" y="269"/>
                </a:cubicBezTo>
                <a:cubicBezTo>
                  <a:pt x="1809" y="247"/>
                  <a:pt x="1916" y="236"/>
                  <a:pt x="2023" y="236"/>
                </a:cubicBezTo>
                <a:cubicBezTo>
                  <a:pt x="2768" y="236"/>
                  <a:pt x="3512" y="747"/>
                  <a:pt x="3720" y="1458"/>
                </a:cubicBezTo>
                <a:cubicBezTo>
                  <a:pt x="3732" y="1508"/>
                  <a:pt x="3770" y="1546"/>
                  <a:pt x="3807" y="1546"/>
                </a:cubicBezTo>
                <a:cubicBezTo>
                  <a:pt x="3816" y="1548"/>
                  <a:pt x="3825" y="1549"/>
                  <a:pt x="3834" y="1549"/>
                </a:cubicBezTo>
                <a:cubicBezTo>
                  <a:pt x="3874" y="1549"/>
                  <a:pt x="3912" y="1527"/>
                  <a:pt x="3933" y="1496"/>
                </a:cubicBezTo>
                <a:cubicBezTo>
                  <a:pt x="4083" y="1270"/>
                  <a:pt x="4346" y="1108"/>
                  <a:pt x="4646" y="1045"/>
                </a:cubicBezTo>
                <a:cubicBezTo>
                  <a:pt x="4713" y="1034"/>
                  <a:pt x="4781" y="1028"/>
                  <a:pt x="4847" y="1028"/>
                </a:cubicBezTo>
                <a:cubicBezTo>
                  <a:pt x="5081" y="1028"/>
                  <a:pt x="5307" y="1097"/>
                  <a:pt x="5473" y="1233"/>
                </a:cubicBezTo>
                <a:cubicBezTo>
                  <a:pt x="5498" y="1248"/>
                  <a:pt x="5522" y="1255"/>
                  <a:pt x="5546" y="1255"/>
                </a:cubicBezTo>
                <a:cubicBezTo>
                  <a:pt x="5583" y="1255"/>
                  <a:pt x="5618" y="1238"/>
                  <a:pt x="5648" y="1208"/>
                </a:cubicBezTo>
                <a:cubicBezTo>
                  <a:pt x="5686" y="1145"/>
                  <a:pt x="5673" y="1083"/>
                  <a:pt x="5623" y="1033"/>
                </a:cubicBezTo>
                <a:cubicBezTo>
                  <a:pt x="5411" y="878"/>
                  <a:pt x="5139" y="798"/>
                  <a:pt x="4860" y="798"/>
                </a:cubicBezTo>
                <a:cubicBezTo>
                  <a:pt x="4776" y="798"/>
                  <a:pt x="4692" y="805"/>
                  <a:pt x="4609" y="820"/>
                </a:cubicBezTo>
                <a:cubicBezTo>
                  <a:pt x="4321" y="870"/>
                  <a:pt x="4058" y="1008"/>
                  <a:pt x="3870" y="1195"/>
                </a:cubicBezTo>
                <a:cubicBezTo>
                  <a:pt x="3570" y="488"/>
                  <a:pt x="2811" y="1"/>
                  <a:pt x="204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8" name="Google Shape;48;p2"/>
          <p:cNvGrpSpPr/>
          <p:nvPr/>
        </p:nvGrpSpPr>
        <p:grpSpPr>
          <a:xfrm>
            <a:off x="-226475" y="-201225"/>
            <a:ext cx="992068" cy="1692035"/>
            <a:chOff x="-150275" y="-125025"/>
            <a:chExt cx="992068" cy="1692035"/>
          </a:xfrm>
        </p:grpSpPr>
        <p:sp>
          <p:nvSpPr>
            <p:cNvPr id="49" name="Google Shape;49;p2"/>
            <p:cNvSpPr/>
            <p:nvPr/>
          </p:nvSpPr>
          <p:spPr>
            <a:xfrm>
              <a:off x="-150275" y="-125025"/>
              <a:ext cx="992068" cy="1692035"/>
            </a:xfrm>
            <a:custGeom>
              <a:avLst/>
              <a:gdLst/>
              <a:ahLst/>
              <a:cxnLst/>
              <a:rect l="l" t="t" r="r" b="b"/>
              <a:pathLst>
                <a:path w="21390" h="36482" extrusionOk="0">
                  <a:moveTo>
                    <a:pt x="5148" y="0"/>
                  </a:moveTo>
                  <a:lnTo>
                    <a:pt x="1" y="5723"/>
                  </a:lnTo>
                  <a:cubicBezTo>
                    <a:pt x="1228" y="10845"/>
                    <a:pt x="2480" y="15991"/>
                    <a:pt x="4434" y="20888"/>
                  </a:cubicBezTo>
                  <a:cubicBezTo>
                    <a:pt x="5598" y="23793"/>
                    <a:pt x="7013" y="26610"/>
                    <a:pt x="8779" y="29177"/>
                  </a:cubicBezTo>
                  <a:cubicBezTo>
                    <a:pt x="9205" y="28789"/>
                    <a:pt x="9631" y="28401"/>
                    <a:pt x="10069" y="28000"/>
                  </a:cubicBezTo>
                  <a:lnTo>
                    <a:pt x="10069" y="28000"/>
                  </a:lnTo>
                  <a:cubicBezTo>
                    <a:pt x="10019" y="28927"/>
                    <a:pt x="9981" y="29854"/>
                    <a:pt x="9944" y="30780"/>
                  </a:cubicBezTo>
                  <a:cubicBezTo>
                    <a:pt x="10858" y="31945"/>
                    <a:pt x="11847" y="33059"/>
                    <a:pt x="12924" y="34086"/>
                  </a:cubicBezTo>
                  <a:cubicBezTo>
                    <a:pt x="13112" y="34262"/>
                    <a:pt x="13312" y="34437"/>
                    <a:pt x="13500" y="34612"/>
                  </a:cubicBezTo>
                  <a:cubicBezTo>
                    <a:pt x="13926" y="34211"/>
                    <a:pt x="14352" y="33811"/>
                    <a:pt x="14765" y="33410"/>
                  </a:cubicBezTo>
                  <a:cubicBezTo>
                    <a:pt x="14853" y="34174"/>
                    <a:pt x="14940" y="34950"/>
                    <a:pt x="15015" y="35727"/>
                  </a:cubicBezTo>
                  <a:cubicBezTo>
                    <a:pt x="15366" y="35927"/>
                    <a:pt x="15742" y="36102"/>
                    <a:pt x="16130" y="36240"/>
                  </a:cubicBezTo>
                  <a:cubicBezTo>
                    <a:pt x="16594" y="36396"/>
                    <a:pt x="17093" y="36481"/>
                    <a:pt x="17587" y="36481"/>
                  </a:cubicBezTo>
                  <a:cubicBezTo>
                    <a:pt x="18400" y="36481"/>
                    <a:pt x="19201" y="36253"/>
                    <a:pt x="19824" y="35739"/>
                  </a:cubicBezTo>
                  <a:cubicBezTo>
                    <a:pt x="21389" y="34449"/>
                    <a:pt x="21226" y="32033"/>
                    <a:pt x="20826" y="30029"/>
                  </a:cubicBezTo>
                  <a:cubicBezTo>
                    <a:pt x="20563" y="28689"/>
                    <a:pt x="20237" y="27349"/>
                    <a:pt x="19874" y="26022"/>
                  </a:cubicBezTo>
                  <a:cubicBezTo>
                    <a:pt x="19160" y="25696"/>
                    <a:pt x="18446" y="25371"/>
                    <a:pt x="17720" y="25045"/>
                  </a:cubicBezTo>
                  <a:cubicBezTo>
                    <a:pt x="18296" y="24845"/>
                    <a:pt x="18860" y="24644"/>
                    <a:pt x="19423" y="24457"/>
                  </a:cubicBezTo>
                  <a:cubicBezTo>
                    <a:pt x="18033" y="19861"/>
                    <a:pt x="16105" y="15440"/>
                    <a:pt x="13675" y="11308"/>
                  </a:cubicBezTo>
                  <a:cubicBezTo>
                    <a:pt x="12836" y="11183"/>
                    <a:pt x="11997" y="11070"/>
                    <a:pt x="11146" y="10945"/>
                  </a:cubicBezTo>
                  <a:cubicBezTo>
                    <a:pt x="11722" y="10632"/>
                    <a:pt x="12298" y="10306"/>
                    <a:pt x="12887" y="9981"/>
                  </a:cubicBezTo>
                  <a:cubicBezTo>
                    <a:pt x="10658" y="6399"/>
                    <a:pt x="8065" y="3043"/>
                    <a:pt x="5148" y="0"/>
                  </a:cubicBezTo>
                  <a:close/>
                </a:path>
              </a:pathLst>
            </a:custGeom>
            <a:solidFill>
              <a:srgbClr val="8FD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180" y="-72060"/>
              <a:ext cx="545985" cy="1268354"/>
            </a:xfrm>
            <a:custGeom>
              <a:avLst/>
              <a:gdLst/>
              <a:ahLst/>
              <a:cxnLst/>
              <a:rect l="l" t="t" r="r" b="b"/>
              <a:pathLst>
                <a:path w="11772" h="27347" extrusionOk="0">
                  <a:moveTo>
                    <a:pt x="136" y="1"/>
                  </a:moveTo>
                  <a:cubicBezTo>
                    <a:pt x="120" y="1"/>
                    <a:pt x="104" y="4"/>
                    <a:pt x="88" y="10"/>
                  </a:cubicBezTo>
                  <a:cubicBezTo>
                    <a:pt x="25" y="35"/>
                    <a:pt x="0" y="111"/>
                    <a:pt x="25" y="161"/>
                  </a:cubicBezTo>
                  <a:lnTo>
                    <a:pt x="11533" y="27272"/>
                  </a:lnTo>
                  <a:cubicBezTo>
                    <a:pt x="11558" y="27322"/>
                    <a:pt x="11596" y="27347"/>
                    <a:pt x="11646" y="27347"/>
                  </a:cubicBezTo>
                  <a:cubicBezTo>
                    <a:pt x="11659" y="27347"/>
                    <a:pt x="11671" y="27334"/>
                    <a:pt x="11684" y="27334"/>
                  </a:cubicBezTo>
                  <a:cubicBezTo>
                    <a:pt x="11746" y="27309"/>
                    <a:pt x="11771" y="27234"/>
                    <a:pt x="11746" y="27184"/>
                  </a:cubicBezTo>
                  <a:lnTo>
                    <a:pt x="238" y="73"/>
                  </a:lnTo>
                  <a:cubicBezTo>
                    <a:pt x="220" y="27"/>
                    <a:pt x="180" y="1"/>
                    <a:pt x="1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gradFill>
          <a:gsLst>
            <a:gs pos="0">
              <a:srgbClr val="F0FBFF"/>
            </a:gs>
            <a:gs pos="100000">
              <a:schemeClr val="accent5"/>
            </a:gs>
          </a:gsLst>
          <a:lin ang="16198662" scaled="0"/>
        </a:grad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"/>
          <p:cNvSpPr txBox="1">
            <a:spLocks noGrp="1"/>
          </p:cNvSpPr>
          <p:nvPr>
            <p:ph type="title"/>
          </p:nvPr>
        </p:nvSpPr>
        <p:spPr>
          <a:xfrm>
            <a:off x="720000" y="1811850"/>
            <a:ext cx="3492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7"/>
          <p:cNvSpPr txBox="1">
            <a:spLocks noGrp="1"/>
          </p:cNvSpPr>
          <p:nvPr>
            <p:ph type="subTitle" idx="1"/>
          </p:nvPr>
        </p:nvSpPr>
        <p:spPr>
          <a:xfrm>
            <a:off x="720000" y="2460750"/>
            <a:ext cx="3492900" cy="87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7"/>
          <p:cNvSpPr/>
          <p:nvPr/>
        </p:nvSpPr>
        <p:spPr>
          <a:xfrm>
            <a:off x="-103449" y="-192951"/>
            <a:ext cx="1898080" cy="1123211"/>
          </a:xfrm>
          <a:custGeom>
            <a:avLst/>
            <a:gdLst/>
            <a:ahLst/>
            <a:cxnLst/>
            <a:rect l="l" t="t" r="r" b="b"/>
            <a:pathLst>
              <a:path w="43504" h="25744" extrusionOk="0">
                <a:moveTo>
                  <a:pt x="41400" y="1"/>
                </a:moveTo>
                <a:lnTo>
                  <a:pt x="0" y="151"/>
                </a:lnTo>
                <a:cubicBezTo>
                  <a:pt x="13" y="8591"/>
                  <a:pt x="63" y="16943"/>
                  <a:pt x="75" y="25384"/>
                </a:cubicBezTo>
                <a:cubicBezTo>
                  <a:pt x="3843" y="25624"/>
                  <a:pt x="7615" y="25744"/>
                  <a:pt x="11387" y="25744"/>
                </a:cubicBezTo>
                <a:cubicBezTo>
                  <a:pt x="15877" y="25744"/>
                  <a:pt x="20367" y="25574"/>
                  <a:pt x="24845" y="25233"/>
                </a:cubicBezTo>
                <a:cubicBezTo>
                  <a:pt x="26398" y="25108"/>
                  <a:pt x="28063" y="24920"/>
                  <a:pt x="29253" y="23906"/>
                </a:cubicBezTo>
                <a:cubicBezTo>
                  <a:pt x="30280" y="23029"/>
                  <a:pt x="30768" y="21577"/>
                  <a:pt x="30492" y="20262"/>
                </a:cubicBezTo>
                <a:cubicBezTo>
                  <a:pt x="30217" y="18935"/>
                  <a:pt x="29178" y="17808"/>
                  <a:pt x="27888" y="17407"/>
                </a:cubicBezTo>
                <a:cubicBezTo>
                  <a:pt x="26686" y="17044"/>
                  <a:pt x="25396" y="17294"/>
                  <a:pt x="24156" y="17119"/>
                </a:cubicBezTo>
                <a:cubicBezTo>
                  <a:pt x="22916" y="16943"/>
                  <a:pt x="21564" y="16054"/>
                  <a:pt x="21664" y="14802"/>
                </a:cubicBezTo>
                <a:cubicBezTo>
                  <a:pt x="21727" y="13976"/>
                  <a:pt x="22453" y="13312"/>
                  <a:pt x="23242" y="13049"/>
                </a:cubicBezTo>
                <a:cubicBezTo>
                  <a:pt x="23685" y="12901"/>
                  <a:pt x="24152" y="12856"/>
                  <a:pt x="24622" y="12856"/>
                </a:cubicBezTo>
                <a:cubicBezTo>
                  <a:pt x="24989" y="12856"/>
                  <a:pt x="25359" y="12884"/>
                  <a:pt x="25721" y="12911"/>
                </a:cubicBezTo>
                <a:cubicBezTo>
                  <a:pt x="28451" y="13112"/>
                  <a:pt x="31169" y="13299"/>
                  <a:pt x="33899" y="13500"/>
                </a:cubicBezTo>
                <a:cubicBezTo>
                  <a:pt x="34628" y="13553"/>
                  <a:pt x="35373" y="13602"/>
                  <a:pt x="36113" y="13602"/>
                </a:cubicBezTo>
                <a:cubicBezTo>
                  <a:pt x="37480" y="13602"/>
                  <a:pt x="38827" y="13432"/>
                  <a:pt x="40022" y="12799"/>
                </a:cubicBezTo>
                <a:cubicBezTo>
                  <a:pt x="42138" y="11672"/>
                  <a:pt x="43340" y="9217"/>
                  <a:pt x="43416" y="6825"/>
                </a:cubicBezTo>
                <a:cubicBezTo>
                  <a:pt x="43503" y="4421"/>
                  <a:pt x="42614" y="2079"/>
                  <a:pt x="4140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7"/>
          <p:cNvSpPr/>
          <p:nvPr/>
        </p:nvSpPr>
        <p:spPr>
          <a:xfrm rot="10800000" flipH="1">
            <a:off x="7681000" y="-102099"/>
            <a:ext cx="1836653" cy="870777"/>
          </a:xfrm>
          <a:custGeom>
            <a:avLst/>
            <a:gdLst/>
            <a:ahLst/>
            <a:cxnLst/>
            <a:rect l="l" t="t" r="r" b="b"/>
            <a:pathLst>
              <a:path w="65118" h="21293" extrusionOk="0">
                <a:moveTo>
                  <a:pt x="31869" y="1"/>
                </a:moveTo>
                <a:cubicBezTo>
                  <a:pt x="28257" y="1"/>
                  <a:pt x="24649" y="235"/>
                  <a:pt x="21063" y="705"/>
                </a:cubicBezTo>
                <a:cubicBezTo>
                  <a:pt x="19097" y="968"/>
                  <a:pt x="17118" y="1306"/>
                  <a:pt x="15290" y="2070"/>
                </a:cubicBezTo>
                <a:cubicBezTo>
                  <a:pt x="13462" y="2847"/>
                  <a:pt x="11771" y="4074"/>
                  <a:pt x="10782" y="5802"/>
                </a:cubicBezTo>
                <a:cubicBezTo>
                  <a:pt x="9793" y="7517"/>
                  <a:pt x="9592" y="9746"/>
                  <a:pt x="10557" y="11474"/>
                </a:cubicBezTo>
                <a:cubicBezTo>
                  <a:pt x="11033" y="12313"/>
                  <a:pt x="11771" y="13152"/>
                  <a:pt x="11571" y="14092"/>
                </a:cubicBezTo>
                <a:cubicBezTo>
                  <a:pt x="11383" y="15006"/>
                  <a:pt x="10319" y="15494"/>
                  <a:pt x="9392" y="15494"/>
                </a:cubicBezTo>
                <a:cubicBezTo>
                  <a:pt x="8453" y="15482"/>
                  <a:pt x="7551" y="15118"/>
                  <a:pt x="6625" y="14993"/>
                </a:cubicBezTo>
                <a:cubicBezTo>
                  <a:pt x="6383" y="14962"/>
                  <a:pt x="6140" y="14946"/>
                  <a:pt x="5897" y="14946"/>
                </a:cubicBezTo>
                <a:cubicBezTo>
                  <a:pt x="4413" y="14946"/>
                  <a:pt x="2931" y="15527"/>
                  <a:pt x="1866" y="16571"/>
                </a:cubicBezTo>
                <a:cubicBezTo>
                  <a:pt x="639" y="17786"/>
                  <a:pt x="0" y="19576"/>
                  <a:pt x="213" y="21292"/>
                </a:cubicBezTo>
                <a:lnTo>
                  <a:pt x="63639" y="20453"/>
                </a:lnTo>
                <a:cubicBezTo>
                  <a:pt x="64992" y="17310"/>
                  <a:pt x="65117" y="13653"/>
                  <a:pt x="63990" y="10410"/>
                </a:cubicBezTo>
                <a:cubicBezTo>
                  <a:pt x="62863" y="7167"/>
                  <a:pt x="60509" y="4387"/>
                  <a:pt x="57491" y="2746"/>
                </a:cubicBezTo>
                <a:cubicBezTo>
                  <a:pt x="53772" y="718"/>
                  <a:pt x="49376" y="492"/>
                  <a:pt x="45156" y="305"/>
                </a:cubicBezTo>
                <a:cubicBezTo>
                  <a:pt x="41800" y="167"/>
                  <a:pt x="38532" y="204"/>
                  <a:pt x="35188" y="67"/>
                </a:cubicBezTo>
                <a:cubicBezTo>
                  <a:pt x="34082" y="23"/>
                  <a:pt x="32975" y="1"/>
                  <a:pt x="318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7"/>
          <p:cNvSpPr/>
          <p:nvPr/>
        </p:nvSpPr>
        <p:spPr>
          <a:xfrm rot="10800000">
            <a:off x="7624176" y="4087602"/>
            <a:ext cx="1898080" cy="1123211"/>
          </a:xfrm>
          <a:custGeom>
            <a:avLst/>
            <a:gdLst/>
            <a:ahLst/>
            <a:cxnLst/>
            <a:rect l="l" t="t" r="r" b="b"/>
            <a:pathLst>
              <a:path w="43504" h="25744" extrusionOk="0">
                <a:moveTo>
                  <a:pt x="41400" y="1"/>
                </a:moveTo>
                <a:lnTo>
                  <a:pt x="0" y="151"/>
                </a:lnTo>
                <a:cubicBezTo>
                  <a:pt x="13" y="8591"/>
                  <a:pt x="63" y="16943"/>
                  <a:pt x="75" y="25384"/>
                </a:cubicBezTo>
                <a:cubicBezTo>
                  <a:pt x="3843" y="25624"/>
                  <a:pt x="7615" y="25744"/>
                  <a:pt x="11387" y="25744"/>
                </a:cubicBezTo>
                <a:cubicBezTo>
                  <a:pt x="15877" y="25744"/>
                  <a:pt x="20367" y="25574"/>
                  <a:pt x="24845" y="25233"/>
                </a:cubicBezTo>
                <a:cubicBezTo>
                  <a:pt x="26398" y="25108"/>
                  <a:pt x="28063" y="24920"/>
                  <a:pt x="29253" y="23906"/>
                </a:cubicBezTo>
                <a:cubicBezTo>
                  <a:pt x="30280" y="23029"/>
                  <a:pt x="30768" y="21577"/>
                  <a:pt x="30492" y="20262"/>
                </a:cubicBezTo>
                <a:cubicBezTo>
                  <a:pt x="30217" y="18935"/>
                  <a:pt x="29178" y="17808"/>
                  <a:pt x="27888" y="17407"/>
                </a:cubicBezTo>
                <a:cubicBezTo>
                  <a:pt x="26686" y="17044"/>
                  <a:pt x="25396" y="17294"/>
                  <a:pt x="24156" y="17119"/>
                </a:cubicBezTo>
                <a:cubicBezTo>
                  <a:pt x="22916" y="16943"/>
                  <a:pt x="21564" y="16054"/>
                  <a:pt x="21664" y="14802"/>
                </a:cubicBezTo>
                <a:cubicBezTo>
                  <a:pt x="21727" y="13976"/>
                  <a:pt x="22453" y="13312"/>
                  <a:pt x="23242" y="13049"/>
                </a:cubicBezTo>
                <a:cubicBezTo>
                  <a:pt x="23685" y="12901"/>
                  <a:pt x="24152" y="12856"/>
                  <a:pt x="24622" y="12856"/>
                </a:cubicBezTo>
                <a:cubicBezTo>
                  <a:pt x="24989" y="12856"/>
                  <a:pt x="25359" y="12884"/>
                  <a:pt x="25721" y="12911"/>
                </a:cubicBezTo>
                <a:cubicBezTo>
                  <a:pt x="28451" y="13112"/>
                  <a:pt x="31169" y="13299"/>
                  <a:pt x="33899" y="13500"/>
                </a:cubicBezTo>
                <a:cubicBezTo>
                  <a:pt x="34628" y="13553"/>
                  <a:pt x="35373" y="13602"/>
                  <a:pt x="36113" y="13602"/>
                </a:cubicBezTo>
                <a:cubicBezTo>
                  <a:pt x="37480" y="13602"/>
                  <a:pt x="38827" y="13432"/>
                  <a:pt x="40022" y="12799"/>
                </a:cubicBezTo>
                <a:cubicBezTo>
                  <a:pt x="42138" y="11672"/>
                  <a:pt x="43340" y="9217"/>
                  <a:pt x="43416" y="6825"/>
                </a:cubicBezTo>
                <a:cubicBezTo>
                  <a:pt x="43503" y="4421"/>
                  <a:pt x="42614" y="2079"/>
                  <a:pt x="4140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7"/>
          <p:cNvSpPr/>
          <p:nvPr/>
        </p:nvSpPr>
        <p:spPr>
          <a:xfrm flipH="1">
            <a:off x="-939100" y="4021599"/>
            <a:ext cx="2304200" cy="1180218"/>
          </a:xfrm>
          <a:custGeom>
            <a:avLst/>
            <a:gdLst/>
            <a:ahLst/>
            <a:cxnLst/>
            <a:rect l="l" t="t" r="r" b="b"/>
            <a:pathLst>
              <a:path w="65118" h="21293" extrusionOk="0">
                <a:moveTo>
                  <a:pt x="31869" y="1"/>
                </a:moveTo>
                <a:cubicBezTo>
                  <a:pt x="28257" y="1"/>
                  <a:pt x="24649" y="235"/>
                  <a:pt x="21063" y="705"/>
                </a:cubicBezTo>
                <a:cubicBezTo>
                  <a:pt x="19097" y="968"/>
                  <a:pt x="17118" y="1306"/>
                  <a:pt x="15290" y="2070"/>
                </a:cubicBezTo>
                <a:cubicBezTo>
                  <a:pt x="13462" y="2847"/>
                  <a:pt x="11771" y="4074"/>
                  <a:pt x="10782" y="5802"/>
                </a:cubicBezTo>
                <a:cubicBezTo>
                  <a:pt x="9793" y="7517"/>
                  <a:pt x="9592" y="9746"/>
                  <a:pt x="10557" y="11474"/>
                </a:cubicBezTo>
                <a:cubicBezTo>
                  <a:pt x="11033" y="12313"/>
                  <a:pt x="11771" y="13152"/>
                  <a:pt x="11571" y="14092"/>
                </a:cubicBezTo>
                <a:cubicBezTo>
                  <a:pt x="11383" y="15006"/>
                  <a:pt x="10319" y="15494"/>
                  <a:pt x="9392" y="15494"/>
                </a:cubicBezTo>
                <a:cubicBezTo>
                  <a:pt x="8453" y="15482"/>
                  <a:pt x="7551" y="15118"/>
                  <a:pt x="6625" y="14993"/>
                </a:cubicBezTo>
                <a:cubicBezTo>
                  <a:pt x="6383" y="14962"/>
                  <a:pt x="6140" y="14946"/>
                  <a:pt x="5897" y="14946"/>
                </a:cubicBezTo>
                <a:cubicBezTo>
                  <a:pt x="4413" y="14946"/>
                  <a:pt x="2931" y="15527"/>
                  <a:pt x="1866" y="16571"/>
                </a:cubicBezTo>
                <a:cubicBezTo>
                  <a:pt x="639" y="17786"/>
                  <a:pt x="0" y="19576"/>
                  <a:pt x="213" y="21292"/>
                </a:cubicBezTo>
                <a:lnTo>
                  <a:pt x="63639" y="20453"/>
                </a:lnTo>
                <a:cubicBezTo>
                  <a:pt x="64992" y="17310"/>
                  <a:pt x="65117" y="13653"/>
                  <a:pt x="63990" y="10410"/>
                </a:cubicBezTo>
                <a:cubicBezTo>
                  <a:pt x="62863" y="7167"/>
                  <a:pt x="60509" y="4387"/>
                  <a:pt x="57491" y="2746"/>
                </a:cubicBezTo>
                <a:cubicBezTo>
                  <a:pt x="53772" y="718"/>
                  <a:pt x="49376" y="492"/>
                  <a:pt x="45156" y="305"/>
                </a:cubicBezTo>
                <a:cubicBezTo>
                  <a:pt x="41800" y="167"/>
                  <a:pt x="38532" y="204"/>
                  <a:pt x="35188" y="67"/>
                </a:cubicBezTo>
                <a:cubicBezTo>
                  <a:pt x="34082" y="23"/>
                  <a:pt x="32975" y="1"/>
                  <a:pt x="318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1" name="Google Shape;171;p7"/>
          <p:cNvGrpSpPr/>
          <p:nvPr/>
        </p:nvGrpSpPr>
        <p:grpSpPr>
          <a:xfrm rot="10559729" flipH="1">
            <a:off x="690982" y="-141225"/>
            <a:ext cx="564579" cy="650025"/>
            <a:chOff x="1973213" y="4711223"/>
            <a:chExt cx="415462" cy="478340"/>
          </a:xfrm>
        </p:grpSpPr>
        <p:sp>
          <p:nvSpPr>
            <p:cNvPr id="172" name="Google Shape;172;p7"/>
            <p:cNvSpPr/>
            <p:nvPr/>
          </p:nvSpPr>
          <p:spPr>
            <a:xfrm flipH="1">
              <a:off x="2255556" y="4711223"/>
              <a:ext cx="133119" cy="133119"/>
            </a:xfrm>
            <a:custGeom>
              <a:avLst/>
              <a:gdLst/>
              <a:ahLst/>
              <a:cxnLst/>
              <a:rect l="l" t="t" r="r" b="b"/>
              <a:pathLst>
                <a:path w="3182" h="3182" extrusionOk="0">
                  <a:moveTo>
                    <a:pt x="1591" y="0"/>
                  </a:moveTo>
                  <a:cubicBezTo>
                    <a:pt x="714" y="0"/>
                    <a:pt x="1" y="714"/>
                    <a:pt x="1" y="1591"/>
                  </a:cubicBezTo>
                  <a:cubicBezTo>
                    <a:pt x="1" y="2480"/>
                    <a:pt x="714" y="3181"/>
                    <a:pt x="1591" y="3181"/>
                  </a:cubicBezTo>
                  <a:cubicBezTo>
                    <a:pt x="2467" y="3181"/>
                    <a:pt x="3181" y="2480"/>
                    <a:pt x="3181" y="1591"/>
                  </a:cubicBezTo>
                  <a:cubicBezTo>
                    <a:pt x="3181" y="714"/>
                    <a:pt x="2467" y="0"/>
                    <a:pt x="15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7"/>
            <p:cNvSpPr/>
            <p:nvPr/>
          </p:nvSpPr>
          <p:spPr>
            <a:xfrm flipH="1">
              <a:off x="2043917" y="4741594"/>
              <a:ext cx="105341" cy="105341"/>
            </a:xfrm>
            <a:custGeom>
              <a:avLst/>
              <a:gdLst/>
              <a:ahLst/>
              <a:cxnLst/>
              <a:rect l="l" t="t" r="r" b="b"/>
              <a:pathLst>
                <a:path w="2518" h="2518" extrusionOk="0">
                  <a:moveTo>
                    <a:pt x="1265" y="1"/>
                  </a:moveTo>
                  <a:cubicBezTo>
                    <a:pt x="564" y="1"/>
                    <a:pt x="0" y="564"/>
                    <a:pt x="0" y="1253"/>
                  </a:cubicBezTo>
                  <a:cubicBezTo>
                    <a:pt x="0" y="1954"/>
                    <a:pt x="564" y="2518"/>
                    <a:pt x="1265" y="2518"/>
                  </a:cubicBezTo>
                  <a:cubicBezTo>
                    <a:pt x="1954" y="2518"/>
                    <a:pt x="2517" y="1954"/>
                    <a:pt x="2517" y="1253"/>
                  </a:cubicBezTo>
                  <a:cubicBezTo>
                    <a:pt x="2517" y="564"/>
                    <a:pt x="1954" y="1"/>
                    <a:pt x="126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7"/>
            <p:cNvSpPr/>
            <p:nvPr/>
          </p:nvSpPr>
          <p:spPr>
            <a:xfrm flipH="1">
              <a:off x="1973213" y="4804095"/>
              <a:ext cx="333718" cy="385468"/>
            </a:xfrm>
            <a:custGeom>
              <a:avLst/>
              <a:gdLst/>
              <a:ahLst/>
              <a:cxnLst/>
              <a:rect l="l" t="t" r="r" b="b"/>
              <a:pathLst>
                <a:path w="7977" h="9214" extrusionOk="0">
                  <a:moveTo>
                    <a:pt x="128" y="1"/>
                  </a:moveTo>
                  <a:cubicBezTo>
                    <a:pt x="89" y="1"/>
                    <a:pt x="53" y="20"/>
                    <a:pt x="38" y="59"/>
                  </a:cubicBezTo>
                  <a:cubicBezTo>
                    <a:pt x="0" y="110"/>
                    <a:pt x="13" y="185"/>
                    <a:pt x="75" y="222"/>
                  </a:cubicBezTo>
                  <a:cubicBezTo>
                    <a:pt x="3456" y="2314"/>
                    <a:pt x="6174" y="5482"/>
                    <a:pt x="7726" y="9151"/>
                  </a:cubicBezTo>
                  <a:cubicBezTo>
                    <a:pt x="7751" y="9188"/>
                    <a:pt x="7789" y="9213"/>
                    <a:pt x="7839" y="9213"/>
                  </a:cubicBezTo>
                  <a:lnTo>
                    <a:pt x="7889" y="9213"/>
                  </a:lnTo>
                  <a:cubicBezTo>
                    <a:pt x="7939" y="9188"/>
                    <a:pt x="7977" y="9113"/>
                    <a:pt x="7952" y="9051"/>
                  </a:cubicBezTo>
                  <a:cubicBezTo>
                    <a:pt x="7438" y="7861"/>
                    <a:pt x="6800" y="6709"/>
                    <a:pt x="6061" y="5632"/>
                  </a:cubicBezTo>
                  <a:cubicBezTo>
                    <a:pt x="6073" y="5619"/>
                    <a:pt x="6086" y="5594"/>
                    <a:pt x="6086" y="5582"/>
                  </a:cubicBezTo>
                  <a:cubicBezTo>
                    <a:pt x="6324" y="3891"/>
                    <a:pt x="6124" y="2151"/>
                    <a:pt x="5535" y="548"/>
                  </a:cubicBezTo>
                  <a:cubicBezTo>
                    <a:pt x="5514" y="496"/>
                    <a:pt x="5467" y="470"/>
                    <a:pt x="5416" y="470"/>
                  </a:cubicBezTo>
                  <a:cubicBezTo>
                    <a:pt x="5406" y="470"/>
                    <a:pt x="5395" y="471"/>
                    <a:pt x="5385" y="473"/>
                  </a:cubicBezTo>
                  <a:cubicBezTo>
                    <a:pt x="5322" y="498"/>
                    <a:pt x="5297" y="573"/>
                    <a:pt x="5310" y="623"/>
                  </a:cubicBezTo>
                  <a:cubicBezTo>
                    <a:pt x="5873" y="2138"/>
                    <a:pt x="6061" y="3779"/>
                    <a:pt x="5873" y="5369"/>
                  </a:cubicBezTo>
                  <a:cubicBezTo>
                    <a:pt x="4358" y="3240"/>
                    <a:pt x="2417" y="1399"/>
                    <a:pt x="200" y="22"/>
                  </a:cubicBezTo>
                  <a:cubicBezTo>
                    <a:pt x="177" y="8"/>
                    <a:pt x="152" y="1"/>
                    <a:pt x="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5" name="Google Shape;175;p7"/>
          <p:cNvGrpSpPr/>
          <p:nvPr/>
        </p:nvGrpSpPr>
        <p:grpSpPr>
          <a:xfrm rot="9215322">
            <a:off x="7742769" y="4394058"/>
            <a:ext cx="1767912" cy="1061239"/>
            <a:chOff x="-120036" y="-57079"/>
            <a:chExt cx="1767959" cy="1061267"/>
          </a:xfrm>
        </p:grpSpPr>
        <p:sp>
          <p:nvSpPr>
            <p:cNvPr id="176" name="Google Shape;176;p7"/>
            <p:cNvSpPr/>
            <p:nvPr/>
          </p:nvSpPr>
          <p:spPr>
            <a:xfrm>
              <a:off x="-120036" y="-57079"/>
              <a:ext cx="1767959" cy="1061267"/>
            </a:xfrm>
            <a:custGeom>
              <a:avLst/>
              <a:gdLst/>
              <a:ahLst/>
              <a:cxnLst/>
              <a:rect l="l" t="t" r="r" b="b"/>
              <a:pathLst>
                <a:path w="38119" h="22882" extrusionOk="0">
                  <a:moveTo>
                    <a:pt x="12222" y="0"/>
                  </a:moveTo>
                  <a:lnTo>
                    <a:pt x="0" y="1015"/>
                  </a:lnTo>
                  <a:cubicBezTo>
                    <a:pt x="5435" y="8265"/>
                    <a:pt x="12523" y="14263"/>
                    <a:pt x="20549" y="18458"/>
                  </a:cubicBezTo>
                  <a:cubicBezTo>
                    <a:pt x="20700" y="18033"/>
                    <a:pt x="20850" y="17594"/>
                    <a:pt x="21000" y="17169"/>
                  </a:cubicBezTo>
                  <a:cubicBezTo>
                    <a:pt x="21276" y="17807"/>
                    <a:pt x="21539" y="18458"/>
                    <a:pt x="21814" y="19097"/>
                  </a:cubicBezTo>
                  <a:cubicBezTo>
                    <a:pt x="23279" y="19823"/>
                    <a:pt x="24770" y="20487"/>
                    <a:pt x="26285" y="21088"/>
                  </a:cubicBezTo>
                  <a:cubicBezTo>
                    <a:pt x="26773" y="21276"/>
                    <a:pt x="27249" y="21464"/>
                    <a:pt x="27737" y="21627"/>
                  </a:cubicBezTo>
                  <a:cubicBezTo>
                    <a:pt x="27787" y="21163"/>
                    <a:pt x="27838" y="20700"/>
                    <a:pt x="27875" y="20224"/>
                  </a:cubicBezTo>
                  <a:cubicBezTo>
                    <a:pt x="28338" y="20863"/>
                    <a:pt x="28802" y="21489"/>
                    <a:pt x="29265" y="22127"/>
                  </a:cubicBezTo>
                  <a:cubicBezTo>
                    <a:pt x="30693" y="22553"/>
                    <a:pt x="32158" y="22841"/>
                    <a:pt x="33648" y="22879"/>
                  </a:cubicBezTo>
                  <a:cubicBezTo>
                    <a:pt x="33714" y="22880"/>
                    <a:pt x="33780" y="22881"/>
                    <a:pt x="33847" y="22881"/>
                  </a:cubicBezTo>
                  <a:cubicBezTo>
                    <a:pt x="35376" y="22881"/>
                    <a:pt x="37085" y="22457"/>
                    <a:pt x="37793" y="21113"/>
                  </a:cubicBezTo>
                  <a:cubicBezTo>
                    <a:pt x="38031" y="20662"/>
                    <a:pt x="38118" y="20174"/>
                    <a:pt x="38093" y="19698"/>
                  </a:cubicBezTo>
                  <a:cubicBezTo>
                    <a:pt x="37380" y="19197"/>
                    <a:pt x="36653" y="18709"/>
                    <a:pt x="35927" y="18221"/>
                  </a:cubicBezTo>
                  <a:cubicBezTo>
                    <a:pt x="36478" y="18083"/>
                    <a:pt x="37016" y="17932"/>
                    <a:pt x="37555" y="17795"/>
                  </a:cubicBezTo>
                  <a:cubicBezTo>
                    <a:pt x="37279" y="17231"/>
                    <a:pt x="36929" y="16705"/>
                    <a:pt x="36578" y="16242"/>
                  </a:cubicBezTo>
                  <a:cubicBezTo>
                    <a:pt x="33585" y="12310"/>
                    <a:pt x="29666" y="9179"/>
                    <a:pt x="25446" y="6612"/>
                  </a:cubicBezTo>
                  <a:cubicBezTo>
                    <a:pt x="24719" y="6161"/>
                    <a:pt x="23981" y="5736"/>
                    <a:pt x="23229" y="5322"/>
                  </a:cubicBezTo>
                  <a:cubicBezTo>
                    <a:pt x="22353" y="5460"/>
                    <a:pt x="21464" y="5610"/>
                    <a:pt x="20587" y="5748"/>
                  </a:cubicBezTo>
                  <a:cubicBezTo>
                    <a:pt x="20950" y="5322"/>
                    <a:pt x="21313" y="4909"/>
                    <a:pt x="21676" y="4483"/>
                  </a:cubicBezTo>
                  <a:cubicBezTo>
                    <a:pt x="18596" y="2856"/>
                    <a:pt x="15403" y="1428"/>
                    <a:pt x="12222" y="0"/>
                  </a:cubicBezTo>
                  <a:close/>
                </a:path>
              </a:pathLst>
            </a:custGeom>
            <a:solidFill>
              <a:srgbClr val="74B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7"/>
            <p:cNvSpPr/>
            <p:nvPr/>
          </p:nvSpPr>
          <p:spPr>
            <a:xfrm>
              <a:off x="173825" y="-7545"/>
              <a:ext cx="1036176" cy="681740"/>
            </a:xfrm>
            <a:custGeom>
              <a:avLst/>
              <a:gdLst/>
              <a:ahLst/>
              <a:cxnLst/>
              <a:rect l="l" t="t" r="r" b="b"/>
              <a:pathLst>
                <a:path w="22341" h="14699" extrusionOk="0">
                  <a:moveTo>
                    <a:pt x="128" y="0"/>
                  </a:moveTo>
                  <a:cubicBezTo>
                    <a:pt x="93" y="0"/>
                    <a:pt x="61" y="17"/>
                    <a:pt x="38" y="47"/>
                  </a:cubicBezTo>
                  <a:cubicBezTo>
                    <a:pt x="0" y="110"/>
                    <a:pt x="13" y="172"/>
                    <a:pt x="63" y="210"/>
                  </a:cubicBezTo>
                  <a:lnTo>
                    <a:pt x="22140" y="14686"/>
                  </a:lnTo>
                  <a:cubicBezTo>
                    <a:pt x="22165" y="14698"/>
                    <a:pt x="22190" y="14698"/>
                    <a:pt x="22215" y="14698"/>
                  </a:cubicBezTo>
                  <a:cubicBezTo>
                    <a:pt x="22253" y="14698"/>
                    <a:pt x="22290" y="14686"/>
                    <a:pt x="22303" y="14648"/>
                  </a:cubicBezTo>
                  <a:cubicBezTo>
                    <a:pt x="22341" y="14598"/>
                    <a:pt x="22328" y="14523"/>
                    <a:pt x="22278" y="14485"/>
                  </a:cubicBezTo>
                  <a:lnTo>
                    <a:pt x="201" y="22"/>
                  </a:lnTo>
                  <a:cubicBezTo>
                    <a:pt x="176" y="7"/>
                    <a:pt x="151" y="0"/>
                    <a:pt x="1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8" name="Google Shape;178;p7"/>
          <p:cNvGrpSpPr/>
          <p:nvPr/>
        </p:nvGrpSpPr>
        <p:grpSpPr>
          <a:xfrm rot="-10317645" flipH="1">
            <a:off x="-314975" y="-116566"/>
            <a:ext cx="1012436" cy="753425"/>
            <a:chOff x="905008" y="4651065"/>
            <a:chExt cx="866528" cy="644845"/>
          </a:xfrm>
        </p:grpSpPr>
        <p:sp>
          <p:nvSpPr>
            <p:cNvPr id="179" name="Google Shape;179;p7"/>
            <p:cNvSpPr/>
            <p:nvPr/>
          </p:nvSpPr>
          <p:spPr>
            <a:xfrm flipH="1">
              <a:off x="905008" y="4651065"/>
              <a:ext cx="866528" cy="644845"/>
            </a:xfrm>
            <a:custGeom>
              <a:avLst/>
              <a:gdLst/>
              <a:ahLst/>
              <a:cxnLst/>
              <a:rect l="l" t="t" r="r" b="b"/>
              <a:pathLst>
                <a:path w="20713" h="15414" extrusionOk="0">
                  <a:moveTo>
                    <a:pt x="3248" y="1"/>
                  </a:moveTo>
                  <a:cubicBezTo>
                    <a:pt x="2436" y="1"/>
                    <a:pt x="1619" y="236"/>
                    <a:pt x="1027" y="787"/>
                  </a:cubicBezTo>
                  <a:cubicBezTo>
                    <a:pt x="288" y="1476"/>
                    <a:pt x="0" y="2553"/>
                    <a:pt x="88" y="3555"/>
                  </a:cubicBezTo>
                  <a:cubicBezTo>
                    <a:pt x="150" y="4268"/>
                    <a:pt x="376" y="4932"/>
                    <a:pt x="651" y="5583"/>
                  </a:cubicBezTo>
                  <a:cubicBezTo>
                    <a:pt x="1252" y="5658"/>
                    <a:pt x="1866" y="5734"/>
                    <a:pt x="2467" y="5809"/>
                  </a:cubicBezTo>
                  <a:cubicBezTo>
                    <a:pt x="2091" y="6172"/>
                    <a:pt x="1703" y="6548"/>
                    <a:pt x="1315" y="6911"/>
                  </a:cubicBezTo>
                  <a:cubicBezTo>
                    <a:pt x="3256" y="10417"/>
                    <a:pt x="6149" y="13385"/>
                    <a:pt x="9605" y="15413"/>
                  </a:cubicBezTo>
                  <a:lnTo>
                    <a:pt x="20712" y="12746"/>
                  </a:lnTo>
                  <a:cubicBezTo>
                    <a:pt x="17757" y="8864"/>
                    <a:pt x="14100" y="5533"/>
                    <a:pt x="9968" y="2941"/>
                  </a:cubicBezTo>
                  <a:cubicBezTo>
                    <a:pt x="9692" y="3480"/>
                    <a:pt x="9404" y="4006"/>
                    <a:pt x="9116" y="4544"/>
                  </a:cubicBezTo>
                  <a:cubicBezTo>
                    <a:pt x="9029" y="3780"/>
                    <a:pt x="8954" y="3029"/>
                    <a:pt x="8866" y="2265"/>
                  </a:cubicBezTo>
                  <a:cubicBezTo>
                    <a:pt x="8115" y="1827"/>
                    <a:pt x="7363" y="1413"/>
                    <a:pt x="6587" y="1025"/>
                  </a:cubicBezTo>
                  <a:cubicBezTo>
                    <a:pt x="6199" y="825"/>
                    <a:pt x="5823" y="650"/>
                    <a:pt x="5422" y="487"/>
                  </a:cubicBezTo>
                  <a:cubicBezTo>
                    <a:pt x="5209" y="875"/>
                    <a:pt x="4984" y="1276"/>
                    <a:pt x="4771" y="1664"/>
                  </a:cubicBezTo>
                  <a:cubicBezTo>
                    <a:pt x="4608" y="1150"/>
                    <a:pt x="4433" y="637"/>
                    <a:pt x="4270" y="124"/>
                  </a:cubicBezTo>
                  <a:cubicBezTo>
                    <a:pt x="4120" y="86"/>
                    <a:pt x="3957" y="48"/>
                    <a:pt x="3794" y="36"/>
                  </a:cubicBezTo>
                  <a:cubicBezTo>
                    <a:pt x="3614" y="13"/>
                    <a:pt x="3431" y="1"/>
                    <a:pt x="32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7"/>
            <p:cNvSpPr/>
            <p:nvPr/>
          </p:nvSpPr>
          <p:spPr>
            <a:xfrm flipH="1">
              <a:off x="1146525" y="4825431"/>
              <a:ext cx="422826" cy="411280"/>
            </a:xfrm>
            <a:custGeom>
              <a:avLst/>
              <a:gdLst/>
              <a:ahLst/>
              <a:cxnLst/>
              <a:rect l="l" t="t" r="r" b="b"/>
              <a:pathLst>
                <a:path w="10107" h="9831" extrusionOk="0">
                  <a:moveTo>
                    <a:pt x="124" y="0"/>
                  </a:moveTo>
                  <a:cubicBezTo>
                    <a:pt x="95" y="0"/>
                    <a:pt x="63" y="13"/>
                    <a:pt x="38" y="38"/>
                  </a:cubicBezTo>
                  <a:cubicBezTo>
                    <a:pt x="1" y="88"/>
                    <a:pt x="1" y="163"/>
                    <a:pt x="38" y="201"/>
                  </a:cubicBezTo>
                  <a:lnTo>
                    <a:pt x="9906" y="9793"/>
                  </a:lnTo>
                  <a:cubicBezTo>
                    <a:pt x="9918" y="9818"/>
                    <a:pt x="9956" y="9830"/>
                    <a:pt x="9981" y="9830"/>
                  </a:cubicBezTo>
                  <a:cubicBezTo>
                    <a:pt x="10019" y="9830"/>
                    <a:pt x="10044" y="9818"/>
                    <a:pt x="10069" y="9793"/>
                  </a:cubicBezTo>
                  <a:cubicBezTo>
                    <a:pt x="10106" y="9743"/>
                    <a:pt x="10106" y="9668"/>
                    <a:pt x="10069" y="9630"/>
                  </a:cubicBezTo>
                  <a:lnTo>
                    <a:pt x="201" y="38"/>
                  </a:lnTo>
                  <a:cubicBezTo>
                    <a:pt x="182" y="13"/>
                    <a:pt x="154" y="0"/>
                    <a:pt x="1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1" name="Google Shape;181;p7"/>
          <p:cNvGrpSpPr/>
          <p:nvPr/>
        </p:nvGrpSpPr>
        <p:grpSpPr>
          <a:xfrm rot="-9658789">
            <a:off x="8329637" y="3719578"/>
            <a:ext cx="992064" cy="1692028"/>
            <a:chOff x="-150275" y="-125025"/>
            <a:chExt cx="992068" cy="1692035"/>
          </a:xfrm>
        </p:grpSpPr>
        <p:sp>
          <p:nvSpPr>
            <p:cNvPr id="182" name="Google Shape;182;p7"/>
            <p:cNvSpPr/>
            <p:nvPr/>
          </p:nvSpPr>
          <p:spPr>
            <a:xfrm>
              <a:off x="-150275" y="-125025"/>
              <a:ext cx="992068" cy="1692035"/>
            </a:xfrm>
            <a:custGeom>
              <a:avLst/>
              <a:gdLst/>
              <a:ahLst/>
              <a:cxnLst/>
              <a:rect l="l" t="t" r="r" b="b"/>
              <a:pathLst>
                <a:path w="21390" h="36482" extrusionOk="0">
                  <a:moveTo>
                    <a:pt x="5148" y="0"/>
                  </a:moveTo>
                  <a:lnTo>
                    <a:pt x="1" y="5723"/>
                  </a:lnTo>
                  <a:cubicBezTo>
                    <a:pt x="1228" y="10845"/>
                    <a:pt x="2480" y="15991"/>
                    <a:pt x="4434" y="20888"/>
                  </a:cubicBezTo>
                  <a:cubicBezTo>
                    <a:pt x="5598" y="23793"/>
                    <a:pt x="7013" y="26610"/>
                    <a:pt x="8779" y="29177"/>
                  </a:cubicBezTo>
                  <a:cubicBezTo>
                    <a:pt x="9205" y="28789"/>
                    <a:pt x="9631" y="28401"/>
                    <a:pt x="10069" y="28000"/>
                  </a:cubicBezTo>
                  <a:lnTo>
                    <a:pt x="10069" y="28000"/>
                  </a:lnTo>
                  <a:cubicBezTo>
                    <a:pt x="10019" y="28927"/>
                    <a:pt x="9981" y="29854"/>
                    <a:pt x="9944" y="30780"/>
                  </a:cubicBezTo>
                  <a:cubicBezTo>
                    <a:pt x="10858" y="31945"/>
                    <a:pt x="11847" y="33059"/>
                    <a:pt x="12924" y="34086"/>
                  </a:cubicBezTo>
                  <a:cubicBezTo>
                    <a:pt x="13112" y="34262"/>
                    <a:pt x="13312" y="34437"/>
                    <a:pt x="13500" y="34612"/>
                  </a:cubicBezTo>
                  <a:cubicBezTo>
                    <a:pt x="13926" y="34211"/>
                    <a:pt x="14352" y="33811"/>
                    <a:pt x="14765" y="33410"/>
                  </a:cubicBezTo>
                  <a:cubicBezTo>
                    <a:pt x="14853" y="34174"/>
                    <a:pt x="14940" y="34950"/>
                    <a:pt x="15015" y="35727"/>
                  </a:cubicBezTo>
                  <a:cubicBezTo>
                    <a:pt x="15366" y="35927"/>
                    <a:pt x="15742" y="36102"/>
                    <a:pt x="16130" y="36240"/>
                  </a:cubicBezTo>
                  <a:cubicBezTo>
                    <a:pt x="16594" y="36396"/>
                    <a:pt x="17093" y="36481"/>
                    <a:pt x="17587" y="36481"/>
                  </a:cubicBezTo>
                  <a:cubicBezTo>
                    <a:pt x="18400" y="36481"/>
                    <a:pt x="19201" y="36253"/>
                    <a:pt x="19824" y="35739"/>
                  </a:cubicBezTo>
                  <a:cubicBezTo>
                    <a:pt x="21389" y="34449"/>
                    <a:pt x="21226" y="32033"/>
                    <a:pt x="20826" y="30029"/>
                  </a:cubicBezTo>
                  <a:cubicBezTo>
                    <a:pt x="20563" y="28689"/>
                    <a:pt x="20237" y="27349"/>
                    <a:pt x="19874" y="26022"/>
                  </a:cubicBezTo>
                  <a:cubicBezTo>
                    <a:pt x="19160" y="25696"/>
                    <a:pt x="18446" y="25371"/>
                    <a:pt x="17720" y="25045"/>
                  </a:cubicBezTo>
                  <a:cubicBezTo>
                    <a:pt x="18296" y="24845"/>
                    <a:pt x="18860" y="24644"/>
                    <a:pt x="19423" y="24457"/>
                  </a:cubicBezTo>
                  <a:cubicBezTo>
                    <a:pt x="18033" y="19861"/>
                    <a:pt x="16105" y="15440"/>
                    <a:pt x="13675" y="11308"/>
                  </a:cubicBezTo>
                  <a:cubicBezTo>
                    <a:pt x="12836" y="11183"/>
                    <a:pt x="11997" y="11070"/>
                    <a:pt x="11146" y="10945"/>
                  </a:cubicBezTo>
                  <a:cubicBezTo>
                    <a:pt x="11722" y="10632"/>
                    <a:pt x="12298" y="10306"/>
                    <a:pt x="12887" y="9981"/>
                  </a:cubicBezTo>
                  <a:cubicBezTo>
                    <a:pt x="10658" y="6399"/>
                    <a:pt x="8065" y="3043"/>
                    <a:pt x="5148" y="0"/>
                  </a:cubicBezTo>
                  <a:close/>
                </a:path>
              </a:pathLst>
            </a:custGeom>
            <a:solidFill>
              <a:srgbClr val="8FD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7"/>
            <p:cNvSpPr/>
            <p:nvPr/>
          </p:nvSpPr>
          <p:spPr>
            <a:xfrm>
              <a:off x="180" y="-72060"/>
              <a:ext cx="545985" cy="1268354"/>
            </a:xfrm>
            <a:custGeom>
              <a:avLst/>
              <a:gdLst/>
              <a:ahLst/>
              <a:cxnLst/>
              <a:rect l="l" t="t" r="r" b="b"/>
              <a:pathLst>
                <a:path w="11772" h="27347" extrusionOk="0">
                  <a:moveTo>
                    <a:pt x="136" y="1"/>
                  </a:moveTo>
                  <a:cubicBezTo>
                    <a:pt x="120" y="1"/>
                    <a:pt x="104" y="4"/>
                    <a:pt x="88" y="10"/>
                  </a:cubicBezTo>
                  <a:cubicBezTo>
                    <a:pt x="25" y="35"/>
                    <a:pt x="0" y="111"/>
                    <a:pt x="25" y="161"/>
                  </a:cubicBezTo>
                  <a:lnTo>
                    <a:pt x="11533" y="27272"/>
                  </a:lnTo>
                  <a:cubicBezTo>
                    <a:pt x="11558" y="27322"/>
                    <a:pt x="11596" y="27347"/>
                    <a:pt x="11646" y="27347"/>
                  </a:cubicBezTo>
                  <a:cubicBezTo>
                    <a:pt x="11659" y="27347"/>
                    <a:pt x="11671" y="27334"/>
                    <a:pt x="11684" y="27334"/>
                  </a:cubicBezTo>
                  <a:cubicBezTo>
                    <a:pt x="11746" y="27309"/>
                    <a:pt x="11771" y="27234"/>
                    <a:pt x="11746" y="27184"/>
                  </a:cubicBezTo>
                  <a:lnTo>
                    <a:pt x="238" y="73"/>
                  </a:lnTo>
                  <a:cubicBezTo>
                    <a:pt x="220" y="27"/>
                    <a:pt x="180" y="1"/>
                    <a:pt x="1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4" name="Google Shape;184;p7"/>
          <p:cNvGrpSpPr/>
          <p:nvPr/>
        </p:nvGrpSpPr>
        <p:grpSpPr>
          <a:xfrm rot="-9669340">
            <a:off x="7764650" y="-472718"/>
            <a:ext cx="696011" cy="1478257"/>
            <a:chOff x="1729071" y="3942725"/>
            <a:chExt cx="595681" cy="1265167"/>
          </a:xfrm>
        </p:grpSpPr>
        <p:sp>
          <p:nvSpPr>
            <p:cNvPr id="185" name="Google Shape;185;p7"/>
            <p:cNvSpPr/>
            <p:nvPr/>
          </p:nvSpPr>
          <p:spPr>
            <a:xfrm flipH="1">
              <a:off x="1729071" y="4431058"/>
              <a:ext cx="204364" cy="776834"/>
            </a:xfrm>
            <a:custGeom>
              <a:avLst/>
              <a:gdLst/>
              <a:ahLst/>
              <a:cxnLst/>
              <a:rect l="l" t="t" r="r" b="b"/>
              <a:pathLst>
                <a:path w="4885" h="18569" extrusionOk="0">
                  <a:moveTo>
                    <a:pt x="128" y="1"/>
                  </a:moveTo>
                  <a:cubicBezTo>
                    <a:pt x="110" y="1"/>
                    <a:pt x="93" y="4"/>
                    <a:pt x="76" y="10"/>
                  </a:cubicBezTo>
                  <a:cubicBezTo>
                    <a:pt x="26" y="36"/>
                    <a:pt x="1" y="111"/>
                    <a:pt x="26" y="173"/>
                  </a:cubicBezTo>
                  <a:cubicBezTo>
                    <a:pt x="2781" y="5833"/>
                    <a:pt x="4383" y="12157"/>
                    <a:pt x="4646" y="18456"/>
                  </a:cubicBezTo>
                  <a:cubicBezTo>
                    <a:pt x="4646" y="18531"/>
                    <a:pt x="4697" y="18569"/>
                    <a:pt x="4759" y="18569"/>
                  </a:cubicBezTo>
                  <a:lnTo>
                    <a:pt x="4772" y="18569"/>
                  </a:lnTo>
                  <a:cubicBezTo>
                    <a:pt x="4834" y="18569"/>
                    <a:pt x="4884" y="18519"/>
                    <a:pt x="4884" y="18456"/>
                  </a:cubicBezTo>
                  <a:cubicBezTo>
                    <a:pt x="4621" y="12120"/>
                    <a:pt x="3006" y="5758"/>
                    <a:pt x="239" y="61"/>
                  </a:cubicBezTo>
                  <a:cubicBezTo>
                    <a:pt x="220" y="24"/>
                    <a:pt x="175" y="1"/>
                    <a:pt x="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7"/>
            <p:cNvSpPr/>
            <p:nvPr/>
          </p:nvSpPr>
          <p:spPr>
            <a:xfrm flipH="1">
              <a:off x="1828882" y="3942725"/>
              <a:ext cx="495870" cy="526744"/>
            </a:xfrm>
            <a:custGeom>
              <a:avLst/>
              <a:gdLst/>
              <a:ahLst/>
              <a:cxnLst/>
              <a:rect l="l" t="t" r="r" b="b"/>
              <a:pathLst>
                <a:path w="11853" h="12591" extrusionOk="0">
                  <a:moveTo>
                    <a:pt x="9855" y="0"/>
                  </a:moveTo>
                  <a:cubicBezTo>
                    <a:pt x="9855" y="0"/>
                    <a:pt x="8816" y="1628"/>
                    <a:pt x="8140" y="4270"/>
                  </a:cubicBezTo>
                  <a:cubicBezTo>
                    <a:pt x="8140" y="4270"/>
                    <a:pt x="6512" y="2429"/>
                    <a:pt x="4321" y="877"/>
                  </a:cubicBezTo>
                  <a:lnTo>
                    <a:pt x="4321" y="877"/>
                  </a:lnTo>
                  <a:cubicBezTo>
                    <a:pt x="4321" y="877"/>
                    <a:pt x="4120" y="3544"/>
                    <a:pt x="4709" y="6061"/>
                  </a:cubicBezTo>
                  <a:cubicBezTo>
                    <a:pt x="4709" y="6061"/>
                    <a:pt x="2845" y="4358"/>
                    <a:pt x="61" y="4358"/>
                  </a:cubicBezTo>
                  <a:cubicBezTo>
                    <a:pt x="41" y="4358"/>
                    <a:pt x="21" y="4358"/>
                    <a:pt x="0" y="4358"/>
                  </a:cubicBezTo>
                  <a:lnTo>
                    <a:pt x="6299" y="11558"/>
                  </a:lnTo>
                  <a:cubicBezTo>
                    <a:pt x="6927" y="12276"/>
                    <a:pt x="7727" y="12591"/>
                    <a:pt x="8512" y="12591"/>
                  </a:cubicBezTo>
                  <a:cubicBezTo>
                    <a:pt x="10218" y="12591"/>
                    <a:pt x="11852" y="11107"/>
                    <a:pt x="11483" y="9066"/>
                  </a:cubicBezTo>
                  <a:lnTo>
                    <a:pt x="98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7" name="Google Shape;187;p7"/>
          <p:cNvGrpSpPr/>
          <p:nvPr/>
        </p:nvGrpSpPr>
        <p:grpSpPr>
          <a:xfrm rot="563557">
            <a:off x="8185385" y="-631571"/>
            <a:ext cx="992075" cy="1692047"/>
            <a:chOff x="-150275" y="-125025"/>
            <a:chExt cx="992068" cy="1692035"/>
          </a:xfrm>
        </p:grpSpPr>
        <p:sp>
          <p:nvSpPr>
            <p:cNvPr id="188" name="Google Shape;188;p7"/>
            <p:cNvSpPr/>
            <p:nvPr/>
          </p:nvSpPr>
          <p:spPr>
            <a:xfrm>
              <a:off x="-150275" y="-125025"/>
              <a:ext cx="992068" cy="1692035"/>
            </a:xfrm>
            <a:custGeom>
              <a:avLst/>
              <a:gdLst/>
              <a:ahLst/>
              <a:cxnLst/>
              <a:rect l="l" t="t" r="r" b="b"/>
              <a:pathLst>
                <a:path w="21390" h="36482" extrusionOk="0">
                  <a:moveTo>
                    <a:pt x="5148" y="0"/>
                  </a:moveTo>
                  <a:lnTo>
                    <a:pt x="1" y="5723"/>
                  </a:lnTo>
                  <a:cubicBezTo>
                    <a:pt x="1228" y="10845"/>
                    <a:pt x="2480" y="15991"/>
                    <a:pt x="4434" y="20888"/>
                  </a:cubicBezTo>
                  <a:cubicBezTo>
                    <a:pt x="5598" y="23793"/>
                    <a:pt x="7013" y="26610"/>
                    <a:pt x="8779" y="29177"/>
                  </a:cubicBezTo>
                  <a:cubicBezTo>
                    <a:pt x="9205" y="28789"/>
                    <a:pt x="9631" y="28401"/>
                    <a:pt x="10069" y="28000"/>
                  </a:cubicBezTo>
                  <a:lnTo>
                    <a:pt x="10069" y="28000"/>
                  </a:lnTo>
                  <a:cubicBezTo>
                    <a:pt x="10019" y="28927"/>
                    <a:pt x="9981" y="29854"/>
                    <a:pt x="9944" y="30780"/>
                  </a:cubicBezTo>
                  <a:cubicBezTo>
                    <a:pt x="10858" y="31945"/>
                    <a:pt x="11847" y="33059"/>
                    <a:pt x="12924" y="34086"/>
                  </a:cubicBezTo>
                  <a:cubicBezTo>
                    <a:pt x="13112" y="34262"/>
                    <a:pt x="13312" y="34437"/>
                    <a:pt x="13500" y="34612"/>
                  </a:cubicBezTo>
                  <a:cubicBezTo>
                    <a:pt x="13926" y="34211"/>
                    <a:pt x="14352" y="33811"/>
                    <a:pt x="14765" y="33410"/>
                  </a:cubicBezTo>
                  <a:cubicBezTo>
                    <a:pt x="14853" y="34174"/>
                    <a:pt x="14940" y="34950"/>
                    <a:pt x="15015" y="35727"/>
                  </a:cubicBezTo>
                  <a:cubicBezTo>
                    <a:pt x="15366" y="35927"/>
                    <a:pt x="15742" y="36102"/>
                    <a:pt x="16130" y="36240"/>
                  </a:cubicBezTo>
                  <a:cubicBezTo>
                    <a:pt x="16594" y="36396"/>
                    <a:pt x="17093" y="36481"/>
                    <a:pt x="17587" y="36481"/>
                  </a:cubicBezTo>
                  <a:cubicBezTo>
                    <a:pt x="18400" y="36481"/>
                    <a:pt x="19201" y="36253"/>
                    <a:pt x="19824" y="35739"/>
                  </a:cubicBezTo>
                  <a:cubicBezTo>
                    <a:pt x="21389" y="34449"/>
                    <a:pt x="21226" y="32033"/>
                    <a:pt x="20826" y="30029"/>
                  </a:cubicBezTo>
                  <a:cubicBezTo>
                    <a:pt x="20563" y="28689"/>
                    <a:pt x="20237" y="27349"/>
                    <a:pt x="19874" y="26022"/>
                  </a:cubicBezTo>
                  <a:cubicBezTo>
                    <a:pt x="19160" y="25696"/>
                    <a:pt x="18446" y="25371"/>
                    <a:pt x="17720" y="25045"/>
                  </a:cubicBezTo>
                  <a:cubicBezTo>
                    <a:pt x="18296" y="24845"/>
                    <a:pt x="18860" y="24644"/>
                    <a:pt x="19423" y="24457"/>
                  </a:cubicBezTo>
                  <a:cubicBezTo>
                    <a:pt x="18033" y="19861"/>
                    <a:pt x="16105" y="15440"/>
                    <a:pt x="13675" y="11308"/>
                  </a:cubicBezTo>
                  <a:cubicBezTo>
                    <a:pt x="12836" y="11183"/>
                    <a:pt x="11997" y="11070"/>
                    <a:pt x="11146" y="10945"/>
                  </a:cubicBezTo>
                  <a:cubicBezTo>
                    <a:pt x="11722" y="10632"/>
                    <a:pt x="12298" y="10306"/>
                    <a:pt x="12887" y="9981"/>
                  </a:cubicBezTo>
                  <a:cubicBezTo>
                    <a:pt x="10658" y="6399"/>
                    <a:pt x="8065" y="3043"/>
                    <a:pt x="5148" y="0"/>
                  </a:cubicBezTo>
                  <a:close/>
                </a:path>
              </a:pathLst>
            </a:custGeom>
            <a:solidFill>
              <a:srgbClr val="8FD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7"/>
            <p:cNvSpPr/>
            <p:nvPr/>
          </p:nvSpPr>
          <p:spPr>
            <a:xfrm>
              <a:off x="180" y="-72060"/>
              <a:ext cx="545985" cy="1268354"/>
            </a:xfrm>
            <a:custGeom>
              <a:avLst/>
              <a:gdLst/>
              <a:ahLst/>
              <a:cxnLst/>
              <a:rect l="l" t="t" r="r" b="b"/>
              <a:pathLst>
                <a:path w="11772" h="27347" extrusionOk="0">
                  <a:moveTo>
                    <a:pt x="136" y="1"/>
                  </a:moveTo>
                  <a:cubicBezTo>
                    <a:pt x="120" y="1"/>
                    <a:pt x="104" y="4"/>
                    <a:pt x="88" y="10"/>
                  </a:cubicBezTo>
                  <a:cubicBezTo>
                    <a:pt x="25" y="35"/>
                    <a:pt x="0" y="111"/>
                    <a:pt x="25" y="161"/>
                  </a:cubicBezTo>
                  <a:lnTo>
                    <a:pt x="11533" y="27272"/>
                  </a:lnTo>
                  <a:cubicBezTo>
                    <a:pt x="11558" y="27322"/>
                    <a:pt x="11596" y="27347"/>
                    <a:pt x="11646" y="27347"/>
                  </a:cubicBezTo>
                  <a:cubicBezTo>
                    <a:pt x="11659" y="27347"/>
                    <a:pt x="11671" y="27334"/>
                    <a:pt x="11684" y="27334"/>
                  </a:cubicBezTo>
                  <a:cubicBezTo>
                    <a:pt x="11746" y="27309"/>
                    <a:pt x="11771" y="27234"/>
                    <a:pt x="11746" y="27184"/>
                  </a:cubicBezTo>
                  <a:lnTo>
                    <a:pt x="238" y="73"/>
                  </a:lnTo>
                  <a:cubicBezTo>
                    <a:pt x="220" y="27"/>
                    <a:pt x="180" y="1"/>
                    <a:pt x="1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0" name="Google Shape;190;p7"/>
          <p:cNvSpPr/>
          <p:nvPr/>
        </p:nvSpPr>
        <p:spPr>
          <a:xfrm rot="-205120" flipH="1">
            <a:off x="2826740" y="4815876"/>
            <a:ext cx="339931" cy="139595"/>
          </a:xfrm>
          <a:custGeom>
            <a:avLst/>
            <a:gdLst/>
            <a:ahLst/>
            <a:cxnLst/>
            <a:rect l="l" t="t" r="r" b="b"/>
            <a:pathLst>
              <a:path w="5686" h="2335" extrusionOk="0">
                <a:moveTo>
                  <a:pt x="2041" y="1"/>
                </a:moveTo>
                <a:cubicBezTo>
                  <a:pt x="1911" y="1"/>
                  <a:pt x="1782" y="14"/>
                  <a:pt x="1653" y="43"/>
                </a:cubicBezTo>
                <a:cubicBezTo>
                  <a:pt x="689" y="256"/>
                  <a:pt x="1" y="1258"/>
                  <a:pt x="138" y="2235"/>
                </a:cubicBezTo>
                <a:cubicBezTo>
                  <a:pt x="151" y="2285"/>
                  <a:pt x="201" y="2335"/>
                  <a:pt x="251" y="2335"/>
                </a:cubicBezTo>
                <a:lnTo>
                  <a:pt x="276" y="2335"/>
                </a:lnTo>
                <a:cubicBezTo>
                  <a:pt x="339" y="2322"/>
                  <a:pt x="376" y="2260"/>
                  <a:pt x="376" y="2197"/>
                </a:cubicBezTo>
                <a:cubicBezTo>
                  <a:pt x="251" y="1358"/>
                  <a:pt x="865" y="457"/>
                  <a:pt x="1704" y="269"/>
                </a:cubicBezTo>
                <a:cubicBezTo>
                  <a:pt x="1809" y="247"/>
                  <a:pt x="1916" y="236"/>
                  <a:pt x="2023" y="236"/>
                </a:cubicBezTo>
                <a:cubicBezTo>
                  <a:pt x="2768" y="236"/>
                  <a:pt x="3512" y="747"/>
                  <a:pt x="3720" y="1458"/>
                </a:cubicBezTo>
                <a:cubicBezTo>
                  <a:pt x="3732" y="1508"/>
                  <a:pt x="3770" y="1546"/>
                  <a:pt x="3807" y="1546"/>
                </a:cubicBezTo>
                <a:cubicBezTo>
                  <a:pt x="3816" y="1548"/>
                  <a:pt x="3825" y="1549"/>
                  <a:pt x="3834" y="1549"/>
                </a:cubicBezTo>
                <a:cubicBezTo>
                  <a:pt x="3874" y="1549"/>
                  <a:pt x="3912" y="1527"/>
                  <a:pt x="3933" y="1496"/>
                </a:cubicBezTo>
                <a:cubicBezTo>
                  <a:pt x="4083" y="1270"/>
                  <a:pt x="4346" y="1108"/>
                  <a:pt x="4646" y="1045"/>
                </a:cubicBezTo>
                <a:cubicBezTo>
                  <a:pt x="4713" y="1034"/>
                  <a:pt x="4781" y="1028"/>
                  <a:pt x="4847" y="1028"/>
                </a:cubicBezTo>
                <a:cubicBezTo>
                  <a:pt x="5081" y="1028"/>
                  <a:pt x="5307" y="1097"/>
                  <a:pt x="5473" y="1233"/>
                </a:cubicBezTo>
                <a:cubicBezTo>
                  <a:pt x="5498" y="1248"/>
                  <a:pt x="5522" y="1255"/>
                  <a:pt x="5546" y="1255"/>
                </a:cubicBezTo>
                <a:cubicBezTo>
                  <a:pt x="5583" y="1255"/>
                  <a:pt x="5618" y="1238"/>
                  <a:pt x="5648" y="1208"/>
                </a:cubicBezTo>
                <a:cubicBezTo>
                  <a:pt x="5686" y="1145"/>
                  <a:pt x="5673" y="1083"/>
                  <a:pt x="5623" y="1033"/>
                </a:cubicBezTo>
                <a:cubicBezTo>
                  <a:pt x="5411" y="878"/>
                  <a:pt x="5139" y="798"/>
                  <a:pt x="4860" y="798"/>
                </a:cubicBezTo>
                <a:cubicBezTo>
                  <a:pt x="4776" y="798"/>
                  <a:pt x="4692" y="805"/>
                  <a:pt x="4609" y="820"/>
                </a:cubicBezTo>
                <a:cubicBezTo>
                  <a:pt x="4321" y="870"/>
                  <a:pt x="4058" y="1008"/>
                  <a:pt x="3870" y="1195"/>
                </a:cubicBezTo>
                <a:cubicBezTo>
                  <a:pt x="3570" y="488"/>
                  <a:pt x="2811" y="1"/>
                  <a:pt x="204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7"/>
          <p:cNvSpPr/>
          <p:nvPr/>
        </p:nvSpPr>
        <p:spPr>
          <a:xfrm rot="205120">
            <a:off x="4716357" y="317268"/>
            <a:ext cx="122796" cy="50697"/>
          </a:xfrm>
          <a:custGeom>
            <a:avLst/>
            <a:gdLst/>
            <a:ahLst/>
            <a:cxnLst/>
            <a:rect l="l" t="t" r="r" b="b"/>
            <a:pathLst>
              <a:path w="2054" h="848" extrusionOk="0">
                <a:moveTo>
                  <a:pt x="1216" y="0"/>
                </a:moveTo>
                <a:cubicBezTo>
                  <a:pt x="1118" y="0"/>
                  <a:pt x="1016" y="11"/>
                  <a:pt x="914" y="33"/>
                </a:cubicBezTo>
                <a:cubicBezTo>
                  <a:pt x="526" y="109"/>
                  <a:pt x="200" y="346"/>
                  <a:pt x="38" y="672"/>
                </a:cubicBezTo>
                <a:cubicBezTo>
                  <a:pt x="0" y="735"/>
                  <a:pt x="25" y="810"/>
                  <a:pt x="88" y="835"/>
                </a:cubicBezTo>
                <a:cubicBezTo>
                  <a:pt x="100" y="847"/>
                  <a:pt x="125" y="847"/>
                  <a:pt x="138" y="847"/>
                </a:cubicBezTo>
                <a:cubicBezTo>
                  <a:pt x="175" y="847"/>
                  <a:pt x="226" y="822"/>
                  <a:pt x="238" y="785"/>
                </a:cubicBezTo>
                <a:cubicBezTo>
                  <a:pt x="376" y="522"/>
                  <a:pt x="651" y="321"/>
                  <a:pt x="964" y="259"/>
                </a:cubicBezTo>
                <a:cubicBezTo>
                  <a:pt x="1046" y="243"/>
                  <a:pt x="1127" y="235"/>
                  <a:pt x="1207" y="235"/>
                </a:cubicBezTo>
                <a:cubicBezTo>
                  <a:pt x="1446" y="235"/>
                  <a:pt x="1672" y="306"/>
                  <a:pt x="1841" y="447"/>
                </a:cubicBezTo>
                <a:cubicBezTo>
                  <a:pt x="1864" y="464"/>
                  <a:pt x="1893" y="473"/>
                  <a:pt x="1921" y="473"/>
                </a:cubicBezTo>
                <a:cubicBezTo>
                  <a:pt x="1953" y="473"/>
                  <a:pt x="1984" y="461"/>
                  <a:pt x="2004" y="434"/>
                </a:cubicBezTo>
                <a:cubicBezTo>
                  <a:pt x="2054" y="384"/>
                  <a:pt x="2041" y="309"/>
                  <a:pt x="1991" y="271"/>
                </a:cubicBezTo>
                <a:cubicBezTo>
                  <a:pt x="1777" y="94"/>
                  <a:pt x="1506" y="0"/>
                  <a:pt x="121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bg>
      <p:bgPr>
        <a:gradFill>
          <a:gsLst>
            <a:gs pos="0">
              <a:srgbClr val="F0FBFF"/>
            </a:gs>
            <a:gs pos="100000">
              <a:schemeClr val="accent5"/>
            </a:gs>
          </a:gsLst>
          <a:lin ang="16198662" scaled="0"/>
        </a:gradFill>
        <a:effectLst/>
      </p:bgPr>
    </p:bg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3"/>
          <p:cNvSpPr/>
          <p:nvPr/>
        </p:nvSpPr>
        <p:spPr>
          <a:xfrm rot="10800000" flipH="1">
            <a:off x="-172300" y="-515702"/>
            <a:ext cx="1993742" cy="2217951"/>
          </a:xfrm>
          <a:custGeom>
            <a:avLst/>
            <a:gdLst/>
            <a:ahLst/>
            <a:cxnLst/>
            <a:rect l="l" t="t" r="r" b="b"/>
            <a:pathLst>
              <a:path w="20150" h="22416" extrusionOk="0">
                <a:moveTo>
                  <a:pt x="3006" y="0"/>
                </a:moveTo>
                <a:cubicBezTo>
                  <a:pt x="2003" y="0"/>
                  <a:pt x="992" y="151"/>
                  <a:pt x="1" y="301"/>
                </a:cubicBezTo>
                <a:cubicBezTo>
                  <a:pt x="226" y="7727"/>
                  <a:pt x="489" y="14978"/>
                  <a:pt x="714" y="22416"/>
                </a:cubicBezTo>
                <a:lnTo>
                  <a:pt x="18058" y="22090"/>
                </a:lnTo>
                <a:cubicBezTo>
                  <a:pt x="20112" y="19248"/>
                  <a:pt x="20149" y="15115"/>
                  <a:pt x="18158" y="12223"/>
                </a:cubicBezTo>
                <a:cubicBezTo>
                  <a:pt x="16573" y="9930"/>
                  <a:pt x="13782" y="8566"/>
                  <a:pt x="11004" y="8566"/>
                </a:cubicBezTo>
                <a:cubicBezTo>
                  <a:pt x="10292" y="8566"/>
                  <a:pt x="9581" y="8655"/>
                  <a:pt x="8892" y="8842"/>
                </a:cubicBezTo>
                <a:cubicBezTo>
                  <a:pt x="8082" y="9060"/>
                  <a:pt x="7273" y="9403"/>
                  <a:pt x="6447" y="9403"/>
                </a:cubicBezTo>
                <a:cubicBezTo>
                  <a:pt x="6327" y="9403"/>
                  <a:pt x="6207" y="9396"/>
                  <a:pt x="6086" y="9380"/>
                </a:cubicBezTo>
                <a:cubicBezTo>
                  <a:pt x="5135" y="9255"/>
                  <a:pt x="4221" y="8278"/>
                  <a:pt x="4609" y="7401"/>
                </a:cubicBezTo>
                <a:cubicBezTo>
                  <a:pt x="4972" y="6575"/>
                  <a:pt x="6086" y="6512"/>
                  <a:pt x="6863" y="6062"/>
                </a:cubicBezTo>
                <a:cubicBezTo>
                  <a:pt x="8090" y="5360"/>
                  <a:pt x="8403" y="3557"/>
                  <a:pt x="7727" y="2305"/>
                </a:cubicBezTo>
                <a:cubicBezTo>
                  <a:pt x="7051" y="1040"/>
                  <a:pt x="5661" y="314"/>
                  <a:pt x="4246" y="88"/>
                </a:cubicBezTo>
                <a:cubicBezTo>
                  <a:pt x="3835" y="26"/>
                  <a:pt x="3421" y="0"/>
                  <a:pt x="300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Google Shape;309;p13"/>
          <p:cNvSpPr/>
          <p:nvPr/>
        </p:nvSpPr>
        <p:spPr>
          <a:xfrm>
            <a:off x="7229201" y="-177913"/>
            <a:ext cx="2181074" cy="1180244"/>
          </a:xfrm>
          <a:custGeom>
            <a:avLst/>
            <a:gdLst/>
            <a:ahLst/>
            <a:cxnLst/>
            <a:rect l="l" t="t" r="r" b="b"/>
            <a:pathLst>
              <a:path w="59446" h="32168" extrusionOk="0">
                <a:moveTo>
                  <a:pt x="1253" y="0"/>
                </a:moveTo>
                <a:cubicBezTo>
                  <a:pt x="214" y="1165"/>
                  <a:pt x="1" y="2993"/>
                  <a:pt x="740" y="4370"/>
                </a:cubicBezTo>
                <a:cubicBezTo>
                  <a:pt x="1405" y="5590"/>
                  <a:pt x="2766" y="6377"/>
                  <a:pt x="4147" y="6377"/>
                </a:cubicBezTo>
                <a:cubicBezTo>
                  <a:pt x="4326" y="6377"/>
                  <a:pt x="4506" y="6364"/>
                  <a:pt x="4684" y="6336"/>
                </a:cubicBezTo>
                <a:cubicBezTo>
                  <a:pt x="5586" y="6199"/>
                  <a:pt x="6438" y="5748"/>
                  <a:pt x="7339" y="5748"/>
                </a:cubicBezTo>
                <a:cubicBezTo>
                  <a:pt x="8253" y="5748"/>
                  <a:pt x="9280" y="6524"/>
                  <a:pt x="9017" y="7401"/>
                </a:cubicBezTo>
                <a:cubicBezTo>
                  <a:pt x="8704" y="8453"/>
                  <a:pt x="7126" y="8302"/>
                  <a:pt x="6225" y="8929"/>
                </a:cubicBezTo>
                <a:cubicBezTo>
                  <a:pt x="5060" y="9743"/>
                  <a:pt x="5411" y="11709"/>
                  <a:pt x="6525" y="12573"/>
                </a:cubicBezTo>
                <a:cubicBezTo>
                  <a:pt x="7652" y="13437"/>
                  <a:pt x="9167" y="13524"/>
                  <a:pt x="10582" y="13574"/>
                </a:cubicBezTo>
                <a:cubicBezTo>
                  <a:pt x="17983" y="13812"/>
                  <a:pt x="25397" y="14013"/>
                  <a:pt x="32797" y="14150"/>
                </a:cubicBezTo>
                <a:cubicBezTo>
                  <a:pt x="34325" y="14188"/>
                  <a:pt x="35915" y="14351"/>
                  <a:pt x="37255" y="15065"/>
                </a:cubicBezTo>
                <a:cubicBezTo>
                  <a:pt x="38595" y="15778"/>
                  <a:pt x="39472" y="17582"/>
                  <a:pt x="38670" y="18871"/>
                </a:cubicBezTo>
                <a:cubicBezTo>
                  <a:pt x="38157" y="19673"/>
                  <a:pt x="37155" y="20036"/>
                  <a:pt x="36216" y="20061"/>
                </a:cubicBezTo>
                <a:cubicBezTo>
                  <a:pt x="36171" y="20062"/>
                  <a:pt x="36127" y="20063"/>
                  <a:pt x="36082" y="20063"/>
                </a:cubicBezTo>
                <a:cubicBezTo>
                  <a:pt x="35177" y="20063"/>
                  <a:pt x="34294" y="19828"/>
                  <a:pt x="33398" y="19673"/>
                </a:cubicBezTo>
                <a:cubicBezTo>
                  <a:pt x="32624" y="19533"/>
                  <a:pt x="31833" y="19457"/>
                  <a:pt x="31042" y="19457"/>
                </a:cubicBezTo>
                <a:cubicBezTo>
                  <a:pt x="29633" y="19457"/>
                  <a:pt x="28228" y="19700"/>
                  <a:pt x="26937" y="20261"/>
                </a:cubicBezTo>
                <a:cubicBezTo>
                  <a:pt x="24921" y="21138"/>
                  <a:pt x="23218" y="22841"/>
                  <a:pt x="22629" y="24957"/>
                </a:cubicBezTo>
                <a:cubicBezTo>
                  <a:pt x="22041" y="27074"/>
                  <a:pt x="22704" y="29565"/>
                  <a:pt x="24457" y="30893"/>
                </a:cubicBezTo>
                <a:cubicBezTo>
                  <a:pt x="25853" y="31955"/>
                  <a:pt x="27651" y="32167"/>
                  <a:pt x="29443" y="32167"/>
                </a:cubicBezTo>
                <a:cubicBezTo>
                  <a:pt x="29934" y="32167"/>
                  <a:pt x="30425" y="32151"/>
                  <a:pt x="30906" y="32133"/>
                </a:cubicBezTo>
                <a:cubicBezTo>
                  <a:pt x="40924" y="31782"/>
                  <a:pt x="49064" y="31419"/>
                  <a:pt x="59094" y="31056"/>
                </a:cubicBezTo>
                <a:cubicBezTo>
                  <a:pt x="58418" y="20775"/>
                  <a:pt x="59445" y="10544"/>
                  <a:pt x="58769" y="276"/>
                </a:cubicBezTo>
                <a:lnTo>
                  <a:pt x="125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13"/>
          <p:cNvSpPr txBox="1">
            <a:spLocks noGrp="1"/>
          </p:cNvSpPr>
          <p:nvPr>
            <p:ph type="title"/>
          </p:nvPr>
        </p:nvSpPr>
        <p:spPr>
          <a:xfrm>
            <a:off x="720000" y="54066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rgbClr val="D12D5D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3"/>
          <p:cNvSpPr txBox="1">
            <a:spLocks noGrp="1"/>
          </p:cNvSpPr>
          <p:nvPr>
            <p:ph type="subTitle" idx="1"/>
          </p:nvPr>
        </p:nvSpPr>
        <p:spPr>
          <a:xfrm>
            <a:off x="1635902" y="1685875"/>
            <a:ext cx="2840100" cy="4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Paytone One"/>
                <a:ea typeface="Paytone One"/>
                <a:cs typeface="Paytone One"/>
                <a:sym typeface="Paytone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9pPr>
          </a:lstStyle>
          <a:p>
            <a:endParaRPr/>
          </a:p>
        </p:txBody>
      </p:sp>
      <p:sp>
        <p:nvSpPr>
          <p:cNvPr id="312" name="Google Shape;312;p13"/>
          <p:cNvSpPr txBox="1">
            <a:spLocks noGrp="1"/>
          </p:cNvSpPr>
          <p:nvPr>
            <p:ph type="subTitle" idx="2"/>
          </p:nvPr>
        </p:nvSpPr>
        <p:spPr>
          <a:xfrm>
            <a:off x="1635902" y="2016685"/>
            <a:ext cx="2840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3" name="Google Shape;313;p13"/>
          <p:cNvSpPr txBox="1">
            <a:spLocks noGrp="1"/>
          </p:cNvSpPr>
          <p:nvPr>
            <p:ph type="title" idx="3" hasCustomPrompt="1"/>
          </p:nvPr>
        </p:nvSpPr>
        <p:spPr>
          <a:xfrm>
            <a:off x="887698" y="1708852"/>
            <a:ext cx="707700" cy="8763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14" name="Google Shape;314;p13"/>
          <p:cNvSpPr txBox="1">
            <a:spLocks noGrp="1"/>
          </p:cNvSpPr>
          <p:nvPr>
            <p:ph type="subTitle" idx="4"/>
          </p:nvPr>
        </p:nvSpPr>
        <p:spPr>
          <a:xfrm>
            <a:off x="1635902" y="3089190"/>
            <a:ext cx="2840100" cy="4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Paytone One"/>
                <a:ea typeface="Paytone One"/>
                <a:cs typeface="Paytone One"/>
                <a:sym typeface="Paytone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9pPr>
          </a:lstStyle>
          <a:p>
            <a:endParaRPr/>
          </a:p>
        </p:txBody>
      </p:sp>
      <p:sp>
        <p:nvSpPr>
          <p:cNvPr id="315" name="Google Shape;315;p13"/>
          <p:cNvSpPr txBox="1">
            <a:spLocks noGrp="1"/>
          </p:cNvSpPr>
          <p:nvPr>
            <p:ph type="subTitle" idx="5"/>
          </p:nvPr>
        </p:nvSpPr>
        <p:spPr>
          <a:xfrm>
            <a:off x="1635902" y="3420000"/>
            <a:ext cx="2840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6" name="Google Shape;316;p13"/>
          <p:cNvSpPr txBox="1">
            <a:spLocks noGrp="1"/>
          </p:cNvSpPr>
          <p:nvPr>
            <p:ph type="title" idx="6" hasCustomPrompt="1"/>
          </p:nvPr>
        </p:nvSpPr>
        <p:spPr>
          <a:xfrm>
            <a:off x="887698" y="3112177"/>
            <a:ext cx="707700" cy="8763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17" name="Google Shape;317;p13"/>
          <p:cNvSpPr txBox="1">
            <a:spLocks noGrp="1"/>
          </p:cNvSpPr>
          <p:nvPr>
            <p:ph type="subTitle" idx="7"/>
          </p:nvPr>
        </p:nvSpPr>
        <p:spPr>
          <a:xfrm>
            <a:off x="5416202" y="1685875"/>
            <a:ext cx="2840100" cy="4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Paytone One"/>
                <a:ea typeface="Paytone One"/>
                <a:cs typeface="Paytone One"/>
                <a:sym typeface="Paytone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9pPr>
          </a:lstStyle>
          <a:p>
            <a:endParaRPr/>
          </a:p>
        </p:txBody>
      </p:sp>
      <p:sp>
        <p:nvSpPr>
          <p:cNvPr id="318" name="Google Shape;318;p13"/>
          <p:cNvSpPr txBox="1">
            <a:spLocks noGrp="1"/>
          </p:cNvSpPr>
          <p:nvPr>
            <p:ph type="subTitle" idx="8"/>
          </p:nvPr>
        </p:nvSpPr>
        <p:spPr>
          <a:xfrm>
            <a:off x="5416202" y="2016685"/>
            <a:ext cx="2840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9" name="Google Shape;319;p13"/>
          <p:cNvSpPr txBox="1">
            <a:spLocks noGrp="1"/>
          </p:cNvSpPr>
          <p:nvPr>
            <p:ph type="title" idx="9" hasCustomPrompt="1"/>
          </p:nvPr>
        </p:nvSpPr>
        <p:spPr>
          <a:xfrm>
            <a:off x="4668098" y="1708852"/>
            <a:ext cx="707700" cy="8763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20" name="Google Shape;320;p13"/>
          <p:cNvSpPr txBox="1">
            <a:spLocks noGrp="1"/>
          </p:cNvSpPr>
          <p:nvPr>
            <p:ph type="subTitle" idx="13"/>
          </p:nvPr>
        </p:nvSpPr>
        <p:spPr>
          <a:xfrm>
            <a:off x="5416202" y="3089190"/>
            <a:ext cx="2840100" cy="4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Paytone One"/>
                <a:ea typeface="Paytone One"/>
                <a:cs typeface="Paytone One"/>
                <a:sym typeface="Paytone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Oswald SemiBold"/>
              <a:buNone/>
              <a:defRPr sz="2000">
                <a:latin typeface="Oswald SemiBold"/>
                <a:ea typeface="Oswald SemiBold"/>
                <a:cs typeface="Oswald SemiBold"/>
                <a:sym typeface="Oswald SemiBold"/>
              </a:defRPr>
            </a:lvl9pPr>
          </a:lstStyle>
          <a:p>
            <a:endParaRPr/>
          </a:p>
        </p:txBody>
      </p:sp>
      <p:sp>
        <p:nvSpPr>
          <p:cNvPr id="321" name="Google Shape;321;p13"/>
          <p:cNvSpPr txBox="1">
            <a:spLocks noGrp="1"/>
          </p:cNvSpPr>
          <p:nvPr>
            <p:ph type="subTitle" idx="14"/>
          </p:nvPr>
        </p:nvSpPr>
        <p:spPr>
          <a:xfrm>
            <a:off x="5416202" y="3420000"/>
            <a:ext cx="2840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3"/>
          <p:cNvSpPr txBox="1">
            <a:spLocks noGrp="1"/>
          </p:cNvSpPr>
          <p:nvPr>
            <p:ph type="title" idx="15" hasCustomPrompt="1"/>
          </p:nvPr>
        </p:nvSpPr>
        <p:spPr>
          <a:xfrm>
            <a:off x="4668098" y="3112177"/>
            <a:ext cx="707700" cy="8763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grpSp>
        <p:nvGrpSpPr>
          <p:cNvPr id="323" name="Google Shape;323;p13"/>
          <p:cNvGrpSpPr/>
          <p:nvPr/>
        </p:nvGrpSpPr>
        <p:grpSpPr>
          <a:xfrm rot="10800000" flipH="1">
            <a:off x="844398" y="-186721"/>
            <a:ext cx="485426" cy="558892"/>
            <a:chOff x="1973213" y="4711223"/>
            <a:chExt cx="415462" cy="478340"/>
          </a:xfrm>
        </p:grpSpPr>
        <p:sp>
          <p:nvSpPr>
            <p:cNvPr id="324" name="Google Shape;324;p13"/>
            <p:cNvSpPr/>
            <p:nvPr/>
          </p:nvSpPr>
          <p:spPr>
            <a:xfrm flipH="1">
              <a:off x="2255556" y="4711223"/>
              <a:ext cx="133119" cy="133119"/>
            </a:xfrm>
            <a:custGeom>
              <a:avLst/>
              <a:gdLst/>
              <a:ahLst/>
              <a:cxnLst/>
              <a:rect l="l" t="t" r="r" b="b"/>
              <a:pathLst>
                <a:path w="3182" h="3182" extrusionOk="0">
                  <a:moveTo>
                    <a:pt x="1591" y="0"/>
                  </a:moveTo>
                  <a:cubicBezTo>
                    <a:pt x="714" y="0"/>
                    <a:pt x="1" y="714"/>
                    <a:pt x="1" y="1591"/>
                  </a:cubicBezTo>
                  <a:cubicBezTo>
                    <a:pt x="1" y="2480"/>
                    <a:pt x="714" y="3181"/>
                    <a:pt x="1591" y="3181"/>
                  </a:cubicBezTo>
                  <a:cubicBezTo>
                    <a:pt x="2467" y="3181"/>
                    <a:pt x="3181" y="2480"/>
                    <a:pt x="3181" y="1591"/>
                  </a:cubicBezTo>
                  <a:cubicBezTo>
                    <a:pt x="3181" y="714"/>
                    <a:pt x="2467" y="0"/>
                    <a:pt x="15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3"/>
            <p:cNvSpPr/>
            <p:nvPr/>
          </p:nvSpPr>
          <p:spPr>
            <a:xfrm flipH="1">
              <a:off x="2043917" y="4741594"/>
              <a:ext cx="105341" cy="105341"/>
            </a:xfrm>
            <a:custGeom>
              <a:avLst/>
              <a:gdLst/>
              <a:ahLst/>
              <a:cxnLst/>
              <a:rect l="l" t="t" r="r" b="b"/>
              <a:pathLst>
                <a:path w="2518" h="2518" extrusionOk="0">
                  <a:moveTo>
                    <a:pt x="1265" y="1"/>
                  </a:moveTo>
                  <a:cubicBezTo>
                    <a:pt x="564" y="1"/>
                    <a:pt x="0" y="564"/>
                    <a:pt x="0" y="1253"/>
                  </a:cubicBezTo>
                  <a:cubicBezTo>
                    <a:pt x="0" y="1954"/>
                    <a:pt x="564" y="2518"/>
                    <a:pt x="1265" y="2518"/>
                  </a:cubicBezTo>
                  <a:cubicBezTo>
                    <a:pt x="1954" y="2518"/>
                    <a:pt x="2517" y="1954"/>
                    <a:pt x="2517" y="1253"/>
                  </a:cubicBezTo>
                  <a:cubicBezTo>
                    <a:pt x="2517" y="564"/>
                    <a:pt x="1954" y="1"/>
                    <a:pt x="126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13"/>
            <p:cNvSpPr/>
            <p:nvPr/>
          </p:nvSpPr>
          <p:spPr>
            <a:xfrm flipH="1">
              <a:off x="1973213" y="4804095"/>
              <a:ext cx="333718" cy="385468"/>
            </a:xfrm>
            <a:custGeom>
              <a:avLst/>
              <a:gdLst/>
              <a:ahLst/>
              <a:cxnLst/>
              <a:rect l="l" t="t" r="r" b="b"/>
              <a:pathLst>
                <a:path w="7977" h="9214" extrusionOk="0">
                  <a:moveTo>
                    <a:pt x="128" y="1"/>
                  </a:moveTo>
                  <a:cubicBezTo>
                    <a:pt x="89" y="1"/>
                    <a:pt x="53" y="20"/>
                    <a:pt x="38" y="59"/>
                  </a:cubicBezTo>
                  <a:cubicBezTo>
                    <a:pt x="0" y="110"/>
                    <a:pt x="13" y="185"/>
                    <a:pt x="75" y="222"/>
                  </a:cubicBezTo>
                  <a:cubicBezTo>
                    <a:pt x="3456" y="2314"/>
                    <a:pt x="6174" y="5482"/>
                    <a:pt x="7726" y="9151"/>
                  </a:cubicBezTo>
                  <a:cubicBezTo>
                    <a:pt x="7751" y="9188"/>
                    <a:pt x="7789" y="9213"/>
                    <a:pt x="7839" y="9213"/>
                  </a:cubicBezTo>
                  <a:lnTo>
                    <a:pt x="7889" y="9213"/>
                  </a:lnTo>
                  <a:cubicBezTo>
                    <a:pt x="7939" y="9188"/>
                    <a:pt x="7977" y="9113"/>
                    <a:pt x="7952" y="9051"/>
                  </a:cubicBezTo>
                  <a:cubicBezTo>
                    <a:pt x="7438" y="7861"/>
                    <a:pt x="6800" y="6709"/>
                    <a:pt x="6061" y="5632"/>
                  </a:cubicBezTo>
                  <a:cubicBezTo>
                    <a:pt x="6073" y="5619"/>
                    <a:pt x="6086" y="5594"/>
                    <a:pt x="6086" y="5582"/>
                  </a:cubicBezTo>
                  <a:cubicBezTo>
                    <a:pt x="6324" y="3891"/>
                    <a:pt x="6124" y="2151"/>
                    <a:pt x="5535" y="548"/>
                  </a:cubicBezTo>
                  <a:cubicBezTo>
                    <a:pt x="5514" y="496"/>
                    <a:pt x="5467" y="470"/>
                    <a:pt x="5416" y="470"/>
                  </a:cubicBezTo>
                  <a:cubicBezTo>
                    <a:pt x="5406" y="470"/>
                    <a:pt x="5395" y="471"/>
                    <a:pt x="5385" y="473"/>
                  </a:cubicBezTo>
                  <a:cubicBezTo>
                    <a:pt x="5322" y="498"/>
                    <a:pt x="5297" y="573"/>
                    <a:pt x="5310" y="623"/>
                  </a:cubicBezTo>
                  <a:cubicBezTo>
                    <a:pt x="5873" y="2138"/>
                    <a:pt x="6061" y="3779"/>
                    <a:pt x="5873" y="5369"/>
                  </a:cubicBezTo>
                  <a:cubicBezTo>
                    <a:pt x="4358" y="3240"/>
                    <a:pt x="2417" y="1399"/>
                    <a:pt x="200" y="22"/>
                  </a:cubicBezTo>
                  <a:cubicBezTo>
                    <a:pt x="177" y="8"/>
                    <a:pt x="152" y="1"/>
                    <a:pt x="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7" name="Google Shape;327;p13"/>
          <p:cNvGrpSpPr/>
          <p:nvPr/>
        </p:nvGrpSpPr>
        <p:grpSpPr>
          <a:xfrm rot="10800000" flipH="1">
            <a:off x="101942" y="-148606"/>
            <a:ext cx="695994" cy="1478221"/>
            <a:chOff x="1729071" y="3942725"/>
            <a:chExt cx="595681" cy="1265167"/>
          </a:xfrm>
        </p:grpSpPr>
        <p:sp>
          <p:nvSpPr>
            <p:cNvPr id="328" name="Google Shape;328;p13"/>
            <p:cNvSpPr/>
            <p:nvPr/>
          </p:nvSpPr>
          <p:spPr>
            <a:xfrm flipH="1">
              <a:off x="1729071" y="4431058"/>
              <a:ext cx="204364" cy="776834"/>
            </a:xfrm>
            <a:custGeom>
              <a:avLst/>
              <a:gdLst/>
              <a:ahLst/>
              <a:cxnLst/>
              <a:rect l="l" t="t" r="r" b="b"/>
              <a:pathLst>
                <a:path w="4885" h="18569" extrusionOk="0">
                  <a:moveTo>
                    <a:pt x="128" y="1"/>
                  </a:moveTo>
                  <a:cubicBezTo>
                    <a:pt x="110" y="1"/>
                    <a:pt x="93" y="4"/>
                    <a:pt x="76" y="10"/>
                  </a:cubicBezTo>
                  <a:cubicBezTo>
                    <a:pt x="26" y="36"/>
                    <a:pt x="1" y="111"/>
                    <a:pt x="26" y="173"/>
                  </a:cubicBezTo>
                  <a:cubicBezTo>
                    <a:pt x="2781" y="5833"/>
                    <a:pt x="4383" y="12157"/>
                    <a:pt x="4646" y="18456"/>
                  </a:cubicBezTo>
                  <a:cubicBezTo>
                    <a:pt x="4646" y="18531"/>
                    <a:pt x="4697" y="18569"/>
                    <a:pt x="4759" y="18569"/>
                  </a:cubicBezTo>
                  <a:lnTo>
                    <a:pt x="4772" y="18569"/>
                  </a:lnTo>
                  <a:cubicBezTo>
                    <a:pt x="4834" y="18569"/>
                    <a:pt x="4884" y="18519"/>
                    <a:pt x="4884" y="18456"/>
                  </a:cubicBezTo>
                  <a:cubicBezTo>
                    <a:pt x="4621" y="12120"/>
                    <a:pt x="3006" y="5758"/>
                    <a:pt x="239" y="61"/>
                  </a:cubicBezTo>
                  <a:cubicBezTo>
                    <a:pt x="220" y="24"/>
                    <a:pt x="175" y="1"/>
                    <a:pt x="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13"/>
            <p:cNvSpPr/>
            <p:nvPr/>
          </p:nvSpPr>
          <p:spPr>
            <a:xfrm flipH="1">
              <a:off x="1828882" y="3942725"/>
              <a:ext cx="495870" cy="526744"/>
            </a:xfrm>
            <a:custGeom>
              <a:avLst/>
              <a:gdLst/>
              <a:ahLst/>
              <a:cxnLst/>
              <a:rect l="l" t="t" r="r" b="b"/>
              <a:pathLst>
                <a:path w="11853" h="12591" extrusionOk="0">
                  <a:moveTo>
                    <a:pt x="9855" y="0"/>
                  </a:moveTo>
                  <a:cubicBezTo>
                    <a:pt x="9855" y="0"/>
                    <a:pt x="8816" y="1628"/>
                    <a:pt x="8140" y="4270"/>
                  </a:cubicBezTo>
                  <a:cubicBezTo>
                    <a:pt x="8140" y="4270"/>
                    <a:pt x="6512" y="2429"/>
                    <a:pt x="4321" y="877"/>
                  </a:cubicBezTo>
                  <a:lnTo>
                    <a:pt x="4321" y="877"/>
                  </a:lnTo>
                  <a:cubicBezTo>
                    <a:pt x="4321" y="877"/>
                    <a:pt x="4120" y="3544"/>
                    <a:pt x="4709" y="6061"/>
                  </a:cubicBezTo>
                  <a:cubicBezTo>
                    <a:pt x="4709" y="6061"/>
                    <a:pt x="2845" y="4358"/>
                    <a:pt x="61" y="4358"/>
                  </a:cubicBezTo>
                  <a:cubicBezTo>
                    <a:pt x="41" y="4358"/>
                    <a:pt x="21" y="4358"/>
                    <a:pt x="0" y="4358"/>
                  </a:cubicBezTo>
                  <a:lnTo>
                    <a:pt x="6299" y="11558"/>
                  </a:lnTo>
                  <a:cubicBezTo>
                    <a:pt x="6927" y="12276"/>
                    <a:pt x="7727" y="12591"/>
                    <a:pt x="8512" y="12591"/>
                  </a:cubicBezTo>
                  <a:cubicBezTo>
                    <a:pt x="10218" y="12591"/>
                    <a:pt x="11852" y="11107"/>
                    <a:pt x="11483" y="9066"/>
                  </a:cubicBezTo>
                  <a:lnTo>
                    <a:pt x="9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0" name="Google Shape;330;p13"/>
          <p:cNvGrpSpPr/>
          <p:nvPr/>
        </p:nvGrpSpPr>
        <p:grpSpPr>
          <a:xfrm rot="10800000" flipH="1">
            <a:off x="-251293" y="-99046"/>
            <a:ext cx="1012452" cy="753437"/>
            <a:chOff x="905008" y="4651065"/>
            <a:chExt cx="866528" cy="644845"/>
          </a:xfrm>
        </p:grpSpPr>
        <p:sp>
          <p:nvSpPr>
            <p:cNvPr id="331" name="Google Shape;331;p13"/>
            <p:cNvSpPr/>
            <p:nvPr/>
          </p:nvSpPr>
          <p:spPr>
            <a:xfrm flipH="1">
              <a:off x="905008" y="4651065"/>
              <a:ext cx="866528" cy="644845"/>
            </a:xfrm>
            <a:custGeom>
              <a:avLst/>
              <a:gdLst/>
              <a:ahLst/>
              <a:cxnLst/>
              <a:rect l="l" t="t" r="r" b="b"/>
              <a:pathLst>
                <a:path w="20713" h="15414" extrusionOk="0">
                  <a:moveTo>
                    <a:pt x="3248" y="1"/>
                  </a:moveTo>
                  <a:cubicBezTo>
                    <a:pt x="2436" y="1"/>
                    <a:pt x="1619" y="236"/>
                    <a:pt x="1027" y="787"/>
                  </a:cubicBezTo>
                  <a:cubicBezTo>
                    <a:pt x="288" y="1476"/>
                    <a:pt x="0" y="2553"/>
                    <a:pt x="88" y="3555"/>
                  </a:cubicBezTo>
                  <a:cubicBezTo>
                    <a:pt x="150" y="4268"/>
                    <a:pt x="376" y="4932"/>
                    <a:pt x="651" y="5583"/>
                  </a:cubicBezTo>
                  <a:cubicBezTo>
                    <a:pt x="1252" y="5658"/>
                    <a:pt x="1866" y="5734"/>
                    <a:pt x="2467" y="5809"/>
                  </a:cubicBezTo>
                  <a:cubicBezTo>
                    <a:pt x="2091" y="6172"/>
                    <a:pt x="1703" y="6548"/>
                    <a:pt x="1315" y="6911"/>
                  </a:cubicBezTo>
                  <a:cubicBezTo>
                    <a:pt x="3256" y="10417"/>
                    <a:pt x="6149" y="13385"/>
                    <a:pt x="9605" y="15413"/>
                  </a:cubicBezTo>
                  <a:lnTo>
                    <a:pt x="20712" y="12746"/>
                  </a:lnTo>
                  <a:cubicBezTo>
                    <a:pt x="17757" y="8864"/>
                    <a:pt x="14100" y="5533"/>
                    <a:pt x="9968" y="2941"/>
                  </a:cubicBezTo>
                  <a:cubicBezTo>
                    <a:pt x="9692" y="3480"/>
                    <a:pt x="9404" y="4006"/>
                    <a:pt x="9116" y="4544"/>
                  </a:cubicBezTo>
                  <a:cubicBezTo>
                    <a:pt x="9029" y="3780"/>
                    <a:pt x="8954" y="3029"/>
                    <a:pt x="8866" y="2265"/>
                  </a:cubicBezTo>
                  <a:cubicBezTo>
                    <a:pt x="8115" y="1827"/>
                    <a:pt x="7363" y="1413"/>
                    <a:pt x="6587" y="1025"/>
                  </a:cubicBezTo>
                  <a:cubicBezTo>
                    <a:pt x="6199" y="825"/>
                    <a:pt x="5823" y="650"/>
                    <a:pt x="5422" y="487"/>
                  </a:cubicBezTo>
                  <a:cubicBezTo>
                    <a:pt x="5209" y="875"/>
                    <a:pt x="4984" y="1276"/>
                    <a:pt x="4771" y="1664"/>
                  </a:cubicBezTo>
                  <a:cubicBezTo>
                    <a:pt x="4608" y="1150"/>
                    <a:pt x="4433" y="637"/>
                    <a:pt x="4270" y="124"/>
                  </a:cubicBezTo>
                  <a:cubicBezTo>
                    <a:pt x="4120" y="86"/>
                    <a:pt x="3957" y="48"/>
                    <a:pt x="3794" y="36"/>
                  </a:cubicBezTo>
                  <a:cubicBezTo>
                    <a:pt x="3614" y="13"/>
                    <a:pt x="3431" y="1"/>
                    <a:pt x="32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13"/>
            <p:cNvSpPr/>
            <p:nvPr/>
          </p:nvSpPr>
          <p:spPr>
            <a:xfrm flipH="1">
              <a:off x="1146525" y="4825431"/>
              <a:ext cx="422826" cy="411280"/>
            </a:xfrm>
            <a:custGeom>
              <a:avLst/>
              <a:gdLst/>
              <a:ahLst/>
              <a:cxnLst/>
              <a:rect l="l" t="t" r="r" b="b"/>
              <a:pathLst>
                <a:path w="10107" h="9831" extrusionOk="0">
                  <a:moveTo>
                    <a:pt x="124" y="0"/>
                  </a:moveTo>
                  <a:cubicBezTo>
                    <a:pt x="95" y="0"/>
                    <a:pt x="63" y="13"/>
                    <a:pt x="38" y="38"/>
                  </a:cubicBezTo>
                  <a:cubicBezTo>
                    <a:pt x="1" y="88"/>
                    <a:pt x="1" y="163"/>
                    <a:pt x="38" y="201"/>
                  </a:cubicBezTo>
                  <a:lnTo>
                    <a:pt x="9906" y="9793"/>
                  </a:lnTo>
                  <a:cubicBezTo>
                    <a:pt x="9918" y="9818"/>
                    <a:pt x="9956" y="9830"/>
                    <a:pt x="9981" y="9830"/>
                  </a:cubicBezTo>
                  <a:cubicBezTo>
                    <a:pt x="10019" y="9830"/>
                    <a:pt x="10044" y="9818"/>
                    <a:pt x="10069" y="9793"/>
                  </a:cubicBezTo>
                  <a:cubicBezTo>
                    <a:pt x="10106" y="9743"/>
                    <a:pt x="10106" y="9668"/>
                    <a:pt x="10069" y="9630"/>
                  </a:cubicBezTo>
                  <a:lnTo>
                    <a:pt x="201" y="38"/>
                  </a:lnTo>
                  <a:cubicBezTo>
                    <a:pt x="182" y="13"/>
                    <a:pt x="154" y="0"/>
                    <a:pt x="1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3" name="Google Shape;333;p13"/>
          <p:cNvSpPr/>
          <p:nvPr/>
        </p:nvSpPr>
        <p:spPr>
          <a:xfrm>
            <a:off x="6684950" y="4173901"/>
            <a:ext cx="3143571" cy="1027920"/>
          </a:xfrm>
          <a:custGeom>
            <a:avLst/>
            <a:gdLst/>
            <a:ahLst/>
            <a:cxnLst/>
            <a:rect l="l" t="t" r="r" b="b"/>
            <a:pathLst>
              <a:path w="65118" h="21293" extrusionOk="0">
                <a:moveTo>
                  <a:pt x="31869" y="1"/>
                </a:moveTo>
                <a:cubicBezTo>
                  <a:pt x="28257" y="1"/>
                  <a:pt x="24649" y="235"/>
                  <a:pt x="21063" y="705"/>
                </a:cubicBezTo>
                <a:cubicBezTo>
                  <a:pt x="19097" y="968"/>
                  <a:pt x="17118" y="1306"/>
                  <a:pt x="15290" y="2070"/>
                </a:cubicBezTo>
                <a:cubicBezTo>
                  <a:pt x="13462" y="2847"/>
                  <a:pt x="11771" y="4074"/>
                  <a:pt x="10782" y="5802"/>
                </a:cubicBezTo>
                <a:cubicBezTo>
                  <a:pt x="9793" y="7517"/>
                  <a:pt x="9592" y="9746"/>
                  <a:pt x="10557" y="11474"/>
                </a:cubicBezTo>
                <a:cubicBezTo>
                  <a:pt x="11033" y="12313"/>
                  <a:pt x="11771" y="13152"/>
                  <a:pt x="11571" y="14092"/>
                </a:cubicBezTo>
                <a:cubicBezTo>
                  <a:pt x="11383" y="15006"/>
                  <a:pt x="10319" y="15494"/>
                  <a:pt x="9392" y="15494"/>
                </a:cubicBezTo>
                <a:cubicBezTo>
                  <a:pt x="8453" y="15482"/>
                  <a:pt x="7551" y="15118"/>
                  <a:pt x="6625" y="14993"/>
                </a:cubicBezTo>
                <a:cubicBezTo>
                  <a:pt x="6383" y="14962"/>
                  <a:pt x="6140" y="14946"/>
                  <a:pt x="5897" y="14946"/>
                </a:cubicBezTo>
                <a:cubicBezTo>
                  <a:pt x="4413" y="14946"/>
                  <a:pt x="2931" y="15527"/>
                  <a:pt x="1866" y="16571"/>
                </a:cubicBezTo>
                <a:cubicBezTo>
                  <a:pt x="639" y="17786"/>
                  <a:pt x="0" y="19576"/>
                  <a:pt x="213" y="21292"/>
                </a:cubicBezTo>
                <a:lnTo>
                  <a:pt x="63639" y="20453"/>
                </a:lnTo>
                <a:cubicBezTo>
                  <a:pt x="64992" y="17310"/>
                  <a:pt x="65117" y="13653"/>
                  <a:pt x="63990" y="10410"/>
                </a:cubicBezTo>
                <a:cubicBezTo>
                  <a:pt x="62863" y="7167"/>
                  <a:pt x="60509" y="4387"/>
                  <a:pt x="57491" y="2746"/>
                </a:cubicBezTo>
                <a:cubicBezTo>
                  <a:pt x="53772" y="718"/>
                  <a:pt x="49376" y="492"/>
                  <a:pt x="45156" y="305"/>
                </a:cubicBezTo>
                <a:cubicBezTo>
                  <a:pt x="41800" y="167"/>
                  <a:pt x="38532" y="204"/>
                  <a:pt x="35188" y="67"/>
                </a:cubicBezTo>
                <a:cubicBezTo>
                  <a:pt x="34082" y="23"/>
                  <a:pt x="32975" y="1"/>
                  <a:pt x="318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13"/>
          <p:cNvSpPr/>
          <p:nvPr/>
        </p:nvSpPr>
        <p:spPr>
          <a:xfrm rot="-205120" flipH="1">
            <a:off x="4402040" y="4733339"/>
            <a:ext cx="339931" cy="139595"/>
          </a:xfrm>
          <a:custGeom>
            <a:avLst/>
            <a:gdLst/>
            <a:ahLst/>
            <a:cxnLst/>
            <a:rect l="l" t="t" r="r" b="b"/>
            <a:pathLst>
              <a:path w="5686" h="2335" extrusionOk="0">
                <a:moveTo>
                  <a:pt x="2041" y="1"/>
                </a:moveTo>
                <a:cubicBezTo>
                  <a:pt x="1911" y="1"/>
                  <a:pt x="1782" y="14"/>
                  <a:pt x="1653" y="43"/>
                </a:cubicBezTo>
                <a:cubicBezTo>
                  <a:pt x="689" y="256"/>
                  <a:pt x="1" y="1258"/>
                  <a:pt x="138" y="2235"/>
                </a:cubicBezTo>
                <a:cubicBezTo>
                  <a:pt x="151" y="2285"/>
                  <a:pt x="201" y="2335"/>
                  <a:pt x="251" y="2335"/>
                </a:cubicBezTo>
                <a:lnTo>
                  <a:pt x="276" y="2335"/>
                </a:lnTo>
                <a:cubicBezTo>
                  <a:pt x="339" y="2322"/>
                  <a:pt x="376" y="2260"/>
                  <a:pt x="376" y="2197"/>
                </a:cubicBezTo>
                <a:cubicBezTo>
                  <a:pt x="251" y="1358"/>
                  <a:pt x="865" y="457"/>
                  <a:pt x="1704" y="269"/>
                </a:cubicBezTo>
                <a:cubicBezTo>
                  <a:pt x="1809" y="247"/>
                  <a:pt x="1916" y="236"/>
                  <a:pt x="2023" y="236"/>
                </a:cubicBezTo>
                <a:cubicBezTo>
                  <a:pt x="2768" y="236"/>
                  <a:pt x="3512" y="747"/>
                  <a:pt x="3720" y="1458"/>
                </a:cubicBezTo>
                <a:cubicBezTo>
                  <a:pt x="3732" y="1508"/>
                  <a:pt x="3770" y="1546"/>
                  <a:pt x="3807" y="1546"/>
                </a:cubicBezTo>
                <a:cubicBezTo>
                  <a:pt x="3816" y="1548"/>
                  <a:pt x="3825" y="1549"/>
                  <a:pt x="3834" y="1549"/>
                </a:cubicBezTo>
                <a:cubicBezTo>
                  <a:pt x="3874" y="1549"/>
                  <a:pt x="3912" y="1527"/>
                  <a:pt x="3933" y="1496"/>
                </a:cubicBezTo>
                <a:cubicBezTo>
                  <a:pt x="4083" y="1270"/>
                  <a:pt x="4346" y="1108"/>
                  <a:pt x="4646" y="1045"/>
                </a:cubicBezTo>
                <a:cubicBezTo>
                  <a:pt x="4713" y="1034"/>
                  <a:pt x="4781" y="1028"/>
                  <a:pt x="4847" y="1028"/>
                </a:cubicBezTo>
                <a:cubicBezTo>
                  <a:pt x="5081" y="1028"/>
                  <a:pt x="5307" y="1097"/>
                  <a:pt x="5473" y="1233"/>
                </a:cubicBezTo>
                <a:cubicBezTo>
                  <a:pt x="5498" y="1248"/>
                  <a:pt x="5522" y="1255"/>
                  <a:pt x="5546" y="1255"/>
                </a:cubicBezTo>
                <a:cubicBezTo>
                  <a:pt x="5583" y="1255"/>
                  <a:pt x="5618" y="1238"/>
                  <a:pt x="5648" y="1208"/>
                </a:cubicBezTo>
                <a:cubicBezTo>
                  <a:pt x="5686" y="1145"/>
                  <a:pt x="5673" y="1083"/>
                  <a:pt x="5623" y="1033"/>
                </a:cubicBezTo>
                <a:cubicBezTo>
                  <a:pt x="5411" y="878"/>
                  <a:pt x="5139" y="798"/>
                  <a:pt x="4860" y="798"/>
                </a:cubicBezTo>
                <a:cubicBezTo>
                  <a:pt x="4776" y="798"/>
                  <a:pt x="4692" y="805"/>
                  <a:pt x="4609" y="820"/>
                </a:cubicBezTo>
                <a:cubicBezTo>
                  <a:pt x="4321" y="870"/>
                  <a:pt x="4058" y="1008"/>
                  <a:pt x="3870" y="1195"/>
                </a:cubicBezTo>
                <a:cubicBezTo>
                  <a:pt x="3570" y="488"/>
                  <a:pt x="2811" y="1"/>
                  <a:pt x="204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13"/>
          <p:cNvSpPr/>
          <p:nvPr/>
        </p:nvSpPr>
        <p:spPr>
          <a:xfrm rot="-205120" flipH="1">
            <a:off x="207190" y="2233226"/>
            <a:ext cx="339931" cy="139595"/>
          </a:xfrm>
          <a:custGeom>
            <a:avLst/>
            <a:gdLst/>
            <a:ahLst/>
            <a:cxnLst/>
            <a:rect l="l" t="t" r="r" b="b"/>
            <a:pathLst>
              <a:path w="5686" h="2335" extrusionOk="0">
                <a:moveTo>
                  <a:pt x="2041" y="1"/>
                </a:moveTo>
                <a:cubicBezTo>
                  <a:pt x="1911" y="1"/>
                  <a:pt x="1782" y="14"/>
                  <a:pt x="1653" y="43"/>
                </a:cubicBezTo>
                <a:cubicBezTo>
                  <a:pt x="689" y="256"/>
                  <a:pt x="1" y="1258"/>
                  <a:pt x="138" y="2235"/>
                </a:cubicBezTo>
                <a:cubicBezTo>
                  <a:pt x="151" y="2285"/>
                  <a:pt x="201" y="2335"/>
                  <a:pt x="251" y="2335"/>
                </a:cubicBezTo>
                <a:lnTo>
                  <a:pt x="276" y="2335"/>
                </a:lnTo>
                <a:cubicBezTo>
                  <a:pt x="339" y="2322"/>
                  <a:pt x="376" y="2260"/>
                  <a:pt x="376" y="2197"/>
                </a:cubicBezTo>
                <a:cubicBezTo>
                  <a:pt x="251" y="1358"/>
                  <a:pt x="865" y="457"/>
                  <a:pt x="1704" y="269"/>
                </a:cubicBezTo>
                <a:cubicBezTo>
                  <a:pt x="1809" y="247"/>
                  <a:pt x="1916" y="236"/>
                  <a:pt x="2023" y="236"/>
                </a:cubicBezTo>
                <a:cubicBezTo>
                  <a:pt x="2768" y="236"/>
                  <a:pt x="3512" y="747"/>
                  <a:pt x="3720" y="1458"/>
                </a:cubicBezTo>
                <a:cubicBezTo>
                  <a:pt x="3732" y="1508"/>
                  <a:pt x="3770" y="1546"/>
                  <a:pt x="3807" y="1546"/>
                </a:cubicBezTo>
                <a:cubicBezTo>
                  <a:pt x="3816" y="1548"/>
                  <a:pt x="3825" y="1549"/>
                  <a:pt x="3834" y="1549"/>
                </a:cubicBezTo>
                <a:cubicBezTo>
                  <a:pt x="3874" y="1549"/>
                  <a:pt x="3912" y="1527"/>
                  <a:pt x="3933" y="1496"/>
                </a:cubicBezTo>
                <a:cubicBezTo>
                  <a:pt x="4083" y="1270"/>
                  <a:pt x="4346" y="1108"/>
                  <a:pt x="4646" y="1045"/>
                </a:cubicBezTo>
                <a:cubicBezTo>
                  <a:pt x="4713" y="1034"/>
                  <a:pt x="4781" y="1028"/>
                  <a:pt x="4847" y="1028"/>
                </a:cubicBezTo>
                <a:cubicBezTo>
                  <a:pt x="5081" y="1028"/>
                  <a:pt x="5307" y="1097"/>
                  <a:pt x="5473" y="1233"/>
                </a:cubicBezTo>
                <a:cubicBezTo>
                  <a:pt x="5498" y="1248"/>
                  <a:pt x="5522" y="1255"/>
                  <a:pt x="5546" y="1255"/>
                </a:cubicBezTo>
                <a:cubicBezTo>
                  <a:pt x="5583" y="1255"/>
                  <a:pt x="5618" y="1238"/>
                  <a:pt x="5648" y="1208"/>
                </a:cubicBezTo>
                <a:cubicBezTo>
                  <a:pt x="5686" y="1145"/>
                  <a:pt x="5673" y="1083"/>
                  <a:pt x="5623" y="1033"/>
                </a:cubicBezTo>
                <a:cubicBezTo>
                  <a:pt x="5411" y="878"/>
                  <a:pt x="5139" y="798"/>
                  <a:pt x="4860" y="798"/>
                </a:cubicBezTo>
                <a:cubicBezTo>
                  <a:pt x="4776" y="798"/>
                  <a:pt x="4692" y="805"/>
                  <a:pt x="4609" y="820"/>
                </a:cubicBezTo>
                <a:cubicBezTo>
                  <a:pt x="4321" y="870"/>
                  <a:pt x="4058" y="1008"/>
                  <a:pt x="3870" y="1195"/>
                </a:cubicBezTo>
                <a:cubicBezTo>
                  <a:pt x="3570" y="488"/>
                  <a:pt x="2811" y="1"/>
                  <a:pt x="204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13"/>
          <p:cNvSpPr/>
          <p:nvPr/>
        </p:nvSpPr>
        <p:spPr>
          <a:xfrm rot="205120">
            <a:off x="8762457" y="3027018"/>
            <a:ext cx="122796" cy="50697"/>
          </a:xfrm>
          <a:custGeom>
            <a:avLst/>
            <a:gdLst/>
            <a:ahLst/>
            <a:cxnLst/>
            <a:rect l="l" t="t" r="r" b="b"/>
            <a:pathLst>
              <a:path w="2054" h="848" extrusionOk="0">
                <a:moveTo>
                  <a:pt x="1216" y="0"/>
                </a:moveTo>
                <a:cubicBezTo>
                  <a:pt x="1118" y="0"/>
                  <a:pt x="1016" y="11"/>
                  <a:pt x="914" y="33"/>
                </a:cubicBezTo>
                <a:cubicBezTo>
                  <a:pt x="526" y="109"/>
                  <a:pt x="200" y="346"/>
                  <a:pt x="38" y="672"/>
                </a:cubicBezTo>
                <a:cubicBezTo>
                  <a:pt x="0" y="735"/>
                  <a:pt x="25" y="810"/>
                  <a:pt x="88" y="835"/>
                </a:cubicBezTo>
                <a:cubicBezTo>
                  <a:pt x="100" y="847"/>
                  <a:pt x="125" y="847"/>
                  <a:pt x="138" y="847"/>
                </a:cubicBezTo>
                <a:cubicBezTo>
                  <a:pt x="175" y="847"/>
                  <a:pt x="226" y="822"/>
                  <a:pt x="238" y="785"/>
                </a:cubicBezTo>
                <a:cubicBezTo>
                  <a:pt x="376" y="522"/>
                  <a:pt x="651" y="321"/>
                  <a:pt x="964" y="259"/>
                </a:cubicBezTo>
                <a:cubicBezTo>
                  <a:pt x="1046" y="243"/>
                  <a:pt x="1127" y="235"/>
                  <a:pt x="1207" y="235"/>
                </a:cubicBezTo>
                <a:cubicBezTo>
                  <a:pt x="1446" y="235"/>
                  <a:pt x="1672" y="306"/>
                  <a:pt x="1841" y="447"/>
                </a:cubicBezTo>
                <a:cubicBezTo>
                  <a:pt x="1864" y="464"/>
                  <a:pt x="1893" y="473"/>
                  <a:pt x="1921" y="473"/>
                </a:cubicBezTo>
                <a:cubicBezTo>
                  <a:pt x="1953" y="473"/>
                  <a:pt x="1984" y="461"/>
                  <a:pt x="2004" y="434"/>
                </a:cubicBezTo>
                <a:cubicBezTo>
                  <a:pt x="2054" y="384"/>
                  <a:pt x="2041" y="309"/>
                  <a:pt x="1991" y="271"/>
                </a:cubicBezTo>
                <a:cubicBezTo>
                  <a:pt x="1777" y="94"/>
                  <a:pt x="1506" y="0"/>
                  <a:pt x="121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13"/>
          <p:cNvSpPr/>
          <p:nvPr/>
        </p:nvSpPr>
        <p:spPr>
          <a:xfrm rot="205120">
            <a:off x="4050882" y="191668"/>
            <a:ext cx="122796" cy="50697"/>
          </a:xfrm>
          <a:custGeom>
            <a:avLst/>
            <a:gdLst/>
            <a:ahLst/>
            <a:cxnLst/>
            <a:rect l="l" t="t" r="r" b="b"/>
            <a:pathLst>
              <a:path w="2054" h="848" extrusionOk="0">
                <a:moveTo>
                  <a:pt x="1216" y="0"/>
                </a:moveTo>
                <a:cubicBezTo>
                  <a:pt x="1118" y="0"/>
                  <a:pt x="1016" y="11"/>
                  <a:pt x="914" y="33"/>
                </a:cubicBezTo>
                <a:cubicBezTo>
                  <a:pt x="526" y="109"/>
                  <a:pt x="200" y="346"/>
                  <a:pt x="38" y="672"/>
                </a:cubicBezTo>
                <a:cubicBezTo>
                  <a:pt x="0" y="735"/>
                  <a:pt x="25" y="810"/>
                  <a:pt x="88" y="835"/>
                </a:cubicBezTo>
                <a:cubicBezTo>
                  <a:pt x="100" y="847"/>
                  <a:pt x="125" y="847"/>
                  <a:pt x="138" y="847"/>
                </a:cubicBezTo>
                <a:cubicBezTo>
                  <a:pt x="175" y="847"/>
                  <a:pt x="226" y="822"/>
                  <a:pt x="238" y="785"/>
                </a:cubicBezTo>
                <a:cubicBezTo>
                  <a:pt x="376" y="522"/>
                  <a:pt x="651" y="321"/>
                  <a:pt x="964" y="259"/>
                </a:cubicBezTo>
                <a:cubicBezTo>
                  <a:pt x="1046" y="243"/>
                  <a:pt x="1127" y="235"/>
                  <a:pt x="1207" y="235"/>
                </a:cubicBezTo>
                <a:cubicBezTo>
                  <a:pt x="1446" y="235"/>
                  <a:pt x="1672" y="306"/>
                  <a:pt x="1841" y="447"/>
                </a:cubicBezTo>
                <a:cubicBezTo>
                  <a:pt x="1864" y="464"/>
                  <a:pt x="1893" y="473"/>
                  <a:pt x="1921" y="473"/>
                </a:cubicBezTo>
                <a:cubicBezTo>
                  <a:pt x="1953" y="473"/>
                  <a:pt x="1984" y="461"/>
                  <a:pt x="2004" y="434"/>
                </a:cubicBezTo>
                <a:cubicBezTo>
                  <a:pt x="2054" y="384"/>
                  <a:pt x="2041" y="309"/>
                  <a:pt x="1991" y="271"/>
                </a:cubicBezTo>
                <a:cubicBezTo>
                  <a:pt x="1777" y="94"/>
                  <a:pt x="1506" y="0"/>
                  <a:pt x="121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8" name="Google Shape;338;p13"/>
          <p:cNvGrpSpPr/>
          <p:nvPr/>
        </p:nvGrpSpPr>
        <p:grpSpPr>
          <a:xfrm flipH="1">
            <a:off x="8455841" y="4542509"/>
            <a:ext cx="1012452" cy="753437"/>
            <a:chOff x="905008" y="4651065"/>
            <a:chExt cx="866528" cy="644845"/>
          </a:xfrm>
        </p:grpSpPr>
        <p:sp>
          <p:nvSpPr>
            <p:cNvPr id="339" name="Google Shape;339;p13"/>
            <p:cNvSpPr/>
            <p:nvPr/>
          </p:nvSpPr>
          <p:spPr>
            <a:xfrm flipH="1">
              <a:off x="905008" y="4651065"/>
              <a:ext cx="866528" cy="644845"/>
            </a:xfrm>
            <a:custGeom>
              <a:avLst/>
              <a:gdLst/>
              <a:ahLst/>
              <a:cxnLst/>
              <a:rect l="l" t="t" r="r" b="b"/>
              <a:pathLst>
                <a:path w="20713" h="15414" extrusionOk="0">
                  <a:moveTo>
                    <a:pt x="3248" y="1"/>
                  </a:moveTo>
                  <a:cubicBezTo>
                    <a:pt x="2436" y="1"/>
                    <a:pt x="1619" y="236"/>
                    <a:pt x="1027" y="787"/>
                  </a:cubicBezTo>
                  <a:cubicBezTo>
                    <a:pt x="288" y="1476"/>
                    <a:pt x="0" y="2553"/>
                    <a:pt x="88" y="3555"/>
                  </a:cubicBezTo>
                  <a:cubicBezTo>
                    <a:pt x="150" y="4268"/>
                    <a:pt x="376" y="4932"/>
                    <a:pt x="651" y="5583"/>
                  </a:cubicBezTo>
                  <a:cubicBezTo>
                    <a:pt x="1252" y="5658"/>
                    <a:pt x="1866" y="5734"/>
                    <a:pt x="2467" y="5809"/>
                  </a:cubicBezTo>
                  <a:cubicBezTo>
                    <a:pt x="2091" y="6172"/>
                    <a:pt x="1703" y="6548"/>
                    <a:pt x="1315" y="6911"/>
                  </a:cubicBezTo>
                  <a:cubicBezTo>
                    <a:pt x="3256" y="10417"/>
                    <a:pt x="6149" y="13385"/>
                    <a:pt x="9605" y="15413"/>
                  </a:cubicBezTo>
                  <a:lnTo>
                    <a:pt x="20712" y="12746"/>
                  </a:lnTo>
                  <a:cubicBezTo>
                    <a:pt x="17757" y="8864"/>
                    <a:pt x="14100" y="5533"/>
                    <a:pt x="9968" y="2941"/>
                  </a:cubicBezTo>
                  <a:cubicBezTo>
                    <a:pt x="9692" y="3480"/>
                    <a:pt x="9404" y="4006"/>
                    <a:pt x="9116" y="4544"/>
                  </a:cubicBezTo>
                  <a:cubicBezTo>
                    <a:pt x="9029" y="3780"/>
                    <a:pt x="8954" y="3029"/>
                    <a:pt x="8866" y="2265"/>
                  </a:cubicBezTo>
                  <a:cubicBezTo>
                    <a:pt x="8115" y="1827"/>
                    <a:pt x="7363" y="1413"/>
                    <a:pt x="6587" y="1025"/>
                  </a:cubicBezTo>
                  <a:cubicBezTo>
                    <a:pt x="6199" y="825"/>
                    <a:pt x="5823" y="650"/>
                    <a:pt x="5422" y="487"/>
                  </a:cubicBezTo>
                  <a:cubicBezTo>
                    <a:pt x="5209" y="875"/>
                    <a:pt x="4984" y="1276"/>
                    <a:pt x="4771" y="1664"/>
                  </a:cubicBezTo>
                  <a:cubicBezTo>
                    <a:pt x="4608" y="1150"/>
                    <a:pt x="4433" y="637"/>
                    <a:pt x="4270" y="124"/>
                  </a:cubicBezTo>
                  <a:cubicBezTo>
                    <a:pt x="4120" y="86"/>
                    <a:pt x="3957" y="48"/>
                    <a:pt x="3794" y="36"/>
                  </a:cubicBezTo>
                  <a:cubicBezTo>
                    <a:pt x="3614" y="13"/>
                    <a:pt x="3431" y="1"/>
                    <a:pt x="32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13"/>
            <p:cNvSpPr/>
            <p:nvPr/>
          </p:nvSpPr>
          <p:spPr>
            <a:xfrm flipH="1">
              <a:off x="1146525" y="4825431"/>
              <a:ext cx="422826" cy="411280"/>
            </a:xfrm>
            <a:custGeom>
              <a:avLst/>
              <a:gdLst/>
              <a:ahLst/>
              <a:cxnLst/>
              <a:rect l="l" t="t" r="r" b="b"/>
              <a:pathLst>
                <a:path w="10107" h="9831" extrusionOk="0">
                  <a:moveTo>
                    <a:pt x="124" y="0"/>
                  </a:moveTo>
                  <a:cubicBezTo>
                    <a:pt x="95" y="0"/>
                    <a:pt x="63" y="13"/>
                    <a:pt x="38" y="38"/>
                  </a:cubicBezTo>
                  <a:cubicBezTo>
                    <a:pt x="1" y="88"/>
                    <a:pt x="1" y="163"/>
                    <a:pt x="38" y="201"/>
                  </a:cubicBezTo>
                  <a:lnTo>
                    <a:pt x="9906" y="9793"/>
                  </a:lnTo>
                  <a:cubicBezTo>
                    <a:pt x="9918" y="9818"/>
                    <a:pt x="9956" y="9830"/>
                    <a:pt x="9981" y="9830"/>
                  </a:cubicBezTo>
                  <a:cubicBezTo>
                    <a:pt x="10019" y="9830"/>
                    <a:pt x="10044" y="9818"/>
                    <a:pt x="10069" y="9793"/>
                  </a:cubicBezTo>
                  <a:cubicBezTo>
                    <a:pt x="10106" y="9743"/>
                    <a:pt x="10106" y="9668"/>
                    <a:pt x="10069" y="9630"/>
                  </a:cubicBezTo>
                  <a:lnTo>
                    <a:pt x="201" y="38"/>
                  </a:lnTo>
                  <a:cubicBezTo>
                    <a:pt x="182" y="13"/>
                    <a:pt x="154" y="0"/>
                    <a:pt x="1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1" name="Google Shape;341;p13"/>
          <p:cNvSpPr/>
          <p:nvPr/>
        </p:nvSpPr>
        <p:spPr>
          <a:xfrm>
            <a:off x="-243568" y="3418450"/>
            <a:ext cx="1993742" cy="2217951"/>
          </a:xfrm>
          <a:custGeom>
            <a:avLst/>
            <a:gdLst/>
            <a:ahLst/>
            <a:cxnLst/>
            <a:rect l="l" t="t" r="r" b="b"/>
            <a:pathLst>
              <a:path w="20150" h="22416" extrusionOk="0">
                <a:moveTo>
                  <a:pt x="3006" y="0"/>
                </a:moveTo>
                <a:cubicBezTo>
                  <a:pt x="2003" y="0"/>
                  <a:pt x="992" y="151"/>
                  <a:pt x="1" y="301"/>
                </a:cubicBezTo>
                <a:cubicBezTo>
                  <a:pt x="226" y="7727"/>
                  <a:pt x="489" y="14978"/>
                  <a:pt x="714" y="22416"/>
                </a:cubicBezTo>
                <a:lnTo>
                  <a:pt x="18058" y="22090"/>
                </a:lnTo>
                <a:cubicBezTo>
                  <a:pt x="20112" y="19248"/>
                  <a:pt x="20149" y="15115"/>
                  <a:pt x="18158" y="12223"/>
                </a:cubicBezTo>
                <a:cubicBezTo>
                  <a:pt x="16573" y="9930"/>
                  <a:pt x="13782" y="8566"/>
                  <a:pt x="11004" y="8566"/>
                </a:cubicBezTo>
                <a:cubicBezTo>
                  <a:pt x="10292" y="8566"/>
                  <a:pt x="9581" y="8655"/>
                  <a:pt x="8892" y="8842"/>
                </a:cubicBezTo>
                <a:cubicBezTo>
                  <a:pt x="8082" y="9060"/>
                  <a:pt x="7273" y="9403"/>
                  <a:pt x="6447" y="9403"/>
                </a:cubicBezTo>
                <a:cubicBezTo>
                  <a:pt x="6327" y="9403"/>
                  <a:pt x="6207" y="9396"/>
                  <a:pt x="6086" y="9380"/>
                </a:cubicBezTo>
                <a:cubicBezTo>
                  <a:pt x="5135" y="9255"/>
                  <a:pt x="4221" y="8278"/>
                  <a:pt x="4609" y="7401"/>
                </a:cubicBezTo>
                <a:cubicBezTo>
                  <a:pt x="4972" y="6575"/>
                  <a:pt x="6086" y="6512"/>
                  <a:pt x="6863" y="6062"/>
                </a:cubicBezTo>
                <a:cubicBezTo>
                  <a:pt x="8090" y="5360"/>
                  <a:pt x="8403" y="3557"/>
                  <a:pt x="7727" y="2305"/>
                </a:cubicBezTo>
                <a:cubicBezTo>
                  <a:pt x="7051" y="1040"/>
                  <a:pt x="5661" y="314"/>
                  <a:pt x="4246" y="88"/>
                </a:cubicBezTo>
                <a:cubicBezTo>
                  <a:pt x="3835" y="26"/>
                  <a:pt x="3421" y="0"/>
                  <a:pt x="300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8">
    <p:bg>
      <p:bgPr>
        <a:gradFill>
          <a:gsLst>
            <a:gs pos="0">
              <a:srgbClr val="F0FBFF"/>
            </a:gs>
            <a:gs pos="100000">
              <a:schemeClr val="accent5"/>
            </a:gs>
          </a:gsLst>
          <a:lin ang="16198662" scaled="0"/>
        </a:gradFill>
        <a:effectLst/>
      </p:bgPr>
    </p:bg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14"/>
          <p:cNvSpPr txBox="1">
            <a:spLocks noGrp="1"/>
          </p:cNvSpPr>
          <p:nvPr>
            <p:ph type="title"/>
          </p:nvPr>
        </p:nvSpPr>
        <p:spPr>
          <a:xfrm>
            <a:off x="2180316" y="3388439"/>
            <a:ext cx="4783500" cy="47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344" name="Google Shape;344;p14"/>
          <p:cNvSpPr txBox="1">
            <a:spLocks noGrp="1"/>
          </p:cNvSpPr>
          <p:nvPr>
            <p:ph type="subTitle" idx="1"/>
          </p:nvPr>
        </p:nvSpPr>
        <p:spPr>
          <a:xfrm>
            <a:off x="2180184" y="1277827"/>
            <a:ext cx="4783500" cy="196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6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5" name="Google Shape;345;p14"/>
          <p:cNvSpPr/>
          <p:nvPr/>
        </p:nvSpPr>
        <p:spPr>
          <a:xfrm rot="10800000" flipH="1">
            <a:off x="-283728" y="3774929"/>
            <a:ext cx="2431874" cy="1439090"/>
          </a:xfrm>
          <a:custGeom>
            <a:avLst/>
            <a:gdLst/>
            <a:ahLst/>
            <a:cxnLst/>
            <a:rect l="l" t="t" r="r" b="b"/>
            <a:pathLst>
              <a:path w="43504" h="25744" extrusionOk="0">
                <a:moveTo>
                  <a:pt x="41400" y="1"/>
                </a:moveTo>
                <a:lnTo>
                  <a:pt x="0" y="151"/>
                </a:lnTo>
                <a:cubicBezTo>
                  <a:pt x="13" y="8591"/>
                  <a:pt x="63" y="16943"/>
                  <a:pt x="75" y="25384"/>
                </a:cubicBezTo>
                <a:cubicBezTo>
                  <a:pt x="3843" y="25624"/>
                  <a:pt x="7615" y="25744"/>
                  <a:pt x="11387" y="25744"/>
                </a:cubicBezTo>
                <a:cubicBezTo>
                  <a:pt x="15877" y="25744"/>
                  <a:pt x="20367" y="25574"/>
                  <a:pt x="24845" y="25233"/>
                </a:cubicBezTo>
                <a:cubicBezTo>
                  <a:pt x="26398" y="25108"/>
                  <a:pt x="28063" y="24920"/>
                  <a:pt x="29253" y="23906"/>
                </a:cubicBezTo>
                <a:cubicBezTo>
                  <a:pt x="30280" y="23029"/>
                  <a:pt x="30768" y="21577"/>
                  <a:pt x="30492" y="20262"/>
                </a:cubicBezTo>
                <a:cubicBezTo>
                  <a:pt x="30217" y="18935"/>
                  <a:pt x="29178" y="17808"/>
                  <a:pt x="27888" y="17407"/>
                </a:cubicBezTo>
                <a:cubicBezTo>
                  <a:pt x="26686" y="17044"/>
                  <a:pt x="25396" y="17294"/>
                  <a:pt x="24156" y="17119"/>
                </a:cubicBezTo>
                <a:cubicBezTo>
                  <a:pt x="22916" y="16943"/>
                  <a:pt x="21564" y="16054"/>
                  <a:pt x="21664" y="14802"/>
                </a:cubicBezTo>
                <a:cubicBezTo>
                  <a:pt x="21727" y="13976"/>
                  <a:pt x="22453" y="13312"/>
                  <a:pt x="23242" y="13049"/>
                </a:cubicBezTo>
                <a:cubicBezTo>
                  <a:pt x="23685" y="12901"/>
                  <a:pt x="24152" y="12856"/>
                  <a:pt x="24622" y="12856"/>
                </a:cubicBezTo>
                <a:cubicBezTo>
                  <a:pt x="24989" y="12856"/>
                  <a:pt x="25359" y="12884"/>
                  <a:pt x="25721" y="12911"/>
                </a:cubicBezTo>
                <a:cubicBezTo>
                  <a:pt x="28451" y="13112"/>
                  <a:pt x="31169" y="13299"/>
                  <a:pt x="33899" y="13500"/>
                </a:cubicBezTo>
                <a:cubicBezTo>
                  <a:pt x="34628" y="13553"/>
                  <a:pt x="35373" y="13602"/>
                  <a:pt x="36113" y="13602"/>
                </a:cubicBezTo>
                <a:cubicBezTo>
                  <a:pt x="37480" y="13602"/>
                  <a:pt x="38827" y="13432"/>
                  <a:pt x="40022" y="12799"/>
                </a:cubicBezTo>
                <a:cubicBezTo>
                  <a:pt x="42138" y="11672"/>
                  <a:pt x="43340" y="9217"/>
                  <a:pt x="43416" y="6825"/>
                </a:cubicBezTo>
                <a:cubicBezTo>
                  <a:pt x="43503" y="4421"/>
                  <a:pt x="42614" y="2079"/>
                  <a:pt x="4140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14"/>
          <p:cNvSpPr/>
          <p:nvPr/>
        </p:nvSpPr>
        <p:spPr>
          <a:xfrm flipH="1">
            <a:off x="7250322" y="3156429"/>
            <a:ext cx="1993742" cy="2217951"/>
          </a:xfrm>
          <a:custGeom>
            <a:avLst/>
            <a:gdLst/>
            <a:ahLst/>
            <a:cxnLst/>
            <a:rect l="l" t="t" r="r" b="b"/>
            <a:pathLst>
              <a:path w="20150" h="22416" extrusionOk="0">
                <a:moveTo>
                  <a:pt x="3006" y="0"/>
                </a:moveTo>
                <a:cubicBezTo>
                  <a:pt x="2003" y="0"/>
                  <a:pt x="992" y="151"/>
                  <a:pt x="1" y="301"/>
                </a:cubicBezTo>
                <a:cubicBezTo>
                  <a:pt x="226" y="7727"/>
                  <a:pt x="489" y="14978"/>
                  <a:pt x="714" y="22416"/>
                </a:cubicBezTo>
                <a:lnTo>
                  <a:pt x="18058" y="22090"/>
                </a:lnTo>
                <a:cubicBezTo>
                  <a:pt x="20112" y="19248"/>
                  <a:pt x="20149" y="15115"/>
                  <a:pt x="18158" y="12223"/>
                </a:cubicBezTo>
                <a:cubicBezTo>
                  <a:pt x="16573" y="9930"/>
                  <a:pt x="13782" y="8566"/>
                  <a:pt x="11004" y="8566"/>
                </a:cubicBezTo>
                <a:cubicBezTo>
                  <a:pt x="10292" y="8566"/>
                  <a:pt x="9581" y="8655"/>
                  <a:pt x="8892" y="8842"/>
                </a:cubicBezTo>
                <a:cubicBezTo>
                  <a:pt x="8082" y="9060"/>
                  <a:pt x="7273" y="9403"/>
                  <a:pt x="6447" y="9403"/>
                </a:cubicBezTo>
                <a:cubicBezTo>
                  <a:pt x="6327" y="9403"/>
                  <a:pt x="6207" y="9396"/>
                  <a:pt x="6086" y="9380"/>
                </a:cubicBezTo>
                <a:cubicBezTo>
                  <a:pt x="5135" y="9255"/>
                  <a:pt x="4221" y="8278"/>
                  <a:pt x="4609" y="7401"/>
                </a:cubicBezTo>
                <a:cubicBezTo>
                  <a:pt x="4972" y="6575"/>
                  <a:pt x="6086" y="6512"/>
                  <a:pt x="6863" y="6062"/>
                </a:cubicBezTo>
                <a:cubicBezTo>
                  <a:pt x="8090" y="5360"/>
                  <a:pt x="8403" y="3557"/>
                  <a:pt x="7727" y="2305"/>
                </a:cubicBezTo>
                <a:cubicBezTo>
                  <a:pt x="7051" y="1040"/>
                  <a:pt x="5661" y="314"/>
                  <a:pt x="4246" y="88"/>
                </a:cubicBezTo>
                <a:cubicBezTo>
                  <a:pt x="3835" y="26"/>
                  <a:pt x="3421" y="0"/>
                  <a:pt x="300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7" name="Google Shape;347;p14"/>
          <p:cNvGrpSpPr/>
          <p:nvPr/>
        </p:nvGrpSpPr>
        <p:grpSpPr>
          <a:xfrm rot="10236443" flipH="1">
            <a:off x="8540861" y="3504346"/>
            <a:ext cx="992075" cy="1692047"/>
            <a:chOff x="-150275" y="-125025"/>
            <a:chExt cx="992068" cy="1692035"/>
          </a:xfrm>
        </p:grpSpPr>
        <p:sp>
          <p:nvSpPr>
            <p:cNvPr id="348" name="Google Shape;348;p14"/>
            <p:cNvSpPr/>
            <p:nvPr/>
          </p:nvSpPr>
          <p:spPr>
            <a:xfrm>
              <a:off x="-150275" y="-125025"/>
              <a:ext cx="992068" cy="1692035"/>
            </a:xfrm>
            <a:custGeom>
              <a:avLst/>
              <a:gdLst/>
              <a:ahLst/>
              <a:cxnLst/>
              <a:rect l="l" t="t" r="r" b="b"/>
              <a:pathLst>
                <a:path w="21390" h="36482" extrusionOk="0">
                  <a:moveTo>
                    <a:pt x="5148" y="0"/>
                  </a:moveTo>
                  <a:lnTo>
                    <a:pt x="1" y="5723"/>
                  </a:lnTo>
                  <a:cubicBezTo>
                    <a:pt x="1228" y="10845"/>
                    <a:pt x="2480" y="15991"/>
                    <a:pt x="4434" y="20888"/>
                  </a:cubicBezTo>
                  <a:cubicBezTo>
                    <a:pt x="5598" y="23793"/>
                    <a:pt x="7013" y="26610"/>
                    <a:pt x="8779" y="29177"/>
                  </a:cubicBezTo>
                  <a:cubicBezTo>
                    <a:pt x="9205" y="28789"/>
                    <a:pt x="9631" y="28401"/>
                    <a:pt x="10069" y="28000"/>
                  </a:cubicBezTo>
                  <a:lnTo>
                    <a:pt x="10069" y="28000"/>
                  </a:lnTo>
                  <a:cubicBezTo>
                    <a:pt x="10019" y="28927"/>
                    <a:pt x="9981" y="29854"/>
                    <a:pt x="9944" y="30780"/>
                  </a:cubicBezTo>
                  <a:cubicBezTo>
                    <a:pt x="10858" y="31945"/>
                    <a:pt x="11847" y="33059"/>
                    <a:pt x="12924" y="34086"/>
                  </a:cubicBezTo>
                  <a:cubicBezTo>
                    <a:pt x="13112" y="34262"/>
                    <a:pt x="13312" y="34437"/>
                    <a:pt x="13500" y="34612"/>
                  </a:cubicBezTo>
                  <a:cubicBezTo>
                    <a:pt x="13926" y="34211"/>
                    <a:pt x="14352" y="33811"/>
                    <a:pt x="14765" y="33410"/>
                  </a:cubicBezTo>
                  <a:cubicBezTo>
                    <a:pt x="14853" y="34174"/>
                    <a:pt x="14940" y="34950"/>
                    <a:pt x="15015" y="35727"/>
                  </a:cubicBezTo>
                  <a:cubicBezTo>
                    <a:pt x="15366" y="35927"/>
                    <a:pt x="15742" y="36102"/>
                    <a:pt x="16130" y="36240"/>
                  </a:cubicBezTo>
                  <a:cubicBezTo>
                    <a:pt x="16594" y="36396"/>
                    <a:pt x="17093" y="36481"/>
                    <a:pt x="17587" y="36481"/>
                  </a:cubicBezTo>
                  <a:cubicBezTo>
                    <a:pt x="18400" y="36481"/>
                    <a:pt x="19201" y="36253"/>
                    <a:pt x="19824" y="35739"/>
                  </a:cubicBezTo>
                  <a:cubicBezTo>
                    <a:pt x="21389" y="34449"/>
                    <a:pt x="21226" y="32033"/>
                    <a:pt x="20826" y="30029"/>
                  </a:cubicBezTo>
                  <a:cubicBezTo>
                    <a:pt x="20563" y="28689"/>
                    <a:pt x="20237" y="27349"/>
                    <a:pt x="19874" y="26022"/>
                  </a:cubicBezTo>
                  <a:cubicBezTo>
                    <a:pt x="19160" y="25696"/>
                    <a:pt x="18446" y="25371"/>
                    <a:pt x="17720" y="25045"/>
                  </a:cubicBezTo>
                  <a:cubicBezTo>
                    <a:pt x="18296" y="24845"/>
                    <a:pt x="18860" y="24644"/>
                    <a:pt x="19423" y="24457"/>
                  </a:cubicBezTo>
                  <a:cubicBezTo>
                    <a:pt x="18033" y="19861"/>
                    <a:pt x="16105" y="15440"/>
                    <a:pt x="13675" y="11308"/>
                  </a:cubicBezTo>
                  <a:cubicBezTo>
                    <a:pt x="12836" y="11183"/>
                    <a:pt x="11997" y="11070"/>
                    <a:pt x="11146" y="10945"/>
                  </a:cubicBezTo>
                  <a:cubicBezTo>
                    <a:pt x="11722" y="10632"/>
                    <a:pt x="12298" y="10306"/>
                    <a:pt x="12887" y="9981"/>
                  </a:cubicBezTo>
                  <a:cubicBezTo>
                    <a:pt x="10658" y="6399"/>
                    <a:pt x="8065" y="3043"/>
                    <a:pt x="5148" y="0"/>
                  </a:cubicBezTo>
                  <a:close/>
                </a:path>
              </a:pathLst>
            </a:custGeom>
            <a:solidFill>
              <a:srgbClr val="8FD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4"/>
            <p:cNvSpPr/>
            <p:nvPr/>
          </p:nvSpPr>
          <p:spPr>
            <a:xfrm>
              <a:off x="180" y="-72060"/>
              <a:ext cx="545985" cy="1268354"/>
            </a:xfrm>
            <a:custGeom>
              <a:avLst/>
              <a:gdLst/>
              <a:ahLst/>
              <a:cxnLst/>
              <a:rect l="l" t="t" r="r" b="b"/>
              <a:pathLst>
                <a:path w="11772" h="27347" extrusionOk="0">
                  <a:moveTo>
                    <a:pt x="136" y="1"/>
                  </a:moveTo>
                  <a:cubicBezTo>
                    <a:pt x="120" y="1"/>
                    <a:pt x="104" y="4"/>
                    <a:pt x="88" y="10"/>
                  </a:cubicBezTo>
                  <a:cubicBezTo>
                    <a:pt x="25" y="35"/>
                    <a:pt x="0" y="111"/>
                    <a:pt x="25" y="161"/>
                  </a:cubicBezTo>
                  <a:lnTo>
                    <a:pt x="11533" y="27272"/>
                  </a:lnTo>
                  <a:cubicBezTo>
                    <a:pt x="11558" y="27322"/>
                    <a:pt x="11596" y="27347"/>
                    <a:pt x="11646" y="27347"/>
                  </a:cubicBezTo>
                  <a:cubicBezTo>
                    <a:pt x="11659" y="27347"/>
                    <a:pt x="11671" y="27334"/>
                    <a:pt x="11684" y="27334"/>
                  </a:cubicBezTo>
                  <a:cubicBezTo>
                    <a:pt x="11746" y="27309"/>
                    <a:pt x="11771" y="27234"/>
                    <a:pt x="11746" y="27184"/>
                  </a:cubicBezTo>
                  <a:lnTo>
                    <a:pt x="238" y="73"/>
                  </a:lnTo>
                  <a:cubicBezTo>
                    <a:pt x="220" y="27"/>
                    <a:pt x="180" y="1"/>
                    <a:pt x="1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0" name="Google Shape;350;p14"/>
          <p:cNvSpPr/>
          <p:nvPr/>
        </p:nvSpPr>
        <p:spPr>
          <a:xfrm>
            <a:off x="-76200" y="-196775"/>
            <a:ext cx="2431874" cy="1439090"/>
          </a:xfrm>
          <a:custGeom>
            <a:avLst/>
            <a:gdLst/>
            <a:ahLst/>
            <a:cxnLst/>
            <a:rect l="l" t="t" r="r" b="b"/>
            <a:pathLst>
              <a:path w="43504" h="25744" extrusionOk="0">
                <a:moveTo>
                  <a:pt x="41400" y="1"/>
                </a:moveTo>
                <a:lnTo>
                  <a:pt x="0" y="151"/>
                </a:lnTo>
                <a:cubicBezTo>
                  <a:pt x="13" y="8591"/>
                  <a:pt x="63" y="16943"/>
                  <a:pt x="75" y="25384"/>
                </a:cubicBezTo>
                <a:cubicBezTo>
                  <a:pt x="3843" y="25624"/>
                  <a:pt x="7615" y="25744"/>
                  <a:pt x="11387" y="25744"/>
                </a:cubicBezTo>
                <a:cubicBezTo>
                  <a:pt x="15877" y="25744"/>
                  <a:pt x="20367" y="25574"/>
                  <a:pt x="24845" y="25233"/>
                </a:cubicBezTo>
                <a:cubicBezTo>
                  <a:pt x="26398" y="25108"/>
                  <a:pt x="28063" y="24920"/>
                  <a:pt x="29253" y="23906"/>
                </a:cubicBezTo>
                <a:cubicBezTo>
                  <a:pt x="30280" y="23029"/>
                  <a:pt x="30768" y="21577"/>
                  <a:pt x="30492" y="20262"/>
                </a:cubicBezTo>
                <a:cubicBezTo>
                  <a:pt x="30217" y="18935"/>
                  <a:pt x="29178" y="17808"/>
                  <a:pt x="27888" y="17407"/>
                </a:cubicBezTo>
                <a:cubicBezTo>
                  <a:pt x="26686" y="17044"/>
                  <a:pt x="25396" y="17294"/>
                  <a:pt x="24156" y="17119"/>
                </a:cubicBezTo>
                <a:cubicBezTo>
                  <a:pt x="22916" y="16943"/>
                  <a:pt x="21564" y="16054"/>
                  <a:pt x="21664" y="14802"/>
                </a:cubicBezTo>
                <a:cubicBezTo>
                  <a:pt x="21727" y="13976"/>
                  <a:pt x="22453" y="13312"/>
                  <a:pt x="23242" y="13049"/>
                </a:cubicBezTo>
                <a:cubicBezTo>
                  <a:pt x="23685" y="12901"/>
                  <a:pt x="24152" y="12856"/>
                  <a:pt x="24622" y="12856"/>
                </a:cubicBezTo>
                <a:cubicBezTo>
                  <a:pt x="24989" y="12856"/>
                  <a:pt x="25359" y="12884"/>
                  <a:pt x="25721" y="12911"/>
                </a:cubicBezTo>
                <a:cubicBezTo>
                  <a:pt x="28451" y="13112"/>
                  <a:pt x="31169" y="13299"/>
                  <a:pt x="33899" y="13500"/>
                </a:cubicBezTo>
                <a:cubicBezTo>
                  <a:pt x="34628" y="13553"/>
                  <a:pt x="35373" y="13602"/>
                  <a:pt x="36113" y="13602"/>
                </a:cubicBezTo>
                <a:cubicBezTo>
                  <a:pt x="37480" y="13602"/>
                  <a:pt x="38827" y="13432"/>
                  <a:pt x="40022" y="12799"/>
                </a:cubicBezTo>
                <a:cubicBezTo>
                  <a:pt x="42138" y="11672"/>
                  <a:pt x="43340" y="9217"/>
                  <a:pt x="43416" y="6825"/>
                </a:cubicBezTo>
                <a:cubicBezTo>
                  <a:pt x="43503" y="4421"/>
                  <a:pt x="42614" y="2079"/>
                  <a:pt x="4140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51" name="Google Shape;351;p14"/>
          <p:cNvGrpSpPr/>
          <p:nvPr/>
        </p:nvGrpSpPr>
        <p:grpSpPr>
          <a:xfrm rot="-1584678">
            <a:off x="-215298" y="-293154"/>
            <a:ext cx="1767912" cy="1061239"/>
            <a:chOff x="-120036" y="-57079"/>
            <a:chExt cx="1767959" cy="1061267"/>
          </a:xfrm>
        </p:grpSpPr>
        <p:sp>
          <p:nvSpPr>
            <p:cNvPr id="352" name="Google Shape;352;p14"/>
            <p:cNvSpPr/>
            <p:nvPr/>
          </p:nvSpPr>
          <p:spPr>
            <a:xfrm>
              <a:off x="-120036" y="-57079"/>
              <a:ext cx="1767959" cy="1061267"/>
            </a:xfrm>
            <a:custGeom>
              <a:avLst/>
              <a:gdLst/>
              <a:ahLst/>
              <a:cxnLst/>
              <a:rect l="l" t="t" r="r" b="b"/>
              <a:pathLst>
                <a:path w="38119" h="22882" extrusionOk="0">
                  <a:moveTo>
                    <a:pt x="12222" y="0"/>
                  </a:moveTo>
                  <a:lnTo>
                    <a:pt x="0" y="1015"/>
                  </a:lnTo>
                  <a:cubicBezTo>
                    <a:pt x="5435" y="8265"/>
                    <a:pt x="12523" y="14263"/>
                    <a:pt x="20549" y="18458"/>
                  </a:cubicBezTo>
                  <a:cubicBezTo>
                    <a:pt x="20700" y="18033"/>
                    <a:pt x="20850" y="17594"/>
                    <a:pt x="21000" y="17169"/>
                  </a:cubicBezTo>
                  <a:cubicBezTo>
                    <a:pt x="21276" y="17807"/>
                    <a:pt x="21539" y="18458"/>
                    <a:pt x="21814" y="19097"/>
                  </a:cubicBezTo>
                  <a:cubicBezTo>
                    <a:pt x="23279" y="19823"/>
                    <a:pt x="24770" y="20487"/>
                    <a:pt x="26285" y="21088"/>
                  </a:cubicBezTo>
                  <a:cubicBezTo>
                    <a:pt x="26773" y="21276"/>
                    <a:pt x="27249" y="21464"/>
                    <a:pt x="27737" y="21627"/>
                  </a:cubicBezTo>
                  <a:cubicBezTo>
                    <a:pt x="27787" y="21163"/>
                    <a:pt x="27838" y="20700"/>
                    <a:pt x="27875" y="20224"/>
                  </a:cubicBezTo>
                  <a:cubicBezTo>
                    <a:pt x="28338" y="20863"/>
                    <a:pt x="28802" y="21489"/>
                    <a:pt x="29265" y="22127"/>
                  </a:cubicBezTo>
                  <a:cubicBezTo>
                    <a:pt x="30693" y="22553"/>
                    <a:pt x="32158" y="22841"/>
                    <a:pt x="33648" y="22879"/>
                  </a:cubicBezTo>
                  <a:cubicBezTo>
                    <a:pt x="33714" y="22880"/>
                    <a:pt x="33780" y="22881"/>
                    <a:pt x="33847" y="22881"/>
                  </a:cubicBezTo>
                  <a:cubicBezTo>
                    <a:pt x="35376" y="22881"/>
                    <a:pt x="37085" y="22457"/>
                    <a:pt x="37793" y="21113"/>
                  </a:cubicBezTo>
                  <a:cubicBezTo>
                    <a:pt x="38031" y="20662"/>
                    <a:pt x="38118" y="20174"/>
                    <a:pt x="38093" y="19698"/>
                  </a:cubicBezTo>
                  <a:cubicBezTo>
                    <a:pt x="37380" y="19197"/>
                    <a:pt x="36653" y="18709"/>
                    <a:pt x="35927" y="18221"/>
                  </a:cubicBezTo>
                  <a:cubicBezTo>
                    <a:pt x="36478" y="18083"/>
                    <a:pt x="37016" y="17932"/>
                    <a:pt x="37555" y="17795"/>
                  </a:cubicBezTo>
                  <a:cubicBezTo>
                    <a:pt x="37279" y="17231"/>
                    <a:pt x="36929" y="16705"/>
                    <a:pt x="36578" y="16242"/>
                  </a:cubicBezTo>
                  <a:cubicBezTo>
                    <a:pt x="33585" y="12310"/>
                    <a:pt x="29666" y="9179"/>
                    <a:pt x="25446" y="6612"/>
                  </a:cubicBezTo>
                  <a:cubicBezTo>
                    <a:pt x="24719" y="6161"/>
                    <a:pt x="23981" y="5736"/>
                    <a:pt x="23229" y="5322"/>
                  </a:cubicBezTo>
                  <a:cubicBezTo>
                    <a:pt x="22353" y="5460"/>
                    <a:pt x="21464" y="5610"/>
                    <a:pt x="20587" y="5748"/>
                  </a:cubicBezTo>
                  <a:cubicBezTo>
                    <a:pt x="20950" y="5322"/>
                    <a:pt x="21313" y="4909"/>
                    <a:pt x="21676" y="4483"/>
                  </a:cubicBezTo>
                  <a:cubicBezTo>
                    <a:pt x="18596" y="2856"/>
                    <a:pt x="15403" y="1428"/>
                    <a:pt x="12222" y="0"/>
                  </a:cubicBezTo>
                  <a:close/>
                </a:path>
              </a:pathLst>
            </a:custGeom>
            <a:solidFill>
              <a:srgbClr val="74BA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4"/>
            <p:cNvSpPr/>
            <p:nvPr/>
          </p:nvSpPr>
          <p:spPr>
            <a:xfrm>
              <a:off x="173825" y="-7545"/>
              <a:ext cx="1036176" cy="681740"/>
            </a:xfrm>
            <a:custGeom>
              <a:avLst/>
              <a:gdLst/>
              <a:ahLst/>
              <a:cxnLst/>
              <a:rect l="l" t="t" r="r" b="b"/>
              <a:pathLst>
                <a:path w="22341" h="14699" extrusionOk="0">
                  <a:moveTo>
                    <a:pt x="128" y="0"/>
                  </a:moveTo>
                  <a:cubicBezTo>
                    <a:pt x="93" y="0"/>
                    <a:pt x="61" y="17"/>
                    <a:pt x="38" y="47"/>
                  </a:cubicBezTo>
                  <a:cubicBezTo>
                    <a:pt x="0" y="110"/>
                    <a:pt x="13" y="172"/>
                    <a:pt x="63" y="210"/>
                  </a:cubicBezTo>
                  <a:lnTo>
                    <a:pt x="22140" y="14686"/>
                  </a:lnTo>
                  <a:cubicBezTo>
                    <a:pt x="22165" y="14698"/>
                    <a:pt x="22190" y="14698"/>
                    <a:pt x="22215" y="14698"/>
                  </a:cubicBezTo>
                  <a:cubicBezTo>
                    <a:pt x="22253" y="14698"/>
                    <a:pt x="22290" y="14686"/>
                    <a:pt x="22303" y="14648"/>
                  </a:cubicBezTo>
                  <a:cubicBezTo>
                    <a:pt x="22341" y="14598"/>
                    <a:pt x="22328" y="14523"/>
                    <a:pt x="22278" y="14485"/>
                  </a:cubicBezTo>
                  <a:lnTo>
                    <a:pt x="201" y="22"/>
                  </a:lnTo>
                  <a:cubicBezTo>
                    <a:pt x="176" y="7"/>
                    <a:pt x="151" y="0"/>
                    <a:pt x="1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4" name="Google Shape;354;p14"/>
          <p:cNvGrpSpPr/>
          <p:nvPr/>
        </p:nvGrpSpPr>
        <p:grpSpPr>
          <a:xfrm rot="563557">
            <a:off x="-169339" y="-132494"/>
            <a:ext cx="992075" cy="1692047"/>
            <a:chOff x="-150275" y="-125025"/>
            <a:chExt cx="992068" cy="1692035"/>
          </a:xfrm>
        </p:grpSpPr>
        <p:sp>
          <p:nvSpPr>
            <p:cNvPr id="355" name="Google Shape;355;p14"/>
            <p:cNvSpPr/>
            <p:nvPr/>
          </p:nvSpPr>
          <p:spPr>
            <a:xfrm>
              <a:off x="-150275" y="-125025"/>
              <a:ext cx="992068" cy="1692035"/>
            </a:xfrm>
            <a:custGeom>
              <a:avLst/>
              <a:gdLst/>
              <a:ahLst/>
              <a:cxnLst/>
              <a:rect l="l" t="t" r="r" b="b"/>
              <a:pathLst>
                <a:path w="21390" h="36482" extrusionOk="0">
                  <a:moveTo>
                    <a:pt x="5148" y="0"/>
                  </a:moveTo>
                  <a:lnTo>
                    <a:pt x="1" y="5723"/>
                  </a:lnTo>
                  <a:cubicBezTo>
                    <a:pt x="1228" y="10845"/>
                    <a:pt x="2480" y="15991"/>
                    <a:pt x="4434" y="20888"/>
                  </a:cubicBezTo>
                  <a:cubicBezTo>
                    <a:pt x="5598" y="23793"/>
                    <a:pt x="7013" y="26610"/>
                    <a:pt x="8779" y="29177"/>
                  </a:cubicBezTo>
                  <a:cubicBezTo>
                    <a:pt x="9205" y="28789"/>
                    <a:pt x="9631" y="28401"/>
                    <a:pt x="10069" y="28000"/>
                  </a:cubicBezTo>
                  <a:lnTo>
                    <a:pt x="10069" y="28000"/>
                  </a:lnTo>
                  <a:cubicBezTo>
                    <a:pt x="10019" y="28927"/>
                    <a:pt x="9981" y="29854"/>
                    <a:pt x="9944" y="30780"/>
                  </a:cubicBezTo>
                  <a:cubicBezTo>
                    <a:pt x="10858" y="31945"/>
                    <a:pt x="11847" y="33059"/>
                    <a:pt x="12924" y="34086"/>
                  </a:cubicBezTo>
                  <a:cubicBezTo>
                    <a:pt x="13112" y="34262"/>
                    <a:pt x="13312" y="34437"/>
                    <a:pt x="13500" y="34612"/>
                  </a:cubicBezTo>
                  <a:cubicBezTo>
                    <a:pt x="13926" y="34211"/>
                    <a:pt x="14352" y="33811"/>
                    <a:pt x="14765" y="33410"/>
                  </a:cubicBezTo>
                  <a:cubicBezTo>
                    <a:pt x="14853" y="34174"/>
                    <a:pt x="14940" y="34950"/>
                    <a:pt x="15015" y="35727"/>
                  </a:cubicBezTo>
                  <a:cubicBezTo>
                    <a:pt x="15366" y="35927"/>
                    <a:pt x="15742" y="36102"/>
                    <a:pt x="16130" y="36240"/>
                  </a:cubicBezTo>
                  <a:cubicBezTo>
                    <a:pt x="16594" y="36396"/>
                    <a:pt x="17093" y="36481"/>
                    <a:pt x="17587" y="36481"/>
                  </a:cubicBezTo>
                  <a:cubicBezTo>
                    <a:pt x="18400" y="36481"/>
                    <a:pt x="19201" y="36253"/>
                    <a:pt x="19824" y="35739"/>
                  </a:cubicBezTo>
                  <a:cubicBezTo>
                    <a:pt x="21389" y="34449"/>
                    <a:pt x="21226" y="32033"/>
                    <a:pt x="20826" y="30029"/>
                  </a:cubicBezTo>
                  <a:cubicBezTo>
                    <a:pt x="20563" y="28689"/>
                    <a:pt x="20237" y="27349"/>
                    <a:pt x="19874" y="26022"/>
                  </a:cubicBezTo>
                  <a:cubicBezTo>
                    <a:pt x="19160" y="25696"/>
                    <a:pt x="18446" y="25371"/>
                    <a:pt x="17720" y="25045"/>
                  </a:cubicBezTo>
                  <a:cubicBezTo>
                    <a:pt x="18296" y="24845"/>
                    <a:pt x="18860" y="24644"/>
                    <a:pt x="19423" y="24457"/>
                  </a:cubicBezTo>
                  <a:cubicBezTo>
                    <a:pt x="18033" y="19861"/>
                    <a:pt x="16105" y="15440"/>
                    <a:pt x="13675" y="11308"/>
                  </a:cubicBezTo>
                  <a:cubicBezTo>
                    <a:pt x="12836" y="11183"/>
                    <a:pt x="11997" y="11070"/>
                    <a:pt x="11146" y="10945"/>
                  </a:cubicBezTo>
                  <a:cubicBezTo>
                    <a:pt x="11722" y="10632"/>
                    <a:pt x="12298" y="10306"/>
                    <a:pt x="12887" y="9981"/>
                  </a:cubicBezTo>
                  <a:cubicBezTo>
                    <a:pt x="10658" y="6399"/>
                    <a:pt x="8065" y="3043"/>
                    <a:pt x="5148" y="0"/>
                  </a:cubicBezTo>
                  <a:close/>
                </a:path>
              </a:pathLst>
            </a:custGeom>
            <a:solidFill>
              <a:srgbClr val="8FD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4"/>
            <p:cNvSpPr/>
            <p:nvPr/>
          </p:nvSpPr>
          <p:spPr>
            <a:xfrm>
              <a:off x="180" y="-72060"/>
              <a:ext cx="545985" cy="1268354"/>
            </a:xfrm>
            <a:custGeom>
              <a:avLst/>
              <a:gdLst/>
              <a:ahLst/>
              <a:cxnLst/>
              <a:rect l="l" t="t" r="r" b="b"/>
              <a:pathLst>
                <a:path w="11772" h="27347" extrusionOk="0">
                  <a:moveTo>
                    <a:pt x="136" y="1"/>
                  </a:moveTo>
                  <a:cubicBezTo>
                    <a:pt x="120" y="1"/>
                    <a:pt x="104" y="4"/>
                    <a:pt x="88" y="10"/>
                  </a:cubicBezTo>
                  <a:cubicBezTo>
                    <a:pt x="25" y="35"/>
                    <a:pt x="0" y="111"/>
                    <a:pt x="25" y="161"/>
                  </a:cubicBezTo>
                  <a:lnTo>
                    <a:pt x="11533" y="27272"/>
                  </a:lnTo>
                  <a:cubicBezTo>
                    <a:pt x="11558" y="27322"/>
                    <a:pt x="11596" y="27347"/>
                    <a:pt x="11646" y="27347"/>
                  </a:cubicBezTo>
                  <a:cubicBezTo>
                    <a:pt x="11659" y="27347"/>
                    <a:pt x="11671" y="27334"/>
                    <a:pt x="11684" y="27334"/>
                  </a:cubicBezTo>
                  <a:cubicBezTo>
                    <a:pt x="11746" y="27309"/>
                    <a:pt x="11771" y="27234"/>
                    <a:pt x="11746" y="27184"/>
                  </a:cubicBezTo>
                  <a:lnTo>
                    <a:pt x="238" y="73"/>
                  </a:lnTo>
                  <a:cubicBezTo>
                    <a:pt x="220" y="27"/>
                    <a:pt x="180" y="1"/>
                    <a:pt x="1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7" name="Google Shape;357;p14"/>
          <p:cNvGrpSpPr/>
          <p:nvPr/>
        </p:nvGrpSpPr>
        <p:grpSpPr>
          <a:xfrm flipH="1">
            <a:off x="7589541" y="4554203"/>
            <a:ext cx="485426" cy="558892"/>
            <a:chOff x="1973213" y="4711223"/>
            <a:chExt cx="415462" cy="478340"/>
          </a:xfrm>
        </p:grpSpPr>
        <p:sp>
          <p:nvSpPr>
            <p:cNvPr id="358" name="Google Shape;358;p14"/>
            <p:cNvSpPr/>
            <p:nvPr/>
          </p:nvSpPr>
          <p:spPr>
            <a:xfrm flipH="1">
              <a:off x="2255556" y="4711223"/>
              <a:ext cx="133119" cy="133119"/>
            </a:xfrm>
            <a:custGeom>
              <a:avLst/>
              <a:gdLst/>
              <a:ahLst/>
              <a:cxnLst/>
              <a:rect l="l" t="t" r="r" b="b"/>
              <a:pathLst>
                <a:path w="3182" h="3182" extrusionOk="0">
                  <a:moveTo>
                    <a:pt x="1591" y="0"/>
                  </a:moveTo>
                  <a:cubicBezTo>
                    <a:pt x="714" y="0"/>
                    <a:pt x="1" y="714"/>
                    <a:pt x="1" y="1591"/>
                  </a:cubicBezTo>
                  <a:cubicBezTo>
                    <a:pt x="1" y="2480"/>
                    <a:pt x="714" y="3181"/>
                    <a:pt x="1591" y="3181"/>
                  </a:cubicBezTo>
                  <a:cubicBezTo>
                    <a:pt x="2467" y="3181"/>
                    <a:pt x="3181" y="2480"/>
                    <a:pt x="3181" y="1591"/>
                  </a:cubicBezTo>
                  <a:cubicBezTo>
                    <a:pt x="3181" y="714"/>
                    <a:pt x="2467" y="0"/>
                    <a:pt x="159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14"/>
            <p:cNvSpPr/>
            <p:nvPr/>
          </p:nvSpPr>
          <p:spPr>
            <a:xfrm flipH="1">
              <a:off x="2043917" y="4741594"/>
              <a:ext cx="105341" cy="105341"/>
            </a:xfrm>
            <a:custGeom>
              <a:avLst/>
              <a:gdLst/>
              <a:ahLst/>
              <a:cxnLst/>
              <a:rect l="l" t="t" r="r" b="b"/>
              <a:pathLst>
                <a:path w="2518" h="2518" extrusionOk="0">
                  <a:moveTo>
                    <a:pt x="1265" y="1"/>
                  </a:moveTo>
                  <a:cubicBezTo>
                    <a:pt x="564" y="1"/>
                    <a:pt x="0" y="564"/>
                    <a:pt x="0" y="1253"/>
                  </a:cubicBezTo>
                  <a:cubicBezTo>
                    <a:pt x="0" y="1954"/>
                    <a:pt x="564" y="2518"/>
                    <a:pt x="1265" y="2518"/>
                  </a:cubicBezTo>
                  <a:cubicBezTo>
                    <a:pt x="1954" y="2518"/>
                    <a:pt x="2517" y="1954"/>
                    <a:pt x="2517" y="1253"/>
                  </a:cubicBezTo>
                  <a:cubicBezTo>
                    <a:pt x="2517" y="564"/>
                    <a:pt x="1954" y="1"/>
                    <a:pt x="126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14"/>
            <p:cNvSpPr/>
            <p:nvPr/>
          </p:nvSpPr>
          <p:spPr>
            <a:xfrm flipH="1">
              <a:off x="1973213" y="4804095"/>
              <a:ext cx="333718" cy="385468"/>
            </a:xfrm>
            <a:custGeom>
              <a:avLst/>
              <a:gdLst/>
              <a:ahLst/>
              <a:cxnLst/>
              <a:rect l="l" t="t" r="r" b="b"/>
              <a:pathLst>
                <a:path w="7977" h="9214" extrusionOk="0">
                  <a:moveTo>
                    <a:pt x="128" y="1"/>
                  </a:moveTo>
                  <a:cubicBezTo>
                    <a:pt x="89" y="1"/>
                    <a:pt x="53" y="20"/>
                    <a:pt x="38" y="59"/>
                  </a:cubicBezTo>
                  <a:cubicBezTo>
                    <a:pt x="0" y="110"/>
                    <a:pt x="13" y="185"/>
                    <a:pt x="75" y="222"/>
                  </a:cubicBezTo>
                  <a:cubicBezTo>
                    <a:pt x="3456" y="2314"/>
                    <a:pt x="6174" y="5482"/>
                    <a:pt x="7726" y="9151"/>
                  </a:cubicBezTo>
                  <a:cubicBezTo>
                    <a:pt x="7751" y="9188"/>
                    <a:pt x="7789" y="9213"/>
                    <a:pt x="7839" y="9213"/>
                  </a:cubicBezTo>
                  <a:lnTo>
                    <a:pt x="7889" y="9213"/>
                  </a:lnTo>
                  <a:cubicBezTo>
                    <a:pt x="7939" y="9188"/>
                    <a:pt x="7977" y="9113"/>
                    <a:pt x="7952" y="9051"/>
                  </a:cubicBezTo>
                  <a:cubicBezTo>
                    <a:pt x="7438" y="7861"/>
                    <a:pt x="6800" y="6709"/>
                    <a:pt x="6061" y="5632"/>
                  </a:cubicBezTo>
                  <a:cubicBezTo>
                    <a:pt x="6073" y="5619"/>
                    <a:pt x="6086" y="5594"/>
                    <a:pt x="6086" y="5582"/>
                  </a:cubicBezTo>
                  <a:cubicBezTo>
                    <a:pt x="6324" y="3891"/>
                    <a:pt x="6124" y="2151"/>
                    <a:pt x="5535" y="548"/>
                  </a:cubicBezTo>
                  <a:cubicBezTo>
                    <a:pt x="5514" y="496"/>
                    <a:pt x="5467" y="470"/>
                    <a:pt x="5416" y="470"/>
                  </a:cubicBezTo>
                  <a:cubicBezTo>
                    <a:pt x="5406" y="470"/>
                    <a:pt x="5395" y="471"/>
                    <a:pt x="5385" y="473"/>
                  </a:cubicBezTo>
                  <a:cubicBezTo>
                    <a:pt x="5322" y="498"/>
                    <a:pt x="5297" y="573"/>
                    <a:pt x="5310" y="623"/>
                  </a:cubicBezTo>
                  <a:cubicBezTo>
                    <a:pt x="5873" y="2138"/>
                    <a:pt x="6061" y="3779"/>
                    <a:pt x="5873" y="5369"/>
                  </a:cubicBezTo>
                  <a:cubicBezTo>
                    <a:pt x="4358" y="3240"/>
                    <a:pt x="2417" y="1399"/>
                    <a:pt x="200" y="22"/>
                  </a:cubicBezTo>
                  <a:cubicBezTo>
                    <a:pt x="177" y="8"/>
                    <a:pt x="152" y="1"/>
                    <a:pt x="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1" name="Google Shape;361;p14"/>
          <p:cNvGrpSpPr/>
          <p:nvPr/>
        </p:nvGrpSpPr>
        <p:grpSpPr>
          <a:xfrm flipH="1">
            <a:off x="7740428" y="3605263"/>
            <a:ext cx="695994" cy="1478221"/>
            <a:chOff x="1729071" y="3942725"/>
            <a:chExt cx="595681" cy="1265167"/>
          </a:xfrm>
        </p:grpSpPr>
        <p:sp>
          <p:nvSpPr>
            <p:cNvPr id="362" name="Google Shape;362;p14"/>
            <p:cNvSpPr/>
            <p:nvPr/>
          </p:nvSpPr>
          <p:spPr>
            <a:xfrm flipH="1">
              <a:off x="1729071" y="4431058"/>
              <a:ext cx="204364" cy="776834"/>
            </a:xfrm>
            <a:custGeom>
              <a:avLst/>
              <a:gdLst/>
              <a:ahLst/>
              <a:cxnLst/>
              <a:rect l="l" t="t" r="r" b="b"/>
              <a:pathLst>
                <a:path w="4885" h="18569" extrusionOk="0">
                  <a:moveTo>
                    <a:pt x="128" y="1"/>
                  </a:moveTo>
                  <a:cubicBezTo>
                    <a:pt x="110" y="1"/>
                    <a:pt x="93" y="4"/>
                    <a:pt x="76" y="10"/>
                  </a:cubicBezTo>
                  <a:cubicBezTo>
                    <a:pt x="26" y="36"/>
                    <a:pt x="1" y="111"/>
                    <a:pt x="26" y="173"/>
                  </a:cubicBezTo>
                  <a:cubicBezTo>
                    <a:pt x="2781" y="5833"/>
                    <a:pt x="4383" y="12157"/>
                    <a:pt x="4646" y="18456"/>
                  </a:cubicBezTo>
                  <a:cubicBezTo>
                    <a:pt x="4646" y="18531"/>
                    <a:pt x="4697" y="18569"/>
                    <a:pt x="4759" y="18569"/>
                  </a:cubicBezTo>
                  <a:lnTo>
                    <a:pt x="4772" y="18569"/>
                  </a:lnTo>
                  <a:cubicBezTo>
                    <a:pt x="4834" y="18569"/>
                    <a:pt x="4884" y="18519"/>
                    <a:pt x="4884" y="18456"/>
                  </a:cubicBezTo>
                  <a:cubicBezTo>
                    <a:pt x="4621" y="12120"/>
                    <a:pt x="3006" y="5758"/>
                    <a:pt x="239" y="61"/>
                  </a:cubicBezTo>
                  <a:cubicBezTo>
                    <a:pt x="220" y="24"/>
                    <a:pt x="175" y="1"/>
                    <a:pt x="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14"/>
            <p:cNvSpPr/>
            <p:nvPr/>
          </p:nvSpPr>
          <p:spPr>
            <a:xfrm flipH="1">
              <a:off x="1828882" y="3942725"/>
              <a:ext cx="495870" cy="526744"/>
            </a:xfrm>
            <a:custGeom>
              <a:avLst/>
              <a:gdLst/>
              <a:ahLst/>
              <a:cxnLst/>
              <a:rect l="l" t="t" r="r" b="b"/>
              <a:pathLst>
                <a:path w="11853" h="12591" extrusionOk="0">
                  <a:moveTo>
                    <a:pt x="9855" y="0"/>
                  </a:moveTo>
                  <a:cubicBezTo>
                    <a:pt x="9855" y="0"/>
                    <a:pt x="8816" y="1628"/>
                    <a:pt x="8140" y="4270"/>
                  </a:cubicBezTo>
                  <a:cubicBezTo>
                    <a:pt x="8140" y="4270"/>
                    <a:pt x="6512" y="2429"/>
                    <a:pt x="4321" y="877"/>
                  </a:cubicBezTo>
                  <a:lnTo>
                    <a:pt x="4321" y="877"/>
                  </a:lnTo>
                  <a:cubicBezTo>
                    <a:pt x="4321" y="877"/>
                    <a:pt x="4120" y="3544"/>
                    <a:pt x="4709" y="6061"/>
                  </a:cubicBezTo>
                  <a:cubicBezTo>
                    <a:pt x="4709" y="6061"/>
                    <a:pt x="2845" y="4358"/>
                    <a:pt x="61" y="4358"/>
                  </a:cubicBezTo>
                  <a:cubicBezTo>
                    <a:pt x="41" y="4358"/>
                    <a:pt x="21" y="4358"/>
                    <a:pt x="0" y="4358"/>
                  </a:cubicBezTo>
                  <a:lnTo>
                    <a:pt x="6299" y="11558"/>
                  </a:lnTo>
                  <a:cubicBezTo>
                    <a:pt x="6927" y="12276"/>
                    <a:pt x="7727" y="12591"/>
                    <a:pt x="8512" y="12591"/>
                  </a:cubicBezTo>
                  <a:cubicBezTo>
                    <a:pt x="10218" y="12591"/>
                    <a:pt x="11852" y="11107"/>
                    <a:pt x="11483" y="9066"/>
                  </a:cubicBezTo>
                  <a:lnTo>
                    <a:pt x="9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4" name="Google Shape;364;p14"/>
          <p:cNvGrpSpPr/>
          <p:nvPr/>
        </p:nvGrpSpPr>
        <p:grpSpPr>
          <a:xfrm flipH="1">
            <a:off x="8158206" y="4432887"/>
            <a:ext cx="1012452" cy="753437"/>
            <a:chOff x="905008" y="4651065"/>
            <a:chExt cx="866528" cy="644845"/>
          </a:xfrm>
        </p:grpSpPr>
        <p:sp>
          <p:nvSpPr>
            <p:cNvPr id="365" name="Google Shape;365;p14"/>
            <p:cNvSpPr/>
            <p:nvPr/>
          </p:nvSpPr>
          <p:spPr>
            <a:xfrm flipH="1">
              <a:off x="905008" y="4651065"/>
              <a:ext cx="866528" cy="644845"/>
            </a:xfrm>
            <a:custGeom>
              <a:avLst/>
              <a:gdLst/>
              <a:ahLst/>
              <a:cxnLst/>
              <a:rect l="l" t="t" r="r" b="b"/>
              <a:pathLst>
                <a:path w="20713" h="15414" extrusionOk="0">
                  <a:moveTo>
                    <a:pt x="3248" y="1"/>
                  </a:moveTo>
                  <a:cubicBezTo>
                    <a:pt x="2436" y="1"/>
                    <a:pt x="1619" y="236"/>
                    <a:pt x="1027" y="787"/>
                  </a:cubicBezTo>
                  <a:cubicBezTo>
                    <a:pt x="288" y="1476"/>
                    <a:pt x="0" y="2553"/>
                    <a:pt x="88" y="3555"/>
                  </a:cubicBezTo>
                  <a:cubicBezTo>
                    <a:pt x="150" y="4268"/>
                    <a:pt x="376" y="4932"/>
                    <a:pt x="651" y="5583"/>
                  </a:cubicBezTo>
                  <a:cubicBezTo>
                    <a:pt x="1252" y="5658"/>
                    <a:pt x="1866" y="5734"/>
                    <a:pt x="2467" y="5809"/>
                  </a:cubicBezTo>
                  <a:cubicBezTo>
                    <a:pt x="2091" y="6172"/>
                    <a:pt x="1703" y="6548"/>
                    <a:pt x="1315" y="6911"/>
                  </a:cubicBezTo>
                  <a:cubicBezTo>
                    <a:pt x="3256" y="10417"/>
                    <a:pt x="6149" y="13385"/>
                    <a:pt x="9605" y="15413"/>
                  </a:cubicBezTo>
                  <a:lnTo>
                    <a:pt x="20712" y="12746"/>
                  </a:lnTo>
                  <a:cubicBezTo>
                    <a:pt x="17757" y="8864"/>
                    <a:pt x="14100" y="5533"/>
                    <a:pt x="9968" y="2941"/>
                  </a:cubicBezTo>
                  <a:cubicBezTo>
                    <a:pt x="9692" y="3480"/>
                    <a:pt x="9404" y="4006"/>
                    <a:pt x="9116" y="4544"/>
                  </a:cubicBezTo>
                  <a:cubicBezTo>
                    <a:pt x="9029" y="3780"/>
                    <a:pt x="8954" y="3029"/>
                    <a:pt x="8866" y="2265"/>
                  </a:cubicBezTo>
                  <a:cubicBezTo>
                    <a:pt x="8115" y="1827"/>
                    <a:pt x="7363" y="1413"/>
                    <a:pt x="6587" y="1025"/>
                  </a:cubicBezTo>
                  <a:cubicBezTo>
                    <a:pt x="6199" y="825"/>
                    <a:pt x="5823" y="650"/>
                    <a:pt x="5422" y="487"/>
                  </a:cubicBezTo>
                  <a:cubicBezTo>
                    <a:pt x="5209" y="875"/>
                    <a:pt x="4984" y="1276"/>
                    <a:pt x="4771" y="1664"/>
                  </a:cubicBezTo>
                  <a:cubicBezTo>
                    <a:pt x="4608" y="1150"/>
                    <a:pt x="4433" y="637"/>
                    <a:pt x="4270" y="124"/>
                  </a:cubicBezTo>
                  <a:cubicBezTo>
                    <a:pt x="4120" y="86"/>
                    <a:pt x="3957" y="48"/>
                    <a:pt x="3794" y="36"/>
                  </a:cubicBezTo>
                  <a:cubicBezTo>
                    <a:pt x="3614" y="13"/>
                    <a:pt x="3431" y="1"/>
                    <a:pt x="32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14"/>
            <p:cNvSpPr/>
            <p:nvPr/>
          </p:nvSpPr>
          <p:spPr>
            <a:xfrm flipH="1">
              <a:off x="1146525" y="4825431"/>
              <a:ext cx="422826" cy="411280"/>
            </a:xfrm>
            <a:custGeom>
              <a:avLst/>
              <a:gdLst/>
              <a:ahLst/>
              <a:cxnLst/>
              <a:rect l="l" t="t" r="r" b="b"/>
              <a:pathLst>
                <a:path w="10107" h="9831" extrusionOk="0">
                  <a:moveTo>
                    <a:pt x="124" y="0"/>
                  </a:moveTo>
                  <a:cubicBezTo>
                    <a:pt x="95" y="0"/>
                    <a:pt x="63" y="13"/>
                    <a:pt x="38" y="38"/>
                  </a:cubicBezTo>
                  <a:cubicBezTo>
                    <a:pt x="1" y="88"/>
                    <a:pt x="1" y="163"/>
                    <a:pt x="38" y="201"/>
                  </a:cubicBezTo>
                  <a:lnTo>
                    <a:pt x="9906" y="9793"/>
                  </a:lnTo>
                  <a:cubicBezTo>
                    <a:pt x="9918" y="9818"/>
                    <a:pt x="9956" y="9830"/>
                    <a:pt x="9981" y="9830"/>
                  </a:cubicBezTo>
                  <a:cubicBezTo>
                    <a:pt x="10019" y="9830"/>
                    <a:pt x="10044" y="9818"/>
                    <a:pt x="10069" y="9793"/>
                  </a:cubicBezTo>
                  <a:cubicBezTo>
                    <a:pt x="10106" y="9743"/>
                    <a:pt x="10106" y="9668"/>
                    <a:pt x="10069" y="9630"/>
                  </a:cubicBezTo>
                  <a:lnTo>
                    <a:pt x="201" y="38"/>
                  </a:lnTo>
                  <a:cubicBezTo>
                    <a:pt x="182" y="13"/>
                    <a:pt x="154" y="0"/>
                    <a:pt x="1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7" name="Google Shape;367;p14"/>
          <p:cNvSpPr/>
          <p:nvPr/>
        </p:nvSpPr>
        <p:spPr>
          <a:xfrm>
            <a:off x="7036800" y="0"/>
            <a:ext cx="2181074" cy="1180244"/>
          </a:xfrm>
          <a:custGeom>
            <a:avLst/>
            <a:gdLst/>
            <a:ahLst/>
            <a:cxnLst/>
            <a:rect l="l" t="t" r="r" b="b"/>
            <a:pathLst>
              <a:path w="59446" h="32168" extrusionOk="0">
                <a:moveTo>
                  <a:pt x="1253" y="0"/>
                </a:moveTo>
                <a:cubicBezTo>
                  <a:pt x="214" y="1165"/>
                  <a:pt x="1" y="2993"/>
                  <a:pt x="740" y="4370"/>
                </a:cubicBezTo>
                <a:cubicBezTo>
                  <a:pt x="1405" y="5590"/>
                  <a:pt x="2766" y="6377"/>
                  <a:pt x="4147" y="6377"/>
                </a:cubicBezTo>
                <a:cubicBezTo>
                  <a:pt x="4326" y="6377"/>
                  <a:pt x="4506" y="6364"/>
                  <a:pt x="4684" y="6336"/>
                </a:cubicBezTo>
                <a:cubicBezTo>
                  <a:pt x="5586" y="6199"/>
                  <a:pt x="6438" y="5748"/>
                  <a:pt x="7339" y="5748"/>
                </a:cubicBezTo>
                <a:cubicBezTo>
                  <a:pt x="8253" y="5748"/>
                  <a:pt x="9280" y="6524"/>
                  <a:pt x="9017" y="7401"/>
                </a:cubicBezTo>
                <a:cubicBezTo>
                  <a:pt x="8704" y="8453"/>
                  <a:pt x="7126" y="8302"/>
                  <a:pt x="6225" y="8929"/>
                </a:cubicBezTo>
                <a:cubicBezTo>
                  <a:pt x="5060" y="9743"/>
                  <a:pt x="5411" y="11709"/>
                  <a:pt x="6525" y="12573"/>
                </a:cubicBezTo>
                <a:cubicBezTo>
                  <a:pt x="7652" y="13437"/>
                  <a:pt x="9167" y="13524"/>
                  <a:pt x="10582" y="13574"/>
                </a:cubicBezTo>
                <a:cubicBezTo>
                  <a:pt x="17983" y="13812"/>
                  <a:pt x="25397" y="14013"/>
                  <a:pt x="32797" y="14150"/>
                </a:cubicBezTo>
                <a:cubicBezTo>
                  <a:pt x="34325" y="14188"/>
                  <a:pt x="35915" y="14351"/>
                  <a:pt x="37255" y="15065"/>
                </a:cubicBezTo>
                <a:cubicBezTo>
                  <a:pt x="38595" y="15778"/>
                  <a:pt x="39472" y="17582"/>
                  <a:pt x="38670" y="18871"/>
                </a:cubicBezTo>
                <a:cubicBezTo>
                  <a:pt x="38157" y="19673"/>
                  <a:pt x="37155" y="20036"/>
                  <a:pt x="36216" y="20061"/>
                </a:cubicBezTo>
                <a:cubicBezTo>
                  <a:pt x="36171" y="20062"/>
                  <a:pt x="36127" y="20063"/>
                  <a:pt x="36082" y="20063"/>
                </a:cubicBezTo>
                <a:cubicBezTo>
                  <a:pt x="35177" y="20063"/>
                  <a:pt x="34294" y="19828"/>
                  <a:pt x="33398" y="19673"/>
                </a:cubicBezTo>
                <a:cubicBezTo>
                  <a:pt x="32624" y="19533"/>
                  <a:pt x="31833" y="19457"/>
                  <a:pt x="31042" y="19457"/>
                </a:cubicBezTo>
                <a:cubicBezTo>
                  <a:pt x="29633" y="19457"/>
                  <a:pt x="28228" y="19700"/>
                  <a:pt x="26937" y="20261"/>
                </a:cubicBezTo>
                <a:cubicBezTo>
                  <a:pt x="24921" y="21138"/>
                  <a:pt x="23218" y="22841"/>
                  <a:pt x="22629" y="24957"/>
                </a:cubicBezTo>
                <a:cubicBezTo>
                  <a:pt x="22041" y="27074"/>
                  <a:pt x="22704" y="29565"/>
                  <a:pt x="24457" y="30893"/>
                </a:cubicBezTo>
                <a:cubicBezTo>
                  <a:pt x="25853" y="31955"/>
                  <a:pt x="27651" y="32167"/>
                  <a:pt x="29443" y="32167"/>
                </a:cubicBezTo>
                <a:cubicBezTo>
                  <a:pt x="29934" y="32167"/>
                  <a:pt x="30425" y="32151"/>
                  <a:pt x="30906" y="32133"/>
                </a:cubicBezTo>
                <a:cubicBezTo>
                  <a:pt x="40924" y="31782"/>
                  <a:pt x="49064" y="31419"/>
                  <a:pt x="59094" y="31056"/>
                </a:cubicBezTo>
                <a:cubicBezTo>
                  <a:pt x="58418" y="20775"/>
                  <a:pt x="59445" y="10544"/>
                  <a:pt x="58769" y="276"/>
                </a:cubicBezTo>
                <a:lnTo>
                  <a:pt x="125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8" name="Google Shape;368;p14"/>
          <p:cNvGrpSpPr/>
          <p:nvPr/>
        </p:nvGrpSpPr>
        <p:grpSpPr>
          <a:xfrm>
            <a:off x="8416644" y="-114588"/>
            <a:ext cx="904997" cy="961233"/>
            <a:chOff x="8553795" y="-55561"/>
            <a:chExt cx="776022" cy="824244"/>
          </a:xfrm>
        </p:grpSpPr>
        <p:sp>
          <p:nvSpPr>
            <p:cNvPr id="369" name="Google Shape;369;p14"/>
            <p:cNvSpPr/>
            <p:nvPr/>
          </p:nvSpPr>
          <p:spPr>
            <a:xfrm>
              <a:off x="8553795" y="-55561"/>
              <a:ext cx="776022" cy="824244"/>
            </a:xfrm>
            <a:custGeom>
              <a:avLst/>
              <a:gdLst/>
              <a:ahLst/>
              <a:cxnLst/>
              <a:rect l="l" t="t" r="r" b="b"/>
              <a:pathLst>
                <a:path w="17670" h="18768" extrusionOk="0">
                  <a:moveTo>
                    <a:pt x="11421" y="1"/>
                  </a:moveTo>
                  <a:cubicBezTo>
                    <a:pt x="8228" y="2530"/>
                    <a:pt x="5423" y="5573"/>
                    <a:pt x="3156" y="8954"/>
                  </a:cubicBezTo>
                  <a:cubicBezTo>
                    <a:pt x="3432" y="9355"/>
                    <a:pt x="3707" y="9768"/>
                    <a:pt x="3970" y="10169"/>
                  </a:cubicBezTo>
                  <a:cubicBezTo>
                    <a:pt x="3432" y="10194"/>
                    <a:pt x="2893" y="10206"/>
                    <a:pt x="2355" y="10219"/>
                  </a:cubicBezTo>
                  <a:cubicBezTo>
                    <a:pt x="1942" y="10883"/>
                    <a:pt x="1553" y="11546"/>
                    <a:pt x="1190" y="12235"/>
                  </a:cubicBezTo>
                  <a:cubicBezTo>
                    <a:pt x="827" y="12911"/>
                    <a:pt x="476" y="13625"/>
                    <a:pt x="264" y="14364"/>
                  </a:cubicBezTo>
                  <a:cubicBezTo>
                    <a:pt x="602" y="14476"/>
                    <a:pt x="940" y="14602"/>
                    <a:pt x="1278" y="14714"/>
                  </a:cubicBezTo>
                  <a:cubicBezTo>
                    <a:pt x="877" y="14927"/>
                    <a:pt x="476" y="15128"/>
                    <a:pt x="76" y="15341"/>
                  </a:cubicBezTo>
                  <a:cubicBezTo>
                    <a:pt x="1" y="16367"/>
                    <a:pt x="301" y="17469"/>
                    <a:pt x="1103" y="18133"/>
                  </a:cubicBezTo>
                  <a:cubicBezTo>
                    <a:pt x="1629" y="18577"/>
                    <a:pt x="2313" y="18768"/>
                    <a:pt x="3007" y="18768"/>
                  </a:cubicBezTo>
                  <a:cubicBezTo>
                    <a:pt x="3370" y="18768"/>
                    <a:pt x="3735" y="18716"/>
                    <a:pt x="4083" y="18621"/>
                  </a:cubicBezTo>
                  <a:cubicBezTo>
                    <a:pt x="5097" y="18333"/>
                    <a:pt x="5974" y="17720"/>
                    <a:pt x="6813" y="17081"/>
                  </a:cubicBezTo>
                  <a:cubicBezTo>
                    <a:pt x="6976" y="16968"/>
                    <a:pt x="7126" y="16831"/>
                    <a:pt x="7289" y="16705"/>
                  </a:cubicBezTo>
                  <a:cubicBezTo>
                    <a:pt x="7314" y="16054"/>
                    <a:pt x="7351" y="15391"/>
                    <a:pt x="7376" y="14727"/>
                  </a:cubicBezTo>
                  <a:cubicBezTo>
                    <a:pt x="7689" y="15103"/>
                    <a:pt x="8002" y="15491"/>
                    <a:pt x="8316" y="15866"/>
                  </a:cubicBezTo>
                  <a:cubicBezTo>
                    <a:pt x="12172" y="12611"/>
                    <a:pt x="15378" y="8578"/>
                    <a:pt x="17670" y="4070"/>
                  </a:cubicBezTo>
                  <a:lnTo>
                    <a:pt x="1142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14"/>
            <p:cNvSpPr/>
            <p:nvPr/>
          </p:nvSpPr>
          <p:spPr>
            <a:xfrm>
              <a:off x="8744091" y="117606"/>
              <a:ext cx="413044" cy="463725"/>
            </a:xfrm>
            <a:custGeom>
              <a:avLst/>
              <a:gdLst/>
              <a:ahLst/>
              <a:cxnLst/>
              <a:rect l="l" t="t" r="r" b="b"/>
              <a:pathLst>
                <a:path w="9405" h="10559" extrusionOk="0">
                  <a:moveTo>
                    <a:pt x="9267" y="0"/>
                  </a:moveTo>
                  <a:cubicBezTo>
                    <a:pt x="9237" y="0"/>
                    <a:pt x="9206" y="13"/>
                    <a:pt x="9179" y="40"/>
                  </a:cubicBezTo>
                  <a:lnTo>
                    <a:pt x="51" y="10358"/>
                  </a:lnTo>
                  <a:cubicBezTo>
                    <a:pt x="0" y="10408"/>
                    <a:pt x="13" y="10483"/>
                    <a:pt x="63" y="10521"/>
                  </a:cubicBezTo>
                  <a:cubicBezTo>
                    <a:pt x="76" y="10546"/>
                    <a:pt x="113" y="10559"/>
                    <a:pt x="138" y="10559"/>
                  </a:cubicBezTo>
                  <a:cubicBezTo>
                    <a:pt x="163" y="10559"/>
                    <a:pt x="201" y="10546"/>
                    <a:pt x="226" y="10521"/>
                  </a:cubicBezTo>
                  <a:lnTo>
                    <a:pt x="9355" y="190"/>
                  </a:lnTo>
                  <a:cubicBezTo>
                    <a:pt x="9405" y="152"/>
                    <a:pt x="9392" y="77"/>
                    <a:pt x="9342" y="27"/>
                  </a:cubicBezTo>
                  <a:cubicBezTo>
                    <a:pt x="9319" y="10"/>
                    <a:pt x="9293" y="0"/>
                    <a:pt x="92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1" name="Google Shape;371;p14"/>
          <p:cNvGrpSpPr/>
          <p:nvPr/>
        </p:nvGrpSpPr>
        <p:grpSpPr>
          <a:xfrm flipH="1">
            <a:off x="7840857" y="-255755"/>
            <a:ext cx="423400" cy="844159"/>
            <a:chOff x="-31172" y="428053"/>
            <a:chExt cx="423400" cy="844159"/>
          </a:xfrm>
        </p:grpSpPr>
        <p:sp>
          <p:nvSpPr>
            <p:cNvPr id="372" name="Google Shape;372;p14"/>
            <p:cNvSpPr/>
            <p:nvPr/>
          </p:nvSpPr>
          <p:spPr>
            <a:xfrm>
              <a:off x="27452" y="1124399"/>
              <a:ext cx="166736" cy="147813"/>
            </a:xfrm>
            <a:custGeom>
              <a:avLst/>
              <a:gdLst/>
              <a:ahLst/>
              <a:cxnLst/>
              <a:rect l="l" t="t" r="r" b="b"/>
              <a:pathLst>
                <a:path w="3595" h="3187" extrusionOk="0">
                  <a:moveTo>
                    <a:pt x="1809" y="1"/>
                  </a:moveTo>
                  <a:cubicBezTo>
                    <a:pt x="1159" y="1"/>
                    <a:pt x="546" y="400"/>
                    <a:pt x="301" y="1036"/>
                  </a:cubicBezTo>
                  <a:cubicBezTo>
                    <a:pt x="1" y="1863"/>
                    <a:pt x="427" y="2777"/>
                    <a:pt x="1241" y="3090"/>
                  </a:cubicBezTo>
                  <a:cubicBezTo>
                    <a:pt x="1421" y="3155"/>
                    <a:pt x="1605" y="3186"/>
                    <a:pt x="1786" y="3186"/>
                  </a:cubicBezTo>
                  <a:cubicBezTo>
                    <a:pt x="2437" y="3186"/>
                    <a:pt x="3049" y="2787"/>
                    <a:pt x="3294" y="2151"/>
                  </a:cubicBezTo>
                  <a:cubicBezTo>
                    <a:pt x="3595" y="1324"/>
                    <a:pt x="3169" y="410"/>
                    <a:pt x="2355" y="97"/>
                  </a:cubicBezTo>
                  <a:cubicBezTo>
                    <a:pt x="2175" y="32"/>
                    <a:pt x="1991" y="1"/>
                    <a:pt x="180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14"/>
            <p:cNvSpPr/>
            <p:nvPr/>
          </p:nvSpPr>
          <p:spPr>
            <a:xfrm>
              <a:off x="260370" y="972552"/>
              <a:ext cx="131858" cy="116646"/>
            </a:xfrm>
            <a:custGeom>
              <a:avLst/>
              <a:gdLst/>
              <a:ahLst/>
              <a:cxnLst/>
              <a:rect l="l" t="t" r="r" b="b"/>
              <a:pathLst>
                <a:path w="2843" h="2515" extrusionOk="0">
                  <a:moveTo>
                    <a:pt x="1416" y="0"/>
                  </a:moveTo>
                  <a:cubicBezTo>
                    <a:pt x="905" y="0"/>
                    <a:pt x="423" y="310"/>
                    <a:pt x="238" y="817"/>
                  </a:cubicBezTo>
                  <a:cubicBezTo>
                    <a:pt x="0" y="1468"/>
                    <a:pt x="338" y="2194"/>
                    <a:pt x="990" y="2432"/>
                  </a:cubicBezTo>
                  <a:cubicBezTo>
                    <a:pt x="1136" y="2488"/>
                    <a:pt x="1285" y="2515"/>
                    <a:pt x="1432" y="2515"/>
                  </a:cubicBezTo>
                  <a:cubicBezTo>
                    <a:pt x="1938" y="2515"/>
                    <a:pt x="2411" y="2198"/>
                    <a:pt x="2605" y="1693"/>
                  </a:cubicBezTo>
                  <a:cubicBezTo>
                    <a:pt x="2843" y="1042"/>
                    <a:pt x="2505" y="316"/>
                    <a:pt x="1854" y="78"/>
                  </a:cubicBezTo>
                  <a:cubicBezTo>
                    <a:pt x="1709" y="25"/>
                    <a:pt x="1562" y="0"/>
                    <a:pt x="14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14"/>
            <p:cNvSpPr/>
            <p:nvPr/>
          </p:nvSpPr>
          <p:spPr>
            <a:xfrm>
              <a:off x="-31172" y="428053"/>
              <a:ext cx="340383" cy="718287"/>
            </a:xfrm>
            <a:custGeom>
              <a:avLst/>
              <a:gdLst/>
              <a:ahLst/>
              <a:cxnLst/>
              <a:rect l="l" t="t" r="r" b="b"/>
              <a:pathLst>
                <a:path w="7339" h="15487" extrusionOk="0">
                  <a:moveTo>
                    <a:pt x="139" y="1"/>
                  </a:moveTo>
                  <a:cubicBezTo>
                    <a:pt x="116" y="1"/>
                    <a:pt x="94" y="8"/>
                    <a:pt x="75" y="22"/>
                  </a:cubicBezTo>
                  <a:cubicBezTo>
                    <a:pt x="25" y="59"/>
                    <a:pt x="0" y="134"/>
                    <a:pt x="38" y="184"/>
                  </a:cubicBezTo>
                  <a:cubicBezTo>
                    <a:pt x="2980" y="4605"/>
                    <a:pt x="4107" y="10127"/>
                    <a:pt x="3118" y="15337"/>
                  </a:cubicBezTo>
                  <a:cubicBezTo>
                    <a:pt x="3106" y="15412"/>
                    <a:pt x="3156" y="15462"/>
                    <a:pt x="3218" y="15474"/>
                  </a:cubicBezTo>
                  <a:cubicBezTo>
                    <a:pt x="3218" y="15487"/>
                    <a:pt x="3231" y="15487"/>
                    <a:pt x="3243" y="15487"/>
                  </a:cubicBezTo>
                  <a:cubicBezTo>
                    <a:pt x="3293" y="15487"/>
                    <a:pt x="3344" y="15437"/>
                    <a:pt x="3356" y="15387"/>
                  </a:cubicBezTo>
                  <a:cubicBezTo>
                    <a:pt x="3769" y="13183"/>
                    <a:pt x="3807" y="10916"/>
                    <a:pt x="3494" y="8700"/>
                  </a:cubicBezTo>
                  <a:lnTo>
                    <a:pt x="3494" y="8700"/>
                  </a:lnTo>
                  <a:lnTo>
                    <a:pt x="7125" y="12306"/>
                  </a:lnTo>
                  <a:cubicBezTo>
                    <a:pt x="7150" y="12331"/>
                    <a:pt x="7175" y="12344"/>
                    <a:pt x="7200" y="12344"/>
                  </a:cubicBezTo>
                  <a:cubicBezTo>
                    <a:pt x="7238" y="12344"/>
                    <a:pt x="7263" y="12331"/>
                    <a:pt x="7288" y="12306"/>
                  </a:cubicBezTo>
                  <a:cubicBezTo>
                    <a:pt x="7338" y="12269"/>
                    <a:pt x="7338" y="12193"/>
                    <a:pt x="7288" y="12143"/>
                  </a:cubicBezTo>
                  <a:lnTo>
                    <a:pt x="3531" y="8399"/>
                  </a:lnTo>
                  <a:cubicBezTo>
                    <a:pt x="3506" y="8387"/>
                    <a:pt x="3481" y="8374"/>
                    <a:pt x="3456" y="8374"/>
                  </a:cubicBezTo>
                  <a:cubicBezTo>
                    <a:pt x="2993" y="5419"/>
                    <a:pt x="1903" y="2564"/>
                    <a:pt x="238" y="59"/>
                  </a:cubicBezTo>
                  <a:cubicBezTo>
                    <a:pt x="214" y="20"/>
                    <a:pt x="176" y="1"/>
                    <a:pt x="1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5" name="Google Shape;375;p14"/>
          <p:cNvSpPr/>
          <p:nvPr/>
        </p:nvSpPr>
        <p:spPr>
          <a:xfrm rot="205120">
            <a:off x="5458340" y="242139"/>
            <a:ext cx="339931" cy="139595"/>
          </a:xfrm>
          <a:custGeom>
            <a:avLst/>
            <a:gdLst/>
            <a:ahLst/>
            <a:cxnLst/>
            <a:rect l="l" t="t" r="r" b="b"/>
            <a:pathLst>
              <a:path w="5686" h="2335" extrusionOk="0">
                <a:moveTo>
                  <a:pt x="2041" y="1"/>
                </a:moveTo>
                <a:cubicBezTo>
                  <a:pt x="1911" y="1"/>
                  <a:pt x="1782" y="14"/>
                  <a:pt x="1653" y="43"/>
                </a:cubicBezTo>
                <a:cubicBezTo>
                  <a:pt x="689" y="256"/>
                  <a:pt x="1" y="1258"/>
                  <a:pt x="138" y="2235"/>
                </a:cubicBezTo>
                <a:cubicBezTo>
                  <a:pt x="151" y="2285"/>
                  <a:pt x="201" y="2335"/>
                  <a:pt x="251" y="2335"/>
                </a:cubicBezTo>
                <a:lnTo>
                  <a:pt x="276" y="2335"/>
                </a:lnTo>
                <a:cubicBezTo>
                  <a:pt x="339" y="2322"/>
                  <a:pt x="376" y="2260"/>
                  <a:pt x="376" y="2197"/>
                </a:cubicBezTo>
                <a:cubicBezTo>
                  <a:pt x="251" y="1358"/>
                  <a:pt x="865" y="457"/>
                  <a:pt x="1704" y="269"/>
                </a:cubicBezTo>
                <a:cubicBezTo>
                  <a:pt x="1809" y="247"/>
                  <a:pt x="1916" y="236"/>
                  <a:pt x="2023" y="236"/>
                </a:cubicBezTo>
                <a:cubicBezTo>
                  <a:pt x="2768" y="236"/>
                  <a:pt x="3512" y="747"/>
                  <a:pt x="3720" y="1458"/>
                </a:cubicBezTo>
                <a:cubicBezTo>
                  <a:pt x="3732" y="1508"/>
                  <a:pt x="3770" y="1546"/>
                  <a:pt x="3807" y="1546"/>
                </a:cubicBezTo>
                <a:cubicBezTo>
                  <a:pt x="3816" y="1548"/>
                  <a:pt x="3825" y="1549"/>
                  <a:pt x="3834" y="1549"/>
                </a:cubicBezTo>
                <a:cubicBezTo>
                  <a:pt x="3874" y="1549"/>
                  <a:pt x="3912" y="1527"/>
                  <a:pt x="3933" y="1496"/>
                </a:cubicBezTo>
                <a:cubicBezTo>
                  <a:pt x="4083" y="1270"/>
                  <a:pt x="4346" y="1108"/>
                  <a:pt x="4646" y="1045"/>
                </a:cubicBezTo>
                <a:cubicBezTo>
                  <a:pt x="4713" y="1034"/>
                  <a:pt x="4781" y="1028"/>
                  <a:pt x="4847" y="1028"/>
                </a:cubicBezTo>
                <a:cubicBezTo>
                  <a:pt x="5081" y="1028"/>
                  <a:pt x="5307" y="1097"/>
                  <a:pt x="5473" y="1233"/>
                </a:cubicBezTo>
                <a:cubicBezTo>
                  <a:pt x="5498" y="1248"/>
                  <a:pt x="5522" y="1255"/>
                  <a:pt x="5546" y="1255"/>
                </a:cubicBezTo>
                <a:cubicBezTo>
                  <a:pt x="5583" y="1255"/>
                  <a:pt x="5618" y="1238"/>
                  <a:pt x="5648" y="1208"/>
                </a:cubicBezTo>
                <a:cubicBezTo>
                  <a:pt x="5686" y="1145"/>
                  <a:pt x="5673" y="1083"/>
                  <a:pt x="5623" y="1033"/>
                </a:cubicBezTo>
                <a:cubicBezTo>
                  <a:pt x="5411" y="878"/>
                  <a:pt x="5139" y="798"/>
                  <a:pt x="4860" y="798"/>
                </a:cubicBezTo>
                <a:cubicBezTo>
                  <a:pt x="4776" y="798"/>
                  <a:pt x="4692" y="805"/>
                  <a:pt x="4609" y="820"/>
                </a:cubicBezTo>
                <a:cubicBezTo>
                  <a:pt x="4321" y="870"/>
                  <a:pt x="4058" y="1008"/>
                  <a:pt x="3870" y="1195"/>
                </a:cubicBezTo>
                <a:cubicBezTo>
                  <a:pt x="3570" y="488"/>
                  <a:pt x="2811" y="1"/>
                  <a:pt x="204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6" name="Google Shape;376;p14"/>
          <p:cNvSpPr/>
          <p:nvPr/>
        </p:nvSpPr>
        <p:spPr>
          <a:xfrm rot="-205120" flipH="1">
            <a:off x="8509290" y="2345476"/>
            <a:ext cx="339931" cy="139595"/>
          </a:xfrm>
          <a:custGeom>
            <a:avLst/>
            <a:gdLst/>
            <a:ahLst/>
            <a:cxnLst/>
            <a:rect l="l" t="t" r="r" b="b"/>
            <a:pathLst>
              <a:path w="5686" h="2335" extrusionOk="0">
                <a:moveTo>
                  <a:pt x="2041" y="1"/>
                </a:moveTo>
                <a:cubicBezTo>
                  <a:pt x="1911" y="1"/>
                  <a:pt x="1782" y="14"/>
                  <a:pt x="1653" y="43"/>
                </a:cubicBezTo>
                <a:cubicBezTo>
                  <a:pt x="689" y="256"/>
                  <a:pt x="1" y="1258"/>
                  <a:pt x="138" y="2235"/>
                </a:cubicBezTo>
                <a:cubicBezTo>
                  <a:pt x="151" y="2285"/>
                  <a:pt x="201" y="2335"/>
                  <a:pt x="251" y="2335"/>
                </a:cubicBezTo>
                <a:lnTo>
                  <a:pt x="276" y="2335"/>
                </a:lnTo>
                <a:cubicBezTo>
                  <a:pt x="339" y="2322"/>
                  <a:pt x="376" y="2260"/>
                  <a:pt x="376" y="2197"/>
                </a:cubicBezTo>
                <a:cubicBezTo>
                  <a:pt x="251" y="1358"/>
                  <a:pt x="865" y="457"/>
                  <a:pt x="1704" y="269"/>
                </a:cubicBezTo>
                <a:cubicBezTo>
                  <a:pt x="1809" y="247"/>
                  <a:pt x="1916" y="236"/>
                  <a:pt x="2023" y="236"/>
                </a:cubicBezTo>
                <a:cubicBezTo>
                  <a:pt x="2768" y="236"/>
                  <a:pt x="3512" y="747"/>
                  <a:pt x="3720" y="1458"/>
                </a:cubicBezTo>
                <a:cubicBezTo>
                  <a:pt x="3732" y="1508"/>
                  <a:pt x="3770" y="1546"/>
                  <a:pt x="3807" y="1546"/>
                </a:cubicBezTo>
                <a:cubicBezTo>
                  <a:pt x="3816" y="1548"/>
                  <a:pt x="3825" y="1549"/>
                  <a:pt x="3834" y="1549"/>
                </a:cubicBezTo>
                <a:cubicBezTo>
                  <a:pt x="3874" y="1549"/>
                  <a:pt x="3912" y="1527"/>
                  <a:pt x="3933" y="1496"/>
                </a:cubicBezTo>
                <a:cubicBezTo>
                  <a:pt x="4083" y="1270"/>
                  <a:pt x="4346" y="1108"/>
                  <a:pt x="4646" y="1045"/>
                </a:cubicBezTo>
                <a:cubicBezTo>
                  <a:pt x="4713" y="1034"/>
                  <a:pt x="4781" y="1028"/>
                  <a:pt x="4847" y="1028"/>
                </a:cubicBezTo>
                <a:cubicBezTo>
                  <a:pt x="5081" y="1028"/>
                  <a:pt x="5307" y="1097"/>
                  <a:pt x="5473" y="1233"/>
                </a:cubicBezTo>
                <a:cubicBezTo>
                  <a:pt x="5498" y="1248"/>
                  <a:pt x="5522" y="1255"/>
                  <a:pt x="5546" y="1255"/>
                </a:cubicBezTo>
                <a:cubicBezTo>
                  <a:pt x="5583" y="1255"/>
                  <a:pt x="5618" y="1238"/>
                  <a:pt x="5648" y="1208"/>
                </a:cubicBezTo>
                <a:cubicBezTo>
                  <a:pt x="5686" y="1145"/>
                  <a:pt x="5673" y="1083"/>
                  <a:pt x="5623" y="1033"/>
                </a:cubicBezTo>
                <a:cubicBezTo>
                  <a:pt x="5411" y="878"/>
                  <a:pt x="5139" y="798"/>
                  <a:pt x="4860" y="798"/>
                </a:cubicBezTo>
                <a:cubicBezTo>
                  <a:pt x="4776" y="798"/>
                  <a:pt x="4692" y="805"/>
                  <a:pt x="4609" y="820"/>
                </a:cubicBezTo>
                <a:cubicBezTo>
                  <a:pt x="4321" y="870"/>
                  <a:pt x="4058" y="1008"/>
                  <a:pt x="3870" y="1195"/>
                </a:cubicBezTo>
                <a:cubicBezTo>
                  <a:pt x="3570" y="488"/>
                  <a:pt x="2811" y="1"/>
                  <a:pt x="204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14"/>
          <p:cNvSpPr/>
          <p:nvPr/>
        </p:nvSpPr>
        <p:spPr>
          <a:xfrm rot="205120">
            <a:off x="496107" y="2257905"/>
            <a:ext cx="122796" cy="50697"/>
          </a:xfrm>
          <a:custGeom>
            <a:avLst/>
            <a:gdLst/>
            <a:ahLst/>
            <a:cxnLst/>
            <a:rect l="l" t="t" r="r" b="b"/>
            <a:pathLst>
              <a:path w="2054" h="848" extrusionOk="0">
                <a:moveTo>
                  <a:pt x="1216" y="0"/>
                </a:moveTo>
                <a:cubicBezTo>
                  <a:pt x="1118" y="0"/>
                  <a:pt x="1016" y="11"/>
                  <a:pt x="914" y="33"/>
                </a:cubicBezTo>
                <a:cubicBezTo>
                  <a:pt x="526" y="109"/>
                  <a:pt x="200" y="346"/>
                  <a:pt x="38" y="672"/>
                </a:cubicBezTo>
                <a:cubicBezTo>
                  <a:pt x="0" y="735"/>
                  <a:pt x="25" y="810"/>
                  <a:pt x="88" y="835"/>
                </a:cubicBezTo>
                <a:cubicBezTo>
                  <a:pt x="100" y="847"/>
                  <a:pt x="125" y="847"/>
                  <a:pt x="138" y="847"/>
                </a:cubicBezTo>
                <a:cubicBezTo>
                  <a:pt x="175" y="847"/>
                  <a:pt x="226" y="822"/>
                  <a:pt x="238" y="785"/>
                </a:cubicBezTo>
                <a:cubicBezTo>
                  <a:pt x="376" y="522"/>
                  <a:pt x="651" y="321"/>
                  <a:pt x="964" y="259"/>
                </a:cubicBezTo>
                <a:cubicBezTo>
                  <a:pt x="1046" y="243"/>
                  <a:pt x="1127" y="235"/>
                  <a:pt x="1207" y="235"/>
                </a:cubicBezTo>
                <a:cubicBezTo>
                  <a:pt x="1446" y="235"/>
                  <a:pt x="1672" y="306"/>
                  <a:pt x="1841" y="447"/>
                </a:cubicBezTo>
                <a:cubicBezTo>
                  <a:pt x="1864" y="464"/>
                  <a:pt x="1893" y="473"/>
                  <a:pt x="1921" y="473"/>
                </a:cubicBezTo>
                <a:cubicBezTo>
                  <a:pt x="1953" y="473"/>
                  <a:pt x="1984" y="461"/>
                  <a:pt x="2004" y="434"/>
                </a:cubicBezTo>
                <a:cubicBezTo>
                  <a:pt x="2054" y="384"/>
                  <a:pt x="2041" y="309"/>
                  <a:pt x="1991" y="271"/>
                </a:cubicBezTo>
                <a:cubicBezTo>
                  <a:pt x="1777" y="94"/>
                  <a:pt x="1506" y="0"/>
                  <a:pt x="121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14"/>
          <p:cNvSpPr/>
          <p:nvPr/>
        </p:nvSpPr>
        <p:spPr>
          <a:xfrm rot="-205120" flipH="1">
            <a:off x="3753565" y="4812351"/>
            <a:ext cx="339931" cy="139595"/>
          </a:xfrm>
          <a:custGeom>
            <a:avLst/>
            <a:gdLst/>
            <a:ahLst/>
            <a:cxnLst/>
            <a:rect l="l" t="t" r="r" b="b"/>
            <a:pathLst>
              <a:path w="5686" h="2335" extrusionOk="0">
                <a:moveTo>
                  <a:pt x="2041" y="1"/>
                </a:moveTo>
                <a:cubicBezTo>
                  <a:pt x="1911" y="1"/>
                  <a:pt x="1782" y="14"/>
                  <a:pt x="1653" y="43"/>
                </a:cubicBezTo>
                <a:cubicBezTo>
                  <a:pt x="689" y="256"/>
                  <a:pt x="1" y="1258"/>
                  <a:pt x="138" y="2235"/>
                </a:cubicBezTo>
                <a:cubicBezTo>
                  <a:pt x="151" y="2285"/>
                  <a:pt x="201" y="2335"/>
                  <a:pt x="251" y="2335"/>
                </a:cubicBezTo>
                <a:lnTo>
                  <a:pt x="276" y="2335"/>
                </a:lnTo>
                <a:cubicBezTo>
                  <a:pt x="339" y="2322"/>
                  <a:pt x="376" y="2260"/>
                  <a:pt x="376" y="2197"/>
                </a:cubicBezTo>
                <a:cubicBezTo>
                  <a:pt x="251" y="1358"/>
                  <a:pt x="865" y="457"/>
                  <a:pt x="1704" y="269"/>
                </a:cubicBezTo>
                <a:cubicBezTo>
                  <a:pt x="1809" y="247"/>
                  <a:pt x="1916" y="236"/>
                  <a:pt x="2023" y="236"/>
                </a:cubicBezTo>
                <a:cubicBezTo>
                  <a:pt x="2768" y="236"/>
                  <a:pt x="3512" y="747"/>
                  <a:pt x="3720" y="1458"/>
                </a:cubicBezTo>
                <a:cubicBezTo>
                  <a:pt x="3732" y="1508"/>
                  <a:pt x="3770" y="1546"/>
                  <a:pt x="3807" y="1546"/>
                </a:cubicBezTo>
                <a:cubicBezTo>
                  <a:pt x="3816" y="1548"/>
                  <a:pt x="3825" y="1549"/>
                  <a:pt x="3834" y="1549"/>
                </a:cubicBezTo>
                <a:cubicBezTo>
                  <a:pt x="3874" y="1549"/>
                  <a:pt x="3912" y="1527"/>
                  <a:pt x="3933" y="1496"/>
                </a:cubicBezTo>
                <a:cubicBezTo>
                  <a:pt x="4083" y="1270"/>
                  <a:pt x="4346" y="1108"/>
                  <a:pt x="4646" y="1045"/>
                </a:cubicBezTo>
                <a:cubicBezTo>
                  <a:pt x="4713" y="1034"/>
                  <a:pt x="4781" y="1028"/>
                  <a:pt x="4847" y="1028"/>
                </a:cubicBezTo>
                <a:cubicBezTo>
                  <a:pt x="5081" y="1028"/>
                  <a:pt x="5307" y="1097"/>
                  <a:pt x="5473" y="1233"/>
                </a:cubicBezTo>
                <a:cubicBezTo>
                  <a:pt x="5498" y="1248"/>
                  <a:pt x="5522" y="1255"/>
                  <a:pt x="5546" y="1255"/>
                </a:cubicBezTo>
                <a:cubicBezTo>
                  <a:pt x="5583" y="1255"/>
                  <a:pt x="5618" y="1238"/>
                  <a:pt x="5648" y="1208"/>
                </a:cubicBezTo>
                <a:cubicBezTo>
                  <a:pt x="5686" y="1145"/>
                  <a:pt x="5673" y="1083"/>
                  <a:pt x="5623" y="1033"/>
                </a:cubicBezTo>
                <a:cubicBezTo>
                  <a:pt x="5411" y="878"/>
                  <a:pt x="5139" y="798"/>
                  <a:pt x="4860" y="798"/>
                </a:cubicBezTo>
                <a:cubicBezTo>
                  <a:pt x="4776" y="798"/>
                  <a:pt x="4692" y="805"/>
                  <a:pt x="4609" y="820"/>
                </a:cubicBezTo>
                <a:cubicBezTo>
                  <a:pt x="4321" y="870"/>
                  <a:pt x="4058" y="1008"/>
                  <a:pt x="3870" y="1195"/>
                </a:cubicBezTo>
                <a:cubicBezTo>
                  <a:pt x="3570" y="488"/>
                  <a:pt x="2811" y="1"/>
                  <a:pt x="204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3">
    <p:bg>
      <p:bgPr>
        <a:gradFill>
          <a:gsLst>
            <a:gs pos="0">
              <a:srgbClr val="F0FBFF"/>
            </a:gs>
            <a:gs pos="100000">
              <a:schemeClr val="accent5"/>
            </a:gs>
          </a:gsLst>
          <a:lin ang="16198662" scaled="0"/>
        </a:gradFill>
        <a:effectLst/>
      </p:bgPr>
    </p:bg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27"/>
          <p:cNvSpPr/>
          <p:nvPr/>
        </p:nvSpPr>
        <p:spPr>
          <a:xfrm rot="10800000" flipH="1">
            <a:off x="7557260" y="-133359"/>
            <a:ext cx="2304200" cy="1180218"/>
          </a:xfrm>
          <a:custGeom>
            <a:avLst/>
            <a:gdLst/>
            <a:ahLst/>
            <a:cxnLst/>
            <a:rect l="l" t="t" r="r" b="b"/>
            <a:pathLst>
              <a:path w="65118" h="21293" extrusionOk="0">
                <a:moveTo>
                  <a:pt x="31869" y="1"/>
                </a:moveTo>
                <a:cubicBezTo>
                  <a:pt x="28257" y="1"/>
                  <a:pt x="24649" y="235"/>
                  <a:pt x="21063" y="705"/>
                </a:cubicBezTo>
                <a:cubicBezTo>
                  <a:pt x="19097" y="968"/>
                  <a:pt x="17118" y="1306"/>
                  <a:pt x="15290" y="2070"/>
                </a:cubicBezTo>
                <a:cubicBezTo>
                  <a:pt x="13462" y="2847"/>
                  <a:pt x="11771" y="4074"/>
                  <a:pt x="10782" y="5802"/>
                </a:cubicBezTo>
                <a:cubicBezTo>
                  <a:pt x="9793" y="7517"/>
                  <a:pt x="9592" y="9746"/>
                  <a:pt x="10557" y="11474"/>
                </a:cubicBezTo>
                <a:cubicBezTo>
                  <a:pt x="11033" y="12313"/>
                  <a:pt x="11771" y="13152"/>
                  <a:pt x="11571" y="14092"/>
                </a:cubicBezTo>
                <a:cubicBezTo>
                  <a:pt x="11383" y="15006"/>
                  <a:pt x="10319" y="15494"/>
                  <a:pt x="9392" y="15494"/>
                </a:cubicBezTo>
                <a:cubicBezTo>
                  <a:pt x="8453" y="15482"/>
                  <a:pt x="7551" y="15118"/>
                  <a:pt x="6625" y="14993"/>
                </a:cubicBezTo>
                <a:cubicBezTo>
                  <a:pt x="6383" y="14962"/>
                  <a:pt x="6140" y="14946"/>
                  <a:pt x="5897" y="14946"/>
                </a:cubicBezTo>
                <a:cubicBezTo>
                  <a:pt x="4413" y="14946"/>
                  <a:pt x="2931" y="15527"/>
                  <a:pt x="1866" y="16571"/>
                </a:cubicBezTo>
                <a:cubicBezTo>
                  <a:pt x="639" y="17786"/>
                  <a:pt x="0" y="19576"/>
                  <a:pt x="213" y="21292"/>
                </a:cubicBezTo>
                <a:lnTo>
                  <a:pt x="63639" y="20453"/>
                </a:lnTo>
                <a:cubicBezTo>
                  <a:pt x="64992" y="17310"/>
                  <a:pt x="65117" y="13653"/>
                  <a:pt x="63990" y="10410"/>
                </a:cubicBezTo>
                <a:cubicBezTo>
                  <a:pt x="62863" y="7167"/>
                  <a:pt x="60509" y="4387"/>
                  <a:pt x="57491" y="2746"/>
                </a:cubicBezTo>
                <a:cubicBezTo>
                  <a:pt x="53772" y="718"/>
                  <a:pt x="49376" y="492"/>
                  <a:pt x="45156" y="305"/>
                </a:cubicBezTo>
                <a:cubicBezTo>
                  <a:pt x="41800" y="167"/>
                  <a:pt x="38532" y="204"/>
                  <a:pt x="35188" y="67"/>
                </a:cubicBezTo>
                <a:cubicBezTo>
                  <a:pt x="34082" y="23"/>
                  <a:pt x="32975" y="1"/>
                  <a:pt x="318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4" name="Google Shape;704;p27"/>
          <p:cNvSpPr/>
          <p:nvPr/>
        </p:nvSpPr>
        <p:spPr>
          <a:xfrm rot="10800000" flipH="1">
            <a:off x="7105045" y="3980187"/>
            <a:ext cx="2181074" cy="1180244"/>
          </a:xfrm>
          <a:custGeom>
            <a:avLst/>
            <a:gdLst/>
            <a:ahLst/>
            <a:cxnLst/>
            <a:rect l="l" t="t" r="r" b="b"/>
            <a:pathLst>
              <a:path w="59446" h="32168" extrusionOk="0">
                <a:moveTo>
                  <a:pt x="1253" y="0"/>
                </a:moveTo>
                <a:cubicBezTo>
                  <a:pt x="214" y="1165"/>
                  <a:pt x="1" y="2993"/>
                  <a:pt x="740" y="4370"/>
                </a:cubicBezTo>
                <a:cubicBezTo>
                  <a:pt x="1405" y="5590"/>
                  <a:pt x="2766" y="6377"/>
                  <a:pt x="4147" y="6377"/>
                </a:cubicBezTo>
                <a:cubicBezTo>
                  <a:pt x="4326" y="6377"/>
                  <a:pt x="4506" y="6364"/>
                  <a:pt x="4684" y="6336"/>
                </a:cubicBezTo>
                <a:cubicBezTo>
                  <a:pt x="5586" y="6199"/>
                  <a:pt x="6438" y="5748"/>
                  <a:pt x="7339" y="5748"/>
                </a:cubicBezTo>
                <a:cubicBezTo>
                  <a:pt x="8253" y="5748"/>
                  <a:pt x="9280" y="6524"/>
                  <a:pt x="9017" y="7401"/>
                </a:cubicBezTo>
                <a:cubicBezTo>
                  <a:pt x="8704" y="8453"/>
                  <a:pt x="7126" y="8302"/>
                  <a:pt x="6225" y="8929"/>
                </a:cubicBezTo>
                <a:cubicBezTo>
                  <a:pt x="5060" y="9743"/>
                  <a:pt x="5411" y="11709"/>
                  <a:pt x="6525" y="12573"/>
                </a:cubicBezTo>
                <a:cubicBezTo>
                  <a:pt x="7652" y="13437"/>
                  <a:pt x="9167" y="13524"/>
                  <a:pt x="10582" y="13574"/>
                </a:cubicBezTo>
                <a:cubicBezTo>
                  <a:pt x="17983" y="13812"/>
                  <a:pt x="25397" y="14013"/>
                  <a:pt x="32797" y="14150"/>
                </a:cubicBezTo>
                <a:cubicBezTo>
                  <a:pt x="34325" y="14188"/>
                  <a:pt x="35915" y="14351"/>
                  <a:pt x="37255" y="15065"/>
                </a:cubicBezTo>
                <a:cubicBezTo>
                  <a:pt x="38595" y="15778"/>
                  <a:pt x="39472" y="17582"/>
                  <a:pt x="38670" y="18871"/>
                </a:cubicBezTo>
                <a:cubicBezTo>
                  <a:pt x="38157" y="19673"/>
                  <a:pt x="37155" y="20036"/>
                  <a:pt x="36216" y="20061"/>
                </a:cubicBezTo>
                <a:cubicBezTo>
                  <a:pt x="36171" y="20062"/>
                  <a:pt x="36127" y="20063"/>
                  <a:pt x="36082" y="20063"/>
                </a:cubicBezTo>
                <a:cubicBezTo>
                  <a:pt x="35177" y="20063"/>
                  <a:pt x="34294" y="19828"/>
                  <a:pt x="33398" y="19673"/>
                </a:cubicBezTo>
                <a:cubicBezTo>
                  <a:pt x="32624" y="19533"/>
                  <a:pt x="31833" y="19457"/>
                  <a:pt x="31042" y="19457"/>
                </a:cubicBezTo>
                <a:cubicBezTo>
                  <a:pt x="29633" y="19457"/>
                  <a:pt x="28228" y="19700"/>
                  <a:pt x="26937" y="20261"/>
                </a:cubicBezTo>
                <a:cubicBezTo>
                  <a:pt x="24921" y="21138"/>
                  <a:pt x="23218" y="22841"/>
                  <a:pt x="22629" y="24957"/>
                </a:cubicBezTo>
                <a:cubicBezTo>
                  <a:pt x="22041" y="27074"/>
                  <a:pt x="22704" y="29565"/>
                  <a:pt x="24457" y="30893"/>
                </a:cubicBezTo>
                <a:cubicBezTo>
                  <a:pt x="25853" y="31955"/>
                  <a:pt x="27651" y="32167"/>
                  <a:pt x="29443" y="32167"/>
                </a:cubicBezTo>
                <a:cubicBezTo>
                  <a:pt x="29934" y="32167"/>
                  <a:pt x="30425" y="32151"/>
                  <a:pt x="30906" y="32133"/>
                </a:cubicBezTo>
                <a:cubicBezTo>
                  <a:pt x="40924" y="31782"/>
                  <a:pt x="49064" y="31419"/>
                  <a:pt x="59094" y="31056"/>
                </a:cubicBezTo>
                <a:cubicBezTo>
                  <a:pt x="58418" y="20775"/>
                  <a:pt x="59445" y="10544"/>
                  <a:pt x="58769" y="276"/>
                </a:cubicBezTo>
                <a:lnTo>
                  <a:pt x="125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5" name="Google Shape;705;p27"/>
          <p:cNvSpPr/>
          <p:nvPr/>
        </p:nvSpPr>
        <p:spPr>
          <a:xfrm flipH="1">
            <a:off x="-880531" y="4056399"/>
            <a:ext cx="2304200" cy="1180218"/>
          </a:xfrm>
          <a:custGeom>
            <a:avLst/>
            <a:gdLst/>
            <a:ahLst/>
            <a:cxnLst/>
            <a:rect l="l" t="t" r="r" b="b"/>
            <a:pathLst>
              <a:path w="65118" h="21293" extrusionOk="0">
                <a:moveTo>
                  <a:pt x="31869" y="1"/>
                </a:moveTo>
                <a:cubicBezTo>
                  <a:pt x="28257" y="1"/>
                  <a:pt x="24649" y="235"/>
                  <a:pt x="21063" y="705"/>
                </a:cubicBezTo>
                <a:cubicBezTo>
                  <a:pt x="19097" y="968"/>
                  <a:pt x="17118" y="1306"/>
                  <a:pt x="15290" y="2070"/>
                </a:cubicBezTo>
                <a:cubicBezTo>
                  <a:pt x="13462" y="2847"/>
                  <a:pt x="11771" y="4074"/>
                  <a:pt x="10782" y="5802"/>
                </a:cubicBezTo>
                <a:cubicBezTo>
                  <a:pt x="9793" y="7517"/>
                  <a:pt x="9592" y="9746"/>
                  <a:pt x="10557" y="11474"/>
                </a:cubicBezTo>
                <a:cubicBezTo>
                  <a:pt x="11033" y="12313"/>
                  <a:pt x="11771" y="13152"/>
                  <a:pt x="11571" y="14092"/>
                </a:cubicBezTo>
                <a:cubicBezTo>
                  <a:pt x="11383" y="15006"/>
                  <a:pt x="10319" y="15494"/>
                  <a:pt x="9392" y="15494"/>
                </a:cubicBezTo>
                <a:cubicBezTo>
                  <a:pt x="8453" y="15482"/>
                  <a:pt x="7551" y="15118"/>
                  <a:pt x="6625" y="14993"/>
                </a:cubicBezTo>
                <a:cubicBezTo>
                  <a:pt x="6383" y="14962"/>
                  <a:pt x="6140" y="14946"/>
                  <a:pt x="5897" y="14946"/>
                </a:cubicBezTo>
                <a:cubicBezTo>
                  <a:pt x="4413" y="14946"/>
                  <a:pt x="2931" y="15527"/>
                  <a:pt x="1866" y="16571"/>
                </a:cubicBezTo>
                <a:cubicBezTo>
                  <a:pt x="639" y="17786"/>
                  <a:pt x="0" y="19576"/>
                  <a:pt x="213" y="21292"/>
                </a:cubicBezTo>
                <a:lnTo>
                  <a:pt x="63639" y="20453"/>
                </a:lnTo>
                <a:cubicBezTo>
                  <a:pt x="64992" y="17310"/>
                  <a:pt x="65117" y="13653"/>
                  <a:pt x="63990" y="10410"/>
                </a:cubicBezTo>
                <a:cubicBezTo>
                  <a:pt x="62863" y="7167"/>
                  <a:pt x="60509" y="4387"/>
                  <a:pt x="57491" y="2746"/>
                </a:cubicBezTo>
                <a:cubicBezTo>
                  <a:pt x="53772" y="718"/>
                  <a:pt x="49376" y="492"/>
                  <a:pt x="45156" y="305"/>
                </a:cubicBezTo>
                <a:cubicBezTo>
                  <a:pt x="41800" y="167"/>
                  <a:pt x="38532" y="204"/>
                  <a:pt x="35188" y="67"/>
                </a:cubicBezTo>
                <a:cubicBezTo>
                  <a:pt x="34082" y="23"/>
                  <a:pt x="32975" y="1"/>
                  <a:pt x="318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6" name="Google Shape;706;p27"/>
          <p:cNvSpPr/>
          <p:nvPr/>
        </p:nvSpPr>
        <p:spPr>
          <a:xfrm rot="10800000" flipH="1">
            <a:off x="-92738" y="-424288"/>
            <a:ext cx="1993742" cy="2217951"/>
          </a:xfrm>
          <a:custGeom>
            <a:avLst/>
            <a:gdLst/>
            <a:ahLst/>
            <a:cxnLst/>
            <a:rect l="l" t="t" r="r" b="b"/>
            <a:pathLst>
              <a:path w="20150" h="22416" extrusionOk="0">
                <a:moveTo>
                  <a:pt x="3006" y="0"/>
                </a:moveTo>
                <a:cubicBezTo>
                  <a:pt x="2003" y="0"/>
                  <a:pt x="992" y="151"/>
                  <a:pt x="1" y="301"/>
                </a:cubicBezTo>
                <a:cubicBezTo>
                  <a:pt x="226" y="7727"/>
                  <a:pt x="489" y="14978"/>
                  <a:pt x="714" y="22416"/>
                </a:cubicBezTo>
                <a:lnTo>
                  <a:pt x="18058" y="22090"/>
                </a:lnTo>
                <a:cubicBezTo>
                  <a:pt x="20112" y="19248"/>
                  <a:pt x="20149" y="15115"/>
                  <a:pt x="18158" y="12223"/>
                </a:cubicBezTo>
                <a:cubicBezTo>
                  <a:pt x="16573" y="9930"/>
                  <a:pt x="13782" y="8566"/>
                  <a:pt x="11004" y="8566"/>
                </a:cubicBezTo>
                <a:cubicBezTo>
                  <a:pt x="10292" y="8566"/>
                  <a:pt x="9581" y="8655"/>
                  <a:pt x="8892" y="8842"/>
                </a:cubicBezTo>
                <a:cubicBezTo>
                  <a:pt x="8082" y="9060"/>
                  <a:pt x="7273" y="9403"/>
                  <a:pt x="6447" y="9403"/>
                </a:cubicBezTo>
                <a:cubicBezTo>
                  <a:pt x="6327" y="9403"/>
                  <a:pt x="6207" y="9396"/>
                  <a:pt x="6086" y="9380"/>
                </a:cubicBezTo>
                <a:cubicBezTo>
                  <a:pt x="5135" y="9255"/>
                  <a:pt x="4221" y="8278"/>
                  <a:pt x="4609" y="7401"/>
                </a:cubicBezTo>
                <a:cubicBezTo>
                  <a:pt x="4972" y="6575"/>
                  <a:pt x="6086" y="6512"/>
                  <a:pt x="6863" y="6062"/>
                </a:cubicBezTo>
                <a:cubicBezTo>
                  <a:pt x="8090" y="5360"/>
                  <a:pt x="8403" y="3557"/>
                  <a:pt x="7727" y="2305"/>
                </a:cubicBezTo>
                <a:cubicBezTo>
                  <a:pt x="7051" y="1040"/>
                  <a:pt x="5661" y="314"/>
                  <a:pt x="4246" y="88"/>
                </a:cubicBezTo>
                <a:cubicBezTo>
                  <a:pt x="3835" y="26"/>
                  <a:pt x="3421" y="0"/>
                  <a:pt x="300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07" name="Google Shape;707;p27"/>
          <p:cNvGrpSpPr/>
          <p:nvPr/>
        </p:nvGrpSpPr>
        <p:grpSpPr>
          <a:xfrm rot="10800000" flipH="1">
            <a:off x="895229" y="-87204"/>
            <a:ext cx="485426" cy="558892"/>
            <a:chOff x="1973213" y="4711223"/>
            <a:chExt cx="415462" cy="478340"/>
          </a:xfrm>
        </p:grpSpPr>
        <p:sp>
          <p:nvSpPr>
            <p:cNvPr id="708" name="Google Shape;708;p27"/>
            <p:cNvSpPr/>
            <p:nvPr/>
          </p:nvSpPr>
          <p:spPr>
            <a:xfrm flipH="1">
              <a:off x="2255556" y="4711223"/>
              <a:ext cx="133119" cy="133119"/>
            </a:xfrm>
            <a:custGeom>
              <a:avLst/>
              <a:gdLst/>
              <a:ahLst/>
              <a:cxnLst/>
              <a:rect l="l" t="t" r="r" b="b"/>
              <a:pathLst>
                <a:path w="3182" h="3182" extrusionOk="0">
                  <a:moveTo>
                    <a:pt x="1591" y="0"/>
                  </a:moveTo>
                  <a:cubicBezTo>
                    <a:pt x="714" y="0"/>
                    <a:pt x="1" y="714"/>
                    <a:pt x="1" y="1591"/>
                  </a:cubicBezTo>
                  <a:cubicBezTo>
                    <a:pt x="1" y="2480"/>
                    <a:pt x="714" y="3181"/>
                    <a:pt x="1591" y="3181"/>
                  </a:cubicBezTo>
                  <a:cubicBezTo>
                    <a:pt x="2467" y="3181"/>
                    <a:pt x="3181" y="2480"/>
                    <a:pt x="3181" y="1591"/>
                  </a:cubicBezTo>
                  <a:cubicBezTo>
                    <a:pt x="3181" y="714"/>
                    <a:pt x="2467" y="0"/>
                    <a:pt x="15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27"/>
            <p:cNvSpPr/>
            <p:nvPr/>
          </p:nvSpPr>
          <p:spPr>
            <a:xfrm flipH="1">
              <a:off x="2043917" y="4741594"/>
              <a:ext cx="105341" cy="105341"/>
            </a:xfrm>
            <a:custGeom>
              <a:avLst/>
              <a:gdLst/>
              <a:ahLst/>
              <a:cxnLst/>
              <a:rect l="l" t="t" r="r" b="b"/>
              <a:pathLst>
                <a:path w="2518" h="2518" extrusionOk="0">
                  <a:moveTo>
                    <a:pt x="1265" y="1"/>
                  </a:moveTo>
                  <a:cubicBezTo>
                    <a:pt x="564" y="1"/>
                    <a:pt x="0" y="564"/>
                    <a:pt x="0" y="1253"/>
                  </a:cubicBezTo>
                  <a:cubicBezTo>
                    <a:pt x="0" y="1954"/>
                    <a:pt x="564" y="2518"/>
                    <a:pt x="1265" y="2518"/>
                  </a:cubicBezTo>
                  <a:cubicBezTo>
                    <a:pt x="1954" y="2518"/>
                    <a:pt x="2517" y="1954"/>
                    <a:pt x="2517" y="1253"/>
                  </a:cubicBezTo>
                  <a:cubicBezTo>
                    <a:pt x="2517" y="564"/>
                    <a:pt x="1954" y="1"/>
                    <a:pt x="126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27"/>
            <p:cNvSpPr/>
            <p:nvPr/>
          </p:nvSpPr>
          <p:spPr>
            <a:xfrm flipH="1">
              <a:off x="1973213" y="4804095"/>
              <a:ext cx="333718" cy="385468"/>
            </a:xfrm>
            <a:custGeom>
              <a:avLst/>
              <a:gdLst/>
              <a:ahLst/>
              <a:cxnLst/>
              <a:rect l="l" t="t" r="r" b="b"/>
              <a:pathLst>
                <a:path w="7977" h="9214" extrusionOk="0">
                  <a:moveTo>
                    <a:pt x="128" y="1"/>
                  </a:moveTo>
                  <a:cubicBezTo>
                    <a:pt x="89" y="1"/>
                    <a:pt x="53" y="20"/>
                    <a:pt x="38" y="59"/>
                  </a:cubicBezTo>
                  <a:cubicBezTo>
                    <a:pt x="0" y="110"/>
                    <a:pt x="13" y="185"/>
                    <a:pt x="75" y="222"/>
                  </a:cubicBezTo>
                  <a:cubicBezTo>
                    <a:pt x="3456" y="2314"/>
                    <a:pt x="6174" y="5482"/>
                    <a:pt x="7726" y="9151"/>
                  </a:cubicBezTo>
                  <a:cubicBezTo>
                    <a:pt x="7751" y="9188"/>
                    <a:pt x="7789" y="9213"/>
                    <a:pt x="7839" y="9213"/>
                  </a:cubicBezTo>
                  <a:lnTo>
                    <a:pt x="7889" y="9213"/>
                  </a:lnTo>
                  <a:cubicBezTo>
                    <a:pt x="7939" y="9188"/>
                    <a:pt x="7977" y="9113"/>
                    <a:pt x="7952" y="9051"/>
                  </a:cubicBezTo>
                  <a:cubicBezTo>
                    <a:pt x="7438" y="7861"/>
                    <a:pt x="6800" y="6709"/>
                    <a:pt x="6061" y="5632"/>
                  </a:cubicBezTo>
                  <a:cubicBezTo>
                    <a:pt x="6073" y="5619"/>
                    <a:pt x="6086" y="5594"/>
                    <a:pt x="6086" y="5582"/>
                  </a:cubicBezTo>
                  <a:cubicBezTo>
                    <a:pt x="6324" y="3891"/>
                    <a:pt x="6124" y="2151"/>
                    <a:pt x="5535" y="548"/>
                  </a:cubicBezTo>
                  <a:cubicBezTo>
                    <a:pt x="5514" y="496"/>
                    <a:pt x="5467" y="470"/>
                    <a:pt x="5416" y="470"/>
                  </a:cubicBezTo>
                  <a:cubicBezTo>
                    <a:pt x="5406" y="470"/>
                    <a:pt x="5395" y="471"/>
                    <a:pt x="5385" y="473"/>
                  </a:cubicBezTo>
                  <a:cubicBezTo>
                    <a:pt x="5322" y="498"/>
                    <a:pt x="5297" y="573"/>
                    <a:pt x="5310" y="623"/>
                  </a:cubicBezTo>
                  <a:cubicBezTo>
                    <a:pt x="5873" y="2138"/>
                    <a:pt x="6061" y="3779"/>
                    <a:pt x="5873" y="5369"/>
                  </a:cubicBezTo>
                  <a:cubicBezTo>
                    <a:pt x="4358" y="3240"/>
                    <a:pt x="2417" y="1399"/>
                    <a:pt x="200" y="22"/>
                  </a:cubicBezTo>
                  <a:cubicBezTo>
                    <a:pt x="177" y="8"/>
                    <a:pt x="152" y="1"/>
                    <a:pt x="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1" name="Google Shape;711;p27"/>
          <p:cNvGrpSpPr/>
          <p:nvPr/>
        </p:nvGrpSpPr>
        <p:grpSpPr>
          <a:xfrm rot="10800000" flipH="1">
            <a:off x="202090" y="254630"/>
            <a:ext cx="340352" cy="860674"/>
            <a:chOff x="1460870" y="4102993"/>
            <a:chExt cx="291297" cy="736626"/>
          </a:xfrm>
        </p:grpSpPr>
        <p:sp>
          <p:nvSpPr>
            <p:cNvPr id="712" name="Google Shape;712;p27"/>
            <p:cNvSpPr/>
            <p:nvPr/>
          </p:nvSpPr>
          <p:spPr>
            <a:xfrm flipH="1">
              <a:off x="1589222" y="4435869"/>
              <a:ext cx="53967" cy="403750"/>
            </a:xfrm>
            <a:custGeom>
              <a:avLst/>
              <a:gdLst/>
              <a:ahLst/>
              <a:cxnLst/>
              <a:rect l="l" t="t" r="r" b="b"/>
              <a:pathLst>
                <a:path w="1290" h="9651" extrusionOk="0">
                  <a:moveTo>
                    <a:pt x="1162" y="0"/>
                  </a:moveTo>
                  <a:cubicBezTo>
                    <a:pt x="1115" y="0"/>
                    <a:pt x="1072" y="34"/>
                    <a:pt x="1052" y="83"/>
                  </a:cubicBezTo>
                  <a:cubicBezTo>
                    <a:pt x="38" y="3126"/>
                    <a:pt x="0" y="6495"/>
                    <a:pt x="927" y="9575"/>
                  </a:cubicBezTo>
                  <a:cubicBezTo>
                    <a:pt x="939" y="9625"/>
                    <a:pt x="989" y="9650"/>
                    <a:pt x="1039" y="9650"/>
                  </a:cubicBezTo>
                  <a:lnTo>
                    <a:pt x="1077" y="9650"/>
                  </a:lnTo>
                  <a:cubicBezTo>
                    <a:pt x="1140" y="9625"/>
                    <a:pt x="1177" y="9563"/>
                    <a:pt x="1152" y="9500"/>
                  </a:cubicBezTo>
                  <a:cubicBezTo>
                    <a:pt x="238" y="6470"/>
                    <a:pt x="276" y="3151"/>
                    <a:pt x="1277" y="146"/>
                  </a:cubicBezTo>
                  <a:cubicBezTo>
                    <a:pt x="1290" y="96"/>
                    <a:pt x="1265" y="21"/>
                    <a:pt x="1202" y="8"/>
                  </a:cubicBezTo>
                  <a:cubicBezTo>
                    <a:pt x="1189" y="3"/>
                    <a:pt x="1175" y="0"/>
                    <a:pt x="11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27"/>
            <p:cNvSpPr/>
            <p:nvPr/>
          </p:nvSpPr>
          <p:spPr>
            <a:xfrm flipH="1">
              <a:off x="1460870" y="4102993"/>
              <a:ext cx="291297" cy="342001"/>
            </a:xfrm>
            <a:custGeom>
              <a:avLst/>
              <a:gdLst/>
              <a:ahLst/>
              <a:cxnLst/>
              <a:rect l="l" t="t" r="r" b="b"/>
              <a:pathLst>
                <a:path w="6963" h="8175" extrusionOk="0">
                  <a:moveTo>
                    <a:pt x="3444" y="1"/>
                  </a:moveTo>
                  <a:cubicBezTo>
                    <a:pt x="3444" y="1"/>
                    <a:pt x="2668" y="1541"/>
                    <a:pt x="2392" y="3194"/>
                  </a:cubicBezTo>
                  <a:cubicBezTo>
                    <a:pt x="2392" y="3194"/>
                    <a:pt x="1703" y="1691"/>
                    <a:pt x="0" y="1003"/>
                  </a:cubicBezTo>
                  <a:lnTo>
                    <a:pt x="0" y="1003"/>
                  </a:lnTo>
                  <a:lnTo>
                    <a:pt x="1979" y="6863"/>
                  </a:lnTo>
                  <a:cubicBezTo>
                    <a:pt x="2277" y="7747"/>
                    <a:pt x="3040" y="8175"/>
                    <a:pt x="3801" y="8175"/>
                  </a:cubicBezTo>
                  <a:cubicBezTo>
                    <a:pt x="4636" y="8175"/>
                    <a:pt x="5469" y="7659"/>
                    <a:pt x="5686" y="6663"/>
                  </a:cubicBezTo>
                  <a:lnTo>
                    <a:pt x="6963" y="852"/>
                  </a:lnTo>
                  <a:lnTo>
                    <a:pt x="6963" y="852"/>
                  </a:lnTo>
                  <a:cubicBezTo>
                    <a:pt x="6963" y="853"/>
                    <a:pt x="5948" y="1566"/>
                    <a:pt x="4884" y="2981"/>
                  </a:cubicBezTo>
                  <a:cubicBezTo>
                    <a:pt x="4884" y="2981"/>
                    <a:pt x="4371" y="1466"/>
                    <a:pt x="344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4" name="Google Shape;714;p27"/>
          <p:cNvGrpSpPr/>
          <p:nvPr/>
        </p:nvGrpSpPr>
        <p:grpSpPr>
          <a:xfrm rot="10800000" flipH="1">
            <a:off x="-142579" y="-126101"/>
            <a:ext cx="1012452" cy="753437"/>
            <a:chOff x="905008" y="4651065"/>
            <a:chExt cx="866528" cy="644845"/>
          </a:xfrm>
        </p:grpSpPr>
        <p:sp>
          <p:nvSpPr>
            <p:cNvPr id="715" name="Google Shape;715;p27"/>
            <p:cNvSpPr/>
            <p:nvPr/>
          </p:nvSpPr>
          <p:spPr>
            <a:xfrm flipH="1">
              <a:off x="905008" y="4651065"/>
              <a:ext cx="866528" cy="644845"/>
            </a:xfrm>
            <a:custGeom>
              <a:avLst/>
              <a:gdLst/>
              <a:ahLst/>
              <a:cxnLst/>
              <a:rect l="l" t="t" r="r" b="b"/>
              <a:pathLst>
                <a:path w="20713" h="15414" extrusionOk="0">
                  <a:moveTo>
                    <a:pt x="3248" y="1"/>
                  </a:moveTo>
                  <a:cubicBezTo>
                    <a:pt x="2436" y="1"/>
                    <a:pt x="1619" y="236"/>
                    <a:pt x="1027" y="787"/>
                  </a:cubicBezTo>
                  <a:cubicBezTo>
                    <a:pt x="288" y="1476"/>
                    <a:pt x="0" y="2553"/>
                    <a:pt x="88" y="3555"/>
                  </a:cubicBezTo>
                  <a:cubicBezTo>
                    <a:pt x="150" y="4268"/>
                    <a:pt x="376" y="4932"/>
                    <a:pt x="651" y="5583"/>
                  </a:cubicBezTo>
                  <a:cubicBezTo>
                    <a:pt x="1252" y="5658"/>
                    <a:pt x="1866" y="5734"/>
                    <a:pt x="2467" y="5809"/>
                  </a:cubicBezTo>
                  <a:cubicBezTo>
                    <a:pt x="2091" y="6172"/>
                    <a:pt x="1703" y="6548"/>
                    <a:pt x="1315" y="6911"/>
                  </a:cubicBezTo>
                  <a:cubicBezTo>
                    <a:pt x="3256" y="10417"/>
                    <a:pt x="6149" y="13385"/>
                    <a:pt x="9605" y="15413"/>
                  </a:cubicBezTo>
                  <a:lnTo>
                    <a:pt x="20712" y="12746"/>
                  </a:lnTo>
                  <a:cubicBezTo>
                    <a:pt x="17757" y="8864"/>
                    <a:pt x="14100" y="5533"/>
                    <a:pt x="9968" y="2941"/>
                  </a:cubicBezTo>
                  <a:cubicBezTo>
                    <a:pt x="9692" y="3480"/>
                    <a:pt x="9404" y="4006"/>
                    <a:pt x="9116" y="4544"/>
                  </a:cubicBezTo>
                  <a:cubicBezTo>
                    <a:pt x="9029" y="3780"/>
                    <a:pt x="8954" y="3029"/>
                    <a:pt x="8866" y="2265"/>
                  </a:cubicBezTo>
                  <a:cubicBezTo>
                    <a:pt x="8115" y="1827"/>
                    <a:pt x="7363" y="1413"/>
                    <a:pt x="6587" y="1025"/>
                  </a:cubicBezTo>
                  <a:cubicBezTo>
                    <a:pt x="6199" y="825"/>
                    <a:pt x="5823" y="650"/>
                    <a:pt x="5422" y="487"/>
                  </a:cubicBezTo>
                  <a:cubicBezTo>
                    <a:pt x="5209" y="875"/>
                    <a:pt x="4984" y="1276"/>
                    <a:pt x="4771" y="1664"/>
                  </a:cubicBezTo>
                  <a:cubicBezTo>
                    <a:pt x="4608" y="1150"/>
                    <a:pt x="4433" y="637"/>
                    <a:pt x="4270" y="124"/>
                  </a:cubicBezTo>
                  <a:cubicBezTo>
                    <a:pt x="4120" y="86"/>
                    <a:pt x="3957" y="48"/>
                    <a:pt x="3794" y="36"/>
                  </a:cubicBezTo>
                  <a:cubicBezTo>
                    <a:pt x="3614" y="13"/>
                    <a:pt x="3431" y="1"/>
                    <a:pt x="32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27"/>
            <p:cNvSpPr/>
            <p:nvPr/>
          </p:nvSpPr>
          <p:spPr>
            <a:xfrm flipH="1">
              <a:off x="1146525" y="4825431"/>
              <a:ext cx="422826" cy="411280"/>
            </a:xfrm>
            <a:custGeom>
              <a:avLst/>
              <a:gdLst/>
              <a:ahLst/>
              <a:cxnLst/>
              <a:rect l="l" t="t" r="r" b="b"/>
              <a:pathLst>
                <a:path w="10107" h="9831" extrusionOk="0">
                  <a:moveTo>
                    <a:pt x="124" y="0"/>
                  </a:moveTo>
                  <a:cubicBezTo>
                    <a:pt x="95" y="0"/>
                    <a:pt x="63" y="13"/>
                    <a:pt x="38" y="38"/>
                  </a:cubicBezTo>
                  <a:cubicBezTo>
                    <a:pt x="1" y="88"/>
                    <a:pt x="1" y="163"/>
                    <a:pt x="38" y="201"/>
                  </a:cubicBezTo>
                  <a:lnTo>
                    <a:pt x="9906" y="9793"/>
                  </a:lnTo>
                  <a:cubicBezTo>
                    <a:pt x="9918" y="9818"/>
                    <a:pt x="9956" y="9830"/>
                    <a:pt x="9981" y="9830"/>
                  </a:cubicBezTo>
                  <a:cubicBezTo>
                    <a:pt x="10019" y="9830"/>
                    <a:pt x="10044" y="9818"/>
                    <a:pt x="10069" y="9793"/>
                  </a:cubicBezTo>
                  <a:cubicBezTo>
                    <a:pt x="10106" y="9743"/>
                    <a:pt x="10106" y="9668"/>
                    <a:pt x="10069" y="9630"/>
                  </a:cubicBezTo>
                  <a:lnTo>
                    <a:pt x="201" y="38"/>
                  </a:lnTo>
                  <a:cubicBezTo>
                    <a:pt x="182" y="13"/>
                    <a:pt x="154" y="0"/>
                    <a:pt x="1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17" name="Google Shape;717;p27"/>
          <p:cNvSpPr/>
          <p:nvPr/>
        </p:nvSpPr>
        <p:spPr>
          <a:xfrm rot="205120">
            <a:off x="4485473" y="4788751"/>
            <a:ext cx="339931" cy="139595"/>
          </a:xfrm>
          <a:custGeom>
            <a:avLst/>
            <a:gdLst/>
            <a:ahLst/>
            <a:cxnLst/>
            <a:rect l="l" t="t" r="r" b="b"/>
            <a:pathLst>
              <a:path w="5686" h="2335" extrusionOk="0">
                <a:moveTo>
                  <a:pt x="2041" y="1"/>
                </a:moveTo>
                <a:cubicBezTo>
                  <a:pt x="1911" y="1"/>
                  <a:pt x="1782" y="14"/>
                  <a:pt x="1653" y="43"/>
                </a:cubicBezTo>
                <a:cubicBezTo>
                  <a:pt x="689" y="256"/>
                  <a:pt x="1" y="1258"/>
                  <a:pt x="138" y="2235"/>
                </a:cubicBezTo>
                <a:cubicBezTo>
                  <a:pt x="151" y="2285"/>
                  <a:pt x="201" y="2335"/>
                  <a:pt x="251" y="2335"/>
                </a:cubicBezTo>
                <a:lnTo>
                  <a:pt x="276" y="2335"/>
                </a:lnTo>
                <a:cubicBezTo>
                  <a:pt x="339" y="2322"/>
                  <a:pt x="376" y="2260"/>
                  <a:pt x="376" y="2197"/>
                </a:cubicBezTo>
                <a:cubicBezTo>
                  <a:pt x="251" y="1358"/>
                  <a:pt x="865" y="457"/>
                  <a:pt x="1704" y="269"/>
                </a:cubicBezTo>
                <a:cubicBezTo>
                  <a:pt x="1809" y="247"/>
                  <a:pt x="1916" y="236"/>
                  <a:pt x="2023" y="236"/>
                </a:cubicBezTo>
                <a:cubicBezTo>
                  <a:pt x="2768" y="236"/>
                  <a:pt x="3512" y="747"/>
                  <a:pt x="3720" y="1458"/>
                </a:cubicBezTo>
                <a:cubicBezTo>
                  <a:pt x="3732" y="1508"/>
                  <a:pt x="3770" y="1546"/>
                  <a:pt x="3807" y="1546"/>
                </a:cubicBezTo>
                <a:cubicBezTo>
                  <a:pt x="3816" y="1548"/>
                  <a:pt x="3825" y="1549"/>
                  <a:pt x="3834" y="1549"/>
                </a:cubicBezTo>
                <a:cubicBezTo>
                  <a:pt x="3874" y="1549"/>
                  <a:pt x="3912" y="1527"/>
                  <a:pt x="3933" y="1496"/>
                </a:cubicBezTo>
                <a:cubicBezTo>
                  <a:pt x="4083" y="1270"/>
                  <a:pt x="4346" y="1108"/>
                  <a:pt x="4646" y="1045"/>
                </a:cubicBezTo>
                <a:cubicBezTo>
                  <a:pt x="4713" y="1034"/>
                  <a:pt x="4781" y="1028"/>
                  <a:pt x="4847" y="1028"/>
                </a:cubicBezTo>
                <a:cubicBezTo>
                  <a:pt x="5081" y="1028"/>
                  <a:pt x="5307" y="1097"/>
                  <a:pt x="5473" y="1233"/>
                </a:cubicBezTo>
                <a:cubicBezTo>
                  <a:pt x="5498" y="1248"/>
                  <a:pt x="5522" y="1255"/>
                  <a:pt x="5546" y="1255"/>
                </a:cubicBezTo>
                <a:cubicBezTo>
                  <a:pt x="5583" y="1255"/>
                  <a:pt x="5618" y="1238"/>
                  <a:pt x="5648" y="1208"/>
                </a:cubicBezTo>
                <a:cubicBezTo>
                  <a:pt x="5686" y="1145"/>
                  <a:pt x="5673" y="1083"/>
                  <a:pt x="5623" y="1033"/>
                </a:cubicBezTo>
                <a:cubicBezTo>
                  <a:pt x="5411" y="878"/>
                  <a:pt x="5139" y="798"/>
                  <a:pt x="4860" y="798"/>
                </a:cubicBezTo>
                <a:cubicBezTo>
                  <a:pt x="4776" y="798"/>
                  <a:pt x="4692" y="805"/>
                  <a:pt x="4609" y="820"/>
                </a:cubicBezTo>
                <a:cubicBezTo>
                  <a:pt x="4321" y="870"/>
                  <a:pt x="4058" y="1008"/>
                  <a:pt x="3870" y="1195"/>
                </a:cubicBezTo>
                <a:cubicBezTo>
                  <a:pt x="3570" y="488"/>
                  <a:pt x="2811" y="1"/>
                  <a:pt x="204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8" name="Google Shape;718;p27"/>
          <p:cNvSpPr/>
          <p:nvPr/>
        </p:nvSpPr>
        <p:spPr>
          <a:xfrm rot="205120">
            <a:off x="3703341" y="225268"/>
            <a:ext cx="122796" cy="50697"/>
          </a:xfrm>
          <a:custGeom>
            <a:avLst/>
            <a:gdLst/>
            <a:ahLst/>
            <a:cxnLst/>
            <a:rect l="l" t="t" r="r" b="b"/>
            <a:pathLst>
              <a:path w="2054" h="848" extrusionOk="0">
                <a:moveTo>
                  <a:pt x="1216" y="0"/>
                </a:moveTo>
                <a:cubicBezTo>
                  <a:pt x="1118" y="0"/>
                  <a:pt x="1016" y="11"/>
                  <a:pt x="914" y="33"/>
                </a:cubicBezTo>
                <a:cubicBezTo>
                  <a:pt x="526" y="109"/>
                  <a:pt x="200" y="346"/>
                  <a:pt x="38" y="672"/>
                </a:cubicBezTo>
                <a:cubicBezTo>
                  <a:pt x="0" y="735"/>
                  <a:pt x="25" y="810"/>
                  <a:pt x="88" y="835"/>
                </a:cubicBezTo>
                <a:cubicBezTo>
                  <a:pt x="100" y="847"/>
                  <a:pt x="125" y="847"/>
                  <a:pt x="138" y="847"/>
                </a:cubicBezTo>
                <a:cubicBezTo>
                  <a:pt x="175" y="847"/>
                  <a:pt x="226" y="822"/>
                  <a:pt x="238" y="785"/>
                </a:cubicBezTo>
                <a:cubicBezTo>
                  <a:pt x="376" y="522"/>
                  <a:pt x="651" y="321"/>
                  <a:pt x="964" y="259"/>
                </a:cubicBezTo>
                <a:cubicBezTo>
                  <a:pt x="1046" y="243"/>
                  <a:pt x="1127" y="235"/>
                  <a:pt x="1207" y="235"/>
                </a:cubicBezTo>
                <a:cubicBezTo>
                  <a:pt x="1446" y="235"/>
                  <a:pt x="1672" y="306"/>
                  <a:pt x="1841" y="447"/>
                </a:cubicBezTo>
                <a:cubicBezTo>
                  <a:pt x="1864" y="464"/>
                  <a:pt x="1893" y="473"/>
                  <a:pt x="1921" y="473"/>
                </a:cubicBezTo>
                <a:cubicBezTo>
                  <a:pt x="1953" y="473"/>
                  <a:pt x="1984" y="461"/>
                  <a:pt x="2004" y="434"/>
                </a:cubicBezTo>
                <a:cubicBezTo>
                  <a:pt x="2054" y="384"/>
                  <a:pt x="2041" y="309"/>
                  <a:pt x="1991" y="271"/>
                </a:cubicBezTo>
                <a:cubicBezTo>
                  <a:pt x="1777" y="94"/>
                  <a:pt x="1506" y="0"/>
                  <a:pt x="121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9" name="Google Shape;719;p27"/>
          <p:cNvSpPr/>
          <p:nvPr/>
        </p:nvSpPr>
        <p:spPr>
          <a:xfrm rot="205120">
            <a:off x="8733753" y="2738993"/>
            <a:ext cx="122796" cy="50697"/>
          </a:xfrm>
          <a:custGeom>
            <a:avLst/>
            <a:gdLst/>
            <a:ahLst/>
            <a:cxnLst/>
            <a:rect l="l" t="t" r="r" b="b"/>
            <a:pathLst>
              <a:path w="2054" h="848" extrusionOk="0">
                <a:moveTo>
                  <a:pt x="1216" y="0"/>
                </a:moveTo>
                <a:cubicBezTo>
                  <a:pt x="1118" y="0"/>
                  <a:pt x="1016" y="11"/>
                  <a:pt x="914" y="33"/>
                </a:cubicBezTo>
                <a:cubicBezTo>
                  <a:pt x="526" y="109"/>
                  <a:pt x="200" y="346"/>
                  <a:pt x="38" y="672"/>
                </a:cubicBezTo>
                <a:cubicBezTo>
                  <a:pt x="0" y="735"/>
                  <a:pt x="25" y="810"/>
                  <a:pt x="88" y="835"/>
                </a:cubicBezTo>
                <a:cubicBezTo>
                  <a:pt x="100" y="847"/>
                  <a:pt x="125" y="847"/>
                  <a:pt x="138" y="847"/>
                </a:cubicBezTo>
                <a:cubicBezTo>
                  <a:pt x="175" y="847"/>
                  <a:pt x="226" y="822"/>
                  <a:pt x="238" y="785"/>
                </a:cubicBezTo>
                <a:cubicBezTo>
                  <a:pt x="376" y="522"/>
                  <a:pt x="651" y="321"/>
                  <a:pt x="964" y="259"/>
                </a:cubicBezTo>
                <a:cubicBezTo>
                  <a:pt x="1046" y="243"/>
                  <a:pt x="1127" y="235"/>
                  <a:pt x="1207" y="235"/>
                </a:cubicBezTo>
                <a:cubicBezTo>
                  <a:pt x="1446" y="235"/>
                  <a:pt x="1672" y="306"/>
                  <a:pt x="1841" y="447"/>
                </a:cubicBezTo>
                <a:cubicBezTo>
                  <a:pt x="1864" y="464"/>
                  <a:pt x="1893" y="473"/>
                  <a:pt x="1921" y="473"/>
                </a:cubicBezTo>
                <a:cubicBezTo>
                  <a:pt x="1953" y="473"/>
                  <a:pt x="1984" y="461"/>
                  <a:pt x="2004" y="434"/>
                </a:cubicBezTo>
                <a:cubicBezTo>
                  <a:pt x="2054" y="384"/>
                  <a:pt x="2041" y="309"/>
                  <a:pt x="1991" y="271"/>
                </a:cubicBezTo>
                <a:cubicBezTo>
                  <a:pt x="1777" y="94"/>
                  <a:pt x="1506" y="0"/>
                  <a:pt x="121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20" name="Google Shape;720;p27"/>
          <p:cNvGrpSpPr/>
          <p:nvPr/>
        </p:nvGrpSpPr>
        <p:grpSpPr>
          <a:xfrm rot="-10362905">
            <a:off x="8290889" y="3712841"/>
            <a:ext cx="614565" cy="1305271"/>
            <a:chOff x="670530" y="-367"/>
            <a:chExt cx="614582" cy="1305308"/>
          </a:xfrm>
        </p:grpSpPr>
        <p:sp>
          <p:nvSpPr>
            <p:cNvPr id="721" name="Google Shape;721;p27"/>
            <p:cNvSpPr/>
            <p:nvPr/>
          </p:nvSpPr>
          <p:spPr>
            <a:xfrm rot="10800000">
              <a:off x="670530" y="-367"/>
              <a:ext cx="210849" cy="801484"/>
            </a:xfrm>
            <a:custGeom>
              <a:avLst/>
              <a:gdLst/>
              <a:ahLst/>
              <a:cxnLst/>
              <a:rect l="l" t="t" r="r" b="b"/>
              <a:pathLst>
                <a:path w="4885" h="18569" extrusionOk="0">
                  <a:moveTo>
                    <a:pt x="128" y="1"/>
                  </a:moveTo>
                  <a:cubicBezTo>
                    <a:pt x="110" y="1"/>
                    <a:pt x="93" y="4"/>
                    <a:pt x="76" y="10"/>
                  </a:cubicBezTo>
                  <a:cubicBezTo>
                    <a:pt x="26" y="36"/>
                    <a:pt x="1" y="111"/>
                    <a:pt x="26" y="173"/>
                  </a:cubicBezTo>
                  <a:cubicBezTo>
                    <a:pt x="2781" y="5833"/>
                    <a:pt x="4383" y="12157"/>
                    <a:pt x="4646" y="18456"/>
                  </a:cubicBezTo>
                  <a:cubicBezTo>
                    <a:pt x="4646" y="18531"/>
                    <a:pt x="4697" y="18569"/>
                    <a:pt x="4759" y="18569"/>
                  </a:cubicBezTo>
                  <a:lnTo>
                    <a:pt x="4772" y="18569"/>
                  </a:lnTo>
                  <a:cubicBezTo>
                    <a:pt x="4834" y="18569"/>
                    <a:pt x="4884" y="18519"/>
                    <a:pt x="4884" y="18456"/>
                  </a:cubicBezTo>
                  <a:cubicBezTo>
                    <a:pt x="4621" y="12120"/>
                    <a:pt x="3006" y="5758"/>
                    <a:pt x="239" y="61"/>
                  </a:cubicBezTo>
                  <a:cubicBezTo>
                    <a:pt x="220" y="24"/>
                    <a:pt x="175" y="1"/>
                    <a:pt x="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27"/>
            <p:cNvSpPr/>
            <p:nvPr/>
          </p:nvSpPr>
          <p:spPr>
            <a:xfrm rot="10800000">
              <a:off x="773507" y="761482"/>
              <a:ext cx="511605" cy="543459"/>
            </a:xfrm>
            <a:custGeom>
              <a:avLst/>
              <a:gdLst/>
              <a:ahLst/>
              <a:cxnLst/>
              <a:rect l="l" t="t" r="r" b="b"/>
              <a:pathLst>
                <a:path w="11853" h="12591" extrusionOk="0">
                  <a:moveTo>
                    <a:pt x="9855" y="0"/>
                  </a:moveTo>
                  <a:cubicBezTo>
                    <a:pt x="9855" y="0"/>
                    <a:pt x="8816" y="1628"/>
                    <a:pt x="8140" y="4270"/>
                  </a:cubicBezTo>
                  <a:cubicBezTo>
                    <a:pt x="8140" y="4270"/>
                    <a:pt x="6512" y="2429"/>
                    <a:pt x="4321" y="877"/>
                  </a:cubicBezTo>
                  <a:lnTo>
                    <a:pt x="4321" y="877"/>
                  </a:lnTo>
                  <a:cubicBezTo>
                    <a:pt x="4321" y="877"/>
                    <a:pt x="4120" y="3544"/>
                    <a:pt x="4709" y="6061"/>
                  </a:cubicBezTo>
                  <a:cubicBezTo>
                    <a:pt x="4709" y="6061"/>
                    <a:pt x="2845" y="4358"/>
                    <a:pt x="61" y="4358"/>
                  </a:cubicBezTo>
                  <a:cubicBezTo>
                    <a:pt x="41" y="4358"/>
                    <a:pt x="21" y="4358"/>
                    <a:pt x="0" y="4358"/>
                  </a:cubicBezTo>
                  <a:lnTo>
                    <a:pt x="6299" y="11558"/>
                  </a:lnTo>
                  <a:cubicBezTo>
                    <a:pt x="6927" y="12276"/>
                    <a:pt x="7727" y="12591"/>
                    <a:pt x="8512" y="12591"/>
                  </a:cubicBezTo>
                  <a:cubicBezTo>
                    <a:pt x="10218" y="12591"/>
                    <a:pt x="11852" y="11107"/>
                    <a:pt x="11483" y="9066"/>
                  </a:cubicBezTo>
                  <a:lnTo>
                    <a:pt x="98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3" name="Google Shape;723;p27"/>
          <p:cNvGrpSpPr/>
          <p:nvPr/>
        </p:nvGrpSpPr>
        <p:grpSpPr>
          <a:xfrm rot="6175296" flipH="1">
            <a:off x="8222932" y="4039693"/>
            <a:ext cx="991990" cy="1691902"/>
            <a:chOff x="-150275" y="-125025"/>
            <a:chExt cx="992068" cy="1692035"/>
          </a:xfrm>
        </p:grpSpPr>
        <p:sp>
          <p:nvSpPr>
            <p:cNvPr id="724" name="Google Shape;724;p27"/>
            <p:cNvSpPr/>
            <p:nvPr/>
          </p:nvSpPr>
          <p:spPr>
            <a:xfrm>
              <a:off x="-150275" y="-125025"/>
              <a:ext cx="992068" cy="1692035"/>
            </a:xfrm>
            <a:custGeom>
              <a:avLst/>
              <a:gdLst/>
              <a:ahLst/>
              <a:cxnLst/>
              <a:rect l="l" t="t" r="r" b="b"/>
              <a:pathLst>
                <a:path w="21390" h="36482" extrusionOk="0">
                  <a:moveTo>
                    <a:pt x="5148" y="0"/>
                  </a:moveTo>
                  <a:lnTo>
                    <a:pt x="1" y="5723"/>
                  </a:lnTo>
                  <a:cubicBezTo>
                    <a:pt x="1228" y="10845"/>
                    <a:pt x="2480" y="15991"/>
                    <a:pt x="4434" y="20888"/>
                  </a:cubicBezTo>
                  <a:cubicBezTo>
                    <a:pt x="5598" y="23793"/>
                    <a:pt x="7013" y="26610"/>
                    <a:pt x="8779" y="29177"/>
                  </a:cubicBezTo>
                  <a:cubicBezTo>
                    <a:pt x="9205" y="28789"/>
                    <a:pt x="9631" y="28401"/>
                    <a:pt x="10069" y="28000"/>
                  </a:cubicBezTo>
                  <a:lnTo>
                    <a:pt x="10069" y="28000"/>
                  </a:lnTo>
                  <a:cubicBezTo>
                    <a:pt x="10019" y="28927"/>
                    <a:pt x="9981" y="29854"/>
                    <a:pt x="9944" y="30780"/>
                  </a:cubicBezTo>
                  <a:cubicBezTo>
                    <a:pt x="10858" y="31945"/>
                    <a:pt x="11847" y="33059"/>
                    <a:pt x="12924" y="34086"/>
                  </a:cubicBezTo>
                  <a:cubicBezTo>
                    <a:pt x="13112" y="34262"/>
                    <a:pt x="13312" y="34437"/>
                    <a:pt x="13500" y="34612"/>
                  </a:cubicBezTo>
                  <a:cubicBezTo>
                    <a:pt x="13926" y="34211"/>
                    <a:pt x="14352" y="33811"/>
                    <a:pt x="14765" y="33410"/>
                  </a:cubicBezTo>
                  <a:cubicBezTo>
                    <a:pt x="14853" y="34174"/>
                    <a:pt x="14940" y="34950"/>
                    <a:pt x="15015" y="35727"/>
                  </a:cubicBezTo>
                  <a:cubicBezTo>
                    <a:pt x="15366" y="35927"/>
                    <a:pt x="15742" y="36102"/>
                    <a:pt x="16130" y="36240"/>
                  </a:cubicBezTo>
                  <a:cubicBezTo>
                    <a:pt x="16594" y="36396"/>
                    <a:pt x="17093" y="36481"/>
                    <a:pt x="17587" y="36481"/>
                  </a:cubicBezTo>
                  <a:cubicBezTo>
                    <a:pt x="18400" y="36481"/>
                    <a:pt x="19201" y="36253"/>
                    <a:pt x="19824" y="35739"/>
                  </a:cubicBezTo>
                  <a:cubicBezTo>
                    <a:pt x="21389" y="34449"/>
                    <a:pt x="21226" y="32033"/>
                    <a:pt x="20826" y="30029"/>
                  </a:cubicBezTo>
                  <a:cubicBezTo>
                    <a:pt x="20563" y="28689"/>
                    <a:pt x="20237" y="27349"/>
                    <a:pt x="19874" y="26022"/>
                  </a:cubicBezTo>
                  <a:cubicBezTo>
                    <a:pt x="19160" y="25696"/>
                    <a:pt x="18446" y="25371"/>
                    <a:pt x="17720" y="25045"/>
                  </a:cubicBezTo>
                  <a:cubicBezTo>
                    <a:pt x="18296" y="24845"/>
                    <a:pt x="18860" y="24644"/>
                    <a:pt x="19423" y="24457"/>
                  </a:cubicBezTo>
                  <a:cubicBezTo>
                    <a:pt x="18033" y="19861"/>
                    <a:pt x="16105" y="15440"/>
                    <a:pt x="13675" y="11308"/>
                  </a:cubicBezTo>
                  <a:cubicBezTo>
                    <a:pt x="12836" y="11183"/>
                    <a:pt x="11997" y="11070"/>
                    <a:pt x="11146" y="10945"/>
                  </a:cubicBezTo>
                  <a:cubicBezTo>
                    <a:pt x="11722" y="10632"/>
                    <a:pt x="12298" y="10306"/>
                    <a:pt x="12887" y="9981"/>
                  </a:cubicBezTo>
                  <a:cubicBezTo>
                    <a:pt x="10658" y="6399"/>
                    <a:pt x="8065" y="3043"/>
                    <a:pt x="5148" y="0"/>
                  </a:cubicBezTo>
                  <a:close/>
                </a:path>
              </a:pathLst>
            </a:custGeom>
            <a:solidFill>
              <a:srgbClr val="8FDA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27"/>
            <p:cNvSpPr/>
            <p:nvPr/>
          </p:nvSpPr>
          <p:spPr>
            <a:xfrm>
              <a:off x="180" y="-72060"/>
              <a:ext cx="545985" cy="1268354"/>
            </a:xfrm>
            <a:custGeom>
              <a:avLst/>
              <a:gdLst/>
              <a:ahLst/>
              <a:cxnLst/>
              <a:rect l="l" t="t" r="r" b="b"/>
              <a:pathLst>
                <a:path w="11772" h="27347" extrusionOk="0">
                  <a:moveTo>
                    <a:pt x="136" y="1"/>
                  </a:moveTo>
                  <a:cubicBezTo>
                    <a:pt x="120" y="1"/>
                    <a:pt x="104" y="4"/>
                    <a:pt x="88" y="10"/>
                  </a:cubicBezTo>
                  <a:cubicBezTo>
                    <a:pt x="25" y="35"/>
                    <a:pt x="0" y="111"/>
                    <a:pt x="25" y="161"/>
                  </a:cubicBezTo>
                  <a:lnTo>
                    <a:pt x="11533" y="27272"/>
                  </a:lnTo>
                  <a:cubicBezTo>
                    <a:pt x="11558" y="27322"/>
                    <a:pt x="11596" y="27347"/>
                    <a:pt x="11646" y="27347"/>
                  </a:cubicBezTo>
                  <a:cubicBezTo>
                    <a:pt x="11659" y="27347"/>
                    <a:pt x="11671" y="27334"/>
                    <a:pt x="11684" y="27334"/>
                  </a:cubicBezTo>
                  <a:cubicBezTo>
                    <a:pt x="11746" y="27309"/>
                    <a:pt x="11771" y="27234"/>
                    <a:pt x="11746" y="27184"/>
                  </a:cubicBezTo>
                  <a:lnTo>
                    <a:pt x="238" y="73"/>
                  </a:lnTo>
                  <a:cubicBezTo>
                    <a:pt x="220" y="27"/>
                    <a:pt x="180" y="1"/>
                    <a:pt x="1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2">
    <p:bg>
      <p:bgPr>
        <a:gradFill>
          <a:gsLst>
            <a:gs pos="0">
              <a:srgbClr val="F0FBFF"/>
            </a:gs>
            <a:gs pos="100000">
              <a:schemeClr val="accent5"/>
            </a:gs>
          </a:gsLst>
          <a:lin ang="16198662" scaled="0"/>
        </a:gradFill>
        <a:effectLst/>
      </p:bgPr>
    </p:bg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Google Shape;727;p28"/>
          <p:cNvSpPr/>
          <p:nvPr/>
        </p:nvSpPr>
        <p:spPr>
          <a:xfrm rot="10800000" flipH="1">
            <a:off x="-63577" y="-440653"/>
            <a:ext cx="1642225" cy="1826904"/>
          </a:xfrm>
          <a:custGeom>
            <a:avLst/>
            <a:gdLst/>
            <a:ahLst/>
            <a:cxnLst/>
            <a:rect l="l" t="t" r="r" b="b"/>
            <a:pathLst>
              <a:path w="20150" h="22416" extrusionOk="0">
                <a:moveTo>
                  <a:pt x="3006" y="0"/>
                </a:moveTo>
                <a:cubicBezTo>
                  <a:pt x="2003" y="0"/>
                  <a:pt x="992" y="151"/>
                  <a:pt x="1" y="301"/>
                </a:cubicBezTo>
                <a:cubicBezTo>
                  <a:pt x="226" y="7727"/>
                  <a:pt x="489" y="14978"/>
                  <a:pt x="714" y="22416"/>
                </a:cubicBezTo>
                <a:lnTo>
                  <a:pt x="18058" y="22090"/>
                </a:lnTo>
                <a:cubicBezTo>
                  <a:pt x="20112" y="19248"/>
                  <a:pt x="20149" y="15115"/>
                  <a:pt x="18158" y="12223"/>
                </a:cubicBezTo>
                <a:cubicBezTo>
                  <a:pt x="16573" y="9930"/>
                  <a:pt x="13782" y="8566"/>
                  <a:pt x="11004" y="8566"/>
                </a:cubicBezTo>
                <a:cubicBezTo>
                  <a:pt x="10292" y="8566"/>
                  <a:pt x="9581" y="8655"/>
                  <a:pt x="8892" y="8842"/>
                </a:cubicBezTo>
                <a:cubicBezTo>
                  <a:pt x="8082" y="9060"/>
                  <a:pt x="7273" y="9403"/>
                  <a:pt x="6447" y="9403"/>
                </a:cubicBezTo>
                <a:cubicBezTo>
                  <a:pt x="6327" y="9403"/>
                  <a:pt x="6207" y="9396"/>
                  <a:pt x="6086" y="9380"/>
                </a:cubicBezTo>
                <a:cubicBezTo>
                  <a:pt x="5135" y="9255"/>
                  <a:pt x="4221" y="8278"/>
                  <a:pt x="4609" y="7401"/>
                </a:cubicBezTo>
                <a:cubicBezTo>
                  <a:pt x="4972" y="6575"/>
                  <a:pt x="6086" y="6512"/>
                  <a:pt x="6863" y="6062"/>
                </a:cubicBezTo>
                <a:cubicBezTo>
                  <a:pt x="8090" y="5360"/>
                  <a:pt x="8403" y="3557"/>
                  <a:pt x="7727" y="2305"/>
                </a:cubicBezTo>
                <a:cubicBezTo>
                  <a:pt x="7051" y="1040"/>
                  <a:pt x="5661" y="314"/>
                  <a:pt x="4246" y="88"/>
                </a:cubicBezTo>
                <a:cubicBezTo>
                  <a:pt x="3835" y="26"/>
                  <a:pt x="3421" y="0"/>
                  <a:pt x="300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8" name="Google Shape;728;p28"/>
          <p:cNvSpPr/>
          <p:nvPr/>
        </p:nvSpPr>
        <p:spPr>
          <a:xfrm rot="10800000" flipH="1">
            <a:off x="7181245" y="3980187"/>
            <a:ext cx="2181074" cy="1180244"/>
          </a:xfrm>
          <a:custGeom>
            <a:avLst/>
            <a:gdLst/>
            <a:ahLst/>
            <a:cxnLst/>
            <a:rect l="l" t="t" r="r" b="b"/>
            <a:pathLst>
              <a:path w="59446" h="32168" extrusionOk="0">
                <a:moveTo>
                  <a:pt x="1253" y="0"/>
                </a:moveTo>
                <a:cubicBezTo>
                  <a:pt x="214" y="1165"/>
                  <a:pt x="1" y="2993"/>
                  <a:pt x="740" y="4370"/>
                </a:cubicBezTo>
                <a:cubicBezTo>
                  <a:pt x="1405" y="5590"/>
                  <a:pt x="2766" y="6377"/>
                  <a:pt x="4147" y="6377"/>
                </a:cubicBezTo>
                <a:cubicBezTo>
                  <a:pt x="4326" y="6377"/>
                  <a:pt x="4506" y="6364"/>
                  <a:pt x="4684" y="6336"/>
                </a:cubicBezTo>
                <a:cubicBezTo>
                  <a:pt x="5586" y="6199"/>
                  <a:pt x="6438" y="5748"/>
                  <a:pt x="7339" y="5748"/>
                </a:cubicBezTo>
                <a:cubicBezTo>
                  <a:pt x="8253" y="5748"/>
                  <a:pt x="9280" y="6524"/>
                  <a:pt x="9017" y="7401"/>
                </a:cubicBezTo>
                <a:cubicBezTo>
                  <a:pt x="8704" y="8453"/>
                  <a:pt x="7126" y="8302"/>
                  <a:pt x="6225" y="8929"/>
                </a:cubicBezTo>
                <a:cubicBezTo>
                  <a:pt x="5060" y="9743"/>
                  <a:pt x="5411" y="11709"/>
                  <a:pt x="6525" y="12573"/>
                </a:cubicBezTo>
                <a:cubicBezTo>
                  <a:pt x="7652" y="13437"/>
                  <a:pt x="9167" y="13524"/>
                  <a:pt x="10582" y="13574"/>
                </a:cubicBezTo>
                <a:cubicBezTo>
                  <a:pt x="17983" y="13812"/>
                  <a:pt x="25397" y="14013"/>
                  <a:pt x="32797" y="14150"/>
                </a:cubicBezTo>
                <a:cubicBezTo>
                  <a:pt x="34325" y="14188"/>
                  <a:pt x="35915" y="14351"/>
                  <a:pt x="37255" y="15065"/>
                </a:cubicBezTo>
                <a:cubicBezTo>
                  <a:pt x="38595" y="15778"/>
                  <a:pt x="39472" y="17582"/>
                  <a:pt x="38670" y="18871"/>
                </a:cubicBezTo>
                <a:cubicBezTo>
                  <a:pt x="38157" y="19673"/>
                  <a:pt x="37155" y="20036"/>
                  <a:pt x="36216" y="20061"/>
                </a:cubicBezTo>
                <a:cubicBezTo>
                  <a:pt x="36171" y="20062"/>
                  <a:pt x="36127" y="20063"/>
                  <a:pt x="36082" y="20063"/>
                </a:cubicBezTo>
                <a:cubicBezTo>
                  <a:pt x="35177" y="20063"/>
                  <a:pt x="34294" y="19828"/>
                  <a:pt x="33398" y="19673"/>
                </a:cubicBezTo>
                <a:cubicBezTo>
                  <a:pt x="32624" y="19533"/>
                  <a:pt x="31833" y="19457"/>
                  <a:pt x="31042" y="19457"/>
                </a:cubicBezTo>
                <a:cubicBezTo>
                  <a:pt x="29633" y="19457"/>
                  <a:pt x="28228" y="19700"/>
                  <a:pt x="26937" y="20261"/>
                </a:cubicBezTo>
                <a:cubicBezTo>
                  <a:pt x="24921" y="21138"/>
                  <a:pt x="23218" y="22841"/>
                  <a:pt x="22629" y="24957"/>
                </a:cubicBezTo>
                <a:cubicBezTo>
                  <a:pt x="22041" y="27074"/>
                  <a:pt x="22704" y="29565"/>
                  <a:pt x="24457" y="30893"/>
                </a:cubicBezTo>
                <a:cubicBezTo>
                  <a:pt x="25853" y="31955"/>
                  <a:pt x="27651" y="32167"/>
                  <a:pt x="29443" y="32167"/>
                </a:cubicBezTo>
                <a:cubicBezTo>
                  <a:pt x="29934" y="32167"/>
                  <a:pt x="30425" y="32151"/>
                  <a:pt x="30906" y="32133"/>
                </a:cubicBezTo>
                <a:cubicBezTo>
                  <a:pt x="40924" y="31782"/>
                  <a:pt x="49064" y="31419"/>
                  <a:pt x="59094" y="31056"/>
                </a:cubicBezTo>
                <a:cubicBezTo>
                  <a:pt x="58418" y="20775"/>
                  <a:pt x="59445" y="10544"/>
                  <a:pt x="58769" y="276"/>
                </a:cubicBezTo>
                <a:lnTo>
                  <a:pt x="125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9" name="Google Shape;729;p28"/>
          <p:cNvSpPr/>
          <p:nvPr/>
        </p:nvSpPr>
        <p:spPr>
          <a:xfrm flipH="1">
            <a:off x="-778255" y="4069336"/>
            <a:ext cx="2130173" cy="1091107"/>
          </a:xfrm>
          <a:custGeom>
            <a:avLst/>
            <a:gdLst/>
            <a:ahLst/>
            <a:cxnLst/>
            <a:rect l="l" t="t" r="r" b="b"/>
            <a:pathLst>
              <a:path w="65118" h="21293" extrusionOk="0">
                <a:moveTo>
                  <a:pt x="31869" y="1"/>
                </a:moveTo>
                <a:cubicBezTo>
                  <a:pt x="28257" y="1"/>
                  <a:pt x="24649" y="235"/>
                  <a:pt x="21063" y="705"/>
                </a:cubicBezTo>
                <a:cubicBezTo>
                  <a:pt x="19097" y="968"/>
                  <a:pt x="17118" y="1306"/>
                  <a:pt x="15290" y="2070"/>
                </a:cubicBezTo>
                <a:cubicBezTo>
                  <a:pt x="13462" y="2847"/>
                  <a:pt x="11771" y="4074"/>
                  <a:pt x="10782" y="5802"/>
                </a:cubicBezTo>
                <a:cubicBezTo>
                  <a:pt x="9793" y="7517"/>
                  <a:pt x="9592" y="9746"/>
                  <a:pt x="10557" y="11474"/>
                </a:cubicBezTo>
                <a:cubicBezTo>
                  <a:pt x="11033" y="12313"/>
                  <a:pt x="11771" y="13152"/>
                  <a:pt x="11571" y="14092"/>
                </a:cubicBezTo>
                <a:cubicBezTo>
                  <a:pt x="11383" y="15006"/>
                  <a:pt x="10319" y="15494"/>
                  <a:pt x="9392" y="15494"/>
                </a:cubicBezTo>
                <a:cubicBezTo>
                  <a:pt x="8453" y="15482"/>
                  <a:pt x="7551" y="15118"/>
                  <a:pt x="6625" y="14993"/>
                </a:cubicBezTo>
                <a:cubicBezTo>
                  <a:pt x="6383" y="14962"/>
                  <a:pt x="6140" y="14946"/>
                  <a:pt x="5897" y="14946"/>
                </a:cubicBezTo>
                <a:cubicBezTo>
                  <a:pt x="4413" y="14946"/>
                  <a:pt x="2931" y="15527"/>
                  <a:pt x="1866" y="16571"/>
                </a:cubicBezTo>
                <a:cubicBezTo>
                  <a:pt x="639" y="17786"/>
                  <a:pt x="0" y="19576"/>
                  <a:pt x="213" y="21292"/>
                </a:cubicBezTo>
                <a:lnTo>
                  <a:pt x="63639" y="20453"/>
                </a:lnTo>
                <a:cubicBezTo>
                  <a:pt x="64992" y="17310"/>
                  <a:pt x="65117" y="13653"/>
                  <a:pt x="63990" y="10410"/>
                </a:cubicBezTo>
                <a:cubicBezTo>
                  <a:pt x="62863" y="7167"/>
                  <a:pt x="60509" y="4387"/>
                  <a:pt x="57491" y="2746"/>
                </a:cubicBezTo>
                <a:cubicBezTo>
                  <a:pt x="53772" y="718"/>
                  <a:pt x="49376" y="492"/>
                  <a:pt x="45156" y="305"/>
                </a:cubicBezTo>
                <a:cubicBezTo>
                  <a:pt x="41800" y="167"/>
                  <a:pt x="38532" y="204"/>
                  <a:pt x="35188" y="67"/>
                </a:cubicBezTo>
                <a:cubicBezTo>
                  <a:pt x="34082" y="23"/>
                  <a:pt x="32975" y="1"/>
                  <a:pt x="3186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0" name="Google Shape;730;p28"/>
          <p:cNvSpPr/>
          <p:nvPr/>
        </p:nvSpPr>
        <p:spPr>
          <a:xfrm rot="205120">
            <a:off x="4354078" y="4899330"/>
            <a:ext cx="122796" cy="50697"/>
          </a:xfrm>
          <a:custGeom>
            <a:avLst/>
            <a:gdLst/>
            <a:ahLst/>
            <a:cxnLst/>
            <a:rect l="l" t="t" r="r" b="b"/>
            <a:pathLst>
              <a:path w="2054" h="848" extrusionOk="0">
                <a:moveTo>
                  <a:pt x="1216" y="0"/>
                </a:moveTo>
                <a:cubicBezTo>
                  <a:pt x="1118" y="0"/>
                  <a:pt x="1016" y="11"/>
                  <a:pt x="914" y="33"/>
                </a:cubicBezTo>
                <a:cubicBezTo>
                  <a:pt x="526" y="109"/>
                  <a:pt x="200" y="346"/>
                  <a:pt x="38" y="672"/>
                </a:cubicBezTo>
                <a:cubicBezTo>
                  <a:pt x="0" y="735"/>
                  <a:pt x="25" y="810"/>
                  <a:pt x="88" y="835"/>
                </a:cubicBezTo>
                <a:cubicBezTo>
                  <a:pt x="100" y="847"/>
                  <a:pt x="125" y="847"/>
                  <a:pt x="138" y="847"/>
                </a:cubicBezTo>
                <a:cubicBezTo>
                  <a:pt x="175" y="847"/>
                  <a:pt x="226" y="822"/>
                  <a:pt x="238" y="785"/>
                </a:cubicBezTo>
                <a:cubicBezTo>
                  <a:pt x="376" y="522"/>
                  <a:pt x="651" y="321"/>
                  <a:pt x="964" y="259"/>
                </a:cubicBezTo>
                <a:cubicBezTo>
                  <a:pt x="1046" y="243"/>
                  <a:pt x="1127" y="235"/>
                  <a:pt x="1207" y="235"/>
                </a:cubicBezTo>
                <a:cubicBezTo>
                  <a:pt x="1446" y="235"/>
                  <a:pt x="1672" y="306"/>
                  <a:pt x="1841" y="447"/>
                </a:cubicBezTo>
                <a:cubicBezTo>
                  <a:pt x="1864" y="464"/>
                  <a:pt x="1893" y="473"/>
                  <a:pt x="1921" y="473"/>
                </a:cubicBezTo>
                <a:cubicBezTo>
                  <a:pt x="1953" y="473"/>
                  <a:pt x="1984" y="461"/>
                  <a:pt x="2004" y="434"/>
                </a:cubicBezTo>
                <a:cubicBezTo>
                  <a:pt x="2054" y="384"/>
                  <a:pt x="2041" y="309"/>
                  <a:pt x="1991" y="271"/>
                </a:cubicBezTo>
                <a:cubicBezTo>
                  <a:pt x="1777" y="94"/>
                  <a:pt x="1506" y="0"/>
                  <a:pt x="121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31" name="Google Shape;731;p28"/>
          <p:cNvGrpSpPr/>
          <p:nvPr/>
        </p:nvGrpSpPr>
        <p:grpSpPr>
          <a:xfrm rot="-9215322" flipH="1">
            <a:off x="-316890" y="4384899"/>
            <a:ext cx="1767912" cy="1061239"/>
            <a:chOff x="-120036" y="-57079"/>
            <a:chExt cx="1767959" cy="1061267"/>
          </a:xfrm>
        </p:grpSpPr>
        <p:sp>
          <p:nvSpPr>
            <p:cNvPr id="732" name="Google Shape;732;p28"/>
            <p:cNvSpPr/>
            <p:nvPr/>
          </p:nvSpPr>
          <p:spPr>
            <a:xfrm>
              <a:off x="-120036" y="-57079"/>
              <a:ext cx="1767959" cy="1061267"/>
            </a:xfrm>
            <a:custGeom>
              <a:avLst/>
              <a:gdLst/>
              <a:ahLst/>
              <a:cxnLst/>
              <a:rect l="l" t="t" r="r" b="b"/>
              <a:pathLst>
                <a:path w="38119" h="22882" extrusionOk="0">
                  <a:moveTo>
                    <a:pt x="12222" y="0"/>
                  </a:moveTo>
                  <a:lnTo>
                    <a:pt x="0" y="1015"/>
                  </a:lnTo>
                  <a:cubicBezTo>
                    <a:pt x="5435" y="8265"/>
                    <a:pt x="12523" y="14263"/>
                    <a:pt x="20549" y="18458"/>
                  </a:cubicBezTo>
                  <a:cubicBezTo>
                    <a:pt x="20700" y="18033"/>
                    <a:pt x="20850" y="17594"/>
                    <a:pt x="21000" y="17169"/>
                  </a:cubicBezTo>
                  <a:cubicBezTo>
                    <a:pt x="21276" y="17807"/>
                    <a:pt x="21539" y="18458"/>
                    <a:pt x="21814" y="19097"/>
                  </a:cubicBezTo>
                  <a:cubicBezTo>
                    <a:pt x="23279" y="19823"/>
                    <a:pt x="24770" y="20487"/>
                    <a:pt x="26285" y="21088"/>
                  </a:cubicBezTo>
                  <a:cubicBezTo>
                    <a:pt x="26773" y="21276"/>
                    <a:pt x="27249" y="21464"/>
                    <a:pt x="27737" y="21627"/>
                  </a:cubicBezTo>
                  <a:cubicBezTo>
                    <a:pt x="27787" y="21163"/>
                    <a:pt x="27838" y="20700"/>
                    <a:pt x="27875" y="20224"/>
                  </a:cubicBezTo>
                  <a:cubicBezTo>
                    <a:pt x="28338" y="20863"/>
                    <a:pt x="28802" y="21489"/>
                    <a:pt x="29265" y="22127"/>
                  </a:cubicBezTo>
                  <a:cubicBezTo>
                    <a:pt x="30693" y="22553"/>
                    <a:pt x="32158" y="22841"/>
                    <a:pt x="33648" y="22879"/>
                  </a:cubicBezTo>
                  <a:cubicBezTo>
                    <a:pt x="33714" y="22880"/>
                    <a:pt x="33780" y="22881"/>
                    <a:pt x="33847" y="22881"/>
                  </a:cubicBezTo>
                  <a:cubicBezTo>
                    <a:pt x="35376" y="22881"/>
                    <a:pt x="37085" y="22457"/>
                    <a:pt x="37793" y="21113"/>
                  </a:cubicBezTo>
                  <a:cubicBezTo>
                    <a:pt x="38031" y="20662"/>
                    <a:pt x="38118" y="20174"/>
                    <a:pt x="38093" y="19698"/>
                  </a:cubicBezTo>
                  <a:cubicBezTo>
                    <a:pt x="37380" y="19197"/>
                    <a:pt x="36653" y="18709"/>
                    <a:pt x="35927" y="18221"/>
                  </a:cubicBezTo>
                  <a:cubicBezTo>
                    <a:pt x="36478" y="18083"/>
                    <a:pt x="37016" y="17932"/>
                    <a:pt x="37555" y="17795"/>
                  </a:cubicBezTo>
                  <a:cubicBezTo>
                    <a:pt x="37279" y="17231"/>
                    <a:pt x="36929" y="16705"/>
                    <a:pt x="36578" y="16242"/>
                  </a:cubicBezTo>
                  <a:cubicBezTo>
                    <a:pt x="33585" y="12310"/>
                    <a:pt x="29666" y="9179"/>
                    <a:pt x="25446" y="6612"/>
                  </a:cubicBezTo>
                  <a:cubicBezTo>
                    <a:pt x="24719" y="6161"/>
                    <a:pt x="23981" y="5736"/>
                    <a:pt x="23229" y="5322"/>
                  </a:cubicBezTo>
                  <a:cubicBezTo>
                    <a:pt x="22353" y="5460"/>
                    <a:pt x="21464" y="5610"/>
                    <a:pt x="20587" y="5748"/>
                  </a:cubicBezTo>
                  <a:cubicBezTo>
                    <a:pt x="20950" y="5322"/>
                    <a:pt x="21313" y="4909"/>
                    <a:pt x="21676" y="4483"/>
                  </a:cubicBezTo>
                  <a:cubicBezTo>
                    <a:pt x="18596" y="2856"/>
                    <a:pt x="15403" y="1428"/>
                    <a:pt x="1222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28"/>
            <p:cNvSpPr/>
            <p:nvPr/>
          </p:nvSpPr>
          <p:spPr>
            <a:xfrm>
              <a:off x="173825" y="-7545"/>
              <a:ext cx="1036176" cy="681740"/>
            </a:xfrm>
            <a:custGeom>
              <a:avLst/>
              <a:gdLst/>
              <a:ahLst/>
              <a:cxnLst/>
              <a:rect l="l" t="t" r="r" b="b"/>
              <a:pathLst>
                <a:path w="22341" h="14699" extrusionOk="0">
                  <a:moveTo>
                    <a:pt x="128" y="0"/>
                  </a:moveTo>
                  <a:cubicBezTo>
                    <a:pt x="93" y="0"/>
                    <a:pt x="61" y="17"/>
                    <a:pt x="38" y="47"/>
                  </a:cubicBezTo>
                  <a:cubicBezTo>
                    <a:pt x="0" y="110"/>
                    <a:pt x="13" y="172"/>
                    <a:pt x="63" y="210"/>
                  </a:cubicBezTo>
                  <a:lnTo>
                    <a:pt x="22140" y="14686"/>
                  </a:lnTo>
                  <a:cubicBezTo>
                    <a:pt x="22165" y="14698"/>
                    <a:pt x="22190" y="14698"/>
                    <a:pt x="22215" y="14698"/>
                  </a:cubicBezTo>
                  <a:cubicBezTo>
                    <a:pt x="22253" y="14698"/>
                    <a:pt x="22290" y="14686"/>
                    <a:pt x="22303" y="14648"/>
                  </a:cubicBezTo>
                  <a:cubicBezTo>
                    <a:pt x="22341" y="14598"/>
                    <a:pt x="22328" y="14523"/>
                    <a:pt x="22278" y="14485"/>
                  </a:cubicBezTo>
                  <a:lnTo>
                    <a:pt x="201" y="22"/>
                  </a:lnTo>
                  <a:cubicBezTo>
                    <a:pt x="176" y="7"/>
                    <a:pt x="151" y="0"/>
                    <a:pt x="1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4" name="Google Shape;734;p28"/>
          <p:cNvGrpSpPr/>
          <p:nvPr/>
        </p:nvGrpSpPr>
        <p:grpSpPr>
          <a:xfrm rot="9805356" flipH="1">
            <a:off x="-197649" y="3602660"/>
            <a:ext cx="992032" cy="1691973"/>
            <a:chOff x="-150275" y="-125025"/>
            <a:chExt cx="992068" cy="1692035"/>
          </a:xfrm>
        </p:grpSpPr>
        <p:sp>
          <p:nvSpPr>
            <p:cNvPr id="735" name="Google Shape;735;p28"/>
            <p:cNvSpPr/>
            <p:nvPr/>
          </p:nvSpPr>
          <p:spPr>
            <a:xfrm>
              <a:off x="-150275" y="-125025"/>
              <a:ext cx="992068" cy="1692035"/>
            </a:xfrm>
            <a:custGeom>
              <a:avLst/>
              <a:gdLst/>
              <a:ahLst/>
              <a:cxnLst/>
              <a:rect l="l" t="t" r="r" b="b"/>
              <a:pathLst>
                <a:path w="21390" h="36482" extrusionOk="0">
                  <a:moveTo>
                    <a:pt x="5148" y="0"/>
                  </a:moveTo>
                  <a:lnTo>
                    <a:pt x="1" y="5723"/>
                  </a:lnTo>
                  <a:cubicBezTo>
                    <a:pt x="1228" y="10845"/>
                    <a:pt x="2480" y="15991"/>
                    <a:pt x="4434" y="20888"/>
                  </a:cubicBezTo>
                  <a:cubicBezTo>
                    <a:pt x="5598" y="23793"/>
                    <a:pt x="7013" y="26610"/>
                    <a:pt x="8779" y="29177"/>
                  </a:cubicBezTo>
                  <a:cubicBezTo>
                    <a:pt x="9205" y="28789"/>
                    <a:pt x="9631" y="28401"/>
                    <a:pt x="10069" y="28000"/>
                  </a:cubicBezTo>
                  <a:lnTo>
                    <a:pt x="10069" y="28000"/>
                  </a:lnTo>
                  <a:cubicBezTo>
                    <a:pt x="10019" y="28927"/>
                    <a:pt x="9981" y="29854"/>
                    <a:pt x="9944" y="30780"/>
                  </a:cubicBezTo>
                  <a:cubicBezTo>
                    <a:pt x="10858" y="31945"/>
                    <a:pt x="11847" y="33059"/>
                    <a:pt x="12924" y="34086"/>
                  </a:cubicBezTo>
                  <a:cubicBezTo>
                    <a:pt x="13112" y="34262"/>
                    <a:pt x="13312" y="34437"/>
                    <a:pt x="13500" y="34612"/>
                  </a:cubicBezTo>
                  <a:cubicBezTo>
                    <a:pt x="13926" y="34211"/>
                    <a:pt x="14352" y="33811"/>
                    <a:pt x="14765" y="33410"/>
                  </a:cubicBezTo>
                  <a:cubicBezTo>
                    <a:pt x="14853" y="34174"/>
                    <a:pt x="14940" y="34950"/>
                    <a:pt x="15015" y="35727"/>
                  </a:cubicBezTo>
                  <a:cubicBezTo>
                    <a:pt x="15366" y="35927"/>
                    <a:pt x="15742" y="36102"/>
                    <a:pt x="16130" y="36240"/>
                  </a:cubicBezTo>
                  <a:cubicBezTo>
                    <a:pt x="16594" y="36396"/>
                    <a:pt x="17093" y="36481"/>
                    <a:pt x="17587" y="36481"/>
                  </a:cubicBezTo>
                  <a:cubicBezTo>
                    <a:pt x="18400" y="36481"/>
                    <a:pt x="19201" y="36253"/>
                    <a:pt x="19824" y="35739"/>
                  </a:cubicBezTo>
                  <a:cubicBezTo>
                    <a:pt x="21389" y="34449"/>
                    <a:pt x="21226" y="32033"/>
                    <a:pt x="20826" y="30029"/>
                  </a:cubicBezTo>
                  <a:cubicBezTo>
                    <a:pt x="20563" y="28689"/>
                    <a:pt x="20237" y="27349"/>
                    <a:pt x="19874" y="26022"/>
                  </a:cubicBezTo>
                  <a:cubicBezTo>
                    <a:pt x="19160" y="25696"/>
                    <a:pt x="18446" y="25371"/>
                    <a:pt x="17720" y="25045"/>
                  </a:cubicBezTo>
                  <a:cubicBezTo>
                    <a:pt x="18296" y="24845"/>
                    <a:pt x="18860" y="24644"/>
                    <a:pt x="19423" y="24457"/>
                  </a:cubicBezTo>
                  <a:cubicBezTo>
                    <a:pt x="18033" y="19861"/>
                    <a:pt x="16105" y="15440"/>
                    <a:pt x="13675" y="11308"/>
                  </a:cubicBezTo>
                  <a:cubicBezTo>
                    <a:pt x="12836" y="11183"/>
                    <a:pt x="11997" y="11070"/>
                    <a:pt x="11146" y="10945"/>
                  </a:cubicBezTo>
                  <a:cubicBezTo>
                    <a:pt x="11722" y="10632"/>
                    <a:pt x="12298" y="10306"/>
                    <a:pt x="12887" y="9981"/>
                  </a:cubicBezTo>
                  <a:cubicBezTo>
                    <a:pt x="10658" y="6399"/>
                    <a:pt x="8065" y="3043"/>
                    <a:pt x="514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28"/>
            <p:cNvSpPr/>
            <p:nvPr/>
          </p:nvSpPr>
          <p:spPr>
            <a:xfrm>
              <a:off x="180" y="-72060"/>
              <a:ext cx="545985" cy="1268354"/>
            </a:xfrm>
            <a:custGeom>
              <a:avLst/>
              <a:gdLst/>
              <a:ahLst/>
              <a:cxnLst/>
              <a:rect l="l" t="t" r="r" b="b"/>
              <a:pathLst>
                <a:path w="11772" h="27347" extrusionOk="0">
                  <a:moveTo>
                    <a:pt x="136" y="1"/>
                  </a:moveTo>
                  <a:cubicBezTo>
                    <a:pt x="120" y="1"/>
                    <a:pt x="104" y="4"/>
                    <a:pt x="88" y="10"/>
                  </a:cubicBezTo>
                  <a:cubicBezTo>
                    <a:pt x="25" y="35"/>
                    <a:pt x="0" y="111"/>
                    <a:pt x="25" y="161"/>
                  </a:cubicBezTo>
                  <a:lnTo>
                    <a:pt x="11533" y="27272"/>
                  </a:lnTo>
                  <a:cubicBezTo>
                    <a:pt x="11558" y="27322"/>
                    <a:pt x="11596" y="27347"/>
                    <a:pt x="11646" y="27347"/>
                  </a:cubicBezTo>
                  <a:cubicBezTo>
                    <a:pt x="11659" y="27347"/>
                    <a:pt x="11671" y="27334"/>
                    <a:pt x="11684" y="27334"/>
                  </a:cubicBezTo>
                  <a:cubicBezTo>
                    <a:pt x="11746" y="27309"/>
                    <a:pt x="11771" y="27234"/>
                    <a:pt x="11746" y="27184"/>
                  </a:cubicBezTo>
                  <a:lnTo>
                    <a:pt x="238" y="73"/>
                  </a:lnTo>
                  <a:cubicBezTo>
                    <a:pt x="220" y="27"/>
                    <a:pt x="180" y="1"/>
                    <a:pt x="1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37" name="Google Shape;737;p28"/>
          <p:cNvSpPr/>
          <p:nvPr/>
        </p:nvSpPr>
        <p:spPr>
          <a:xfrm rot="205120">
            <a:off x="256611" y="2170014"/>
            <a:ext cx="339931" cy="139595"/>
          </a:xfrm>
          <a:custGeom>
            <a:avLst/>
            <a:gdLst/>
            <a:ahLst/>
            <a:cxnLst/>
            <a:rect l="l" t="t" r="r" b="b"/>
            <a:pathLst>
              <a:path w="5686" h="2335" extrusionOk="0">
                <a:moveTo>
                  <a:pt x="2041" y="1"/>
                </a:moveTo>
                <a:cubicBezTo>
                  <a:pt x="1911" y="1"/>
                  <a:pt x="1782" y="14"/>
                  <a:pt x="1653" y="43"/>
                </a:cubicBezTo>
                <a:cubicBezTo>
                  <a:pt x="689" y="256"/>
                  <a:pt x="1" y="1258"/>
                  <a:pt x="138" y="2235"/>
                </a:cubicBezTo>
                <a:cubicBezTo>
                  <a:pt x="151" y="2285"/>
                  <a:pt x="201" y="2335"/>
                  <a:pt x="251" y="2335"/>
                </a:cubicBezTo>
                <a:lnTo>
                  <a:pt x="276" y="2335"/>
                </a:lnTo>
                <a:cubicBezTo>
                  <a:pt x="339" y="2322"/>
                  <a:pt x="376" y="2260"/>
                  <a:pt x="376" y="2197"/>
                </a:cubicBezTo>
                <a:cubicBezTo>
                  <a:pt x="251" y="1358"/>
                  <a:pt x="865" y="457"/>
                  <a:pt x="1704" y="269"/>
                </a:cubicBezTo>
                <a:cubicBezTo>
                  <a:pt x="1809" y="247"/>
                  <a:pt x="1916" y="236"/>
                  <a:pt x="2023" y="236"/>
                </a:cubicBezTo>
                <a:cubicBezTo>
                  <a:pt x="2768" y="236"/>
                  <a:pt x="3512" y="747"/>
                  <a:pt x="3720" y="1458"/>
                </a:cubicBezTo>
                <a:cubicBezTo>
                  <a:pt x="3732" y="1508"/>
                  <a:pt x="3770" y="1546"/>
                  <a:pt x="3807" y="1546"/>
                </a:cubicBezTo>
                <a:cubicBezTo>
                  <a:pt x="3816" y="1548"/>
                  <a:pt x="3825" y="1549"/>
                  <a:pt x="3834" y="1549"/>
                </a:cubicBezTo>
                <a:cubicBezTo>
                  <a:pt x="3874" y="1549"/>
                  <a:pt x="3912" y="1527"/>
                  <a:pt x="3933" y="1496"/>
                </a:cubicBezTo>
                <a:cubicBezTo>
                  <a:pt x="4083" y="1270"/>
                  <a:pt x="4346" y="1108"/>
                  <a:pt x="4646" y="1045"/>
                </a:cubicBezTo>
                <a:cubicBezTo>
                  <a:pt x="4713" y="1034"/>
                  <a:pt x="4781" y="1028"/>
                  <a:pt x="4847" y="1028"/>
                </a:cubicBezTo>
                <a:cubicBezTo>
                  <a:pt x="5081" y="1028"/>
                  <a:pt x="5307" y="1097"/>
                  <a:pt x="5473" y="1233"/>
                </a:cubicBezTo>
                <a:cubicBezTo>
                  <a:pt x="5498" y="1248"/>
                  <a:pt x="5522" y="1255"/>
                  <a:pt x="5546" y="1255"/>
                </a:cubicBezTo>
                <a:cubicBezTo>
                  <a:pt x="5583" y="1255"/>
                  <a:pt x="5618" y="1238"/>
                  <a:pt x="5648" y="1208"/>
                </a:cubicBezTo>
                <a:cubicBezTo>
                  <a:pt x="5686" y="1145"/>
                  <a:pt x="5673" y="1083"/>
                  <a:pt x="5623" y="1033"/>
                </a:cubicBezTo>
                <a:cubicBezTo>
                  <a:pt x="5411" y="878"/>
                  <a:pt x="5139" y="798"/>
                  <a:pt x="4860" y="798"/>
                </a:cubicBezTo>
                <a:cubicBezTo>
                  <a:pt x="4776" y="798"/>
                  <a:pt x="4692" y="805"/>
                  <a:pt x="4609" y="820"/>
                </a:cubicBezTo>
                <a:cubicBezTo>
                  <a:pt x="4321" y="870"/>
                  <a:pt x="4058" y="1008"/>
                  <a:pt x="3870" y="1195"/>
                </a:cubicBezTo>
                <a:cubicBezTo>
                  <a:pt x="3570" y="488"/>
                  <a:pt x="2811" y="1"/>
                  <a:pt x="204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8" name="Google Shape;738;p28"/>
          <p:cNvSpPr/>
          <p:nvPr/>
        </p:nvSpPr>
        <p:spPr>
          <a:xfrm rot="205120">
            <a:off x="5616516" y="301318"/>
            <a:ext cx="122796" cy="50697"/>
          </a:xfrm>
          <a:custGeom>
            <a:avLst/>
            <a:gdLst/>
            <a:ahLst/>
            <a:cxnLst/>
            <a:rect l="l" t="t" r="r" b="b"/>
            <a:pathLst>
              <a:path w="2054" h="848" extrusionOk="0">
                <a:moveTo>
                  <a:pt x="1216" y="0"/>
                </a:moveTo>
                <a:cubicBezTo>
                  <a:pt x="1118" y="0"/>
                  <a:pt x="1016" y="11"/>
                  <a:pt x="914" y="33"/>
                </a:cubicBezTo>
                <a:cubicBezTo>
                  <a:pt x="526" y="109"/>
                  <a:pt x="200" y="346"/>
                  <a:pt x="38" y="672"/>
                </a:cubicBezTo>
                <a:cubicBezTo>
                  <a:pt x="0" y="735"/>
                  <a:pt x="25" y="810"/>
                  <a:pt x="88" y="835"/>
                </a:cubicBezTo>
                <a:cubicBezTo>
                  <a:pt x="100" y="847"/>
                  <a:pt x="125" y="847"/>
                  <a:pt x="138" y="847"/>
                </a:cubicBezTo>
                <a:cubicBezTo>
                  <a:pt x="175" y="847"/>
                  <a:pt x="226" y="822"/>
                  <a:pt x="238" y="785"/>
                </a:cubicBezTo>
                <a:cubicBezTo>
                  <a:pt x="376" y="522"/>
                  <a:pt x="651" y="321"/>
                  <a:pt x="964" y="259"/>
                </a:cubicBezTo>
                <a:cubicBezTo>
                  <a:pt x="1046" y="243"/>
                  <a:pt x="1127" y="235"/>
                  <a:pt x="1207" y="235"/>
                </a:cubicBezTo>
                <a:cubicBezTo>
                  <a:pt x="1446" y="235"/>
                  <a:pt x="1672" y="306"/>
                  <a:pt x="1841" y="447"/>
                </a:cubicBezTo>
                <a:cubicBezTo>
                  <a:pt x="1864" y="464"/>
                  <a:pt x="1893" y="473"/>
                  <a:pt x="1921" y="473"/>
                </a:cubicBezTo>
                <a:cubicBezTo>
                  <a:pt x="1953" y="473"/>
                  <a:pt x="1984" y="461"/>
                  <a:pt x="2004" y="434"/>
                </a:cubicBezTo>
                <a:cubicBezTo>
                  <a:pt x="2054" y="384"/>
                  <a:pt x="2041" y="309"/>
                  <a:pt x="1991" y="271"/>
                </a:cubicBezTo>
                <a:cubicBezTo>
                  <a:pt x="1777" y="94"/>
                  <a:pt x="1506" y="0"/>
                  <a:pt x="121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9" name="Google Shape;739;p28"/>
          <p:cNvSpPr/>
          <p:nvPr/>
        </p:nvSpPr>
        <p:spPr>
          <a:xfrm rot="205120">
            <a:off x="8591011" y="3383364"/>
            <a:ext cx="339931" cy="139595"/>
          </a:xfrm>
          <a:custGeom>
            <a:avLst/>
            <a:gdLst/>
            <a:ahLst/>
            <a:cxnLst/>
            <a:rect l="l" t="t" r="r" b="b"/>
            <a:pathLst>
              <a:path w="5686" h="2335" extrusionOk="0">
                <a:moveTo>
                  <a:pt x="2041" y="1"/>
                </a:moveTo>
                <a:cubicBezTo>
                  <a:pt x="1911" y="1"/>
                  <a:pt x="1782" y="14"/>
                  <a:pt x="1653" y="43"/>
                </a:cubicBezTo>
                <a:cubicBezTo>
                  <a:pt x="689" y="256"/>
                  <a:pt x="1" y="1258"/>
                  <a:pt x="138" y="2235"/>
                </a:cubicBezTo>
                <a:cubicBezTo>
                  <a:pt x="151" y="2285"/>
                  <a:pt x="201" y="2335"/>
                  <a:pt x="251" y="2335"/>
                </a:cubicBezTo>
                <a:lnTo>
                  <a:pt x="276" y="2335"/>
                </a:lnTo>
                <a:cubicBezTo>
                  <a:pt x="339" y="2322"/>
                  <a:pt x="376" y="2260"/>
                  <a:pt x="376" y="2197"/>
                </a:cubicBezTo>
                <a:cubicBezTo>
                  <a:pt x="251" y="1358"/>
                  <a:pt x="865" y="457"/>
                  <a:pt x="1704" y="269"/>
                </a:cubicBezTo>
                <a:cubicBezTo>
                  <a:pt x="1809" y="247"/>
                  <a:pt x="1916" y="236"/>
                  <a:pt x="2023" y="236"/>
                </a:cubicBezTo>
                <a:cubicBezTo>
                  <a:pt x="2768" y="236"/>
                  <a:pt x="3512" y="747"/>
                  <a:pt x="3720" y="1458"/>
                </a:cubicBezTo>
                <a:cubicBezTo>
                  <a:pt x="3732" y="1508"/>
                  <a:pt x="3770" y="1546"/>
                  <a:pt x="3807" y="1546"/>
                </a:cubicBezTo>
                <a:cubicBezTo>
                  <a:pt x="3816" y="1548"/>
                  <a:pt x="3825" y="1549"/>
                  <a:pt x="3834" y="1549"/>
                </a:cubicBezTo>
                <a:cubicBezTo>
                  <a:pt x="3874" y="1549"/>
                  <a:pt x="3912" y="1527"/>
                  <a:pt x="3933" y="1496"/>
                </a:cubicBezTo>
                <a:cubicBezTo>
                  <a:pt x="4083" y="1270"/>
                  <a:pt x="4346" y="1108"/>
                  <a:pt x="4646" y="1045"/>
                </a:cubicBezTo>
                <a:cubicBezTo>
                  <a:pt x="4713" y="1034"/>
                  <a:pt x="4781" y="1028"/>
                  <a:pt x="4847" y="1028"/>
                </a:cubicBezTo>
                <a:cubicBezTo>
                  <a:pt x="5081" y="1028"/>
                  <a:pt x="5307" y="1097"/>
                  <a:pt x="5473" y="1233"/>
                </a:cubicBezTo>
                <a:cubicBezTo>
                  <a:pt x="5498" y="1248"/>
                  <a:pt x="5522" y="1255"/>
                  <a:pt x="5546" y="1255"/>
                </a:cubicBezTo>
                <a:cubicBezTo>
                  <a:pt x="5583" y="1255"/>
                  <a:pt x="5618" y="1238"/>
                  <a:pt x="5648" y="1208"/>
                </a:cubicBezTo>
                <a:cubicBezTo>
                  <a:pt x="5686" y="1145"/>
                  <a:pt x="5673" y="1083"/>
                  <a:pt x="5623" y="1033"/>
                </a:cubicBezTo>
                <a:cubicBezTo>
                  <a:pt x="5411" y="878"/>
                  <a:pt x="5139" y="798"/>
                  <a:pt x="4860" y="798"/>
                </a:cubicBezTo>
                <a:cubicBezTo>
                  <a:pt x="4776" y="798"/>
                  <a:pt x="4692" y="805"/>
                  <a:pt x="4609" y="820"/>
                </a:cubicBezTo>
                <a:cubicBezTo>
                  <a:pt x="4321" y="870"/>
                  <a:pt x="4058" y="1008"/>
                  <a:pt x="3870" y="1195"/>
                </a:cubicBezTo>
                <a:cubicBezTo>
                  <a:pt x="3570" y="488"/>
                  <a:pt x="2811" y="1"/>
                  <a:pt x="204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0" name="Google Shape;740;p28"/>
          <p:cNvSpPr/>
          <p:nvPr/>
        </p:nvSpPr>
        <p:spPr>
          <a:xfrm flipH="1">
            <a:off x="7645426" y="-125435"/>
            <a:ext cx="1898080" cy="1123211"/>
          </a:xfrm>
          <a:custGeom>
            <a:avLst/>
            <a:gdLst/>
            <a:ahLst/>
            <a:cxnLst/>
            <a:rect l="l" t="t" r="r" b="b"/>
            <a:pathLst>
              <a:path w="43504" h="25744" extrusionOk="0">
                <a:moveTo>
                  <a:pt x="41400" y="1"/>
                </a:moveTo>
                <a:lnTo>
                  <a:pt x="0" y="151"/>
                </a:lnTo>
                <a:cubicBezTo>
                  <a:pt x="13" y="8591"/>
                  <a:pt x="63" y="16943"/>
                  <a:pt x="75" y="25384"/>
                </a:cubicBezTo>
                <a:cubicBezTo>
                  <a:pt x="3843" y="25624"/>
                  <a:pt x="7615" y="25744"/>
                  <a:pt x="11387" y="25744"/>
                </a:cubicBezTo>
                <a:cubicBezTo>
                  <a:pt x="15877" y="25744"/>
                  <a:pt x="20367" y="25574"/>
                  <a:pt x="24845" y="25233"/>
                </a:cubicBezTo>
                <a:cubicBezTo>
                  <a:pt x="26398" y="25108"/>
                  <a:pt x="28063" y="24920"/>
                  <a:pt x="29253" y="23906"/>
                </a:cubicBezTo>
                <a:cubicBezTo>
                  <a:pt x="30280" y="23029"/>
                  <a:pt x="30768" y="21577"/>
                  <a:pt x="30492" y="20262"/>
                </a:cubicBezTo>
                <a:cubicBezTo>
                  <a:pt x="30217" y="18935"/>
                  <a:pt x="29178" y="17808"/>
                  <a:pt x="27888" y="17407"/>
                </a:cubicBezTo>
                <a:cubicBezTo>
                  <a:pt x="26686" y="17044"/>
                  <a:pt x="25396" y="17294"/>
                  <a:pt x="24156" y="17119"/>
                </a:cubicBezTo>
                <a:cubicBezTo>
                  <a:pt x="22916" y="16943"/>
                  <a:pt x="21564" y="16054"/>
                  <a:pt x="21664" y="14802"/>
                </a:cubicBezTo>
                <a:cubicBezTo>
                  <a:pt x="21727" y="13976"/>
                  <a:pt x="22453" y="13312"/>
                  <a:pt x="23242" y="13049"/>
                </a:cubicBezTo>
                <a:cubicBezTo>
                  <a:pt x="23685" y="12901"/>
                  <a:pt x="24152" y="12856"/>
                  <a:pt x="24622" y="12856"/>
                </a:cubicBezTo>
                <a:cubicBezTo>
                  <a:pt x="24989" y="12856"/>
                  <a:pt x="25359" y="12884"/>
                  <a:pt x="25721" y="12911"/>
                </a:cubicBezTo>
                <a:cubicBezTo>
                  <a:pt x="28451" y="13112"/>
                  <a:pt x="31169" y="13299"/>
                  <a:pt x="33899" y="13500"/>
                </a:cubicBezTo>
                <a:cubicBezTo>
                  <a:pt x="34628" y="13553"/>
                  <a:pt x="35373" y="13602"/>
                  <a:pt x="36113" y="13602"/>
                </a:cubicBezTo>
                <a:cubicBezTo>
                  <a:pt x="37480" y="13602"/>
                  <a:pt x="38827" y="13432"/>
                  <a:pt x="40022" y="12799"/>
                </a:cubicBezTo>
                <a:cubicBezTo>
                  <a:pt x="42138" y="11672"/>
                  <a:pt x="43340" y="9217"/>
                  <a:pt x="43416" y="6825"/>
                </a:cubicBezTo>
                <a:cubicBezTo>
                  <a:pt x="43503" y="4421"/>
                  <a:pt x="42614" y="2079"/>
                  <a:pt x="4140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41" name="Google Shape;741;p28"/>
          <p:cNvGrpSpPr/>
          <p:nvPr/>
        </p:nvGrpSpPr>
        <p:grpSpPr>
          <a:xfrm rot="10800000">
            <a:off x="8617347" y="263988"/>
            <a:ext cx="340352" cy="860674"/>
            <a:chOff x="1460870" y="4102993"/>
            <a:chExt cx="291297" cy="736626"/>
          </a:xfrm>
        </p:grpSpPr>
        <p:sp>
          <p:nvSpPr>
            <p:cNvPr id="742" name="Google Shape;742;p28"/>
            <p:cNvSpPr/>
            <p:nvPr/>
          </p:nvSpPr>
          <p:spPr>
            <a:xfrm flipH="1">
              <a:off x="1589222" y="4435869"/>
              <a:ext cx="53967" cy="403750"/>
            </a:xfrm>
            <a:custGeom>
              <a:avLst/>
              <a:gdLst/>
              <a:ahLst/>
              <a:cxnLst/>
              <a:rect l="l" t="t" r="r" b="b"/>
              <a:pathLst>
                <a:path w="1290" h="9651" extrusionOk="0">
                  <a:moveTo>
                    <a:pt x="1162" y="0"/>
                  </a:moveTo>
                  <a:cubicBezTo>
                    <a:pt x="1115" y="0"/>
                    <a:pt x="1072" y="34"/>
                    <a:pt x="1052" y="83"/>
                  </a:cubicBezTo>
                  <a:cubicBezTo>
                    <a:pt x="38" y="3126"/>
                    <a:pt x="0" y="6495"/>
                    <a:pt x="927" y="9575"/>
                  </a:cubicBezTo>
                  <a:cubicBezTo>
                    <a:pt x="939" y="9625"/>
                    <a:pt x="989" y="9650"/>
                    <a:pt x="1039" y="9650"/>
                  </a:cubicBezTo>
                  <a:lnTo>
                    <a:pt x="1077" y="9650"/>
                  </a:lnTo>
                  <a:cubicBezTo>
                    <a:pt x="1140" y="9625"/>
                    <a:pt x="1177" y="9563"/>
                    <a:pt x="1152" y="9500"/>
                  </a:cubicBezTo>
                  <a:cubicBezTo>
                    <a:pt x="238" y="6470"/>
                    <a:pt x="276" y="3151"/>
                    <a:pt x="1277" y="146"/>
                  </a:cubicBezTo>
                  <a:cubicBezTo>
                    <a:pt x="1290" y="96"/>
                    <a:pt x="1265" y="21"/>
                    <a:pt x="1202" y="8"/>
                  </a:cubicBezTo>
                  <a:cubicBezTo>
                    <a:pt x="1189" y="3"/>
                    <a:pt x="1175" y="0"/>
                    <a:pt x="11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28"/>
            <p:cNvSpPr/>
            <p:nvPr/>
          </p:nvSpPr>
          <p:spPr>
            <a:xfrm flipH="1">
              <a:off x="1460870" y="4102993"/>
              <a:ext cx="291297" cy="342001"/>
            </a:xfrm>
            <a:custGeom>
              <a:avLst/>
              <a:gdLst/>
              <a:ahLst/>
              <a:cxnLst/>
              <a:rect l="l" t="t" r="r" b="b"/>
              <a:pathLst>
                <a:path w="6963" h="8175" extrusionOk="0">
                  <a:moveTo>
                    <a:pt x="3444" y="1"/>
                  </a:moveTo>
                  <a:cubicBezTo>
                    <a:pt x="3444" y="1"/>
                    <a:pt x="2668" y="1541"/>
                    <a:pt x="2392" y="3194"/>
                  </a:cubicBezTo>
                  <a:cubicBezTo>
                    <a:pt x="2392" y="3194"/>
                    <a:pt x="1703" y="1691"/>
                    <a:pt x="0" y="1003"/>
                  </a:cubicBezTo>
                  <a:lnTo>
                    <a:pt x="0" y="1003"/>
                  </a:lnTo>
                  <a:lnTo>
                    <a:pt x="1979" y="6863"/>
                  </a:lnTo>
                  <a:cubicBezTo>
                    <a:pt x="2277" y="7747"/>
                    <a:pt x="3040" y="8175"/>
                    <a:pt x="3801" y="8175"/>
                  </a:cubicBezTo>
                  <a:cubicBezTo>
                    <a:pt x="4636" y="8175"/>
                    <a:pt x="5469" y="7659"/>
                    <a:pt x="5686" y="6663"/>
                  </a:cubicBezTo>
                  <a:lnTo>
                    <a:pt x="6963" y="852"/>
                  </a:lnTo>
                  <a:lnTo>
                    <a:pt x="6963" y="852"/>
                  </a:lnTo>
                  <a:cubicBezTo>
                    <a:pt x="6963" y="853"/>
                    <a:pt x="5948" y="1566"/>
                    <a:pt x="4884" y="2981"/>
                  </a:cubicBezTo>
                  <a:cubicBezTo>
                    <a:pt x="4884" y="2981"/>
                    <a:pt x="4371" y="1466"/>
                    <a:pt x="34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44" name="Google Shape;744;p28"/>
          <p:cNvGrpSpPr/>
          <p:nvPr/>
        </p:nvGrpSpPr>
        <p:grpSpPr>
          <a:xfrm rot="10800000">
            <a:off x="8442316" y="-192943"/>
            <a:ext cx="1012452" cy="753437"/>
            <a:chOff x="905008" y="4651065"/>
            <a:chExt cx="866528" cy="644845"/>
          </a:xfrm>
        </p:grpSpPr>
        <p:sp>
          <p:nvSpPr>
            <p:cNvPr id="745" name="Google Shape;745;p28"/>
            <p:cNvSpPr/>
            <p:nvPr/>
          </p:nvSpPr>
          <p:spPr>
            <a:xfrm flipH="1">
              <a:off x="905008" y="4651065"/>
              <a:ext cx="866528" cy="644845"/>
            </a:xfrm>
            <a:custGeom>
              <a:avLst/>
              <a:gdLst/>
              <a:ahLst/>
              <a:cxnLst/>
              <a:rect l="l" t="t" r="r" b="b"/>
              <a:pathLst>
                <a:path w="20713" h="15414" extrusionOk="0">
                  <a:moveTo>
                    <a:pt x="3248" y="1"/>
                  </a:moveTo>
                  <a:cubicBezTo>
                    <a:pt x="2436" y="1"/>
                    <a:pt x="1619" y="236"/>
                    <a:pt x="1027" y="787"/>
                  </a:cubicBezTo>
                  <a:cubicBezTo>
                    <a:pt x="288" y="1476"/>
                    <a:pt x="0" y="2553"/>
                    <a:pt x="88" y="3555"/>
                  </a:cubicBezTo>
                  <a:cubicBezTo>
                    <a:pt x="150" y="4268"/>
                    <a:pt x="376" y="4932"/>
                    <a:pt x="651" y="5583"/>
                  </a:cubicBezTo>
                  <a:cubicBezTo>
                    <a:pt x="1252" y="5658"/>
                    <a:pt x="1866" y="5734"/>
                    <a:pt x="2467" y="5809"/>
                  </a:cubicBezTo>
                  <a:cubicBezTo>
                    <a:pt x="2091" y="6172"/>
                    <a:pt x="1703" y="6548"/>
                    <a:pt x="1315" y="6911"/>
                  </a:cubicBezTo>
                  <a:cubicBezTo>
                    <a:pt x="3256" y="10417"/>
                    <a:pt x="6149" y="13385"/>
                    <a:pt x="9605" y="15413"/>
                  </a:cubicBezTo>
                  <a:lnTo>
                    <a:pt x="20712" y="12746"/>
                  </a:lnTo>
                  <a:cubicBezTo>
                    <a:pt x="17757" y="8864"/>
                    <a:pt x="14100" y="5533"/>
                    <a:pt x="9968" y="2941"/>
                  </a:cubicBezTo>
                  <a:cubicBezTo>
                    <a:pt x="9692" y="3480"/>
                    <a:pt x="9404" y="4006"/>
                    <a:pt x="9116" y="4544"/>
                  </a:cubicBezTo>
                  <a:cubicBezTo>
                    <a:pt x="9029" y="3780"/>
                    <a:pt x="8954" y="3029"/>
                    <a:pt x="8866" y="2265"/>
                  </a:cubicBezTo>
                  <a:cubicBezTo>
                    <a:pt x="8115" y="1827"/>
                    <a:pt x="7363" y="1413"/>
                    <a:pt x="6587" y="1025"/>
                  </a:cubicBezTo>
                  <a:cubicBezTo>
                    <a:pt x="6199" y="825"/>
                    <a:pt x="5823" y="650"/>
                    <a:pt x="5422" y="487"/>
                  </a:cubicBezTo>
                  <a:cubicBezTo>
                    <a:pt x="5209" y="875"/>
                    <a:pt x="4984" y="1276"/>
                    <a:pt x="4771" y="1664"/>
                  </a:cubicBezTo>
                  <a:cubicBezTo>
                    <a:pt x="4608" y="1150"/>
                    <a:pt x="4433" y="637"/>
                    <a:pt x="4270" y="124"/>
                  </a:cubicBezTo>
                  <a:cubicBezTo>
                    <a:pt x="4120" y="86"/>
                    <a:pt x="3957" y="48"/>
                    <a:pt x="3794" y="36"/>
                  </a:cubicBezTo>
                  <a:cubicBezTo>
                    <a:pt x="3614" y="13"/>
                    <a:pt x="3431" y="1"/>
                    <a:pt x="32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28"/>
            <p:cNvSpPr/>
            <p:nvPr/>
          </p:nvSpPr>
          <p:spPr>
            <a:xfrm flipH="1">
              <a:off x="1146525" y="4825431"/>
              <a:ext cx="422826" cy="411280"/>
            </a:xfrm>
            <a:custGeom>
              <a:avLst/>
              <a:gdLst/>
              <a:ahLst/>
              <a:cxnLst/>
              <a:rect l="l" t="t" r="r" b="b"/>
              <a:pathLst>
                <a:path w="10107" h="9831" extrusionOk="0">
                  <a:moveTo>
                    <a:pt x="124" y="0"/>
                  </a:moveTo>
                  <a:cubicBezTo>
                    <a:pt x="95" y="0"/>
                    <a:pt x="63" y="13"/>
                    <a:pt x="38" y="38"/>
                  </a:cubicBezTo>
                  <a:cubicBezTo>
                    <a:pt x="1" y="88"/>
                    <a:pt x="1" y="163"/>
                    <a:pt x="38" y="201"/>
                  </a:cubicBezTo>
                  <a:lnTo>
                    <a:pt x="9906" y="9793"/>
                  </a:lnTo>
                  <a:cubicBezTo>
                    <a:pt x="9918" y="9818"/>
                    <a:pt x="9956" y="9830"/>
                    <a:pt x="9981" y="9830"/>
                  </a:cubicBezTo>
                  <a:cubicBezTo>
                    <a:pt x="10019" y="9830"/>
                    <a:pt x="10044" y="9818"/>
                    <a:pt x="10069" y="9793"/>
                  </a:cubicBezTo>
                  <a:cubicBezTo>
                    <a:pt x="10106" y="9743"/>
                    <a:pt x="10106" y="9668"/>
                    <a:pt x="10069" y="9630"/>
                  </a:cubicBezTo>
                  <a:lnTo>
                    <a:pt x="201" y="38"/>
                  </a:lnTo>
                  <a:cubicBezTo>
                    <a:pt x="182" y="13"/>
                    <a:pt x="154" y="0"/>
                    <a:pt x="1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66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ytone One"/>
              <a:buNone/>
              <a:defRPr sz="3000">
                <a:solidFill>
                  <a:schemeClr val="accent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ytone One"/>
              <a:buNone/>
              <a:defRPr sz="3000">
                <a:solidFill>
                  <a:schemeClr val="accent1"/>
                </a:solidFill>
                <a:latin typeface="Paytone One"/>
                <a:ea typeface="Paytone One"/>
                <a:cs typeface="Paytone One"/>
                <a:sym typeface="Paytone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ytone One"/>
              <a:buNone/>
              <a:defRPr sz="3000">
                <a:solidFill>
                  <a:schemeClr val="accent1"/>
                </a:solidFill>
                <a:latin typeface="Paytone One"/>
                <a:ea typeface="Paytone One"/>
                <a:cs typeface="Paytone One"/>
                <a:sym typeface="Paytone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ytone One"/>
              <a:buNone/>
              <a:defRPr sz="3000">
                <a:solidFill>
                  <a:schemeClr val="accent1"/>
                </a:solidFill>
                <a:latin typeface="Paytone One"/>
                <a:ea typeface="Paytone One"/>
                <a:cs typeface="Paytone One"/>
                <a:sym typeface="Paytone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ytone One"/>
              <a:buNone/>
              <a:defRPr sz="3000">
                <a:solidFill>
                  <a:schemeClr val="accent1"/>
                </a:solidFill>
                <a:latin typeface="Paytone One"/>
                <a:ea typeface="Paytone One"/>
                <a:cs typeface="Paytone One"/>
                <a:sym typeface="Paytone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ytone One"/>
              <a:buNone/>
              <a:defRPr sz="3000">
                <a:solidFill>
                  <a:schemeClr val="accent1"/>
                </a:solidFill>
                <a:latin typeface="Paytone One"/>
                <a:ea typeface="Paytone One"/>
                <a:cs typeface="Paytone One"/>
                <a:sym typeface="Paytone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ytone One"/>
              <a:buNone/>
              <a:defRPr sz="3000">
                <a:solidFill>
                  <a:schemeClr val="accent1"/>
                </a:solidFill>
                <a:latin typeface="Paytone One"/>
                <a:ea typeface="Paytone One"/>
                <a:cs typeface="Paytone One"/>
                <a:sym typeface="Paytone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ytone One"/>
              <a:buNone/>
              <a:defRPr sz="3000">
                <a:solidFill>
                  <a:schemeClr val="accent1"/>
                </a:solidFill>
                <a:latin typeface="Paytone One"/>
                <a:ea typeface="Paytone One"/>
                <a:cs typeface="Paytone One"/>
                <a:sym typeface="Paytone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ytone One"/>
              <a:buNone/>
              <a:defRPr sz="3000">
                <a:solidFill>
                  <a:schemeClr val="accent1"/>
                </a:solidFill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81627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●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■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●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■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●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■"/>
              <a:defRPr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3" r:id="rId2"/>
    <p:sldLayoutId id="2147483658" r:id="rId3"/>
    <p:sldLayoutId id="2147483659" r:id="rId4"/>
    <p:sldLayoutId id="2147483660" r:id="rId5"/>
    <p:sldLayoutId id="2147483673" r:id="rId6"/>
    <p:sldLayoutId id="214748367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hermanosmaristas-my.sharepoint.com/:w:/g/personal/lhuertass_fmsnor_org/EaLDgZyg25FPp5asgL2ebPQByDHRqVBdfwl9U2wz43TTJg?e=mg89s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32"/>
          <p:cNvSpPr txBox="1">
            <a:spLocks noGrp="1"/>
          </p:cNvSpPr>
          <p:nvPr>
            <p:ph type="ctrTitle"/>
          </p:nvPr>
        </p:nvSpPr>
        <p:spPr>
          <a:xfrm>
            <a:off x="810146" y="1073925"/>
            <a:ext cx="6923104" cy="244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sz="4900" dirty="0">
                <a:solidFill>
                  <a:schemeClr val="accent6"/>
                </a:solidFill>
              </a:rPr>
              <a:t>NATURAL </a:t>
            </a:r>
            <a:r>
              <a:rPr lang="en" sz="4900" dirty="0"/>
              <a:t> SCIENCES</a:t>
            </a:r>
            <a:br>
              <a:rPr lang="en" sz="4900" dirty="0">
                <a:solidFill>
                  <a:schemeClr val="accent1"/>
                </a:solidFill>
              </a:rPr>
            </a:br>
            <a:r>
              <a:rPr lang="en" sz="4400" dirty="0">
                <a:solidFill>
                  <a:schemeClr val="dk1"/>
                </a:solidFill>
              </a:rPr>
              <a:t>THIRD TERM</a:t>
            </a:r>
            <a:endParaRPr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58" name="Google Shape;758;p32"/>
          <p:cNvSpPr txBox="1">
            <a:spLocks noGrp="1"/>
          </p:cNvSpPr>
          <p:nvPr>
            <p:ph type="subTitle" idx="1"/>
          </p:nvPr>
        </p:nvSpPr>
        <p:spPr>
          <a:xfrm>
            <a:off x="1900525" y="3677775"/>
            <a:ext cx="5354700" cy="39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SECOND GRADE</a:t>
            </a:r>
            <a:endParaRPr dirty="0"/>
          </a:p>
        </p:txBody>
      </p:sp>
      <p:grpSp>
        <p:nvGrpSpPr>
          <p:cNvPr id="759" name="Google Shape;759;p32"/>
          <p:cNvGrpSpPr/>
          <p:nvPr/>
        </p:nvGrpSpPr>
        <p:grpSpPr>
          <a:xfrm>
            <a:off x="7294433" y="3657441"/>
            <a:ext cx="1507037" cy="1180285"/>
            <a:chOff x="7355110" y="3619626"/>
            <a:chExt cx="1404508" cy="1099986"/>
          </a:xfrm>
        </p:grpSpPr>
        <p:sp>
          <p:nvSpPr>
            <p:cNvPr id="760" name="Google Shape;760;p32"/>
            <p:cNvSpPr/>
            <p:nvPr/>
          </p:nvSpPr>
          <p:spPr>
            <a:xfrm rot="205122">
              <a:off x="7377788" y="3878651"/>
              <a:ext cx="1359152" cy="801150"/>
            </a:xfrm>
            <a:custGeom>
              <a:avLst/>
              <a:gdLst/>
              <a:ahLst/>
              <a:cxnLst/>
              <a:rect l="l" t="t" r="r" b="b"/>
              <a:pathLst>
                <a:path w="24394" h="14379" extrusionOk="0">
                  <a:moveTo>
                    <a:pt x="8398" y="1"/>
                  </a:moveTo>
                  <a:cubicBezTo>
                    <a:pt x="8345" y="1"/>
                    <a:pt x="8293" y="2"/>
                    <a:pt x="8240" y="3"/>
                  </a:cubicBezTo>
                  <a:cubicBezTo>
                    <a:pt x="6587" y="41"/>
                    <a:pt x="4959" y="905"/>
                    <a:pt x="4057" y="2295"/>
                  </a:cubicBezTo>
                  <a:cubicBezTo>
                    <a:pt x="3156" y="3672"/>
                    <a:pt x="2918" y="5538"/>
                    <a:pt x="3732" y="6978"/>
                  </a:cubicBezTo>
                  <a:cubicBezTo>
                    <a:pt x="3376" y="6795"/>
                    <a:pt x="2976" y="6704"/>
                    <a:pt x="2575" y="6704"/>
                  </a:cubicBezTo>
                  <a:cubicBezTo>
                    <a:pt x="2128" y="6704"/>
                    <a:pt x="1679" y="6817"/>
                    <a:pt x="1290" y="7041"/>
                  </a:cubicBezTo>
                  <a:cubicBezTo>
                    <a:pt x="564" y="7467"/>
                    <a:pt x="75" y="8268"/>
                    <a:pt x="38" y="9120"/>
                  </a:cubicBezTo>
                  <a:cubicBezTo>
                    <a:pt x="0" y="9959"/>
                    <a:pt x="488" y="10823"/>
                    <a:pt x="1177" y="11299"/>
                  </a:cubicBezTo>
                  <a:cubicBezTo>
                    <a:pt x="676" y="11499"/>
                    <a:pt x="288" y="11975"/>
                    <a:pt x="200" y="12513"/>
                  </a:cubicBezTo>
                  <a:cubicBezTo>
                    <a:pt x="113" y="13052"/>
                    <a:pt x="313" y="13628"/>
                    <a:pt x="714" y="13978"/>
                  </a:cubicBezTo>
                  <a:cubicBezTo>
                    <a:pt x="1012" y="14241"/>
                    <a:pt x="1408" y="14379"/>
                    <a:pt x="1799" y="14379"/>
                  </a:cubicBezTo>
                  <a:cubicBezTo>
                    <a:pt x="1949" y="14379"/>
                    <a:pt x="2099" y="14358"/>
                    <a:pt x="2242" y="14316"/>
                  </a:cubicBezTo>
                  <a:lnTo>
                    <a:pt x="23129" y="12839"/>
                  </a:lnTo>
                  <a:cubicBezTo>
                    <a:pt x="23667" y="12701"/>
                    <a:pt x="24106" y="12263"/>
                    <a:pt x="24256" y="11737"/>
                  </a:cubicBezTo>
                  <a:cubicBezTo>
                    <a:pt x="24394" y="11211"/>
                    <a:pt x="24218" y="10610"/>
                    <a:pt x="23830" y="10222"/>
                  </a:cubicBezTo>
                  <a:cubicBezTo>
                    <a:pt x="23569" y="9977"/>
                    <a:pt x="23208" y="9865"/>
                    <a:pt x="22842" y="9865"/>
                  </a:cubicBezTo>
                  <a:cubicBezTo>
                    <a:pt x="22646" y="9865"/>
                    <a:pt x="22449" y="9897"/>
                    <a:pt x="22265" y="9959"/>
                  </a:cubicBezTo>
                  <a:cubicBezTo>
                    <a:pt x="22528" y="9120"/>
                    <a:pt x="22277" y="8155"/>
                    <a:pt x="21651" y="7542"/>
                  </a:cubicBezTo>
                  <a:cubicBezTo>
                    <a:pt x="21193" y="7084"/>
                    <a:pt x="20526" y="6800"/>
                    <a:pt x="19874" y="6800"/>
                  </a:cubicBezTo>
                  <a:cubicBezTo>
                    <a:pt x="19652" y="6800"/>
                    <a:pt x="19432" y="6833"/>
                    <a:pt x="19222" y="6903"/>
                  </a:cubicBezTo>
                  <a:cubicBezTo>
                    <a:pt x="19523" y="5250"/>
                    <a:pt x="18834" y="3447"/>
                    <a:pt x="17506" y="2420"/>
                  </a:cubicBezTo>
                  <a:cubicBezTo>
                    <a:pt x="16699" y="1801"/>
                    <a:pt x="15654" y="1478"/>
                    <a:pt x="14620" y="1478"/>
                  </a:cubicBezTo>
                  <a:cubicBezTo>
                    <a:pt x="13939" y="1478"/>
                    <a:pt x="13262" y="1618"/>
                    <a:pt x="12660" y="1907"/>
                  </a:cubicBezTo>
                  <a:cubicBezTo>
                    <a:pt x="11569" y="731"/>
                    <a:pt x="9997" y="1"/>
                    <a:pt x="83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2"/>
            <p:cNvSpPr/>
            <p:nvPr/>
          </p:nvSpPr>
          <p:spPr>
            <a:xfrm rot="205122">
              <a:off x="7711011" y="4095952"/>
              <a:ext cx="316805" cy="130098"/>
            </a:xfrm>
            <a:custGeom>
              <a:avLst/>
              <a:gdLst/>
              <a:ahLst/>
              <a:cxnLst/>
              <a:rect l="l" t="t" r="r" b="b"/>
              <a:pathLst>
                <a:path w="5686" h="2335" extrusionOk="0">
                  <a:moveTo>
                    <a:pt x="2041" y="1"/>
                  </a:moveTo>
                  <a:cubicBezTo>
                    <a:pt x="1911" y="1"/>
                    <a:pt x="1782" y="14"/>
                    <a:pt x="1653" y="43"/>
                  </a:cubicBezTo>
                  <a:cubicBezTo>
                    <a:pt x="689" y="256"/>
                    <a:pt x="1" y="1258"/>
                    <a:pt x="138" y="2235"/>
                  </a:cubicBezTo>
                  <a:cubicBezTo>
                    <a:pt x="151" y="2285"/>
                    <a:pt x="201" y="2335"/>
                    <a:pt x="251" y="2335"/>
                  </a:cubicBezTo>
                  <a:lnTo>
                    <a:pt x="276" y="2335"/>
                  </a:lnTo>
                  <a:cubicBezTo>
                    <a:pt x="339" y="2322"/>
                    <a:pt x="376" y="2260"/>
                    <a:pt x="376" y="2197"/>
                  </a:cubicBezTo>
                  <a:cubicBezTo>
                    <a:pt x="251" y="1358"/>
                    <a:pt x="865" y="457"/>
                    <a:pt x="1704" y="269"/>
                  </a:cubicBezTo>
                  <a:cubicBezTo>
                    <a:pt x="1809" y="247"/>
                    <a:pt x="1916" y="236"/>
                    <a:pt x="2023" y="236"/>
                  </a:cubicBezTo>
                  <a:cubicBezTo>
                    <a:pt x="2768" y="236"/>
                    <a:pt x="3512" y="747"/>
                    <a:pt x="3720" y="1458"/>
                  </a:cubicBezTo>
                  <a:cubicBezTo>
                    <a:pt x="3732" y="1508"/>
                    <a:pt x="3770" y="1546"/>
                    <a:pt x="3807" y="1546"/>
                  </a:cubicBezTo>
                  <a:cubicBezTo>
                    <a:pt x="3816" y="1548"/>
                    <a:pt x="3825" y="1549"/>
                    <a:pt x="3834" y="1549"/>
                  </a:cubicBezTo>
                  <a:cubicBezTo>
                    <a:pt x="3874" y="1549"/>
                    <a:pt x="3912" y="1527"/>
                    <a:pt x="3933" y="1496"/>
                  </a:cubicBezTo>
                  <a:cubicBezTo>
                    <a:pt x="4083" y="1270"/>
                    <a:pt x="4346" y="1108"/>
                    <a:pt x="4646" y="1045"/>
                  </a:cubicBezTo>
                  <a:cubicBezTo>
                    <a:pt x="4713" y="1034"/>
                    <a:pt x="4781" y="1028"/>
                    <a:pt x="4847" y="1028"/>
                  </a:cubicBezTo>
                  <a:cubicBezTo>
                    <a:pt x="5081" y="1028"/>
                    <a:pt x="5307" y="1097"/>
                    <a:pt x="5473" y="1233"/>
                  </a:cubicBezTo>
                  <a:cubicBezTo>
                    <a:pt x="5498" y="1248"/>
                    <a:pt x="5522" y="1255"/>
                    <a:pt x="5546" y="1255"/>
                  </a:cubicBezTo>
                  <a:cubicBezTo>
                    <a:pt x="5583" y="1255"/>
                    <a:pt x="5618" y="1238"/>
                    <a:pt x="5648" y="1208"/>
                  </a:cubicBezTo>
                  <a:cubicBezTo>
                    <a:pt x="5686" y="1145"/>
                    <a:pt x="5673" y="1083"/>
                    <a:pt x="5623" y="1033"/>
                  </a:cubicBezTo>
                  <a:cubicBezTo>
                    <a:pt x="5411" y="878"/>
                    <a:pt x="5139" y="798"/>
                    <a:pt x="4860" y="798"/>
                  </a:cubicBezTo>
                  <a:cubicBezTo>
                    <a:pt x="4776" y="798"/>
                    <a:pt x="4692" y="805"/>
                    <a:pt x="4609" y="820"/>
                  </a:cubicBezTo>
                  <a:cubicBezTo>
                    <a:pt x="4321" y="870"/>
                    <a:pt x="4058" y="1008"/>
                    <a:pt x="3870" y="1195"/>
                  </a:cubicBezTo>
                  <a:cubicBezTo>
                    <a:pt x="3570" y="488"/>
                    <a:pt x="2811" y="1"/>
                    <a:pt x="204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2"/>
            <p:cNvSpPr/>
            <p:nvPr/>
          </p:nvSpPr>
          <p:spPr>
            <a:xfrm rot="205122">
              <a:off x="7958003" y="4517783"/>
              <a:ext cx="257467" cy="49142"/>
            </a:xfrm>
            <a:custGeom>
              <a:avLst/>
              <a:gdLst/>
              <a:ahLst/>
              <a:cxnLst/>
              <a:rect l="l" t="t" r="r" b="b"/>
              <a:pathLst>
                <a:path w="4621" h="882" extrusionOk="0">
                  <a:moveTo>
                    <a:pt x="2560" y="0"/>
                  </a:moveTo>
                  <a:cubicBezTo>
                    <a:pt x="1694" y="0"/>
                    <a:pt x="827" y="226"/>
                    <a:pt x="75" y="669"/>
                  </a:cubicBezTo>
                  <a:cubicBezTo>
                    <a:pt x="25" y="694"/>
                    <a:pt x="0" y="769"/>
                    <a:pt x="38" y="832"/>
                  </a:cubicBezTo>
                  <a:cubicBezTo>
                    <a:pt x="50" y="869"/>
                    <a:pt x="100" y="882"/>
                    <a:pt x="138" y="882"/>
                  </a:cubicBezTo>
                  <a:cubicBezTo>
                    <a:pt x="150" y="882"/>
                    <a:pt x="176" y="882"/>
                    <a:pt x="188" y="869"/>
                  </a:cubicBezTo>
                  <a:cubicBezTo>
                    <a:pt x="903" y="449"/>
                    <a:pt x="1729" y="236"/>
                    <a:pt x="2554" y="236"/>
                  </a:cubicBezTo>
                  <a:cubicBezTo>
                    <a:pt x="3203" y="236"/>
                    <a:pt x="3851" y="367"/>
                    <a:pt x="4446" y="631"/>
                  </a:cubicBezTo>
                  <a:cubicBezTo>
                    <a:pt x="4462" y="638"/>
                    <a:pt x="4478" y="641"/>
                    <a:pt x="4494" y="641"/>
                  </a:cubicBezTo>
                  <a:cubicBezTo>
                    <a:pt x="4538" y="641"/>
                    <a:pt x="4577" y="615"/>
                    <a:pt x="4596" y="569"/>
                  </a:cubicBezTo>
                  <a:cubicBezTo>
                    <a:pt x="4621" y="506"/>
                    <a:pt x="4596" y="444"/>
                    <a:pt x="4533" y="419"/>
                  </a:cubicBezTo>
                  <a:cubicBezTo>
                    <a:pt x="3913" y="138"/>
                    <a:pt x="3236" y="0"/>
                    <a:pt x="25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32"/>
            <p:cNvSpPr/>
            <p:nvPr/>
          </p:nvSpPr>
          <p:spPr>
            <a:xfrm rot="205122">
              <a:off x="7848706" y="4358706"/>
              <a:ext cx="108202" cy="43459"/>
            </a:xfrm>
            <a:custGeom>
              <a:avLst/>
              <a:gdLst/>
              <a:ahLst/>
              <a:cxnLst/>
              <a:rect l="l" t="t" r="r" b="b"/>
              <a:pathLst>
                <a:path w="1942" h="780" extrusionOk="0">
                  <a:moveTo>
                    <a:pt x="1154" y="0"/>
                  </a:moveTo>
                  <a:cubicBezTo>
                    <a:pt x="1062" y="0"/>
                    <a:pt x="970" y="9"/>
                    <a:pt x="877" y="29"/>
                  </a:cubicBezTo>
                  <a:cubicBezTo>
                    <a:pt x="514" y="104"/>
                    <a:pt x="201" y="317"/>
                    <a:pt x="25" y="605"/>
                  </a:cubicBezTo>
                  <a:cubicBezTo>
                    <a:pt x="0" y="655"/>
                    <a:pt x="13" y="730"/>
                    <a:pt x="63" y="767"/>
                  </a:cubicBezTo>
                  <a:cubicBezTo>
                    <a:pt x="88" y="780"/>
                    <a:pt x="113" y="780"/>
                    <a:pt x="126" y="780"/>
                  </a:cubicBezTo>
                  <a:cubicBezTo>
                    <a:pt x="176" y="780"/>
                    <a:pt x="213" y="755"/>
                    <a:pt x="226" y="730"/>
                  </a:cubicBezTo>
                  <a:cubicBezTo>
                    <a:pt x="376" y="492"/>
                    <a:pt x="626" y="329"/>
                    <a:pt x="927" y="267"/>
                  </a:cubicBezTo>
                  <a:cubicBezTo>
                    <a:pt x="1007" y="249"/>
                    <a:pt x="1088" y="240"/>
                    <a:pt x="1168" y="240"/>
                  </a:cubicBezTo>
                  <a:cubicBezTo>
                    <a:pt x="1376" y="240"/>
                    <a:pt x="1578" y="299"/>
                    <a:pt x="1741" y="417"/>
                  </a:cubicBezTo>
                  <a:cubicBezTo>
                    <a:pt x="1761" y="432"/>
                    <a:pt x="1784" y="439"/>
                    <a:pt x="1808" y="439"/>
                  </a:cubicBezTo>
                  <a:cubicBezTo>
                    <a:pt x="1845" y="439"/>
                    <a:pt x="1881" y="422"/>
                    <a:pt x="1904" y="392"/>
                  </a:cubicBezTo>
                  <a:cubicBezTo>
                    <a:pt x="1941" y="329"/>
                    <a:pt x="1929" y="267"/>
                    <a:pt x="1879" y="229"/>
                  </a:cubicBezTo>
                  <a:cubicBezTo>
                    <a:pt x="1674" y="80"/>
                    <a:pt x="1420" y="0"/>
                    <a:pt x="11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32"/>
            <p:cNvSpPr/>
            <p:nvPr/>
          </p:nvSpPr>
          <p:spPr>
            <a:xfrm rot="205122">
              <a:off x="8416223" y="4369453"/>
              <a:ext cx="114442" cy="47248"/>
            </a:xfrm>
            <a:custGeom>
              <a:avLst/>
              <a:gdLst/>
              <a:ahLst/>
              <a:cxnLst/>
              <a:rect l="l" t="t" r="r" b="b"/>
              <a:pathLst>
                <a:path w="2054" h="848" extrusionOk="0">
                  <a:moveTo>
                    <a:pt x="1216" y="0"/>
                  </a:moveTo>
                  <a:cubicBezTo>
                    <a:pt x="1118" y="0"/>
                    <a:pt x="1016" y="11"/>
                    <a:pt x="914" y="33"/>
                  </a:cubicBezTo>
                  <a:cubicBezTo>
                    <a:pt x="526" y="109"/>
                    <a:pt x="200" y="346"/>
                    <a:pt x="38" y="672"/>
                  </a:cubicBezTo>
                  <a:cubicBezTo>
                    <a:pt x="0" y="735"/>
                    <a:pt x="25" y="810"/>
                    <a:pt x="88" y="835"/>
                  </a:cubicBezTo>
                  <a:cubicBezTo>
                    <a:pt x="100" y="847"/>
                    <a:pt x="125" y="847"/>
                    <a:pt x="138" y="847"/>
                  </a:cubicBezTo>
                  <a:cubicBezTo>
                    <a:pt x="175" y="847"/>
                    <a:pt x="226" y="822"/>
                    <a:pt x="238" y="785"/>
                  </a:cubicBezTo>
                  <a:cubicBezTo>
                    <a:pt x="376" y="522"/>
                    <a:pt x="651" y="321"/>
                    <a:pt x="964" y="259"/>
                  </a:cubicBezTo>
                  <a:cubicBezTo>
                    <a:pt x="1046" y="243"/>
                    <a:pt x="1127" y="235"/>
                    <a:pt x="1207" y="235"/>
                  </a:cubicBezTo>
                  <a:cubicBezTo>
                    <a:pt x="1446" y="235"/>
                    <a:pt x="1672" y="306"/>
                    <a:pt x="1841" y="447"/>
                  </a:cubicBezTo>
                  <a:cubicBezTo>
                    <a:pt x="1864" y="464"/>
                    <a:pt x="1893" y="473"/>
                    <a:pt x="1921" y="473"/>
                  </a:cubicBezTo>
                  <a:cubicBezTo>
                    <a:pt x="1953" y="473"/>
                    <a:pt x="1984" y="461"/>
                    <a:pt x="2004" y="434"/>
                  </a:cubicBezTo>
                  <a:cubicBezTo>
                    <a:pt x="2054" y="384"/>
                    <a:pt x="2041" y="309"/>
                    <a:pt x="1991" y="271"/>
                  </a:cubicBezTo>
                  <a:cubicBezTo>
                    <a:pt x="1777" y="94"/>
                    <a:pt x="1506" y="0"/>
                    <a:pt x="121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32"/>
            <p:cNvSpPr/>
            <p:nvPr/>
          </p:nvSpPr>
          <p:spPr>
            <a:xfrm rot="205122">
              <a:off x="8067915" y="3637028"/>
              <a:ext cx="610543" cy="900771"/>
            </a:xfrm>
            <a:custGeom>
              <a:avLst/>
              <a:gdLst/>
              <a:ahLst/>
              <a:cxnLst/>
              <a:rect l="l" t="t" r="r" b="b"/>
              <a:pathLst>
                <a:path w="10958" h="16167" extrusionOk="0">
                  <a:moveTo>
                    <a:pt x="9455" y="1"/>
                  </a:moveTo>
                  <a:lnTo>
                    <a:pt x="226" y="11734"/>
                  </a:lnTo>
                  <a:lnTo>
                    <a:pt x="3495" y="10269"/>
                  </a:lnTo>
                  <a:lnTo>
                    <a:pt x="1" y="16167"/>
                  </a:lnTo>
                  <a:lnTo>
                    <a:pt x="2192" y="16004"/>
                  </a:lnTo>
                  <a:lnTo>
                    <a:pt x="10958" y="7201"/>
                  </a:lnTo>
                  <a:lnTo>
                    <a:pt x="6663" y="8203"/>
                  </a:lnTo>
                  <a:lnTo>
                    <a:pt x="94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32"/>
            <p:cNvSpPr/>
            <p:nvPr/>
          </p:nvSpPr>
          <p:spPr>
            <a:xfrm rot="205122">
              <a:off x="8199712" y="3673570"/>
              <a:ext cx="95665" cy="284879"/>
            </a:xfrm>
            <a:custGeom>
              <a:avLst/>
              <a:gdLst/>
              <a:ahLst/>
              <a:cxnLst/>
              <a:rect l="l" t="t" r="r" b="b"/>
              <a:pathLst>
                <a:path w="1717" h="5113" extrusionOk="0">
                  <a:moveTo>
                    <a:pt x="1041" y="1"/>
                  </a:moveTo>
                  <a:cubicBezTo>
                    <a:pt x="987" y="1"/>
                    <a:pt x="938" y="36"/>
                    <a:pt x="927" y="91"/>
                  </a:cubicBezTo>
                  <a:lnTo>
                    <a:pt x="13" y="3822"/>
                  </a:lnTo>
                  <a:cubicBezTo>
                    <a:pt x="1" y="3872"/>
                    <a:pt x="13" y="3910"/>
                    <a:pt x="51" y="3948"/>
                  </a:cubicBezTo>
                  <a:cubicBezTo>
                    <a:pt x="73" y="3962"/>
                    <a:pt x="99" y="3968"/>
                    <a:pt x="125" y="3968"/>
                  </a:cubicBezTo>
                  <a:cubicBezTo>
                    <a:pt x="143" y="3968"/>
                    <a:pt x="160" y="3965"/>
                    <a:pt x="176" y="3960"/>
                  </a:cubicBezTo>
                  <a:lnTo>
                    <a:pt x="1441" y="3284"/>
                  </a:lnTo>
                  <a:lnTo>
                    <a:pt x="1128" y="4974"/>
                  </a:lnTo>
                  <a:cubicBezTo>
                    <a:pt x="1115" y="5037"/>
                    <a:pt x="1153" y="5100"/>
                    <a:pt x="1215" y="5100"/>
                  </a:cubicBezTo>
                  <a:cubicBezTo>
                    <a:pt x="1228" y="5112"/>
                    <a:pt x="1228" y="5112"/>
                    <a:pt x="1240" y="5112"/>
                  </a:cubicBezTo>
                  <a:cubicBezTo>
                    <a:pt x="1290" y="5112"/>
                    <a:pt x="1340" y="5062"/>
                    <a:pt x="1353" y="5012"/>
                  </a:cubicBezTo>
                  <a:lnTo>
                    <a:pt x="1716" y="3083"/>
                  </a:lnTo>
                  <a:cubicBezTo>
                    <a:pt x="1716" y="3046"/>
                    <a:pt x="1704" y="2996"/>
                    <a:pt x="1666" y="2971"/>
                  </a:cubicBezTo>
                  <a:cubicBezTo>
                    <a:pt x="1644" y="2956"/>
                    <a:pt x="1618" y="2950"/>
                    <a:pt x="1592" y="2950"/>
                  </a:cubicBezTo>
                  <a:cubicBezTo>
                    <a:pt x="1574" y="2950"/>
                    <a:pt x="1556" y="2953"/>
                    <a:pt x="1541" y="2958"/>
                  </a:cubicBezTo>
                  <a:lnTo>
                    <a:pt x="301" y="3622"/>
                  </a:lnTo>
                  <a:lnTo>
                    <a:pt x="1153" y="141"/>
                  </a:lnTo>
                  <a:cubicBezTo>
                    <a:pt x="1165" y="78"/>
                    <a:pt x="1128" y="15"/>
                    <a:pt x="1065" y="3"/>
                  </a:cubicBezTo>
                  <a:cubicBezTo>
                    <a:pt x="1057" y="1"/>
                    <a:pt x="1049" y="1"/>
                    <a:pt x="10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32"/>
            <p:cNvSpPr/>
            <p:nvPr/>
          </p:nvSpPr>
          <p:spPr>
            <a:xfrm rot="205122">
              <a:off x="8602661" y="4180503"/>
              <a:ext cx="83129" cy="124694"/>
            </a:xfrm>
            <a:custGeom>
              <a:avLst/>
              <a:gdLst/>
              <a:ahLst/>
              <a:cxnLst/>
              <a:rect l="l" t="t" r="r" b="b"/>
              <a:pathLst>
                <a:path w="1492" h="2238" extrusionOk="0">
                  <a:moveTo>
                    <a:pt x="1361" y="0"/>
                  </a:moveTo>
                  <a:cubicBezTo>
                    <a:pt x="1334" y="0"/>
                    <a:pt x="1308" y="10"/>
                    <a:pt x="1291" y="33"/>
                  </a:cubicBezTo>
                  <a:lnTo>
                    <a:pt x="51" y="1148"/>
                  </a:lnTo>
                  <a:cubicBezTo>
                    <a:pt x="13" y="1186"/>
                    <a:pt x="1" y="1236"/>
                    <a:pt x="26" y="1273"/>
                  </a:cubicBezTo>
                  <a:cubicBezTo>
                    <a:pt x="37" y="1317"/>
                    <a:pt x="76" y="1351"/>
                    <a:pt x="119" y="1351"/>
                  </a:cubicBezTo>
                  <a:cubicBezTo>
                    <a:pt x="125" y="1351"/>
                    <a:pt x="132" y="1350"/>
                    <a:pt x="139" y="1348"/>
                  </a:cubicBezTo>
                  <a:lnTo>
                    <a:pt x="1078" y="1311"/>
                  </a:lnTo>
                  <a:lnTo>
                    <a:pt x="439" y="2050"/>
                  </a:lnTo>
                  <a:cubicBezTo>
                    <a:pt x="402" y="2100"/>
                    <a:pt x="402" y="2175"/>
                    <a:pt x="452" y="2212"/>
                  </a:cubicBezTo>
                  <a:cubicBezTo>
                    <a:pt x="477" y="2237"/>
                    <a:pt x="502" y="2237"/>
                    <a:pt x="527" y="2237"/>
                  </a:cubicBezTo>
                  <a:cubicBezTo>
                    <a:pt x="564" y="2237"/>
                    <a:pt x="589" y="2225"/>
                    <a:pt x="614" y="2200"/>
                  </a:cubicBezTo>
                  <a:lnTo>
                    <a:pt x="1428" y="1261"/>
                  </a:lnTo>
                  <a:cubicBezTo>
                    <a:pt x="1466" y="1223"/>
                    <a:pt x="1466" y="1173"/>
                    <a:pt x="1441" y="1135"/>
                  </a:cubicBezTo>
                  <a:cubicBezTo>
                    <a:pt x="1428" y="1085"/>
                    <a:pt x="1378" y="1060"/>
                    <a:pt x="1341" y="1060"/>
                  </a:cubicBezTo>
                  <a:lnTo>
                    <a:pt x="452" y="1098"/>
                  </a:lnTo>
                  <a:lnTo>
                    <a:pt x="1441" y="209"/>
                  </a:lnTo>
                  <a:cubicBezTo>
                    <a:pt x="1491" y="159"/>
                    <a:pt x="1491" y="84"/>
                    <a:pt x="1453" y="33"/>
                  </a:cubicBezTo>
                  <a:cubicBezTo>
                    <a:pt x="1427" y="13"/>
                    <a:pt x="1393" y="0"/>
                    <a:pt x="13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68" name="Google Shape;768;p32"/>
          <p:cNvGrpSpPr/>
          <p:nvPr/>
        </p:nvGrpSpPr>
        <p:grpSpPr>
          <a:xfrm>
            <a:off x="7589713" y="386652"/>
            <a:ext cx="997103" cy="997103"/>
            <a:chOff x="7589713" y="234252"/>
            <a:chExt cx="997103" cy="997103"/>
          </a:xfrm>
        </p:grpSpPr>
        <p:grpSp>
          <p:nvGrpSpPr>
            <p:cNvPr id="769" name="Google Shape;769;p32"/>
            <p:cNvGrpSpPr/>
            <p:nvPr/>
          </p:nvGrpSpPr>
          <p:grpSpPr>
            <a:xfrm>
              <a:off x="7589713" y="234252"/>
              <a:ext cx="997103" cy="997103"/>
              <a:chOff x="7589713" y="234252"/>
              <a:chExt cx="997103" cy="997103"/>
            </a:xfrm>
          </p:grpSpPr>
          <p:sp>
            <p:nvSpPr>
              <p:cNvPr id="770" name="Google Shape;770;p32"/>
              <p:cNvSpPr/>
              <p:nvPr/>
            </p:nvSpPr>
            <p:spPr>
              <a:xfrm>
                <a:off x="7589713" y="234252"/>
                <a:ext cx="997103" cy="997103"/>
              </a:xfrm>
              <a:custGeom>
                <a:avLst/>
                <a:gdLst/>
                <a:ahLst/>
                <a:cxnLst/>
                <a:rect l="l" t="t" r="r" b="b"/>
                <a:pathLst>
                  <a:path w="22704" h="22704" extrusionOk="0">
                    <a:moveTo>
                      <a:pt x="12185" y="1"/>
                    </a:moveTo>
                    <a:lnTo>
                      <a:pt x="10019" y="4371"/>
                    </a:lnTo>
                    <a:lnTo>
                      <a:pt x="6400" y="1115"/>
                    </a:lnTo>
                    <a:lnTo>
                      <a:pt x="6713" y="5974"/>
                    </a:lnTo>
                    <a:lnTo>
                      <a:pt x="1942" y="4960"/>
                    </a:lnTo>
                    <a:lnTo>
                      <a:pt x="4634" y="9017"/>
                    </a:lnTo>
                    <a:lnTo>
                      <a:pt x="1" y="10532"/>
                    </a:lnTo>
                    <a:lnTo>
                      <a:pt x="4371" y="12686"/>
                    </a:lnTo>
                    <a:lnTo>
                      <a:pt x="1115" y="16318"/>
                    </a:lnTo>
                    <a:lnTo>
                      <a:pt x="5974" y="16005"/>
                    </a:lnTo>
                    <a:lnTo>
                      <a:pt x="4960" y="20763"/>
                    </a:lnTo>
                    <a:lnTo>
                      <a:pt x="4960" y="20763"/>
                    </a:lnTo>
                    <a:lnTo>
                      <a:pt x="9017" y="18071"/>
                    </a:lnTo>
                    <a:lnTo>
                      <a:pt x="10532" y="22704"/>
                    </a:lnTo>
                    <a:lnTo>
                      <a:pt x="12686" y="18334"/>
                    </a:lnTo>
                    <a:lnTo>
                      <a:pt x="16318" y="21602"/>
                    </a:lnTo>
                    <a:lnTo>
                      <a:pt x="16004" y="16743"/>
                    </a:lnTo>
                    <a:lnTo>
                      <a:pt x="20763" y="17745"/>
                    </a:lnTo>
                    <a:lnTo>
                      <a:pt x="18071" y="13688"/>
                    </a:lnTo>
                    <a:lnTo>
                      <a:pt x="22704" y="12185"/>
                    </a:lnTo>
                    <a:lnTo>
                      <a:pt x="18334" y="10019"/>
                    </a:lnTo>
                    <a:lnTo>
                      <a:pt x="21602" y="6400"/>
                    </a:lnTo>
                    <a:lnTo>
                      <a:pt x="16743" y="6713"/>
                    </a:lnTo>
                    <a:lnTo>
                      <a:pt x="17745" y="1942"/>
                    </a:lnTo>
                    <a:lnTo>
                      <a:pt x="13688" y="4634"/>
                    </a:lnTo>
                    <a:lnTo>
                      <a:pt x="12185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" name="Google Shape;771;p32"/>
              <p:cNvSpPr/>
              <p:nvPr/>
            </p:nvSpPr>
            <p:spPr>
              <a:xfrm>
                <a:off x="7868020" y="500350"/>
                <a:ext cx="205183" cy="181072"/>
              </a:xfrm>
              <a:custGeom>
                <a:avLst/>
                <a:gdLst/>
                <a:ahLst/>
                <a:cxnLst/>
                <a:rect l="l" t="t" r="r" b="b"/>
                <a:pathLst>
                  <a:path w="4672" h="4123" extrusionOk="0">
                    <a:moveTo>
                      <a:pt x="4565" y="1"/>
                    </a:moveTo>
                    <a:cubicBezTo>
                      <a:pt x="4559" y="1"/>
                      <a:pt x="4552" y="1"/>
                      <a:pt x="4546" y="3"/>
                    </a:cubicBezTo>
                    <a:cubicBezTo>
                      <a:pt x="3469" y="103"/>
                      <a:pt x="2442" y="541"/>
                      <a:pt x="1628" y="1255"/>
                    </a:cubicBezTo>
                    <a:cubicBezTo>
                      <a:pt x="827" y="1956"/>
                      <a:pt x="251" y="2933"/>
                      <a:pt x="13" y="3972"/>
                    </a:cubicBezTo>
                    <a:cubicBezTo>
                      <a:pt x="0" y="4035"/>
                      <a:pt x="38" y="4098"/>
                      <a:pt x="113" y="4123"/>
                    </a:cubicBezTo>
                    <a:lnTo>
                      <a:pt x="138" y="4123"/>
                    </a:lnTo>
                    <a:cubicBezTo>
                      <a:pt x="188" y="4123"/>
                      <a:pt x="238" y="4085"/>
                      <a:pt x="251" y="4022"/>
                    </a:cubicBezTo>
                    <a:cubicBezTo>
                      <a:pt x="476" y="3033"/>
                      <a:pt x="1014" y="2107"/>
                      <a:pt x="1791" y="1430"/>
                    </a:cubicBezTo>
                    <a:cubicBezTo>
                      <a:pt x="2555" y="754"/>
                      <a:pt x="3544" y="328"/>
                      <a:pt x="4558" y="241"/>
                    </a:cubicBezTo>
                    <a:cubicBezTo>
                      <a:pt x="4633" y="228"/>
                      <a:pt x="4671" y="178"/>
                      <a:pt x="4671" y="103"/>
                    </a:cubicBezTo>
                    <a:cubicBezTo>
                      <a:pt x="4660" y="47"/>
                      <a:pt x="4618" y="1"/>
                      <a:pt x="456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" name="Google Shape;772;p32"/>
              <p:cNvSpPr/>
              <p:nvPr/>
            </p:nvSpPr>
            <p:spPr>
              <a:xfrm>
                <a:off x="8077551" y="781950"/>
                <a:ext cx="256303" cy="194247"/>
              </a:xfrm>
              <a:custGeom>
                <a:avLst/>
                <a:gdLst/>
                <a:ahLst/>
                <a:cxnLst/>
                <a:rect l="l" t="t" r="r" b="b"/>
                <a:pathLst>
                  <a:path w="5836" h="4423" extrusionOk="0">
                    <a:moveTo>
                      <a:pt x="5716" y="0"/>
                    </a:moveTo>
                    <a:cubicBezTo>
                      <a:pt x="5660" y="0"/>
                      <a:pt x="5609" y="46"/>
                      <a:pt x="5598" y="102"/>
                    </a:cubicBezTo>
                    <a:cubicBezTo>
                      <a:pt x="5347" y="1305"/>
                      <a:pt x="4621" y="2419"/>
                      <a:pt x="3632" y="3158"/>
                    </a:cubicBezTo>
                    <a:cubicBezTo>
                      <a:pt x="2748" y="3818"/>
                      <a:pt x="1634" y="4188"/>
                      <a:pt x="532" y="4188"/>
                    </a:cubicBezTo>
                    <a:cubicBezTo>
                      <a:pt x="400" y="4188"/>
                      <a:pt x="269" y="4183"/>
                      <a:pt x="138" y="4172"/>
                    </a:cubicBezTo>
                    <a:cubicBezTo>
                      <a:pt x="131" y="4171"/>
                      <a:pt x="125" y="4170"/>
                      <a:pt x="118" y="4170"/>
                    </a:cubicBezTo>
                    <a:cubicBezTo>
                      <a:pt x="63" y="4170"/>
                      <a:pt x="13" y="4216"/>
                      <a:pt x="13" y="4272"/>
                    </a:cubicBezTo>
                    <a:cubicBezTo>
                      <a:pt x="0" y="4335"/>
                      <a:pt x="50" y="4398"/>
                      <a:pt x="113" y="4398"/>
                    </a:cubicBezTo>
                    <a:cubicBezTo>
                      <a:pt x="263" y="4410"/>
                      <a:pt x="401" y="4423"/>
                      <a:pt x="539" y="4423"/>
                    </a:cubicBezTo>
                    <a:cubicBezTo>
                      <a:pt x="1691" y="4423"/>
                      <a:pt x="2855" y="4034"/>
                      <a:pt x="3769" y="3346"/>
                    </a:cubicBezTo>
                    <a:cubicBezTo>
                      <a:pt x="4809" y="2582"/>
                      <a:pt x="5560" y="1405"/>
                      <a:pt x="5823" y="152"/>
                    </a:cubicBezTo>
                    <a:cubicBezTo>
                      <a:pt x="5836" y="77"/>
                      <a:pt x="5798" y="15"/>
                      <a:pt x="5735" y="2"/>
                    </a:cubicBezTo>
                    <a:cubicBezTo>
                      <a:pt x="5729" y="1"/>
                      <a:pt x="5722" y="0"/>
                      <a:pt x="571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73" name="Google Shape;773;p32"/>
            <p:cNvSpPr/>
            <p:nvPr/>
          </p:nvSpPr>
          <p:spPr>
            <a:xfrm>
              <a:off x="7632050" y="1007424"/>
              <a:ext cx="91919" cy="82609"/>
            </a:xfrm>
            <a:custGeom>
              <a:avLst/>
              <a:gdLst/>
              <a:ahLst/>
              <a:cxnLst/>
              <a:rect l="l" t="t" r="r" b="b"/>
              <a:pathLst>
                <a:path w="2093" h="1881" extrusionOk="0">
                  <a:moveTo>
                    <a:pt x="1962" y="1"/>
                  </a:moveTo>
                  <a:cubicBezTo>
                    <a:pt x="1935" y="1"/>
                    <a:pt x="1909" y="10"/>
                    <a:pt x="1892" y="27"/>
                  </a:cubicBezTo>
                  <a:lnTo>
                    <a:pt x="51" y="1680"/>
                  </a:lnTo>
                  <a:cubicBezTo>
                    <a:pt x="1" y="1718"/>
                    <a:pt x="1" y="1793"/>
                    <a:pt x="51" y="1843"/>
                  </a:cubicBezTo>
                  <a:cubicBezTo>
                    <a:pt x="64" y="1868"/>
                    <a:pt x="101" y="1881"/>
                    <a:pt x="139" y="1881"/>
                  </a:cubicBezTo>
                  <a:cubicBezTo>
                    <a:pt x="164" y="1881"/>
                    <a:pt x="189" y="1868"/>
                    <a:pt x="214" y="1856"/>
                  </a:cubicBezTo>
                  <a:lnTo>
                    <a:pt x="2042" y="203"/>
                  </a:lnTo>
                  <a:cubicBezTo>
                    <a:pt x="2092" y="165"/>
                    <a:pt x="2092" y="90"/>
                    <a:pt x="2055" y="40"/>
                  </a:cubicBezTo>
                  <a:cubicBezTo>
                    <a:pt x="2028" y="13"/>
                    <a:pt x="1994" y="1"/>
                    <a:pt x="19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32"/>
            <p:cNvSpPr/>
            <p:nvPr/>
          </p:nvSpPr>
          <p:spPr>
            <a:xfrm>
              <a:off x="7674430" y="1092624"/>
              <a:ext cx="47870" cy="46904"/>
            </a:xfrm>
            <a:custGeom>
              <a:avLst/>
              <a:gdLst/>
              <a:ahLst/>
              <a:cxnLst/>
              <a:rect l="l" t="t" r="r" b="b"/>
              <a:pathLst>
                <a:path w="1090" h="1068" extrusionOk="0">
                  <a:moveTo>
                    <a:pt x="953" y="0"/>
                  </a:moveTo>
                  <a:cubicBezTo>
                    <a:pt x="924" y="0"/>
                    <a:pt x="896" y="10"/>
                    <a:pt x="877" y="28"/>
                  </a:cubicBezTo>
                  <a:lnTo>
                    <a:pt x="50" y="867"/>
                  </a:lnTo>
                  <a:cubicBezTo>
                    <a:pt x="0" y="905"/>
                    <a:pt x="0" y="980"/>
                    <a:pt x="50" y="1030"/>
                  </a:cubicBezTo>
                  <a:cubicBezTo>
                    <a:pt x="63" y="1055"/>
                    <a:pt x="100" y="1068"/>
                    <a:pt x="125" y="1068"/>
                  </a:cubicBezTo>
                  <a:cubicBezTo>
                    <a:pt x="163" y="1068"/>
                    <a:pt x="188" y="1055"/>
                    <a:pt x="213" y="1030"/>
                  </a:cubicBezTo>
                  <a:lnTo>
                    <a:pt x="1040" y="204"/>
                  </a:lnTo>
                  <a:cubicBezTo>
                    <a:pt x="1090" y="154"/>
                    <a:pt x="1090" y="78"/>
                    <a:pt x="1040" y="28"/>
                  </a:cubicBezTo>
                  <a:cubicBezTo>
                    <a:pt x="1015" y="10"/>
                    <a:pt x="983" y="0"/>
                    <a:pt x="9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F4D332-A9FF-8236-1C82-AE0F785F3F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EB349710-32B6-27CD-812C-0E756C669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4650" y="595908"/>
            <a:ext cx="5354700" cy="391800"/>
          </a:xfrm>
        </p:spPr>
        <p:txBody>
          <a:bodyPr/>
          <a:lstStyle/>
          <a:p>
            <a:r>
              <a:rPr lang="es-CO" b="1" dirty="0"/>
              <a:t>AXIS: EXPLORING MY SURROUNDINGS</a:t>
            </a:r>
            <a:endParaRPr lang="es-CO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C87FCA2-64A8-096B-DDCD-D9D1CDEA4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1983" y="1500604"/>
            <a:ext cx="7221415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Expreso a partir de mis saberes previos, qué son los seres vivos, sus características principales y algunos cambios que experimentan a lo largo de su vida, mediante actividades de observación, diálogo y trabajo cooperativo para ampliar mis ideas sobre los seres vivos.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CO" altLang="es-C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</a:br>
            <a:endParaRPr kumimoji="0" lang="es-CO" altLang="es-CO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828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6252DE-CEC3-210D-6D3B-1DC28E214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BC99D85E-5846-E2F0-9EE0-DF5A44E3D1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4650" y="595908"/>
            <a:ext cx="5354700" cy="391800"/>
          </a:xfrm>
        </p:spPr>
        <p:txBody>
          <a:bodyPr/>
          <a:lstStyle/>
          <a:p>
            <a:r>
              <a:rPr lang="es-CO" b="1" dirty="0"/>
              <a:t>ACTIVADOR</a:t>
            </a:r>
            <a:endParaRPr lang="es-CO" dirty="0"/>
          </a:p>
        </p:txBody>
      </p:sp>
      <p:pic>
        <p:nvPicPr>
          <p:cNvPr id="4098" name="Picture 2" descr="CICLO VITAL DE LOS SERES VIVOS 2nd Grade Quiz | Quizizz">
            <a:extLst>
              <a:ext uri="{FF2B5EF4-FFF2-40B4-BE49-F238E27FC236}">
                <a16:creationId xmlns:a16="http://schemas.microsoft.com/office/drawing/2014/main" id="{A885535C-5CA5-EABF-DB87-AA868EFB7E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11" y="1128889"/>
            <a:ext cx="7337778" cy="3849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3782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1455C6-D7B0-DA15-FD7B-63D09F05C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4000" y="369623"/>
            <a:ext cx="3492900" cy="572700"/>
          </a:xfrm>
        </p:spPr>
        <p:txBody>
          <a:bodyPr/>
          <a:lstStyle/>
          <a:p>
            <a:r>
              <a:rPr lang="es-ES" dirty="0"/>
              <a:t>PRESABERES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F414BF3-6ADF-C26B-A587-C4EE0BB8E3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8043" y="942323"/>
            <a:ext cx="7464446" cy="8709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s-ES" sz="1800" dirty="0">
                <a:latin typeface="Century Gothic" panose="020B0502020202020204" pitchFamily="34" charset="0"/>
              </a:rPr>
              <a:t>Conversatorio sobre los cambios que tienen los seres vivos.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1800" dirty="0">
                <a:latin typeface="Century Gothic" panose="020B0502020202020204" pitchFamily="34" charset="0"/>
              </a:rPr>
              <a:t>Se realiza pregunta generadora: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1800" dirty="0">
                <a:latin typeface="Century Gothic" panose="020B0502020202020204" pitchFamily="34" charset="0"/>
              </a:rPr>
              <a:t>¿Qué seres vivos conoces? ¿Has visto cómo cambian?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1800" dirty="0" err="1">
                <a:latin typeface="Century Gothic" panose="020B0502020202020204" pitchFamily="34" charset="0"/>
              </a:rPr>
              <a:t>What</a:t>
            </a:r>
            <a:r>
              <a:rPr lang="es-ES" sz="1800" dirty="0">
                <a:latin typeface="Century Gothic" panose="020B0502020202020204" pitchFamily="34" charset="0"/>
              </a:rPr>
              <a:t> </a:t>
            </a:r>
            <a:r>
              <a:rPr lang="es-ES" sz="1800" dirty="0" err="1">
                <a:latin typeface="Century Gothic" panose="020B0502020202020204" pitchFamily="34" charset="0"/>
              </a:rPr>
              <a:t>is</a:t>
            </a:r>
            <a:r>
              <a:rPr lang="es-ES" sz="1800" dirty="0">
                <a:latin typeface="Century Gothic" panose="020B0502020202020204" pitchFamily="34" charset="0"/>
              </a:rPr>
              <a:t> </a:t>
            </a:r>
            <a:r>
              <a:rPr lang="es-ES" sz="1800" dirty="0" err="1">
                <a:latin typeface="Century Gothic" panose="020B0502020202020204" pitchFamily="34" charset="0"/>
              </a:rPr>
              <a:t>change</a:t>
            </a:r>
            <a:r>
              <a:rPr lang="es-ES" sz="1800" dirty="0">
                <a:latin typeface="Century Gothic" panose="020B0502020202020204" pitchFamily="34" charset="0"/>
              </a:rPr>
              <a:t>?</a:t>
            </a:r>
          </a:p>
          <a:p>
            <a:endParaRPr lang="es-CO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C10E3469-AFD2-774F-3EAC-723DE91B4841}"/>
              </a:ext>
            </a:extLst>
          </p:cNvPr>
          <p:cNvSpPr txBox="1">
            <a:spLocks/>
          </p:cNvSpPr>
          <p:nvPr/>
        </p:nvSpPr>
        <p:spPr>
          <a:xfrm>
            <a:off x="1775511" y="2285400"/>
            <a:ext cx="3492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accent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accent1"/>
                </a:solidFill>
                <a:latin typeface="Paytone One"/>
                <a:ea typeface="Paytone One"/>
                <a:cs typeface="Paytone One"/>
                <a:sym typeface="Paytone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accent1"/>
                </a:solidFill>
                <a:latin typeface="Paytone One"/>
                <a:ea typeface="Paytone One"/>
                <a:cs typeface="Paytone One"/>
                <a:sym typeface="Paytone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accent1"/>
                </a:solidFill>
                <a:latin typeface="Paytone One"/>
                <a:ea typeface="Paytone One"/>
                <a:cs typeface="Paytone One"/>
                <a:sym typeface="Paytone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accent1"/>
                </a:solidFill>
                <a:latin typeface="Paytone One"/>
                <a:ea typeface="Paytone One"/>
                <a:cs typeface="Paytone One"/>
                <a:sym typeface="Paytone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accent1"/>
                </a:solidFill>
                <a:latin typeface="Paytone One"/>
                <a:ea typeface="Paytone One"/>
                <a:cs typeface="Paytone One"/>
                <a:sym typeface="Paytone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accent1"/>
                </a:solidFill>
                <a:latin typeface="Paytone One"/>
                <a:ea typeface="Paytone One"/>
                <a:cs typeface="Paytone One"/>
                <a:sym typeface="Paytone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accent1"/>
                </a:solidFill>
                <a:latin typeface="Paytone One"/>
                <a:ea typeface="Paytone One"/>
                <a:cs typeface="Paytone One"/>
                <a:sym typeface="Paytone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Paytone One"/>
              <a:buNone/>
              <a:defRPr sz="3000" b="0" i="0" u="none" strike="noStrike" cap="none">
                <a:solidFill>
                  <a:schemeClr val="accent1"/>
                </a:solidFill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r>
              <a:rPr lang="es-ES" dirty="0"/>
              <a:t>ACTIVIDAD</a:t>
            </a:r>
            <a:endParaRPr lang="es-CO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B8CF350-2FC8-C60C-1F75-10E1D84CD14A}"/>
              </a:ext>
            </a:extLst>
          </p:cNvPr>
          <p:cNvSpPr txBox="1"/>
          <p:nvPr/>
        </p:nvSpPr>
        <p:spPr>
          <a:xfrm>
            <a:off x="1110710" y="2858100"/>
            <a:ext cx="6922579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FOLIO GIRATORIO</a:t>
            </a:r>
          </a:p>
          <a:p>
            <a:pPr algn="l">
              <a:buFont typeface="+mj-lt"/>
              <a:buAutoNum type="arabicPeriod"/>
            </a:pPr>
            <a:r>
              <a:rPr lang="es-E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¿Qué son los seres vivos?</a:t>
            </a:r>
          </a:p>
          <a:p>
            <a:pPr algn="l">
              <a:buFont typeface="+mj-lt"/>
              <a:buAutoNum type="arabicPeriod"/>
            </a:pPr>
            <a:r>
              <a:rPr lang="es-E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¿Qué características tienen los seres vivos?</a:t>
            </a:r>
          </a:p>
          <a:p>
            <a:pPr algn="l">
              <a:buFont typeface="+mj-lt"/>
              <a:buAutoNum type="arabicPeriod"/>
            </a:pPr>
            <a:r>
              <a:rPr lang="es-E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¿Qué cambios has visto en las plantas, los animales o las personas?</a:t>
            </a:r>
          </a:p>
          <a:p>
            <a:pPr algn="l">
              <a:buFont typeface="+mj-lt"/>
              <a:buAutoNum type="arabicPeriod"/>
            </a:pPr>
            <a:r>
              <a:rPr lang="es-E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 Dibuja los cambios de una planta. Cada integrante dibuja una etapa</a:t>
            </a:r>
          </a:p>
          <a:p>
            <a:pPr algn="l">
              <a:buFont typeface="+mj-lt"/>
              <a:buAutoNum type="arabicPeriod"/>
            </a:pPr>
            <a:endParaRPr lang="es-ES" dirty="0">
              <a:latin typeface="Roboto" panose="02000000000000000000" pitchFamily="2" charset="0"/>
            </a:endParaRPr>
          </a:p>
          <a:p>
            <a:r>
              <a:rPr lang="es-CO" dirty="0">
                <a:hlinkClick r:id="rId2"/>
              </a:rPr>
              <a:t>ROTATING FOLIO.docx</a:t>
            </a:r>
            <a:r>
              <a:rPr lang="es-E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3027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34"/>
          <p:cNvSpPr txBox="1">
            <a:spLocks noGrp="1"/>
          </p:cNvSpPr>
          <p:nvPr>
            <p:ph type="title"/>
          </p:nvPr>
        </p:nvSpPr>
        <p:spPr>
          <a:xfrm>
            <a:off x="816098" y="270234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Thursday, 27 July</a:t>
            </a:r>
            <a:br>
              <a:rPr lang="en" dirty="0"/>
            </a:br>
            <a:r>
              <a:rPr lang="en" dirty="0"/>
              <a:t>AGENDA</a:t>
            </a:r>
            <a:endParaRPr dirty="0"/>
          </a:p>
        </p:txBody>
      </p:sp>
      <p:sp>
        <p:nvSpPr>
          <p:cNvPr id="796" name="Google Shape;796;p34"/>
          <p:cNvSpPr txBox="1">
            <a:spLocks noGrp="1"/>
          </p:cNvSpPr>
          <p:nvPr>
            <p:ph type="subTitle" idx="1"/>
          </p:nvPr>
        </p:nvSpPr>
        <p:spPr>
          <a:xfrm>
            <a:off x="1635902" y="1723500"/>
            <a:ext cx="2840100" cy="4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ACTIVADOR: </a:t>
            </a:r>
            <a:endParaRPr dirty="0"/>
          </a:p>
        </p:txBody>
      </p:sp>
      <p:sp>
        <p:nvSpPr>
          <p:cNvPr id="798" name="Google Shape;798;p34"/>
          <p:cNvSpPr txBox="1">
            <a:spLocks noGrp="1"/>
          </p:cNvSpPr>
          <p:nvPr>
            <p:ph type="title" idx="3"/>
          </p:nvPr>
        </p:nvSpPr>
        <p:spPr>
          <a:xfrm>
            <a:off x="887698" y="1708852"/>
            <a:ext cx="707700" cy="87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799" name="Google Shape;799;p34"/>
          <p:cNvSpPr txBox="1">
            <a:spLocks noGrp="1"/>
          </p:cNvSpPr>
          <p:nvPr>
            <p:ph type="subTitle" idx="4"/>
          </p:nvPr>
        </p:nvSpPr>
        <p:spPr>
          <a:xfrm>
            <a:off x="5586002" y="2116207"/>
            <a:ext cx="2840100" cy="4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indent="0"/>
            <a:r>
              <a:rPr lang="en" dirty="0"/>
              <a:t>Desempeño y tópicos</a:t>
            </a:r>
          </a:p>
        </p:txBody>
      </p:sp>
      <p:sp>
        <p:nvSpPr>
          <p:cNvPr id="801" name="Google Shape;801;p34"/>
          <p:cNvSpPr txBox="1">
            <a:spLocks noGrp="1"/>
          </p:cNvSpPr>
          <p:nvPr>
            <p:ph type="title" idx="6"/>
          </p:nvPr>
        </p:nvSpPr>
        <p:spPr>
          <a:xfrm>
            <a:off x="887698" y="3112177"/>
            <a:ext cx="707700" cy="87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802" name="Google Shape;802;p34"/>
          <p:cNvSpPr txBox="1">
            <a:spLocks noGrp="1"/>
          </p:cNvSpPr>
          <p:nvPr>
            <p:ph type="subTitle" idx="7"/>
          </p:nvPr>
        </p:nvSpPr>
        <p:spPr>
          <a:xfrm>
            <a:off x="1731950" y="3705243"/>
            <a:ext cx="2840100" cy="4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indent="0"/>
            <a:r>
              <a:rPr lang="es-ES" dirty="0" err="1"/>
              <a:t>Thinking</a:t>
            </a:r>
            <a:r>
              <a:rPr lang="es-ES" dirty="0"/>
              <a:t> </a:t>
            </a:r>
            <a:r>
              <a:rPr lang="es-ES" dirty="0" err="1"/>
              <a:t>routine</a:t>
            </a:r>
            <a:endParaRPr lang="es-ES" dirty="0"/>
          </a:p>
        </p:txBody>
      </p:sp>
      <p:sp>
        <p:nvSpPr>
          <p:cNvPr id="804" name="Google Shape;804;p34"/>
          <p:cNvSpPr txBox="1">
            <a:spLocks noGrp="1"/>
          </p:cNvSpPr>
          <p:nvPr>
            <p:ph type="title" idx="9"/>
          </p:nvPr>
        </p:nvSpPr>
        <p:spPr>
          <a:xfrm>
            <a:off x="4668098" y="1708852"/>
            <a:ext cx="707700" cy="87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805" name="Google Shape;805;p34"/>
          <p:cNvSpPr txBox="1">
            <a:spLocks noGrp="1"/>
          </p:cNvSpPr>
          <p:nvPr>
            <p:ph type="subTitle" idx="13"/>
          </p:nvPr>
        </p:nvSpPr>
        <p:spPr>
          <a:xfrm>
            <a:off x="5524032" y="3423464"/>
            <a:ext cx="2840100" cy="4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indent="0"/>
            <a:r>
              <a:rPr lang="en" dirty="0"/>
              <a:t>Acuerdo pedagógico</a:t>
            </a:r>
          </a:p>
        </p:txBody>
      </p:sp>
      <p:sp>
        <p:nvSpPr>
          <p:cNvPr id="807" name="Google Shape;807;p34"/>
          <p:cNvSpPr txBox="1">
            <a:spLocks noGrp="1"/>
          </p:cNvSpPr>
          <p:nvPr>
            <p:ph type="title" idx="15"/>
          </p:nvPr>
        </p:nvSpPr>
        <p:spPr>
          <a:xfrm>
            <a:off x="4668098" y="3112177"/>
            <a:ext cx="707700" cy="87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017A12-543C-30C9-CAE5-B7F76AF74A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SESIÓN 1 Y 2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9123A33-B843-C4FB-766C-A026F97792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SPEAK UP FOR THE FUTURE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17321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82359-CAA8-7E7A-D080-7C552F919F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ES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Reconozco </a:t>
            </a:r>
            <a:r>
              <a:rPr lang="es-ES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achievement</a:t>
            </a:r>
            <a:r>
              <a:rPr lang="es-ES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s-ES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topics</a:t>
            </a:r>
            <a:r>
              <a:rPr lang="es-ES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and </a:t>
            </a:r>
            <a:r>
              <a:rPr lang="es-ES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concepts</a:t>
            </a:r>
            <a:r>
              <a:rPr lang="es-ES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mediante la socialización y desarrollo de presaberes para conocer el proceso a desarrollar en el </a:t>
            </a:r>
            <a:r>
              <a:rPr lang="es-ES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third</a:t>
            </a:r>
            <a:r>
              <a:rPr lang="es-ES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s-ES" sz="2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term</a:t>
            </a:r>
            <a:r>
              <a:rPr lang="es-ES" sz="2800" dirty="0">
                <a:solidFill>
                  <a:schemeClr val="tx1"/>
                </a:solidFill>
                <a:latin typeface="Century Gothic" panose="020B0502020202020204" pitchFamily="34" charset="0"/>
              </a:rPr>
              <a:t> </a:t>
            </a:r>
            <a:endParaRPr lang="es-CO" sz="2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2A9CB6A-E28D-45C6-B5F1-3883053B04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4650" y="595908"/>
            <a:ext cx="5354700" cy="391800"/>
          </a:xfrm>
        </p:spPr>
        <p:txBody>
          <a:bodyPr/>
          <a:lstStyle/>
          <a:p>
            <a:r>
              <a:rPr lang="es-CO" b="1" dirty="0"/>
              <a:t>AXIS: EXPLORING MY SURROUNDINGS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29271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p37"/>
          <p:cNvSpPr txBox="1">
            <a:spLocks noGrp="1"/>
          </p:cNvSpPr>
          <p:nvPr>
            <p:ph type="title"/>
          </p:nvPr>
        </p:nvSpPr>
        <p:spPr>
          <a:xfrm>
            <a:off x="2052726" y="251834"/>
            <a:ext cx="4783500" cy="47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ACTIVADOR</a:t>
            </a:r>
            <a:endParaRPr dirty="0"/>
          </a:p>
        </p:txBody>
      </p:sp>
      <p:grpSp>
        <p:nvGrpSpPr>
          <p:cNvPr id="837" name="Google Shape;837;p37"/>
          <p:cNvGrpSpPr/>
          <p:nvPr/>
        </p:nvGrpSpPr>
        <p:grpSpPr>
          <a:xfrm>
            <a:off x="467908" y="3556141"/>
            <a:ext cx="1507037" cy="1180285"/>
            <a:chOff x="7355110" y="3619626"/>
            <a:chExt cx="1404508" cy="1099986"/>
          </a:xfrm>
        </p:grpSpPr>
        <p:sp>
          <p:nvSpPr>
            <p:cNvPr id="838" name="Google Shape;838;p37"/>
            <p:cNvSpPr/>
            <p:nvPr/>
          </p:nvSpPr>
          <p:spPr>
            <a:xfrm rot="205122">
              <a:off x="7377788" y="3878651"/>
              <a:ext cx="1359152" cy="801150"/>
            </a:xfrm>
            <a:custGeom>
              <a:avLst/>
              <a:gdLst/>
              <a:ahLst/>
              <a:cxnLst/>
              <a:rect l="l" t="t" r="r" b="b"/>
              <a:pathLst>
                <a:path w="24394" h="14379" extrusionOk="0">
                  <a:moveTo>
                    <a:pt x="8398" y="1"/>
                  </a:moveTo>
                  <a:cubicBezTo>
                    <a:pt x="8345" y="1"/>
                    <a:pt x="8293" y="2"/>
                    <a:pt x="8240" y="3"/>
                  </a:cubicBezTo>
                  <a:cubicBezTo>
                    <a:pt x="6587" y="41"/>
                    <a:pt x="4959" y="905"/>
                    <a:pt x="4057" y="2295"/>
                  </a:cubicBezTo>
                  <a:cubicBezTo>
                    <a:pt x="3156" y="3672"/>
                    <a:pt x="2918" y="5538"/>
                    <a:pt x="3732" y="6978"/>
                  </a:cubicBezTo>
                  <a:cubicBezTo>
                    <a:pt x="3376" y="6795"/>
                    <a:pt x="2976" y="6704"/>
                    <a:pt x="2575" y="6704"/>
                  </a:cubicBezTo>
                  <a:cubicBezTo>
                    <a:pt x="2128" y="6704"/>
                    <a:pt x="1679" y="6817"/>
                    <a:pt x="1290" y="7041"/>
                  </a:cubicBezTo>
                  <a:cubicBezTo>
                    <a:pt x="564" y="7467"/>
                    <a:pt x="75" y="8268"/>
                    <a:pt x="38" y="9120"/>
                  </a:cubicBezTo>
                  <a:cubicBezTo>
                    <a:pt x="0" y="9959"/>
                    <a:pt x="488" y="10823"/>
                    <a:pt x="1177" y="11299"/>
                  </a:cubicBezTo>
                  <a:cubicBezTo>
                    <a:pt x="676" y="11499"/>
                    <a:pt x="288" y="11975"/>
                    <a:pt x="200" y="12513"/>
                  </a:cubicBezTo>
                  <a:cubicBezTo>
                    <a:pt x="113" y="13052"/>
                    <a:pt x="313" y="13628"/>
                    <a:pt x="714" y="13978"/>
                  </a:cubicBezTo>
                  <a:cubicBezTo>
                    <a:pt x="1012" y="14241"/>
                    <a:pt x="1408" y="14379"/>
                    <a:pt x="1799" y="14379"/>
                  </a:cubicBezTo>
                  <a:cubicBezTo>
                    <a:pt x="1949" y="14379"/>
                    <a:pt x="2099" y="14358"/>
                    <a:pt x="2242" y="14316"/>
                  </a:cubicBezTo>
                  <a:lnTo>
                    <a:pt x="23129" y="12839"/>
                  </a:lnTo>
                  <a:cubicBezTo>
                    <a:pt x="23667" y="12701"/>
                    <a:pt x="24106" y="12263"/>
                    <a:pt x="24256" y="11737"/>
                  </a:cubicBezTo>
                  <a:cubicBezTo>
                    <a:pt x="24394" y="11211"/>
                    <a:pt x="24218" y="10610"/>
                    <a:pt x="23830" y="10222"/>
                  </a:cubicBezTo>
                  <a:cubicBezTo>
                    <a:pt x="23569" y="9977"/>
                    <a:pt x="23208" y="9865"/>
                    <a:pt x="22842" y="9865"/>
                  </a:cubicBezTo>
                  <a:cubicBezTo>
                    <a:pt x="22646" y="9865"/>
                    <a:pt x="22449" y="9897"/>
                    <a:pt x="22265" y="9959"/>
                  </a:cubicBezTo>
                  <a:cubicBezTo>
                    <a:pt x="22528" y="9120"/>
                    <a:pt x="22277" y="8155"/>
                    <a:pt x="21651" y="7542"/>
                  </a:cubicBezTo>
                  <a:cubicBezTo>
                    <a:pt x="21193" y="7084"/>
                    <a:pt x="20526" y="6800"/>
                    <a:pt x="19874" y="6800"/>
                  </a:cubicBezTo>
                  <a:cubicBezTo>
                    <a:pt x="19652" y="6800"/>
                    <a:pt x="19432" y="6833"/>
                    <a:pt x="19222" y="6903"/>
                  </a:cubicBezTo>
                  <a:cubicBezTo>
                    <a:pt x="19523" y="5250"/>
                    <a:pt x="18834" y="3447"/>
                    <a:pt x="17506" y="2420"/>
                  </a:cubicBezTo>
                  <a:cubicBezTo>
                    <a:pt x="16699" y="1801"/>
                    <a:pt x="15654" y="1478"/>
                    <a:pt x="14620" y="1478"/>
                  </a:cubicBezTo>
                  <a:cubicBezTo>
                    <a:pt x="13939" y="1478"/>
                    <a:pt x="13262" y="1618"/>
                    <a:pt x="12660" y="1907"/>
                  </a:cubicBezTo>
                  <a:cubicBezTo>
                    <a:pt x="11569" y="731"/>
                    <a:pt x="9997" y="1"/>
                    <a:pt x="83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7"/>
            <p:cNvSpPr/>
            <p:nvPr/>
          </p:nvSpPr>
          <p:spPr>
            <a:xfrm rot="205122">
              <a:off x="7711011" y="4095952"/>
              <a:ext cx="316805" cy="130098"/>
            </a:xfrm>
            <a:custGeom>
              <a:avLst/>
              <a:gdLst/>
              <a:ahLst/>
              <a:cxnLst/>
              <a:rect l="l" t="t" r="r" b="b"/>
              <a:pathLst>
                <a:path w="5686" h="2335" extrusionOk="0">
                  <a:moveTo>
                    <a:pt x="2041" y="1"/>
                  </a:moveTo>
                  <a:cubicBezTo>
                    <a:pt x="1911" y="1"/>
                    <a:pt x="1782" y="14"/>
                    <a:pt x="1653" y="43"/>
                  </a:cubicBezTo>
                  <a:cubicBezTo>
                    <a:pt x="689" y="256"/>
                    <a:pt x="1" y="1258"/>
                    <a:pt x="138" y="2235"/>
                  </a:cubicBezTo>
                  <a:cubicBezTo>
                    <a:pt x="151" y="2285"/>
                    <a:pt x="201" y="2335"/>
                    <a:pt x="251" y="2335"/>
                  </a:cubicBezTo>
                  <a:lnTo>
                    <a:pt x="276" y="2335"/>
                  </a:lnTo>
                  <a:cubicBezTo>
                    <a:pt x="339" y="2322"/>
                    <a:pt x="376" y="2260"/>
                    <a:pt x="376" y="2197"/>
                  </a:cubicBezTo>
                  <a:cubicBezTo>
                    <a:pt x="251" y="1358"/>
                    <a:pt x="865" y="457"/>
                    <a:pt x="1704" y="269"/>
                  </a:cubicBezTo>
                  <a:cubicBezTo>
                    <a:pt x="1809" y="247"/>
                    <a:pt x="1916" y="236"/>
                    <a:pt x="2023" y="236"/>
                  </a:cubicBezTo>
                  <a:cubicBezTo>
                    <a:pt x="2768" y="236"/>
                    <a:pt x="3512" y="747"/>
                    <a:pt x="3720" y="1458"/>
                  </a:cubicBezTo>
                  <a:cubicBezTo>
                    <a:pt x="3732" y="1508"/>
                    <a:pt x="3770" y="1546"/>
                    <a:pt x="3807" y="1546"/>
                  </a:cubicBezTo>
                  <a:cubicBezTo>
                    <a:pt x="3816" y="1548"/>
                    <a:pt x="3825" y="1549"/>
                    <a:pt x="3834" y="1549"/>
                  </a:cubicBezTo>
                  <a:cubicBezTo>
                    <a:pt x="3874" y="1549"/>
                    <a:pt x="3912" y="1527"/>
                    <a:pt x="3933" y="1496"/>
                  </a:cubicBezTo>
                  <a:cubicBezTo>
                    <a:pt x="4083" y="1270"/>
                    <a:pt x="4346" y="1108"/>
                    <a:pt x="4646" y="1045"/>
                  </a:cubicBezTo>
                  <a:cubicBezTo>
                    <a:pt x="4713" y="1034"/>
                    <a:pt x="4781" y="1028"/>
                    <a:pt x="4847" y="1028"/>
                  </a:cubicBezTo>
                  <a:cubicBezTo>
                    <a:pt x="5081" y="1028"/>
                    <a:pt x="5307" y="1097"/>
                    <a:pt x="5473" y="1233"/>
                  </a:cubicBezTo>
                  <a:cubicBezTo>
                    <a:pt x="5498" y="1248"/>
                    <a:pt x="5522" y="1255"/>
                    <a:pt x="5546" y="1255"/>
                  </a:cubicBezTo>
                  <a:cubicBezTo>
                    <a:pt x="5583" y="1255"/>
                    <a:pt x="5618" y="1238"/>
                    <a:pt x="5648" y="1208"/>
                  </a:cubicBezTo>
                  <a:cubicBezTo>
                    <a:pt x="5686" y="1145"/>
                    <a:pt x="5673" y="1083"/>
                    <a:pt x="5623" y="1033"/>
                  </a:cubicBezTo>
                  <a:cubicBezTo>
                    <a:pt x="5411" y="878"/>
                    <a:pt x="5139" y="798"/>
                    <a:pt x="4860" y="798"/>
                  </a:cubicBezTo>
                  <a:cubicBezTo>
                    <a:pt x="4776" y="798"/>
                    <a:pt x="4692" y="805"/>
                    <a:pt x="4609" y="820"/>
                  </a:cubicBezTo>
                  <a:cubicBezTo>
                    <a:pt x="4321" y="870"/>
                    <a:pt x="4058" y="1008"/>
                    <a:pt x="3870" y="1195"/>
                  </a:cubicBezTo>
                  <a:cubicBezTo>
                    <a:pt x="3570" y="488"/>
                    <a:pt x="2811" y="1"/>
                    <a:pt x="204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7"/>
            <p:cNvSpPr/>
            <p:nvPr/>
          </p:nvSpPr>
          <p:spPr>
            <a:xfrm rot="205122">
              <a:off x="7958003" y="4517783"/>
              <a:ext cx="257467" cy="49142"/>
            </a:xfrm>
            <a:custGeom>
              <a:avLst/>
              <a:gdLst/>
              <a:ahLst/>
              <a:cxnLst/>
              <a:rect l="l" t="t" r="r" b="b"/>
              <a:pathLst>
                <a:path w="4621" h="882" extrusionOk="0">
                  <a:moveTo>
                    <a:pt x="2560" y="0"/>
                  </a:moveTo>
                  <a:cubicBezTo>
                    <a:pt x="1694" y="0"/>
                    <a:pt x="827" y="226"/>
                    <a:pt x="75" y="669"/>
                  </a:cubicBezTo>
                  <a:cubicBezTo>
                    <a:pt x="25" y="694"/>
                    <a:pt x="0" y="769"/>
                    <a:pt x="38" y="832"/>
                  </a:cubicBezTo>
                  <a:cubicBezTo>
                    <a:pt x="50" y="869"/>
                    <a:pt x="100" y="882"/>
                    <a:pt x="138" y="882"/>
                  </a:cubicBezTo>
                  <a:cubicBezTo>
                    <a:pt x="150" y="882"/>
                    <a:pt x="176" y="882"/>
                    <a:pt x="188" y="869"/>
                  </a:cubicBezTo>
                  <a:cubicBezTo>
                    <a:pt x="903" y="449"/>
                    <a:pt x="1729" y="236"/>
                    <a:pt x="2554" y="236"/>
                  </a:cubicBezTo>
                  <a:cubicBezTo>
                    <a:pt x="3203" y="236"/>
                    <a:pt x="3851" y="367"/>
                    <a:pt x="4446" y="631"/>
                  </a:cubicBezTo>
                  <a:cubicBezTo>
                    <a:pt x="4462" y="638"/>
                    <a:pt x="4478" y="641"/>
                    <a:pt x="4494" y="641"/>
                  </a:cubicBezTo>
                  <a:cubicBezTo>
                    <a:pt x="4538" y="641"/>
                    <a:pt x="4577" y="615"/>
                    <a:pt x="4596" y="569"/>
                  </a:cubicBezTo>
                  <a:cubicBezTo>
                    <a:pt x="4621" y="506"/>
                    <a:pt x="4596" y="444"/>
                    <a:pt x="4533" y="419"/>
                  </a:cubicBezTo>
                  <a:cubicBezTo>
                    <a:pt x="3913" y="138"/>
                    <a:pt x="3236" y="0"/>
                    <a:pt x="256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7"/>
            <p:cNvSpPr/>
            <p:nvPr/>
          </p:nvSpPr>
          <p:spPr>
            <a:xfrm rot="205122">
              <a:off x="7848706" y="4358706"/>
              <a:ext cx="108202" cy="43459"/>
            </a:xfrm>
            <a:custGeom>
              <a:avLst/>
              <a:gdLst/>
              <a:ahLst/>
              <a:cxnLst/>
              <a:rect l="l" t="t" r="r" b="b"/>
              <a:pathLst>
                <a:path w="1942" h="780" extrusionOk="0">
                  <a:moveTo>
                    <a:pt x="1154" y="0"/>
                  </a:moveTo>
                  <a:cubicBezTo>
                    <a:pt x="1062" y="0"/>
                    <a:pt x="970" y="9"/>
                    <a:pt x="877" y="29"/>
                  </a:cubicBezTo>
                  <a:cubicBezTo>
                    <a:pt x="514" y="104"/>
                    <a:pt x="201" y="317"/>
                    <a:pt x="25" y="605"/>
                  </a:cubicBezTo>
                  <a:cubicBezTo>
                    <a:pt x="0" y="655"/>
                    <a:pt x="13" y="730"/>
                    <a:pt x="63" y="767"/>
                  </a:cubicBezTo>
                  <a:cubicBezTo>
                    <a:pt x="88" y="780"/>
                    <a:pt x="113" y="780"/>
                    <a:pt x="126" y="780"/>
                  </a:cubicBezTo>
                  <a:cubicBezTo>
                    <a:pt x="176" y="780"/>
                    <a:pt x="213" y="755"/>
                    <a:pt x="226" y="730"/>
                  </a:cubicBezTo>
                  <a:cubicBezTo>
                    <a:pt x="376" y="492"/>
                    <a:pt x="626" y="329"/>
                    <a:pt x="927" y="267"/>
                  </a:cubicBezTo>
                  <a:cubicBezTo>
                    <a:pt x="1007" y="249"/>
                    <a:pt x="1088" y="240"/>
                    <a:pt x="1168" y="240"/>
                  </a:cubicBezTo>
                  <a:cubicBezTo>
                    <a:pt x="1376" y="240"/>
                    <a:pt x="1578" y="299"/>
                    <a:pt x="1741" y="417"/>
                  </a:cubicBezTo>
                  <a:cubicBezTo>
                    <a:pt x="1761" y="432"/>
                    <a:pt x="1784" y="439"/>
                    <a:pt x="1808" y="439"/>
                  </a:cubicBezTo>
                  <a:cubicBezTo>
                    <a:pt x="1845" y="439"/>
                    <a:pt x="1881" y="422"/>
                    <a:pt x="1904" y="392"/>
                  </a:cubicBezTo>
                  <a:cubicBezTo>
                    <a:pt x="1941" y="329"/>
                    <a:pt x="1929" y="267"/>
                    <a:pt x="1879" y="229"/>
                  </a:cubicBezTo>
                  <a:cubicBezTo>
                    <a:pt x="1674" y="80"/>
                    <a:pt x="1420" y="0"/>
                    <a:pt x="11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7"/>
            <p:cNvSpPr/>
            <p:nvPr/>
          </p:nvSpPr>
          <p:spPr>
            <a:xfrm rot="205122">
              <a:off x="8416223" y="4369453"/>
              <a:ext cx="114442" cy="47248"/>
            </a:xfrm>
            <a:custGeom>
              <a:avLst/>
              <a:gdLst/>
              <a:ahLst/>
              <a:cxnLst/>
              <a:rect l="l" t="t" r="r" b="b"/>
              <a:pathLst>
                <a:path w="2054" h="848" extrusionOk="0">
                  <a:moveTo>
                    <a:pt x="1216" y="0"/>
                  </a:moveTo>
                  <a:cubicBezTo>
                    <a:pt x="1118" y="0"/>
                    <a:pt x="1016" y="11"/>
                    <a:pt x="914" y="33"/>
                  </a:cubicBezTo>
                  <a:cubicBezTo>
                    <a:pt x="526" y="109"/>
                    <a:pt x="200" y="346"/>
                    <a:pt x="38" y="672"/>
                  </a:cubicBezTo>
                  <a:cubicBezTo>
                    <a:pt x="0" y="735"/>
                    <a:pt x="25" y="810"/>
                    <a:pt x="88" y="835"/>
                  </a:cubicBezTo>
                  <a:cubicBezTo>
                    <a:pt x="100" y="847"/>
                    <a:pt x="125" y="847"/>
                    <a:pt x="138" y="847"/>
                  </a:cubicBezTo>
                  <a:cubicBezTo>
                    <a:pt x="175" y="847"/>
                    <a:pt x="226" y="822"/>
                    <a:pt x="238" y="785"/>
                  </a:cubicBezTo>
                  <a:cubicBezTo>
                    <a:pt x="376" y="522"/>
                    <a:pt x="651" y="321"/>
                    <a:pt x="964" y="259"/>
                  </a:cubicBezTo>
                  <a:cubicBezTo>
                    <a:pt x="1046" y="243"/>
                    <a:pt x="1127" y="235"/>
                    <a:pt x="1207" y="235"/>
                  </a:cubicBezTo>
                  <a:cubicBezTo>
                    <a:pt x="1446" y="235"/>
                    <a:pt x="1672" y="306"/>
                    <a:pt x="1841" y="447"/>
                  </a:cubicBezTo>
                  <a:cubicBezTo>
                    <a:pt x="1864" y="464"/>
                    <a:pt x="1893" y="473"/>
                    <a:pt x="1921" y="473"/>
                  </a:cubicBezTo>
                  <a:cubicBezTo>
                    <a:pt x="1953" y="473"/>
                    <a:pt x="1984" y="461"/>
                    <a:pt x="2004" y="434"/>
                  </a:cubicBezTo>
                  <a:cubicBezTo>
                    <a:pt x="2054" y="384"/>
                    <a:pt x="2041" y="309"/>
                    <a:pt x="1991" y="271"/>
                  </a:cubicBezTo>
                  <a:cubicBezTo>
                    <a:pt x="1777" y="94"/>
                    <a:pt x="1506" y="0"/>
                    <a:pt x="121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7"/>
            <p:cNvSpPr/>
            <p:nvPr/>
          </p:nvSpPr>
          <p:spPr>
            <a:xfrm rot="205122">
              <a:off x="8067915" y="3637028"/>
              <a:ext cx="610543" cy="900771"/>
            </a:xfrm>
            <a:custGeom>
              <a:avLst/>
              <a:gdLst/>
              <a:ahLst/>
              <a:cxnLst/>
              <a:rect l="l" t="t" r="r" b="b"/>
              <a:pathLst>
                <a:path w="10958" h="16167" extrusionOk="0">
                  <a:moveTo>
                    <a:pt x="9455" y="1"/>
                  </a:moveTo>
                  <a:lnTo>
                    <a:pt x="226" y="11734"/>
                  </a:lnTo>
                  <a:lnTo>
                    <a:pt x="3495" y="10269"/>
                  </a:lnTo>
                  <a:lnTo>
                    <a:pt x="1" y="16167"/>
                  </a:lnTo>
                  <a:lnTo>
                    <a:pt x="2192" y="16004"/>
                  </a:lnTo>
                  <a:lnTo>
                    <a:pt x="10958" y="7201"/>
                  </a:lnTo>
                  <a:lnTo>
                    <a:pt x="6663" y="8203"/>
                  </a:lnTo>
                  <a:lnTo>
                    <a:pt x="94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7"/>
            <p:cNvSpPr/>
            <p:nvPr/>
          </p:nvSpPr>
          <p:spPr>
            <a:xfrm rot="205122">
              <a:off x="8199712" y="3673570"/>
              <a:ext cx="95665" cy="284879"/>
            </a:xfrm>
            <a:custGeom>
              <a:avLst/>
              <a:gdLst/>
              <a:ahLst/>
              <a:cxnLst/>
              <a:rect l="l" t="t" r="r" b="b"/>
              <a:pathLst>
                <a:path w="1717" h="5113" extrusionOk="0">
                  <a:moveTo>
                    <a:pt x="1041" y="1"/>
                  </a:moveTo>
                  <a:cubicBezTo>
                    <a:pt x="987" y="1"/>
                    <a:pt x="938" y="36"/>
                    <a:pt x="927" y="91"/>
                  </a:cubicBezTo>
                  <a:lnTo>
                    <a:pt x="13" y="3822"/>
                  </a:lnTo>
                  <a:cubicBezTo>
                    <a:pt x="1" y="3872"/>
                    <a:pt x="13" y="3910"/>
                    <a:pt x="51" y="3948"/>
                  </a:cubicBezTo>
                  <a:cubicBezTo>
                    <a:pt x="73" y="3962"/>
                    <a:pt x="99" y="3968"/>
                    <a:pt x="125" y="3968"/>
                  </a:cubicBezTo>
                  <a:cubicBezTo>
                    <a:pt x="143" y="3968"/>
                    <a:pt x="160" y="3965"/>
                    <a:pt x="176" y="3960"/>
                  </a:cubicBezTo>
                  <a:lnTo>
                    <a:pt x="1441" y="3284"/>
                  </a:lnTo>
                  <a:lnTo>
                    <a:pt x="1128" y="4974"/>
                  </a:lnTo>
                  <a:cubicBezTo>
                    <a:pt x="1115" y="5037"/>
                    <a:pt x="1153" y="5100"/>
                    <a:pt x="1215" y="5100"/>
                  </a:cubicBezTo>
                  <a:cubicBezTo>
                    <a:pt x="1228" y="5112"/>
                    <a:pt x="1228" y="5112"/>
                    <a:pt x="1240" y="5112"/>
                  </a:cubicBezTo>
                  <a:cubicBezTo>
                    <a:pt x="1290" y="5112"/>
                    <a:pt x="1340" y="5062"/>
                    <a:pt x="1353" y="5012"/>
                  </a:cubicBezTo>
                  <a:lnTo>
                    <a:pt x="1716" y="3083"/>
                  </a:lnTo>
                  <a:cubicBezTo>
                    <a:pt x="1716" y="3046"/>
                    <a:pt x="1704" y="2996"/>
                    <a:pt x="1666" y="2971"/>
                  </a:cubicBezTo>
                  <a:cubicBezTo>
                    <a:pt x="1644" y="2956"/>
                    <a:pt x="1618" y="2950"/>
                    <a:pt x="1592" y="2950"/>
                  </a:cubicBezTo>
                  <a:cubicBezTo>
                    <a:pt x="1574" y="2950"/>
                    <a:pt x="1556" y="2953"/>
                    <a:pt x="1541" y="2958"/>
                  </a:cubicBezTo>
                  <a:lnTo>
                    <a:pt x="301" y="3622"/>
                  </a:lnTo>
                  <a:lnTo>
                    <a:pt x="1153" y="141"/>
                  </a:lnTo>
                  <a:cubicBezTo>
                    <a:pt x="1165" y="78"/>
                    <a:pt x="1128" y="15"/>
                    <a:pt x="1065" y="3"/>
                  </a:cubicBezTo>
                  <a:cubicBezTo>
                    <a:pt x="1057" y="1"/>
                    <a:pt x="1049" y="1"/>
                    <a:pt x="10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7"/>
            <p:cNvSpPr/>
            <p:nvPr/>
          </p:nvSpPr>
          <p:spPr>
            <a:xfrm rot="205122">
              <a:off x="8602661" y="4180503"/>
              <a:ext cx="83129" cy="124694"/>
            </a:xfrm>
            <a:custGeom>
              <a:avLst/>
              <a:gdLst/>
              <a:ahLst/>
              <a:cxnLst/>
              <a:rect l="l" t="t" r="r" b="b"/>
              <a:pathLst>
                <a:path w="1492" h="2238" extrusionOk="0">
                  <a:moveTo>
                    <a:pt x="1361" y="0"/>
                  </a:moveTo>
                  <a:cubicBezTo>
                    <a:pt x="1334" y="0"/>
                    <a:pt x="1308" y="10"/>
                    <a:pt x="1291" y="33"/>
                  </a:cubicBezTo>
                  <a:lnTo>
                    <a:pt x="51" y="1148"/>
                  </a:lnTo>
                  <a:cubicBezTo>
                    <a:pt x="13" y="1186"/>
                    <a:pt x="1" y="1236"/>
                    <a:pt x="26" y="1273"/>
                  </a:cubicBezTo>
                  <a:cubicBezTo>
                    <a:pt x="37" y="1317"/>
                    <a:pt x="76" y="1351"/>
                    <a:pt x="119" y="1351"/>
                  </a:cubicBezTo>
                  <a:cubicBezTo>
                    <a:pt x="125" y="1351"/>
                    <a:pt x="132" y="1350"/>
                    <a:pt x="139" y="1348"/>
                  </a:cubicBezTo>
                  <a:lnTo>
                    <a:pt x="1078" y="1311"/>
                  </a:lnTo>
                  <a:lnTo>
                    <a:pt x="439" y="2050"/>
                  </a:lnTo>
                  <a:cubicBezTo>
                    <a:pt x="402" y="2100"/>
                    <a:pt x="402" y="2175"/>
                    <a:pt x="452" y="2212"/>
                  </a:cubicBezTo>
                  <a:cubicBezTo>
                    <a:pt x="477" y="2237"/>
                    <a:pt x="502" y="2237"/>
                    <a:pt x="527" y="2237"/>
                  </a:cubicBezTo>
                  <a:cubicBezTo>
                    <a:pt x="564" y="2237"/>
                    <a:pt x="589" y="2225"/>
                    <a:pt x="614" y="2200"/>
                  </a:cubicBezTo>
                  <a:lnTo>
                    <a:pt x="1428" y="1261"/>
                  </a:lnTo>
                  <a:cubicBezTo>
                    <a:pt x="1466" y="1223"/>
                    <a:pt x="1466" y="1173"/>
                    <a:pt x="1441" y="1135"/>
                  </a:cubicBezTo>
                  <a:cubicBezTo>
                    <a:pt x="1428" y="1085"/>
                    <a:pt x="1378" y="1060"/>
                    <a:pt x="1341" y="1060"/>
                  </a:cubicBezTo>
                  <a:lnTo>
                    <a:pt x="452" y="1098"/>
                  </a:lnTo>
                  <a:lnTo>
                    <a:pt x="1441" y="209"/>
                  </a:lnTo>
                  <a:cubicBezTo>
                    <a:pt x="1491" y="159"/>
                    <a:pt x="1491" y="84"/>
                    <a:pt x="1453" y="33"/>
                  </a:cubicBezTo>
                  <a:cubicBezTo>
                    <a:pt x="1427" y="13"/>
                    <a:pt x="1393" y="0"/>
                    <a:pt x="13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028" name="Picture 4" descr="LOS SERES VIVOS">
            <a:extLst>
              <a:ext uri="{FF2B5EF4-FFF2-40B4-BE49-F238E27FC236}">
                <a16:creationId xmlns:a16="http://schemas.microsoft.com/office/drawing/2014/main" id="{07FE5279-78C2-733F-679C-F197347577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444" y="727334"/>
            <a:ext cx="7733625" cy="3832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8" name="Google Shape;1438;p60"/>
          <p:cNvSpPr txBox="1">
            <a:spLocks noGrp="1"/>
          </p:cNvSpPr>
          <p:nvPr>
            <p:ph type="title"/>
          </p:nvPr>
        </p:nvSpPr>
        <p:spPr>
          <a:xfrm>
            <a:off x="944709" y="602424"/>
            <a:ext cx="3492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Conversatorio</a:t>
            </a:r>
            <a:endParaRPr dirty="0"/>
          </a:p>
        </p:txBody>
      </p:sp>
      <p:grpSp>
        <p:nvGrpSpPr>
          <p:cNvPr id="1439" name="Google Shape;1439;p60"/>
          <p:cNvGrpSpPr/>
          <p:nvPr/>
        </p:nvGrpSpPr>
        <p:grpSpPr>
          <a:xfrm>
            <a:off x="4791933" y="1323602"/>
            <a:ext cx="3432984" cy="2496295"/>
            <a:chOff x="331763" y="414153"/>
            <a:chExt cx="6903246" cy="5019697"/>
          </a:xfrm>
        </p:grpSpPr>
        <p:sp>
          <p:nvSpPr>
            <p:cNvPr id="1440" name="Google Shape;1440;p60"/>
            <p:cNvSpPr/>
            <p:nvPr/>
          </p:nvSpPr>
          <p:spPr>
            <a:xfrm>
              <a:off x="2953125" y="4725150"/>
              <a:ext cx="1660725" cy="708700"/>
            </a:xfrm>
            <a:custGeom>
              <a:avLst/>
              <a:gdLst/>
              <a:ahLst/>
              <a:cxnLst/>
              <a:rect l="l" t="t" r="r" b="b"/>
              <a:pathLst>
                <a:path w="66429" h="28348" extrusionOk="0">
                  <a:moveTo>
                    <a:pt x="6889" y="1"/>
                  </a:moveTo>
                  <a:lnTo>
                    <a:pt x="1" y="28347"/>
                  </a:lnTo>
                  <a:lnTo>
                    <a:pt x="66429" y="28347"/>
                  </a:lnTo>
                  <a:lnTo>
                    <a:pt x="59475" y="1"/>
                  </a:lnTo>
                  <a:lnTo>
                    <a:pt x="33182" y="464"/>
                  </a:lnTo>
                  <a:lnTo>
                    <a:pt x="68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60"/>
            <p:cNvSpPr/>
            <p:nvPr/>
          </p:nvSpPr>
          <p:spPr>
            <a:xfrm>
              <a:off x="331763" y="414153"/>
              <a:ext cx="6903246" cy="4353879"/>
            </a:xfrm>
            <a:custGeom>
              <a:avLst/>
              <a:gdLst/>
              <a:ahLst/>
              <a:cxnLst/>
              <a:rect l="l" t="t" r="r" b="b"/>
              <a:pathLst>
                <a:path w="248162" h="181204" extrusionOk="0">
                  <a:moveTo>
                    <a:pt x="4636" y="0"/>
                  </a:moveTo>
                  <a:cubicBezTo>
                    <a:pt x="2053" y="0"/>
                    <a:pt x="0" y="2053"/>
                    <a:pt x="0" y="4636"/>
                  </a:cubicBezTo>
                  <a:lnTo>
                    <a:pt x="0" y="176634"/>
                  </a:lnTo>
                  <a:cubicBezTo>
                    <a:pt x="0" y="179151"/>
                    <a:pt x="2053" y="181204"/>
                    <a:pt x="4636" y="181204"/>
                  </a:cubicBezTo>
                  <a:lnTo>
                    <a:pt x="243526" y="181204"/>
                  </a:lnTo>
                  <a:cubicBezTo>
                    <a:pt x="246109" y="181204"/>
                    <a:pt x="248162" y="179151"/>
                    <a:pt x="248162" y="176634"/>
                  </a:cubicBezTo>
                  <a:lnTo>
                    <a:pt x="248162" y="4636"/>
                  </a:lnTo>
                  <a:cubicBezTo>
                    <a:pt x="248162" y="2053"/>
                    <a:pt x="246109" y="0"/>
                    <a:pt x="24352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60"/>
            <p:cNvSpPr/>
            <p:nvPr/>
          </p:nvSpPr>
          <p:spPr>
            <a:xfrm>
              <a:off x="547300" y="600323"/>
              <a:ext cx="6472159" cy="3981525"/>
            </a:xfrm>
            <a:custGeom>
              <a:avLst/>
              <a:gdLst/>
              <a:ahLst/>
              <a:cxnLst/>
              <a:rect l="l" t="t" r="r" b="b"/>
              <a:pathLst>
                <a:path w="232665" h="165707" extrusionOk="0">
                  <a:moveTo>
                    <a:pt x="1" y="1"/>
                  </a:moveTo>
                  <a:lnTo>
                    <a:pt x="1" y="24307"/>
                  </a:lnTo>
                  <a:lnTo>
                    <a:pt x="1" y="165707"/>
                  </a:lnTo>
                  <a:lnTo>
                    <a:pt x="232665" y="165707"/>
                  </a:lnTo>
                  <a:lnTo>
                    <a:pt x="232665" y="121532"/>
                  </a:lnTo>
                  <a:lnTo>
                    <a:pt x="23266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43" name="Google Shape;1443;p60"/>
            <p:cNvSpPr/>
            <p:nvPr/>
          </p:nvSpPr>
          <p:spPr>
            <a:xfrm>
              <a:off x="2772650" y="5206975"/>
              <a:ext cx="2020025" cy="226875"/>
            </a:xfrm>
            <a:custGeom>
              <a:avLst/>
              <a:gdLst/>
              <a:ahLst/>
              <a:cxnLst/>
              <a:rect l="l" t="t" r="r" b="b"/>
              <a:pathLst>
                <a:path w="80801" h="9075" extrusionOk="0">
                  <a:moveTo>
                    <a:pt x="4571" y="1"/>
                  </a:moveTo>
                  <a:cubicBezTo>
                    <a:pt x="2054" y="1"/>
                    <a:pt x="1" y="2054"/>
                    <a:pt x="1" y="4570"/>
                  </a:cubicBezTo>
                  <a:cubicBezTo>
                    <a:pt x="1" y="7021"/>
                    <a:pt x="2054" y="9074"/>
                    <a:pt x="4571" y="9074"/>
                  </a:cubicBezTo>
                  <a:lnTo>
                    <a:pt x="76297" y="9074"/>
                  </a:lnTo>
                  <a:cubicBezTo>
                    <a:pt x="78814" y="9074"/>
                    <a:pt x="80801" y="7021"/>
                    <a:pt x="80801" y="4570"/>
                  </a:cubicBezTo>
                  <a:cubicBezTo>
                    <a:pt x="80801" y="2054"/>
                    <a:pt x="78814" y="1"/>
                    <a:pt x="762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45" name="Google Shape;1445;p60"/>
          <p:cNvSpPr txBox="1">
            <a:spLocks noGrp="1"/>
          </p:cNvSpPr>
          <p:nvPr>
            <p:ph type="subTitle" idx="1"/>
          </p:nvPr>
        </p:nvSpPr>
        <p:spPr>
          <a:xfrm>
            <a:off x="709618" y="1284304"/>
            <a:ext cx="3492900" cy="150762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¿Sobre qué hablaremos en este tercer periodo?</a:t>
            </a:r>
          </a:p>
          <a:p>
            <a:pPr marL="0" lvl="0" indent="0"/>
            <a:r>
              <a:rPr lang="es-CO" dirty="0" err="1"/>
              <a:t>thinking</a:t>
            </a:r>
            <a:r>
              <a:rPr lang="es-CO" dirty="0"/>
              <a:t> </a:t>
            </a:r>
            <a:r>
              <a:rPr lang="es-CO" dirty="0" err="1"/>
              <a:t>routine</a:t>
            </a:r>
            <a:r>
              <a:rPr lang="es-CO" dirty="0"/>
              <a:t>: Color-</a:t>
            </a:r>
            <a:r>
              <a:rPr lang="es-CO" dirty="0" err="1"/>
              <a:t>simbol.image</a:t>
            </a:r>
            <a:endParaRPr dirty="0"/>
          </a:p>
        </p:txBody>
      </p:sp>
      <p:grpSp>
        <p:nvGrpSpPr>
          <p:cNvPr id="1446" name="Google Shape;1446;p60"/>
          <p:cNvGrpSpPr/>
          <p:nvPr/>
        </p:nvGrpSpPr>
        <p:grpSpPr>
          <a:xfrm>
            <a:off x="328720" y="3968377"/>
            <a:ext cx="997103" cy="997103"/>
            <a:chOff x="7589713" y="234252"/>
            <a:chExt cx="997103" cy="997103"/>
          </a:xfrm>
        </p:grpSpPr>
        <p:grpSp>
          <p:nvGrpSpPr>
            <p:cNvPr id="1447" name="Google Shape;1447;p60"/>
            <p:cNvGrpSpPr/>
            <p:nvPr/>
          </p:nvGrpSpPr>
          <p:grpSpPr>
            <a:xfrm>
              <a:off x="7589713" y="234252"/>
              <a:ext cx="997103" cy="997103"/>
              <a:chOff x="7589713" y="234252"/>
              <a:chExt cx="997103" cy="997103"/>
            </a:xfrm>
          </p:grpSpPr>
          <p:sp>
            <p:nvSpPr>
              <p:cNvPr id="1448" name="Google Shape;1448;p60"/>
              <p:cNvSpPr/>
              <p:nvPr/>
            </p:nvSpPr>
            <p:spPr>
              <a:xfrm>
                <a:off x="7589713" y="234252"/>
                <a:ext cx="997103" cy="997103"/>
              </a:xfrm>
              <a:custGeom>
                <a:avLst/>
                <a:gdLst/>
                <a:ahLst/>
                <a:cxnLst/>
                <a:rect l="l" t="t" r="r" b="b"/>
                <a:pathLst>
                  <a:path w="22704" h="22704" extrusionOk="0">
                    <a:moveTo>
                      <a:pt x="12185" y="1"/>
                    </a:moveTo>
                    <a:lnTo>
                      <a:pt x="10019" y="4371"/>
                    </a:lnTo>
                    <a:lnTo>
                      <a:pt x="6400" y="1115"/>
                    </a:lnTo>
                    <a:lnTo>
                      <a:pt x="6713" y="5974"/>
                    </a:lnTo>
                    <a:lnTo>
                      <a:pt x="1942" y="4960"/>
                    </a:lnTo>
                    <a:lnTo>
                      <a:pt x="4634" y="9017"/>
                    </a:lnTo>
                    <a:lnTo>
                      <a:pt x="1" y="10532"/>
                    </a:lnTo>
                    <a:lnTo>
                      <a:pt x="4371" y="12686"/>
                    </a:lnTo>
                    <a:lnTo>
                      <a:pt x="1115" y="16318"/>
                    </a:lnTo>
                    <a:lnTo>
                      <a:pt x="5974" y="16005"/>
                    </a:lnTo>
                    <a:lnTo>
                      <a:pt x="4960" y="20763"/>
                    </a:lnTo>
                    <a:lnTo>
                      <a:pt x="4960" y="20763"/>
                    </a:lnTo>
                    <a:lnTo>
                      <a:pt x="9017" y="18071"/>
                    </a:lnTo>
                    <a:lnTo>
                      <a:pt x="10532" y="22704"/>
                    </a:lnTo>
                    <a:lnTo>
                      <a:pt x="12686" y="18334"/>
                    </a:lnTo>
                    <a:lnTo>
                      <a:pt x="16318" y="21602"/>
                    </a:lnTo>
                    <a:lnTo>
                      <a:pt x="16004" y="16743"/>
                    </a:lnTo>
                    <a:lnTo>
                      <a:pt x="20763" y="17745"/>
                    </a:lnTo>
                    <a:lnTo>
                      <a:pt x="18071" y="13688"/>
                    </a:lnTo>
                    <a:lnTo>
                      <a:pt x="22704" y="12185"/>
                    </a:lnTo>
                    <a:lnTo>
                      <a:pt x="18334" y="10019"/>
                    </a:lnTo>
                    <a:lnTo>
                      <a:pt x="21602" y="6400"/>
                    </a:lnTo>
                    <a:lnTo>
                      <a:pt x="16743" y="6713"/>
                    </a:lnTo>
                    <a:lnTo>
                      <a:pt x="17745" y="1942"/>
                    </a:lnTo>
                    <a:lnTo>
                      <a:pt x="13688" y="4634"/>
                    </a:lnTo>
                    <a:lnTo>
                      <a:pt x="12185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9" name="Google Shape;1449;p60"/>
              <p:cNvSpPr/>
              <p:nvPr/>
            </p:nvSpPr>
            <p:spPr>
              <a:xfrm>
                <a:off x="7868020" y="500350"/>
                <a:ext cx="205183" cy="181072"/>
              </a:xfrm>
              <a:custGeom>
                <a:avLst/>
                <a:gdLst/>
                <a:ahLst/>
                <a:cxnLst/>
                <a:rect l="l" t="t" r="r" b="b"/>
                <a:pathLst>
                  <a:path w="4672" h="4123" extrusionOk="0">
                    <a:moveTo>
                      <a:pt x="4565" y="1"/>
                    </a:moveTo>
                    <a:cubicBezTo>
                      <a:pt x="4559" y="1"/>
                      <a:pt x="4552" y="1"/>
                      <a:pt x="4546" y="3"/>
                    </a:cubicBezTo>
                    <a:cubicBezTo>
                      <a:pt x="3469" y="103"/>
                      <a:pt x="2442" y="541"/>
                      <a:pt x="1628" y="1255"/>
                    </a:cubicBezTo>
                    <a:cubicBezTo>
                      <a:pt x="827" y="1956"/>
                      <a:pt x="251" y="2933"/>
                      <a:pt x="13" y="3972"/>
                    </a:cubicBezTo>
                    <a:cubicBezTo>
                      <a:pt x="0" y="4035"/>
                      <a:pt x="38" y="4098"/>
                      <a:pt x="113" y="4123"/>
                    </a:cubicBezTo>
                    <a:lnTo>
                      <a:pt x="138" y="4123"/>
                    </a:lnTo>
                    <a:cubicBezTo>
                      <a:pt x="188" y="4123"/>
                      <a:pt x="238" y="4085"/>
                      <a:pt x="251" y="4022"/>
                    </a:cubicBezTo>
                    <a:cubicBezTo>
                      <a:pt x="476" y="3033"/>
                      <a:pt x="1014" y="2107"/>
                      <a:pt x="1791" y="1430"/>
                    </a:cubicBezTo>
                    <a:cubicBezTo>
                      <a:pt x="2555" y="754"/>
                      <a:pt x="3544" y="328"/>
                      <a:pt x="4558" y="241"/>
                    </a:cubicBezTo>
                    <a:cubicBezTo>
                      <a:pt x="4633" y="228"/>
                      <a:pt x="4671" y="178"/>
                      <a:pt x="4671" y="103"/>
                    </a:cubicBezTo>
                    <a:cubicBezTo>
                      <a:pt x="4660" y="47"/>
                      <a:pt x="4618" y="1"/>
                      <a:pt x="456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0" name="Google Shape;1450;p60"/>
              <p:cNvSpPr/>
              <p:nvPr/>
            </p:nvSpPr>
            <p:spPr>
              <a:xfrm>
                <a:off x="8077551" y="781950"/>
                <a:ext cx="256303" cy="194247"/>
              </a:xfrm>
              <a:custGeom>
                <a:avLst/>
                <a:gdLst/>
                <a:ahLst/>
                <a:cxnLst/>
                <a:rect l="l" t="t" r="r" b="b"/>
                <a:pathLst>
                  <a:path w="5836" h="4423" extrusionOk="0">
                    <a:moveTo>
                      <a:pt x="5716" y="0"/>
                    </a:moveTo>
                    <a:cubicBezTo>
                      <a:pt x="5660" y="0"/>
                      <a:pt x="5609" y="46"/>
                      <a:pt x="5598" y="102"/>
                    </a:cubicBezTo>
                    <a:cubicBezTo>
                      <a:pt x="5347" y="1305"/>
                      <a:pt x="4621" y="2419"/>
                      <a:pt x="3632" y="3158"/>
                    </a:cubicBezTo>
                    <a:cubicBezTo>
                      <a:pt x="2748" y="3818"/>
                      <a:pt x="1634" y="4188"/>
                      <a:pt x="532" y="4188"/>
                    </a:cubicBezTo>
                    <a:cubicBezTo>
                      <a:pt x="400" y="4188"/>
                      <a:pt x="269" y="4183"/>
                      <a:pt x="138" y="4172"/>
                    </a:cubicBezTo>
                    <a:cubicBezTo>
                      <a:pt x="131" y="4171"/>
                      <a:pt x="125" y="4170"/>
                      <a:pt x="118" y="4170"/>
                    </a:cubicBezTo>
                    <a:cubicBezTo>
                      <a:pt x="63" y="4170"/>
                      <a:pt x="13" y="4216"/>
                      <a:pt x="13" y="4272"/>
                    </a:cubicBezTo>
                    <a:cubicBezTo>
                      <a:pt x="0" y="4335"/>
                      <a:pt x="50" y="4398"/>
                      <a:pt x="113" y="4398"/>
                    </a:cubicBezTo>
                    <a:cubicBezTo>
                      <a:pt x="263" y="4410"/>
                      <a:pt x="401" y="4423"/>
                      <a:pt x="539" y="4423"/>
                    </a:cubicBezTo>
                    <a:cubicBezTo>
                      <a:pt x="1691" y="4423"/>
                      <a:pt x="2855" y="4034"/>
                      <a:pt x="3769" y="3346"/>
                    </a:cubicBezTo>
                    <a:cubicBezTo>
                      <a:pt x="4809" y="2582"/>
                      <a:pt x="5560" y="1405"/>
                      <a:pt x="5823" y="152"/>
                    </a:cubicBezTo>
                    <a:cubicBezTo>
                      <a:pt x="5836" y="77"/>
                      <a:pt x="5798" y="15"/>
                      <a:pt x="5735" y="2"/>
                    </a:cubicBezTo>
                    <a:cubicBezTo>
                      <a:pt x="5729" y="1"/>
                      <a:pt x="5722" y="0"/>
                      <a:pt x="571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51" name="Google Shape;1451;p60"/>
            <p:cNvSpPr/>
            <p:nvPr/>
          </p:nvSpPr>
          <p:spPr>
            <a:xfrm>
              <a:off x="7632050" y="1007424"/>
              <a:ext cx="91919" cy="82609"/>
            </a:xfrm>
            <a:custGeom>
              <a:avLst/>
              <a:gdLst/>
              <a:ahLst/>
              <a:cxnLst/>
              <a:rect l="l" t="t" r="r" b="b"/>
              <a:pathLst>
                <a:path w="2093" h="1881" extrusionOk="0">
                  <a:moveTo>
                    <a:pt x="1962" y="1"/>
                  </a:moveTo>
                  <a:cubicBezTo>
                    <a:pt x="1935" y="1"/>
                    <a:pt x="1909" y="10"/>
                    <a:pt x="1892" y="27"/>
                  </a:cubicBezTo>
                  <a:lnTo>
                    <a:pt x="51" y="1680"/>
                  </a:lnTo>
                  <a:cubicBezTo>
                    <a:pt x="1" y="1718"/>
                    <a:pt x="1" y="1793"/>
                    <a:pt x="51" y="1843"/>
                  </a:cubicBezTo>
                  <a:cubicBezTo>
                    <a:pt x="64" y="1868"/>
                    <a:pt x="101" y="1881"/>
                    <a:pt x="139" y="1881"/>
                  </a:cubicBezTo>
                  <a:cubicBezTo>
                    <a:pt x="164" y="1881"/>
                    <a:pt x="189" y="1868"/>
                    <a:pt x="214" y="1856"/>
                  </a:cubicBezTo>
                  <a:lnTo>
                    <a:pt x="2042" y="203"/>
                  </a:lnTo>
                  <a:cubicBezTo>
                    <a:pt x="2092" y="165"/>
                    <a:pt x="2092" y="90"/>
                    <a:pt x="2055" y="40"/>
                  </a:cubicBezTo>
                  <a:cubicBezTo>
                    <a:pt x="2028" y="13"/>
                    <a:pt x="1994" y="1"/>
                    <a:pt x="19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60"/>
            <p:cNvSpPr/>
            <p:nvPr/>
          </p:nvSpPr>
          <p:spPr>
            <a:xfrm>
              <a:off x="7674430" y="1092624"/>
              <a:ext cx="47870" cy="46904"/>
            </a:xfrm>
            <a:custGeom>
              <a:avLst/>
              <a:gdLst/>
              <a:ahLst/>
              <a:cxnLst/>
              <a:rect l="l" t="t" r="r" b="b"/>
              <a:pathLst>
                <a:path w="1090" h="1068" extrusionOk="0">
                  <a:moveTo>
                    <a:pt x="953" y="0"/>
                  </a:moveTo>
                  <a:cubicBezTo>
                    <a:pt x="924" y="0"/>
                    <a:pt x="896" y="10"/>
                    <a:pt x="877" y="28"/>
                  </a:cubicBezTo>
                  <a:lnTo>
                    <a:pt x="50" y="867"/>
                  </a:lnTo>
                  <a:cubicBezTo>
                    <a:pt x="0" y="905"/>
                    <a:pt x="0" y="980"/>
                    <a:pt x="50" y="1030"/>
                  </a:cubicBezTo>
                  <a:cubicBezTo>
                    <a:pt x="63" y="1055"/>
                    <a:pt x="100" y="1068"/>
                    <a:pt x="125" y="1068"/>
                  </a:cubicBezTo>
                  <a:cubicBezTo>
                    <a:pt x="163" y="1068"/>
                    <a:pt x="188" y="1055"/>
                    <a:pt x="213" y="1030"/>
                  </a:cubicBezTo>
                  <a:lnTo>
                    <a:pt x="1040" y="204"/>
                  </a:lnTo>
                  <a:cubicBezTo>
                    <a:pt x="1090" y="154"/>
                    <a:pt x="1090" y="78"/>
                    <a:pt x="1040" y="28"/>
                  </a:cubicBezTo>
                  <a:cubicBezTo>
                    <a:pt x="1015" y="10"/>
                    <a:pt x="983" y="0"/>
                    <a:pt x="9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4" descr="LOS SERES VIVOS">
            <a:extLst>
              <a:ext uri="{FF2B5EF4-FFF2-40B4-BE49-F238E27FC236}">
                <a16:creationId xmlns:a16="http://schemas.microsoft.com/office/drawing/2014/main" id="{EE4CCDD4-2875-9284-1A03-4D63558E14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2479" y="1416184"/>
            <a:ext cx="3031172" cy="1887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F7CC1E-626E-78C9-85EF-73A27C194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8930" y="528281"/>
            <a:ext cx="4783500" cy="475500"/>
          </a:xfrm>
        </p:spPr>
        <p:txBody>
          <a:bodyPr/>
          <a:lstStyle/>
          <a:p>
            <a:r>
              <a:rPr lang="es-ES" dirty="0"/>
              <a:t>A</a:t>
            </a:r>
            <a:r>
              <a:rPr lang="es-CO" dirty="0" err="1"/>
              <a:t>chievement</a:t>
            </a:r>
            <a:endParaRPr lang="es-419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30D189C-B021-4D1C-F2A7-4BF95629E0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3268" y="1344344"/>
            <a:ext cx="7697464" cy="2012707"/>
          </a:xfrm>
        </p:spPr>
        <p:txBody>
          <a:bodyPr/>
          <a:lstStyle/>
          <a:p>
            <a:pPr marL="482600" indent="-342900" algn="just">
              <a:buFont typeface="Wingdings" panose="05000000000000000000" pitchFamily="2" charset="2"/>
              <a:buChar char="§"/>
            </a:pPr>
            <a:r>
              <a:rPr lang="es-CO" sz="2000" dirty="0">
                <a:latin typeface="Century Gothic" panose="020B0502020202020204" pitchFamily="34" charset="0"/>
              </a:rPr>
              <a:t>Explica los procesos de cambios físicos que ocurren en el ciclo de vida de las plantas y animales, relacionando estos cambios con su adaptación al entorno y su desarrollo a lo largo de su ciclo vital para</a:t>
            </a:r>
            <a:r>
              <a:rPr lang="es-ES" sz="2000" dirty="0">
                <a:latin typeface="Century Gothic" panose="020B0502020202020204" pitchFamily="34" charset="0"/>
              </a:rPr>
              <a:t> proponer estrategias de cuidado de estos.</a:t>
            </a:r>
            <a:r>
              <a:rPr lang="es-CO" sz="2000" dirty="0">
                <a:latin typeface="Century Gothic" panose="020B0502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583784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95DADC-A4B5-90CC-5A70-0A569E1E4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2725" y="613341"/>
            <a:ext cx="4783500" cy="475500"/>
          </a:xfrm>
        </p:spPr>
        <p:txBody>
          <a:bodyPr/>
          <a:lstStyle/>
          <a:p>
            <a:r>
              <a:rPr lang="es-ES" dirty="0"/>
              <a:t>TOPICS AND CONCEPTS </a:t>
            </a:r>
            <a:endParaRPr lang="es-419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A55EDE9-4322-C4A6-E66E-E2A474F172C8}"/>
              </a:ext>
            </a:extLst>
          </p:cNvPr>
          <p:cNvSpPr txBox="1"/>
          <p:nvPr/>
        </p:nvSpPr>
        <p:spPr>
          <a:xfrm>
            <a:off x="1140178" y="1003624"/>
            <a:ext cx="7518400" cy="38960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sz="1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Cambios de los seres vivos.  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sz="1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Hábitos y estilos de vida saludables. 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sz="1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Ciclos de vida de los seres vivos (animales y plantas)  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sz="1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Cambios en el desarrollo de las plantas y animales, identificando el periodo de la germinación, la floración y la aparición de frutos. 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CO" sz="1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 cuerpo, Estructura interna del cuerpo humano (generalidades) </a:t>
            </a:r>
          </a:p>
          <a:p>
            <a:r>
              <a:rPr lang="fr-FR" b="1" dirty="0"/>
              <a:t>CONCEPTS:</a:t>
            </a:r>
            <a:endParaRPr lang="fr-FR" dirty="0"/>
          </a:p>
          <a:p>
            <a:r>
              <a:rPr lang="fr-FR" b="1" dirty="0"/>
              <a:t>LOGIC: </a:t>
            </a:r>
            <a:r>
              <a:rPr lang="fr-FR" dirty="0" err="1"/>
              <a:t>Deduction</a:t>
            </a:r>
            <a:endParaRPr lang="fr-FR" dirty="0"/>
          </a:p>
          <a:p>
            <a:r>
              <a:rPr lang="fr-FR" b="1" dirty="0"/>
              <a:t>CHANGE: </a:t>
            </a:r>
            <a:r>
              <a:rPr lang="fr-FR" dirty="0"/>
              <a:t>Structure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s-CO" sz="1800" kern="100" dirty="0"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550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1CBF3C-2037-780E-5A90-40C3D20F17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SESIÓN 3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01413627"/>
      </p:ext>
    </p:extLst>
  </p:cSld>
  <p:clrMapOvr>
    <a:masterClrMapping/>
  </p:clrMapOvr>
</p:sld>
</file>

<file path=ppt/theme/theme1.xml><?xml version="1.0" encoding="utf-8"?>
<a:theme xmlns:a="http://schemas.openxmlformats.org/drawingml/2006/main" name="Mindfulness and Stress Management Workshop by Slidesgo">
  <a:themeElements>
    <a:clrScheme name="Simple Light">
      <a:dk1>
        <a:srgbClr val="2E2C2C"/>
      </a:dk1>
      <a:lt1>
        <a:srgbClr val="FFFFFF"/>
      </a:lt1>
      <a:dk2>
        <a:srgbClr val="F0FBFF"/>
      </a:dk2>
      <a:lt2>
        <a:srgbClr val="FF719A"/>
      </a:lt2>
      <a:accent1>
        <a:srgbClr val="D12D5D"/>
      </a:accent1>
      <a:accent2>
        <a:srgbClr val="FDE163"/>
      </a:accent2>
      <a:accent3>
        <a:srgbClr val="8FDAC9"/>
      </a:accent3>
      <a:accent4>
        <a:srgbClr val="74BAB8"/>
      </a:accent4>
      <a:accent5>
        <a:srgbClr val="BCEEFF"/>
      </a:accent5>
      <a:accent6>
        <a:srgbClr val="2A6A68"/>
      </a:accent6>
      <a:hlink>
        <a:srgbClr val="2E2C2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338</Words>
  <Application>Microsoft Office PowerPoint</Application>
  <PresentationFormat>Presentación en pantalla (16:9)</PresentationFormat>
  <Paragraphs>48</Paragraphs>
  <Slides>12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2" baseType="lpstr">
      <vt:lpstr>Century Gothic</vt:lpstr>
      <vt:lpstr>Wingdings</vt:lpstr>
      <vt:lpstr>Barlow</vt:lpstr>
      <vt:lpstr>Paytone One</vt:lpstr>
      <vt:lpstr>Symbol</vt:lpstr>
      <vt:lpstr>Oswald</vt:lpstr>
      <vt:lpstr>Arial</vt:lpstr>
      <vt:lpstr>Roboto</vt:lpstr>
      <vt:lpstr>Oswald SemiBold</vt:lpstr>
      <vt:lpstr>Mindfulness and Stress Management Workshop by Slidesgo</vt:lpstr>
      <vt:lpstr>NATURAL  SCIENCES THIRD TERM</vt:lpstr>
      <vt:lpstr>Thursday, 27 July AGENDA</vt:lpstr>
      <vt:lpstr>SESIÓN 1 Y 2</vt:lpstr>
      <vt:lpstr>Reconozco achievement, topics and concepts mediante la socialización y desarrollo de presaberes para conocer el proceso a desarrollar en el third term </vt:lpstr>
      <vt:lpstr>ACTIVADOR</vt:lpstr>
      <vt:lpstr>Conversatorio</vt:lpstr>
      <vt:lpstr>Achievement</vt:lpstr>
      <vt:lpstr>TOPICS AND CONCEPTS </vt:lpstr>
      <vt:lpstr>SESIÓN 3</vt:lpstr>
      <vt:lpstr>Presentación de PowerPoint</vt:lpstr>
      <vt:lpstr>Presentación de PowerPoint</vt:lpstr>
      <vt:lpstr>PRESABERES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CIENCIAS  NATURALES SEMANA 2</dc:title>
  <dc:creator>Usuario</dc:creator>
  <cp:lastModifiedBy>LEYSVI HUERTA SUAZA</cp:lastModifiedBy>
  <cp:revision>26</cp:revision>
  <dcterms:modified xsi:type="dcterms:W3CDTF">2025-06-20T03:33:57Z</dcterms:modified>
</cp:coreProperties>
</file>