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3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ife Savers" panose="020B0604020202020204" charset="0"/>
      <p:regular r:id="rId12"/>
      <p:bold r:id="rId13"/>
    </p:embeddedFont>
    <p:embeddedFont>
      <p:font typeface="Lucida Sans" panose="020B0602030504020204" pitchFamily="34" charset="0"/>
      <p:regular r:id="rId14"/>
      <p:bold r:id="rId15"/>
      <p:italic r:id="rId16"/>
      <p:boldItalic r:id="rId17"/>
    </p:embeddedFont>
    <p:embeddedFont>
      <p:font typeface="Mukta" panose="020B0604020202020204" charset="0"/>
      <p:regular r:id="rId18"/>
      <p:bold r:id="rId19"/>
    </p:embeddedFont>
    <p:embeddedFont>
      <p:font typeface="Mukta Light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58C10F-74DF-452C-971B-CE27ACCC8906}">
  <a:tblStyle styleId="{3B58C10F-74DF-452C-971B-CE27ACCC89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69B2FF-B32F-4D3D-BBD9-4828FDC6B85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162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ab73cd424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ab73cd424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136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2f6a8b41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2f6a8b41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24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7459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33635bd2_0_1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33635bd2_0_1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76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9854" y="-586501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5950" y="547700"/>
            <a:ext cx="4172100" cy="272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4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905900" y="3139750"/>
            <a:ext cx="3124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302027" y="4298865"/>
            <a:ext cx="675314" cy="304797"/>
            <a:chOff x="4763863" y="259761"/>
            <a:chExt cx="766705" cy="346045"/>
          </a:xfrm>
        </p:grpSpPr>
        <p:sp>
          <p:nvSpPr>
            <p:cNvPr id="15" name="Google Shape;15;p2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>
            <a:off x="7397512" y="451651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632760" y="3000967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22" name="Google Shape;22;p2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487729" y="1039833"/>
            <a:ext cx="721026" cy="252610"/>
            <a:chOff x="2109963" y="768908"/>
            <a:chExt cx="818604" cy="286796"/>
          </a:xfrm>
        </p:grpSpPr>
        <p:sp>
          <p:nvSpPr>
            <p:cNvPr id="29" name="Google Shape;29;p2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750361" y="2304005"/>
            <a:ext cx="595379" cy="434972"/>
            <a:chOff x="570141" y="1610117"/>
            <a:chExt cx="675952" cy="493837"/>
          </a:xfrm>
        </p:grpSpPr>
        <p:sp>
          <p:nvSpPr>
            <p:cNvPr id="35" name="Google Shape;35;p2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7960231" y="1780188"/>
            <a:ext cx="563833" cy="258403"/>
            <a:chOff x="6301529" y="2700815"/>
            <a:chExt cx="640137" cy="293373"/>
          </a:xfrm>
        </p:grpSpPr>
        <p:sp>
          <p:nvSpPr>
            <p:cNvPr id="39" name="Google Shape;39;p2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832580" y="3630902"/>
            <a:ext cx="84950" cy="18350"/>
          </a:xfrm>
          <a:custGeom>
            <a:avLst/>
            <a:gdLst/>
            <a:ahLst/>
            <a:cxnLst/>
            <a:rect l="l" t="t" r="r" b="b"/>
            <a:pathLst>
              <a:path w="1537" h="332" extrusionOk="0">
                <a:moveTo>
                  <a:pt x="1" y="1"/>
                </a:moveTo>
                <a:lnTo>
                  <a:pt x="1" y="332"/>
                </a:lnTo>
                <a:lnTo>
                  <a:pt x="1536" y="332"/>
                </a:lnTo>
                <a:lnTo>
                  <a:pt x="153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>
            <a:off x="966680" y="-160396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1570027" y="2130900"/>
            <a:ext cx="425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title" idx="2" hasCustomPrompt="1"/>
          </p:nvPr>
        </p:nvSpPr>
        <p:spPr>
          <a:xfrm>
            <a:off x="2123377" y="1317875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3"/>
          <p:cNvSpPr txBox="1">
            <a:spLocks noGrp="1"/>
          </p:cNvSpPr>
          <p:nvPr>
            <p:ph type="subTitle" idx="1"/>
          </p:nvPr>
        </p:nvSpPr>
        <p:spPr>
          <a:xfrm>
            <a:off x="2285977" y="3112225"/>
            <a:ext cx="28257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361854" y="451658"/>
            <a:ext cx="721026" cy="252610"/>
            <a:chOff x="2109963" y="768908"/>
            <a:chExt cx="818604" cy="286796"/>
          </a:xfrm>
        </p:grpSpPr>
        <p:sp>
          <p:nvSpPr>
            <p:cNvPr id="50" name="Google Shape;50;p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3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265787" y="432832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1193860" y="4697192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3"/>
          <p:cNvGrpSpPr/>
          <p:nvPr/>
        </p:nvGrpSpPr>
        <p:grpSpPr>
          <a:xfrm>
            <a:off x="7433132" y="1820134"/>
            <a:ext cx="1205251" cy="628374"/>
            <a:chOff x="1787352" y="2530363"/>
            <a:chExt cx="1540651" cy="803239"/>
          </a:xfrm>
        </p:grpSpPr>
        <p:sp>
          <p:nvSpPr>
            <p:cNvPr id="59" name="Google Shape;59;p3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3"/>
          <p:cNvGrpSpPr/>
          <p:nvPr/>
        </p:nvGrpSpPr>
        <p:grpSpPr>
          <a:xfrm>
            <a:off x="6576181" y="289288"/>
            <a:ext cx="563833" cy="258403"/>
            <a:chOff x="6301529" y="2700815"/>
            <a:chExt cx="640137" cy="293373"/>
          </a:xfrm>
        </p:grpSpPr>
        <p:sp>
          <p:nvSpPr>
            <p:cNvPr id="66" name="Google Shape;66;p3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609310" y="24485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720000" y="4069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720000" y="1123900"/>
            <a:ext cx="7704000" cy="34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505031" y="265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1437650" y="49147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235848" y="867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"/>
          <p:cNvSpPr/>
          <p:nvPr/>
        </p:nvSpPr>
        <p:spPr>
          <a:xfrm rot="-1315996">
            <a:off x="8660343" y="8777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8418593" y="34229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>
            <a:spLocks noGrp="1"/>
          </p:cNvSpPr>
          <p:nvPr>
            <p:ph type="subTitle" idx="1"/>
          </p:nvPr>
        </p:nvSpPr>
        <p:spPr>
          <a:xfrm>
            <a:off x="4707375" y="2448600"/>
            <a:ext cx="2907600" cy="13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9" name="Google Shape;159;p9"/>
          <p:cNvGrpSpPr/>
          <p:nvPr/>
        </p:nvGrpSpPr>
        <p:grpSpPr>
          <a:xfrm>
            <a:off x="7632755" y="4325739"/>
            <a:ext cx="1357006" cy="707493"/>
            <a:chOff x="1787352" y="2530363"/>
            <a:chExt cx="1540651" cy="803239"/>
          </a:xfrm>
        </p:grpSpPr>
        <p:sp>
          <p:nvSpPr>
            <p:cNvPr id="160" name="Google Shape;160;p9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4707375" y="1498625"/>
            <a:ext cx="3711300" cy="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3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21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373" name="Google Shape;373;p21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21"/>
          <p:cNvGrpSpPr/>
          <p:nvPr/>
        </p:nvGrpSpPr>
        <p:grpSpPr>
          <a:xfrm rot="-760195">
            <a:off x="430697" y="629402"/>
            <a:ext cx="721066" cy="252624"/>
            <a:chOff x="2109963" y="768908"/>
            <a:chExt cx="818604" cy="286796"/>
          </a:xfrm>
        </p:grpSpPr>
        <p:sp>
          <p:nvSpPr>
            <p:cNvPr id="380" name="Google Shape;380;p21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1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1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"/>
          <p:cNvSpPr/>
          <p:nvPr/>
        </p:nvSpPr>
        <p:spPr>
          <a:xfrm rot="-1315996">
            <a:off x="8629318" y="895859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8652743" y="214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" name="Google Shape;388;p22"/>
          <p:cNvGrpSpPr/>
          <p:nvPr/>
        </p:nvGrpSpPr>
        <p:grpSpPr>
          <a:xfrm>
            <a:off x="289518" y="3889098"/>
            <a:ext cx="1010783" cy="1042425"/>
            <a:chOff x="213318" y="3936723"/>
            <a:chExt cx="1010783" cy="1042425"/>
          </a:xfrm>
        </p:grpSpPr>
        <p:grpSp>
          <p:nvGrpSpPr>
            <p:cNvPr id="389" name="Google Shape;389;p22"/>
            <p:cNvGrpSpPr/>
            <p:nvPr/>
          </p:nvGrpSpPr>
          <p:grpSpPr>
            <a:xfrm>
              <a:off x="213318" y="3936723"/>
              <a:ext cx="882102" cy="1042425"/>
              <a:chOff x="4385705" y="3356597"/>
              <a:chExt cx="1127287" cy="1332173"/>
            </a:xfrm>
          </p:grpSpPr>
          <p:sp>
            <p:nvSpPr>
              <p:cNvPr id="390" name="Google Shape;390;p22"/>
              <p:cNvSpPr/>
              <p:nvPr/>
            </p:nvSpPr>
            <p:spPr>
              <a:xfrm>
                <a:off x="4513711" y="4188355"/>
                <a:ext cx="30067" cy="292655"/>
              </a:xfrm>
              <a:custGeom>
                <a:avLst/>
                <a:gdLst/>
                <a:ahLst/>
                <a:cxnLst/>
                <a:rect l="l" t="t" r="r" b="b"/>
                <a:pathLst>
                  <a:path w="544" h="5295" extrusionOk="0">
                    <a:moveTo>
                      <a:pt x="0" y="0"/>
                    </a:moveTo>
                    <a:lnTo>
                      <a:pt x="0" y="5294"/>
                    </a:lnTo>
                    <a:lnTo>
                      <a:pt x="543" y="5294"/>
                    </a:lnTo>
                    <a:lnTo>
                      <a:pt x="543" y="3150"/>
                    </a:lnTo>
                    <a:lnTo>
                      <a:pt x="278" y="3150"/>
                    </a:lnTo>
                    <a:cubicBezTo>
                      <a:pt x="212" y="3150"/>
                      <a:pt x="159" y="3097"/>
                      <a:pt x="159" y="3044"/>
                    </a:cubicBezTo>
                    <a:cubicBezTo>
                      <a:pt x="159" y="2978"/>
                      <a:pt x="212" y="2978"/>
                      <a:pt x="278" y="2978"/>
                    </a:cubicBezTo>
                    <a:lnTo>
                      <a:pt x="543" y="2978"/>
                    </a:lnTo>
                    <a:lnTo>
                      <a:pt x="543" y="66"/>
                    </a:lnTo>
                    <a:cubicBezTo>
                      <a:pt x="331" y="66"/>
                      <a:pt x="159" y="66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91" name="Google Shape;391;p22"/>
              <p:cNvGrpSpPr/>
              <p:nvPr/>
            </p:nvGrpSpPr>
            <p:grpSpPr>
              <a:xfrm>
                <a:off x="4385705" y="3356597"/>
                <a:ext cx="1127287" cy="1332173"/>
                <a:chOff x="4385705" y="3127997"/>
                <a:chExt cx="1127287" cy="1332173"/>
              </a:xfrm>
            </p:grpSpPr>
            <p:sp>
              <p:nvSpPr>
                <p:cNvPr id="392" name="Google Shape;392;p22"/>
                <p:cNvSpPr/>
                <p:nvPr/>
              </p:nvSpPr>
              <p:spPr>
                <a:xfrm>
                  <a:off x="4513711" y="3396499"/>
                  <a:ext cx="30067" cy="566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0258" extrusionOk="0">
                      <a:moveTo>
                        <a:pt x="0" y="0"/>
                      </a:moveTo>
                      <a:lnTo>
                        <a:pt x="0" y="10191"/>
                      </a:lnTo>
                      <a:cubicBezTo>
                        <a:pt x="159" y="10257"/>
                        <a:pt x="331" y="10257"/>
                        <a:pt x="543" y="10257"/>
                      </a:cubicBezTo>
                      <a:lnTo>
                        <a:pt x="543" y="3137"/>
                      </a:lnTo>
                      <a:lnTo>
                        <a:pt x="278" y="3137"/>
                      </a:lnTo>
                      <a:cubicBezTo>
                        <a:pt x="212" y="3137"/>
                        <a:pt x="159" y="3084"/>
                        <a:pt x="159" y="3084"/>
                      </a:cubicBezTo>
                      <a:cubicBezTo>
                        <a:pt x="159" y="3031"/>
                        <a:pt x="212" y="2978"/>
                        <a:pt x="278" y="2978"/>
                      </a:cubicBezTo>
                      <a:lnTo>
                        <a:pt x="543" y="2978"/>
                      </a:lnTo>
                      <a:lnTo>
                        <a:pt x="543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393;p22"/>
                <p:cNvSpPr/>
                <p:nvPr/>
              </p:nvSpPr>
              <p:spPr>
                <a:xfrm>
                  <a:off x="4385705" y="4252355"/>
                  <a:ext cx="1127287" cy="30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6" h="557" extrusionOk="0">
                      <a:moveTo>
                        <a:pt x="278" y="0"/>
                      </a:moveTo>
                      <a:cubicBezTo>
                        <a:pt x="106" y="0"/>
                        <a:pt x="0" y="172"/>
                        <a:pt x="0" y="278"/>
                      </a:cubicBezTo>
                      <a:cubicBezTo>
                        <a:pt x="0" y="450"/>
                        <a:pt x="106" y="556"/>
                        <a:pt x="278" y="556"/>
                      </a:cubicBezTo>
                      <a:lnTo>
                        <a:pt x="20396" y="556"/>
                      </a:lnTo>
                      <a:lnTo>
                        <a:pt x="20396" y="0"/>
                      </a:lnTo>
                      <a:lnTo>
                        <a:pt x="15049" y="0"/>
                      </a:lnTo>
                      <a:lnTo>
                        <a:pt x="15049" y="278"/>
                      </a:lnTo>
                      <a:cubicBezTo>
                        <a:pt x="15049" y="331"/>
                        <a:pt x="14996" y="397"/>
                        <a:pt x="14943" y="397"/>
                      </a:cubicBezTo>
                      <a:cubicBezTo>
                        <a:pt x="14890" y="397"/>
                        <a:pt x="14837" y="331"/>
                        <a:pt x="14837" y="278"/>
                      </a:cubicBezTo>
                      <a:lnTo>
                        <a:pt x="14837" y="0"/>
                      </a:lnTo>
                      <a:lnTo>
                        <a:pt x="5572" y="0"/>
                      </a:lnTo>
                      <a:lnTo>
                        <a:pt x="5572" y="278"/>
                      </a:lnTo>
                      <a:cubicBezTo>
                        <a:pt x="5572" y="331"/>
                        <a:pt x="5506" y="397"/>
                        <a:pt x="5506" y="397"/>
                      </a:cubicBezTo>
                      <a:cubicBezTo>
                        <a:pt x="5453" y="397"/>
                        <a:pt x="5400" y="331"/>
                        <a:pt x="5400" y="278"/>
                      </a:cubicBezTo>
                      <a:lnTo>
                        <a:pt x="540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394;p22"/>
                <p:cNvSpPr/>
                <p:nvPr/>
              </p:nvSpPr>
              <p:spPr>
                <a:xfrm>
                  <a:off x="4467616" y="3261861"/>
                  <a:ext cx="122202" cy="134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1" h="2437" extrusionOk="0">
                      <a:moveTo>
                        <a:pt x="1112" y="1"/>
                      </a:moveTo>
                      <a:lnTo>
                        <a:pt x="1" y="2436"/>
                      </a:lnTo>
                      <a:lnTo>
                        <a:pt x="2211" y="2436"/>
                      </a:lnTo>
                      <a:lnTo>
                        <a:pt x="111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395;p22"/>
                <p:cNvSpPr/>
                <p:nvPr/>
              </p:nvSpPr>
              <p:spPr>
                <a:xfrm>
                  <a:off x="4836322" y="3945109"/>
                  <a:ext cx="615984" cy="2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5" h="4025" extrusionOk="0">
                      <a:moveTo>
                        <a:pt x="6843" y="3243"/>
                      </a:moveTo>
                      <a:cubicBezTo>
                        <a:pt x="6896" y="3243"/>
                        <a:pt x="6896" y="3309"/>
                        <a:pt x="6896" y="3309"/>
                      </a:cubicBezTo>
                      <a:cubicBezTo>
                        <a:pt x="6896" y="3362"/>
                        <a:pt x="6843" y="3415"/>
                        <a:pt x="6790" y="3415"/>
                      </a:cubicBezTo>
                      <a:lnTo>
                        <a:pt x="6075" y="3415"/>
                      </a:lnTo>
                      <a:cubicBezTo>
                        <a:pt x="6022" y="3415"/>
                        <a:pt x="5956" y="3362"/>
                        <a:pt x="5956" y="3309"/>
                      </a:cubicBezTo>
                      <a:cubicBezTo>
                        <a:pt x="5956" y="3243"/>
                        <a:pt x="6022" y="3243"/>
                        <a:pt x="6075" y="3243"/>
                      </a:cubicBezTo>
                      <a:close/>
                      <a:moveTo>
                        <a:pt x="728" y="1"/>
                      </a:moveTo>
                      <a:cubicBezTo>
                        <a:pt x="503" y="1"/>
                        <a:pt x="225" y="53"/>
                        <a:pt x="0" y="53"/>
                      </a:cubicBezTo>
                      <a:cubicBezTo>
                        <a:pt x="887" y="993"/>
                        <a:pt x="1986" y="1814"/>
                        <a:pt x="3428" y="2528"/>
                      </a:cubicBezTo>
                      <a:cubicBezTo>
                        <a:pt x="4037" y="2806"/>
                        <a:pt x="4633" y="3031"/>
                        <a:pt x="5294" y="3243"/>
                      </a:cubicBezTo>
                      <a:lnTo>
                        <a:pt x="5413" y="3243"/>
                      </a:lnTo>
                      <a:cubicBezTo>
                        <a:pt x="6949" y="3693"/>
                        <a:pt x="8722" y="4024"/>
                        <a:pt x="10866" y="4024"/>
                      </a:cubicBezTo>
                      <a:cubicBezTo>
                        <a:pt x="11038" y="4024"/>
                        <a:pt x="11144" y="3905"/>
                        <a:pt x="11144" y="3799"/>
                      </a:cubicBezTo>
                      <a:cubicBezTo>
                        <a:pt x="11144" y="3640"/>
                        <a:pt x="11038" y="3521"/>
                        <a:pt x="10866" y="3468"/>
                      </a:cubicBezTo>
                      <a:cubicBezTo>
                        <a:pt x="7836" y="3415"/>
                        <a:pt x="5466" y="2859"/>
                        <a:pt x="3706" y="2039"/>
                      </a:cubicBezTo>
                      <a:cubicBezTo>
                        <a:pt x="2436" y="1430"/>
                        <a:pt x="1496" y="768"/>
                        <a:pt x="7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396;p22"/>
                <p:cNvSpPr/>
                <p:nvPr/>
              </p:nvSpPr>
              <p:spPr>
                <a:xfrm>
                  <a:off x="4675376" y="3423526"/>
                  <a:ext cx="201238" cy="5245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1" h="9491" extrusionOk="0">
                      <a:moveTo>
                        <a:pt x="331" y="1"/>
                      </a:moveTo>
                      <a:cubicBezTo>
                        <a:pt x="212" y="1"/>
                        <a:pt x="106" y="107"/>
                        <a:pt x="53" y="279"/>
                      </a:cubicBezTo>
                      <a:cubicBezTo>
                        <a:pt x="53" y="279"/>
                        <a:pt x="0" y="715"/>
                        <a:pt x="0" y="1496"/>
                      </a:cubicBezTo>
                      <a:cubicBezTo>
                        <a:pt x="0" y="1827"/>
                        <a:pt x="0" y="2092"/>
                        <a:pt x="53" y="2489"/>
                      </a:cubicBezTo>
                      <a:lnTo>
                        <a:pt x="331" y="2489"/>
                      </a:lnTo>
                      <a:lnTo>
                        <a:pt x="331" y="2595"/>
                      </a:lnTo>
                      <a:lnTo>
                        <a:pt x="331" y="2926"/>
                      </a:lnTo>
                      <a:cubicBezTo>
                        <a:pt x="331" y="2979"/>
                        <a:pt x="265" y="3032"/>
                        <a:pt x="265" y="3032"/>
                      </a:cubicBezTo>
                      <a:cubicBezTo>
                        <a:pt x="212" y="3032"/>
                        <a:pt x="159" y="2979"/>
                        <a:pt x="159" y="2926"/>
                      </a:cubicBezTo>
                      <a:lnTo>
                        <a:pt x="159" y="2648"/>
                      </a:lnTo>
                      <a:lnTo>
                        <a:pt x="53" y="2648"/>
                      </a:lnTo>
                      <a:cubicBezTo>
                        <a:pt x="53" y="2979"/>
                        <a:pt x="106" y="3257"/>
                        <a:pt x="159" y="3588"/>
                      </a:cubicBezTo>
                      <a:cubicBezTo>
                        <a:pt x="159" y="3588"/>
                        <a:pt x="212" y="3535"/>
                        <a:pt x="265" y="3535"/>
                      </a:cubicBezTo>
                      <a:cubicBezTo>
                        <a:pt x="265" y="3535"/>
                        <a:pt x="331" y="3588"/>
                        <a:pt x="331" y="3640"/>
                      </a:cubicBezTo>
                      <a:lnTo>
                        <a:pt x="331" y="4355"/>
                      </a:lnTo>
                      <a:lnTo>
                        <a:pt x="331" y="4408"/>
                      </a:lnTo>
                      <a:cubicBezTo>
                        <a:pt x="596" y="5732"/>
                        <a:pt x="1152" y="7227"/>
                        <a:pt x="2198" y="8604"/>
                      </a:cubicBezTo>
                      <a:cubicBezTo>
                        <a:pt x="2423" y="8882"/>
                        <a:pt x="2648" y="9213"/>
                        <a:pt x="2912" y="9490"/>
                      </a:cubicBezTo>
                      <a:cubicBezTo>
                        <a:pt x="3137" y="9490"/>
                        <a:pt x="3415" y="9438"/>
                        <a:pt x="3640" y="9438"/>
                      </a:cubicBezTo>
                      <a:cubicBezTo>
                        <a:pt x="2648" y="8498"/>
                        <a:pt x="1986" y="7452"/>
                        <a:pt x="1536" y="6393"/>
                      </a:cubicBezTo>
                      <a:cubicBezTo>
                        <a:pt x="715" y="4527"/>
                        <a:pt x="543" y="2648"/>
                        <a:pt x="543" y="1496"/>
                      </a:cubicBezTo>
                      <a:cubicBezTo>
                        <a:pt x="543" y="1165"/>
                        <a:pt x="543" y="835"/>
                        <a:pt x="596" y="663"/>
                      </a:cubicBezTo>
                      <a:lnTo>
                        <a:pt x="596" y="385"/>
                      </a:lnTo>
                      <a:lnTo>
                        <a:pt x="596" y="332"/>
                      </a:lnTo>
                      <a:cubicBezTo>
                        <a:pt x="662" y="173"/>
                        <a:pt x="543" y="54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397;p22"/>
                <p:cNvSpPr/>
                <p:nvPr/>
              </p:nvSpPr>
              <p:spPr>
                <a:xfrm>
                  <a:off x="4583959" y="3561093"/>
                  <a:ext cx="48306" cy="8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4" h="159" extrusionOk="0">
                      <a:moveTo>
                        <a:pt x="106" y="0"/>
                      </a:moveTo>
                      <a:cubicBezTo>
                        <a:pt x="53" y="0"/>
                        <a:pt x="0" y="53"/>
                        <a:pt x="0" y="106"/>
                      </a:cubicBezTo>
                      <a:cubicBezTo>
                        <a:pt x="0" y="106"/>
                        <a:pt x="53" y="159"/>
                        <a:pt x="106" y="159"/>
                      </a:cubicBezTo>
                      <a:lnTo>
                        <a:pt x="821" y="159"/>
                      </a:lnTo>
                      <a:cubicBezTo>
                        <a:pt x="874" y="159"/>
                        <a:pt x="874" y="106"/>
                        <a:pt x="874" y="106"/>
                      </a:cubicBezTo>
                      <a:cubicBezTo>
                        <a:pt x="874" y="53"/>
                        <a:pt x="874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398;p22"/>
                <p:cNvSpPr/>
                <p:nvPr/>
              </p:nvSpPr>
              <p:spPr>
                <a:xfrm>
                  <a:off x="4684163" y="3618850"/>
                  <a:ext cx="9562" cy="283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123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54"/>
                      </a:cubicBezTo>
                      <a:lnTo>
                        <a:pt x="0" y="106"/>
                      </a:lnTo>
                      <a:lnTo>
                        <a:pt x="0" y="821"/>
                      </a:lnTo>
                      <a:cubicBezTo>
                        <a:pt x="0" y="874"/>
                        <a:pt x="53" y="874"/>
                        <a:pt x="106" y="874"/>
                      </a:cubicBezTo>
                      <a:lnTo>
                        <a:pt x="172" y="874"/>
                      </a:lnTo>
                      <a:lnTo>
                        <a:pt x="172" y="821"/>
                      </a:lnTo>
                      <a:lnTo>
                        <a:pt x="172" y="106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83"/>
                        <a:pt x="0" y="1536"/>
                      </a:cubicBezTo>
                      <a:lnTo>
                        <a:pt x="0" y="2198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264"/>
                        <a:pt x="172" y="2198"/>
                      </a:cubicBezTo>
                      <a:lnTo>
                        <a:pt x="172" y="1536"/>
                      </a:lnTo>
                      <a:cubicBezTo>
                        <a:pt x="172" y="1483"/>
                        <a:pt x="106" y="1430"/>
                        <a:pt x="106" y="1430"/>
                      </a:cubicBezTo>
                      <a:close/>
                      <a:moveTo>
                        <a:pt x="106" y="2806"/>
                      </a:moveTo>
                      <a:cubicBezTo>
                        <a:pt x="53" y="2806"/>
                        <a:pt x="0" y="2859"/>
                        <a:pt x="0" y="2926"/>
                      </a:cubicBezTo>
                      <a:lnTo>
                        <a:pt x="0" y="3640"/>
                      </a:lnTo>
                      <a:cubicBezTo>
                        <a:pt x="0" y="3693"/>
                        <a:pt x="53" y="3746"/>
                        <a:pt x="106" y="3746"/>
                      </a:cubicBezTo>
                      <a:cubicBezTo>
                        <a:pt x="106" y="3746"/>
                        <a:pt x="172" y="3693"/>
                        <a:pt x="172" y="3640"/>
                      </a:cubicBezTo>
                      <a:lnTo>
                        <a:pt x="172" y="2926"/>
                      </a:lnTo>
                      <a:cubicBezTo>
                        <a:pt x="172" y="2859"/>
                        <a:pt x="106" y="2806"/>
                        <a:pt x="106" y="2806"/>
                      </a:cubicBezTo>
                      <a:close/>
                      <a:moveTo>
                        <a:pt x="106" y="4249"/>
                      </a:moveTo>
                      <a:cubicBezTo>
                        <a:pt x="53" y="4249"/>
                        <a:pt x="0" y="4302"/>
                        <a:pt x="0" y="4355"/>
                      </a:cubicBezTo>
                      <a:lnTo>
                        <a:pt x="0" y="5070"/>
                      </a:lnTo>
                      <a:cubicBezTo>
                        <a:pt x="0" y="5070"/>
                        <a:pt x="53" y="5123"/>
                        <a:pt x="106" y="5123"/>
                      </a:cubicBezTo>
                      <a:lnTo>
                        <a:pt x="172" y="5070"/>
                      </a:lnTo>
                      <a:lnTo>
                        <a:pt x="172" y="4355"/>
                      </a:lnTo>
                      <a:cubicBezTo>
                        <a:pt x="172" y="4302"/>
                        <a:pt x="106" y="4249"/>
                        <a:pt x="106" y="4249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399;p22"/>
                <p:cNvSpPr/>
                <p:nvPr/>
              </p:nvSpPr>
              <p:spPr>
                <a:xfrm>
                  <a:off x="4684163" y="3932673"/>
                  <a:ext cx="9562" cy="27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491" extrusionOk="0">
                      <a:moveTo>
                        <a:pt x="106" y="1"/>
                      </a:moveTo>
                      <a:cubicBezTo>
                        <a:pt x="53" y="1"/>
                        <a:pt x="0" y="1"/>
                        <a:pt x="0" y="53"/>
                      </a:cubicBezTo>
                      <a:lnTo>
                        <a:pt x="0" y="490"/>
                      </a:lnTo>
                      <a:lnTo>
                        <a:pt x="172" y="490"/>
                      </a:lnTo>
                      <a:lnTo>
                        <a:pt x="172" y="53"/>
                      </a:lnTo>
                      <a:cubicBezTo>
                        <a:pt x="172" y="1"/>
                        <a:pt x="106" y="1"/>
                        <a:pt x="10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22"/>
                <p:cNvSpPr/>
                <p:nvPr/>
              </p:nvSpPr>
              <p:spPr>
                <a:xfrm>
                  <a:off x="4684163" y="4008725"/>
                  <a:ext cx="9562" cy="207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3747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107"/>
                      </a:cubicBezTo>
                      <a:lnTo>
                        <a:pt x="0" y="835"/>
                      </a:lnTo>
                      <a:cubicBezTo>
                        <a:pt x="0" y="888"/>
                        <a:pt x="53" y="888"/>
                        <a:pt x="106" y="888"/>
                      </a:cubicBezTo>
                      <a:cubicBezTo>
                        <a:pt x="106" y="888"/>
                        <a:pt x="172" y="888"/>
                        <a:pt x="172" y="835"/>
                      </a:cubicBezTo>
                      <a:lnTo>
                        <a:pt x="172" y="107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97"/>
                        <a:pt x="0" y="1549"/>
                      </a:cubicBezTo>
                      <a:lnTo>
                        <a:pt x="0" y="2158"/>
                      </a:lnTo>
                      <a:cubicBezTo>
                        <a:pt x="0" y="2092"/>
                        <a:pt x="53" y="2092"/>
                        <a:pt x="106" y="2092"/>
                      </a:cubicBezTo>
                      <a:lnTo>
                        <a:pt x="172" y="2092"/>
                      </a:lnTo>
                      <a:lnTo>
                        <a:pt x="172" y="1549"/>
                      </a:lnTo>
                      <a:cubicBezTo>
                        <a:pt x="172" y="1497"/>
                        <a:pt x="106" y="1430"/>
                        <a:pt x="106" y="1430"/>
                      </a:cubicBezTo>
                      <a:close/>
                      <a:moveTo>
                        <a:pt x="0" y="2158"/>
                      </a:moveTo>
                      <a:lnTo>
                        <a:pt x="0" y="2211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317"/>
                        <a:pt x="172" y="2264"/>
                      </a:cubicBezTo>
                      <a:lnTo>
                        <a:pt x="106" y="2264"/>
                      </a:lnTo>
                      <a:cubicBezTo>
                        <a:pt x="53" y="2264"/>
                        <a:pt x="0" y="2211"/>
                        <a:pt x="0" y="2158"/>
                      </a:cubicBezTo>
                      <a:close/>
                      <a:moveTo>
                        <a:pt x="106" y="2873"/>
                      </a:moveTo>
                      <a:cubicBezTo>
                        <a:pt x="53" y="2873"/>
                        <a:pt x="0" y="2873"/>
                        <a:pt x="0" y="2926"/>
                      </a:cubicBezTo>
                      <a:lnTo>
                        <a:pt x="0" y="3641"/>
                      </a:lnTo>
                      <a:cubicBezTo>
                        <a:pt x="0" y="3694"/>
                        <a:pt x="53" y="3747"/>
                        <a:pt x="106" y="3747"/>
                      </a:cubicBezTo>
                      <a:cubicBezTo>
                        <a:pt x="106" y="3747"/>
                        <a:pt x="172" y="3694"/>
                        <a:pt x="172" y="3641"/>
                      </a:cubicBezTo>
                      <a:lnTo>
                        <a:pt x="172" y="2926"/>
                      </a:lnTo>
                      <a:cubicBezTo>
                        <a:pt x="172" y="2873"/>
                        <a:pt x="106" y="2873"/>
                        <a:pt x="106" y="287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22"/>
                <p:cNvSpPr/>
                <p:nvPr/>
              </p:nvSpPr>
              <p:spPr>
                <a:xfrm>
                  <a:off x="4522499" y="4124349"/>
                  <a:ext cx="694965" cy="150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4" h="2714" extrusionOk="0">
                      <a:moveTo>
                        <a:pt x="119" y="0"/>
                      </a:moveTo>
                      <a:cubicBezTo>
                        <a:pt x="53" y="0"/>
                        <a:pt x="0" y="0"/>
                        <a:pt x="0" y="66"/>
                      </a:cubicBezTo>
                      <a:cubicBezTo>
                        <a:pt x="0" y="119"/>
                        <a:pt x="53" y="172"/>
                        <a:pt x="119" y="172"/>
                      </a:cubicBezTo>
                      <a:lnTo>
                        <a:pt x="834" y="172"/>
                      </a:lnTo>
                      <a:cubicBezTo>
                        <a:pt x="887" y="172"/>
                        <a:pt x="940" y="119"/>
                        <a:pt x="940" y="66"/>
                      </a:cubicBezTo>
                      <a:cubicBezTo>
                        <a:pt x="940" y="0"/>
                        <a:pt x="887" y="0"/>
                        <a:pt x="834" y="0"/>
                      </a:cubicBezTo>
                      <a:close/>
                      <a:moveTo>
                        <a:pt x="1549" y="0"/>
                      </a:moveTo>
                      <a:cubicBezTo>
                        <a:pt x="1496" y="0"/>
                        <a:pt x="1443" y="0"/>
                        <a:pt x="1443" y="66"/>
                      </a:cubicBezTo>
                      <a:cubicBezTo>
                        <a:pt x="1443" y="119"/>
                        <a:pt x="1496" y="172"/>
                        <a:pt x="1549" y="172"/>
                      </a:cubicBezTo>
                      <a:lnTo>
                        <a:pt x="2264" y="172"/>
                      </a:lnTo>
                      <a:cubicBezTo>
                        <a:pt x="2316" y="172"/>
                        <a:pt x="2369" y="119"/>
                        <a:pt x="2369" y="66"/>
                      </a:cubicBezTo>
                      <a:cubicBezTo>
                        <a:pt x="2369" y="0"/>
                        <a:pt x="2316" y="0"/>
                        <a:pt x="2264" y="0"/>
                      </a:cubicBezTo>
                      <a:close/>
                      <a:moveTo>
                        <a:pt x="3031" y="0"/>
                      </a:moveTo>
                      <a:cubicBezTo>
                        <a:pt x="2978" y="0"/>
                        <a:pt x="2925" y="0"/>
                        <a:pt x="2925" y="66"/>
                      </a:cubicBezTo>
                      <a:cubicBezTo>
                        <a:pt x="2925" y="119"/>
                        <a:pt x="2978" y="172"/>
                        <a:pt x="3031" y="172"/>
                      </a:cubicBezTo>
                      <a:lnTo>
                        <a:pt x="3759" y="172"/>
                      </a:lnTo>
                      <a:cubicBezTo>
                        <a:pt x="3812" y="172"/>
                        <a:pt x="3812" y="119"/>
                        <a:pt x="3812" y="66"/>
                      </a:cubicBezTo>
                      <a:cubicBezTo>
                        <a:pt x="3812" y="0"/>
                        <a:pt x="3812" y="0"/>
                        <a:pt x="3759" y="0"/>
                      </a:cubicBezTo>
                      <a:close/>
                      <a:moveTo>
                        <a:pt x="4474" y="0"/>
                      </a:moveTo>
                      <a:cubicBezTo>
                        <a:pt x="4421" y="0"/>
                        <a:pt x="4355" y="0"/>
                        <a:pt x="4355" y="66"/>
                      </a:cubicBezTo>
                      <a:cubicBezTo>
                        <a:pt x="4355" y="119"/>
                        <a:pt x="4421" y="172"/>
                        <a:pt x="4474" y="172"/>
                      </a:cubicBezTo>
                      <a:lnTo>
                        <a:pt x="5189" y="172"/>
                      </a:lnTo>
                      <a:cubicBezTo>
                        <a:pt x="5241" y="172"/>
                        <a:pt x="5294" y="119"/>
                        <a:pt x="5294" y="66"/>
                      </a:cubicBezTo>
                      <a:cubicBezTo>
                        <a:pt x="5294" y="0"/>
                        <a:pt x="5241" y="0"/>
                        <a:pt x="5189" y="0"/>
                      </a:cubicBezTo>
                      <a:close/>
                      <a:moveTo>
                        <a:pt x="5903" y="0"/>
                      </a:moveTo>
                      <a:cubicBezTo>
                        <a:pt x="5850" y="0"/>
                        <a:pt x="5850" y="0"/>
                        <a:pt x="5850" y="66"/>
                      </a:cubicBezTo>
                      <a:cubicBezTo>
                        <a:pt x="5850" y="119"/>
                        <a:pt x="5850" y="172"/>
                        <a:pt x="5903" y="172"/>
                      </a:cubicBezTo>
                      <a:lnTo>
                        <a:pt x="6618" y="172"/>
                      </a:lnTo>
                      <a:cubicBezTo>
                        <a:pt x="6671" y="172"/>
                        <a:pt x="6737" y="119"/>
                        <a:pt x="6737" y="66"/>
                      </a:cubicBezTo>
                      <a:cubicBezTo>
                        <a:pt x="6737" y="0"/>
                        <a:pt x="6671" y="0"/>
                        <a:pt x="6618" y="0"/>
                      </a:cubicBezTo>
                      <a:close/>
                      <a:moveTo>
                        <a:pt x="7399" y="0"/>
                      </a:moveTo>
                      <a:cubicBezTo>
                        <a:pt x="7333" y="0"/>
                        <a:pt x="7280" y="0"/>
                        <a:pt x="7280" y="66"/>
                      </a:cubicBezTo>
                      <a:cubicBezTo>
                        <a:pt x="7280" y="119"/>
                        <a:pt x="7333" y="172"/>
                        <a:pt x="7399" y="172"/>
                      </a:cubicBezTo>
                      <a:lnTo>
                        <a:pt x="8114" y="172"/>
                      </a:lnTo>
                      <a:cubicBezTo>
                        <a:pt x="8166" y="172"/>
                        <a:pt x="8219" y="119"/>
                        <a:pt x="8219" y="66"/>
                      </a:cubicBezTo>
                      <a:cubicBezTo>
                        <a:pt x="8219" y="0"/>
                        <a:pt x="8166" y="0"/>
                        <a:pt x="8114" y="0"/>
                      </a:cubicBezTo>
                      <a:close/>
                      <a:moveTo>
                        <a:pt x="8828" y="0"/>
                      </a:moveTo>
                      <a:cubicBezTo>
                        <a:pt x="8775" y="0"/>
                        <a:pt x="8722" y="0"/>
                        <a:pt x="8722" y="66"/>
                      </a:cubicBezTo>
                      <a:cubicBezTo>
                        <a:pt x="8722" y="119"/>
                        <a:pt x="8775" y="172"/>
                        <a:pt x="8828" y="172"/>
                      </a:cubicBezTo>
                      <a:lnTo>
                        <a:pt x="9543" y="172"/>
                      </a:lnTo>
                      <a:cubicBezTo>
                        <a:pt x="9596" y="172"/>
                        <a:pt x="9649" y="119"/>
                        <a:pt x="9649" y="66"/>
                      </a:cubicBezTo>
                      <a:cubicBezTo>
                        <a:pt x="9649" y="0"/>
                        <a:pt x="9596" y="0"/>
                        <a:pt x="9543" y="0"/>
                      </a:cubicBezTo>
                      <a:close/>
                      <a:moveTo>
                        <a:pt x="10258" y="0"/>
                      </a:moveTo>
                      <a:cubicBezTo>
                        <a:pt x="10258" y="0"/>
                        <a:pt x="10205" y="0"/>
                        <a:pt x="10205" y="66"/>
                      </a:cubicBezTo>
                      <a:cubicBezTo>
                        <a:pt x="10205" y="119"/>
                        <a:pt x="10258" y="172"/>
                        <a:pt x="10258" y="172"/>
                      </a:cubicBezTo>
                      <a:lnTo>
                        <a:pt x="11039" y="172"/>
                      </a:lnTo>
                      <a:cubicBezTo>
                        <a:pt x="11091" y="172"/>
                        <a:pt x="11091" y="119"/>
                        <a:pt x="11091" y="66"/>
                      </a:cubicBezTo>
                      <a:lnTo>
                        <a:pt x="11091" y="0"/>
                      </a:lnTo>
                      <a:close/>
                      <a:moveTo>
                        <a:pt x="11753" y="0"/>
                      </a:moveTo>
                      <a:cubicBezTo>
                        <a:pt x="11700" y="0"/>
                        <a:pt x="11634" y="0"/>
                        <a:pt x="11634" y="66"/>
                      </a:cubicBezTo>
                      <a:cubicBezTo>
                        <a:pt x="11634" y="119"/>
                        <a:pt x="11700" y="172"/>
                        <a:pt x="11753" y="172"/>
                      </a:cubicBezTo>
                      <a:lnTo>
                        <a:pt x="12468" y="172"/>
                      </a:lnTo>
                      <a:cubicBezTo>
                        <a:pt x="12521" y="172"/>
                        <a:pt x="12574" y="119"/>
                        <a:pt x="12574" y="66"/>
                      </a:cubicBezTo>
                      <a:cubicBezTo>
                        <a:pt x="12574" y="66"/>
                        <a:pt x="12574" y="0"/>
                        <a:pt x="12521" y="0"/>
                      </a:cubicBezTo>
                      <a:close/>
                      <a:moveTo>
                        <a:pt x="12468" y="728"/>
                      </a:moveTo>
                      <a:cubicBezTo>
                        <a:pt x="12415" y="728"/>
                        <a:pt x="12362" y="728"/>
                        <a:pt x="12362" y="781"/>
                      </a:cubicBezTo>
                      <a:lnTo>
                        <a:pt x="12362" y="1549"/>
                      </a:lnTo>
                      <a:cubicBezTo>
                        <a:pt x="12362" y="1602"/>
                        <a:pt x="12415" y="1602"/>
                        <a:pt x="12468" y="1602"/>
                      </a:cubicBezTo>
                      <a:cubicBezTo>
                        <a:pt x="12521" y="1602"/>
                        <a:pt x="12574" y="1602"/>
                        <a:pt x="12574" y="1549"/>
                      </a:cubicBezTo>
                      <a:lnTo>
                        <a:pt x="12574" y="781"/>
                      </a:lnTo>
                      <a:cubicBezTo>
                        <a:pt x="12574" y="728"/>
                        <a:pt x="12521" y="728"/>
                        <a:pt x="12468" y="728"/>
                      </a:cubicBezTo>
                      <a:close/>
                      <a:moveTo>
                        <a:pt x="12468" y="2157"/>
                      </a:moveTo>
                      <a:cubicBezTo>
                        <a:pt x="12415" y="2157"/>
                        <a:pt x="12362" y="2210"/>
                        <a:pt x="12362" y="2263"/>
                      </a:cubicBezTo>
                      <a:lnTo>
                        <a:pt x="12362" y="2316"/>
                      </a:lnTo>
                      <a:lnTo>
                        <a:pt x="12362" y="2594"/>
                      </a:lnTo>
                      <a:cubicBezTo>
                        <a:pt x="12362" y="2647"/>
                        <a:pt x="12415" y="2713"/>
                        <a:pt x="12468" y="2713"/>
                      </a:cubicBezTo>
                      <a:cubicBezTo>
                        <a:pt x="12521" y="2713"/>
                        <a:pt x="12574" y="2647"/>
                        <a:pt x="12574" y="2594"/>
                      </a:cubicBezTo>
                      <a:lnTo>
                        <a:pt x="12574" y="2316"/>
                      </a:lnTo>
                      <a:lnTo>
                        <a:pt x="12574" y="2263"/>
                      </a:lnTo>
                      <a:cubicBezTo>
                        <a:pt x="12574" y="2210"/>
                        <a:pt x="12521" y="2157"/>
                        <a:pt x="12468" y="2157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22"/>
                <p:cNvSpPr/>
                <p:nvPr/>
              </p:nvSpPr>
              <p:spPr>
                <a:xfrm>
                  <a:off x="4395212" y="4313815"/>
                  <a:ext cx="87824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9" h="2648" extrusionOk="0">
                      <a:moveTo>
                        <a:pt x="808" y="185"/>
                      </a:moveTo>
                      <a:cubicBezTo>
                        <a:pt x="887" y="185"/>
                        <a:pt x="953" y="212"/>
                        <a:pt x="1019" y="252"/>
                      </a:cubicBezTo>
                      <a:cubicBezTo>
                        <a:pt x="1072" y="278"/>
                        <a:pt x="1125" y="331"/>
                        <a:pt x="1165" y="397"/>
                      </a:cubicBezTo>
                      <a:cubicBezTo>
                        <a:pt x="1205" y="463"/>
                        <a:pt x="1231" y="529"/>
                        <a:pt x="1258" y="609"/>
                      </a:cubicBezTo>
                      <a:cubicBezTo>
                        <a:pt x="1284" y="688"/>
                        <a:pt x="1311" y="768"/>
                        <a:pt x="1311" y="860"/>
                      </a:cubicBezTo>
                      <a:cubicBezTo>
                        <a:pt x="1337" y="940"/>
                        <a:pt x="1337" y="1032"/>
                        <a:pt x="1350" y="1112"/>
                      </a:cubicBezTo>
                      <a:cubicBezTo>
                        <a:pt x="1350" y="1191"/>
                        <a:pt x="1350" y="1271"/>
                        <a:pt x="1350" y="1350"/>
                      </a:cubicBezTo>
                      <a:cubicBezTo>
                        <a:pt x="1350" y="1549"/>
                        <a:pt x="1337" y="1721"/>
                        <a:pt x="1297" y="1866"/>
                      </a:cubicBezTo>
                      <a:cubicBezTo>
                        <a:pt x="1258" y="1999"/>
                        <a:pt x="1218" y="2118"/>
                        <a:pt x="1165" y="2210"/>
                      </a:cubicBezTo>
                      <a:cubicBezTo>
                        <a:pt x="1099" y="2290"/>
                        <a:pt x="1033" y="2356"/>
                        <a:pt x="967" y="2396"/>
                      </a:cubicBezTo>
                      <a:cubicBezTo>
                        <a:pt x="900" y="2435"/>
                        <a:pt x="834" y="2462"/>
                        <a:pt x="768" y="2462"/>
                      </a:cubicBezTo>
                      <a:cubicBezTo>
                        <a:pt x="662" y="2462"/>
                        <a:pt x="569" y="2422"/>
                        <a:pt x="503" y="2356"/>
                      </a:cubicBezTo>
                      <a:cubicBezTo>
                        <a:pt x="437" y="2290"/>
                        <a:pt x="384" y="2197"/>
                        <a:pt x="344" y="2104"/>
                      </a:cubicBezTo>
                      <a:cubicBezTo>
                        <a:pt x="305" y="1999"/>
                        <a:pt x="278" y="1879"/>
                        <a:pt x="252" y="1760"/>
                      </a:cubicBezTo>
                      <a:cubicBezTo>
                        <a:pt x="239" y="1628"/>
                        <a:pt x="239" y="1509"/>
                        <a:pt x="239" y="1403"/>
                      </a:cubicBezTo>
                      <a:cubicBezTo>
                        <a:pt x="239" y="1257"/>
                        <a:pt x="252" y="1112"/>
                        <a:pt x="265" y="979"/>
                      </a:cubicBezTo>
                      <a:cubicBezTo>
                        <a:pt x="292" y="834"/>
                        <a:pt x="331" y="702"/>
                        <a:pt x="371" y="582"/>
                      </a:cubicBezTo>
                      <a:cubicBezTo>
                        <a:pt x="424" y="463"/>
                        <a:pt x="477" y="371"/>
                        <a:pt x="556" y="304"/>
                      </a:cubicBezTo>
                      <a:cubicBezTo>
                        <a:pt x="622" y="225"/>
                        <a:pt x="715" y="185"/>
                        <a:pt x="808" y="185"/>
                      </a:cubicBezTo>
                      <a:close/>
                      <a:moveTo>
                        <a:pt x="821" y="0"/>
                      </a:moveTo>
                      <a:cubicBezTo>
                        <a:pt x="662" y="0"/>
                        <a:pt x="530" y="40"/>
                        <a:pt x="424" y="132"/>
                      </a:cubicBezTo>
                      <a:cubicBezTo>
                        <a:pt x="318" y="225"/>
                        <a:pt x="239" y="344"/>
                        <a:pt x="172" y="477"/>
                      </a:cubicBezTo>
                      <a:cubicBezTo>
                        <a:pt x="119" y="622"/>
                        <a:pt x="67" y="781"/>
                        <a:pt x="40" y="953"/>
                      </a:cubicBezTo>
                      <a:cubicBezTo>
                        <a:pt x="14" y="1125"/>
                        <a:pt x="0" y="1297"/>
                        <a:pt x="0" y="1456"/>
                      </a:cubicBezTo>
                      <a:cubicBezTo>
                        <a:pt x="0" y="1681"/>
                        <a:pt x="27" y="1879"/>
                        <a:pt x="67" y="2025"/>
                      </a:cubicBezTo>
                      <a:cubicBezTo>
                        <a:pt x="119" y="2184"/>
                        <a:pt x="172" y="2303"/>
                        <a:pt x="239" y="2396"/>
                      </a:cubicBezTo>
                      <a:cubicBezTo>
                        <a:pt x="318" y="2488"/>
                        <a:pt x="397" y="2554"/>
                        <a:pt x="490" y="2594"/>
                      </a:cubicBezTo>
                      <a:cubicBezTo>
                        <a:pt x="569" y="2634"/>
                        <a:pt x="662" y="2647"/>
                        <a:pt x="755" y="2647"/>
                      </a:cubicBezTo>
                      <a:cubicBezTo>
                        <a:pt x="834" y="2647"/>
                        <a:pt x="927" y="2634"/>
                        <a:pt x="1033" y="2594"/>
                      </a:cubicBezTo>
                      <a:cubicBezTo>
                        <a:pt x="1125" y="2541"/>
                        <a:pt x="1218" y="2475"/>
                        <a:pt x="1297" y="2369"/>
                      </a:cubicBezTo>
                      <a:cubicBezTo>
                        <a:pt x="1390" y="2277"/>
                        <a:pt x="1456" y="2144"/>
                        <a:pt x="1509" y="1972"/>
                      </a:cubicBezTo>
                      <a:cubicBezTo>
                        <a:pt x="1562" y="1813"/>
                        <a:pt x="1589" y="1602"/>
                        <a:pt x="1589" y="1350"/>
                      </a:cubicBezTo>
                      <a:cubicBezTo>
                        <a:pt x="1589" y="1257"/>
                        <a:pt x="1575" y="1165"/>
                        <a:pt x="1575" y="1059"/>
                      </a:cubicBezTo>
                      <a:cubicBezTo>
                        <a:pt x="1562" y="953"/>
                        <a:pt x="1549" y="860"/>
                        <a:pt x="1536" y="754"/>
                      </a:cubicBezTo>
                      <a:cubicBezTo>
                        <a:pt x="1509" y="649"/>
                        <a:pt x="1483" y="556"/>
                        <a:pt x="1443" y="463"/>
                      </a:cubicBezTo>
                      <a:cubicBezTo>
                        <a:pt x="1403" y="371"/>
                        <a:pt x="1364" y="291"/>
                        <a:pt x="1297" y="225"/>
                      </a:cubicBezTo>
                      <a:cubicBezTo>
                        <a:pt x="1244" y="159"/>
                        <a:pt x="1178" y="106"/>
                        <a:pt x="1099" y="53"/>
                      </a:cubicBezTo>
                      <a:cubicBezTo>
                        <a:pt x="1019" y="13"/>
                        <a:pt x="927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22"/>
                <p:cNvSpPr/>
                <p:nvPr/>
              </p:nvSpPr>
              <p:spPr>
                <a:xfrm>
                  <a:off x="4452969" y="3127997"/>
                  <a:ext cx="105400" cy="104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7" h="1894" extrusionOk="0">
                      <a:moveTo>
                        <a:pt x="186" y="1"/>
                      </a:moveTo>
                      <a:cubicBezTo>
                        <a:pt x="147" y="1"/>
                        <a:pt x="94" y="1"/>
                        <a:pt x="54" y="27"/>
                      </a:cubicBezTo>
                      <a:cubicBezTo>
                        <a:pt x="27" y="40"/>
                        <a:pt x="1" y="67"/>
                        <a:pt x="1" y="107"/>
                      </a:cubicBezTo>
                      <a:cubicBezTo>
                        <a:pt x="1" y="133"/>
                        <a:pt x="27" y="160"/>
                        <a:pt x="67" y="160"/>
                      </a:cubicBezTo>
                      <a:cubicBezTo>
                        <a:pt x="107" y="173"/>
                        <a:pt x="173" y="173"/>
                        <a:pt x="239" y="173"/>
                      </a:cubicBezTo>
                      <a:cubicBezTo>
                        <a:pt x="266" y="173"/>
                        <a:pt x="292" y="173"/>
                        <a:pt x="305" y="186"/>
                      </a:cubicBezTo>
                      <a:cubicBezTo>
                        <a:pt x="319" y="186"/>
                        <a:pt x="332" y="186"/>
                        <a:pt x="345" y="199"/>
                      </a:cubicBezTo>
                      <a:cubicBezTo>
                        <a:pt x="358" y="199"/>
                        <a:pt x="372" y="213"/>
                        <a:pt x="385" y="213"/>
                      </a:cubicBezTo>
                      <a:cubicBezTo>
                        <a:pt x="398" y="226"/>
                        <a:pt x="398" y="239"/>
                        <a:pt x="411" y="265"/>
                      </a:cubicBezTo>
                      <a:lnTo>
                        <a:pt x="1020" y="1364"/>
                      </a:lnTo>
                      <a:cubicBezTo>
                        <a:pt x="994" y="1417"/>
                        <a:pt x="967" y="1470"/>
                        <a:pt x="941" y="1523"/>
                      </a:cubicBezTo>
                      <a:cubicBezTo>
                        <a:pt x="914" y="1563"/>
                        <a:pt x="874" y="1602"/>
                        <a:pt x="848" y="1629"/>
                      </a:cubicBezTo>
                      <a:cubicBezTo>
                        <a:pt x="822" y="1655"/>
                        <a:pt x="795" y="1668"/>
                        <a:pt x="755" y="1695"/>
                      </a:cubicBezTo>
                      <a:cubicBezTo>
                        <a:pt x="716" y="1708"/>
                        <a:pt x="689" y="1721"/>
                        <a:pt x="649" y="1721"/>
                      </a:cubicBezTo>
                      <a:cubicBezTo>
                        <a:pt x="597" y="1721"/>
                        <a:pt x="544" y="1708"/>
                        <a:pt x="504" y="1668"/>
                      </a:cubicBezTo>
                      <a:cubicBezTo>
                        <a:pt x="464" y="1642"/>
                        <a:pt x="451" y="1615"/>
                        <a:pt x="451" y="1576"/>
                      </a:cubicBezTo>
                      <a:cubicBezTo>
                        <a:pt x="451" y="1563"/>
                        <a:pt x="451" y="1549"/>
                        <a:pt x="464" y="1536"/>
                      </a:cubicBezTo>
                      <a:cubicBezTo>
                        <a:pt x="464" y="1523"/>
                        <a:pt x="477" y="1510"/>
                        <a:pt x="504" y="1510"/>
                      </a:cubicBezTo>
                      <a:lnTo>
                        <a:pt x="544" y="1510"/>
                      </a:lnTo>
                      <a:cubicBezTo>
                        <a:pt x="557" y="1496"/>
                        <a:pt x="570" y="1496"/>
                        <a:pt x="583" y="1483"/>
                      </a:cubicBezTo>
                      <a:cubicBezTo>
                        <a:pt x="597" y="1483"/>
                        <a:pt x="597" y="1470"/>
                        <a:pt x="610" y="1457"/>
                      </a:cubicBezTo>
                      <a:cubicBezTo>
                        <a:pt x="623" y="1443"/>
                        <a:pt x="623" y="1430"/>
                        <a:pt x="623" y="1404"/>
                      </a:cubicBezTo>
                      <a:cubicBezTo>
                        <a:pt x="623" y="1377"/>
                        <a:pt x="610" y="1351"/>
                        <a:pt x="583" y="1338"/>
                      </a:cubicBezTo>
                      <a:cubicBezTo>
                        <a:pt x="557" y="1324"/>
                        <a:pt x="544" y="1311"/>
                        <a:pt x="517" y="1311"/>
                      </a:cubicBezTo>
                      <a:cubicBezTo>
                        <a:pt x="491" y="1311"/>
                        <a:pt x="451" y="1324"/>
                        <a:pt x="424" y="1338"/>
                      </a:cubicBezTo>
                      <a:cubicBezTo>
                        <a:pt x="398" y="1338"/>
                        <a:pt x="372" y="1364"/>
                        <a:pt x="358" y="1377"/>
                      </a:cubicBezTo>
                      <a:cubicBezTo>
                        <a:pt x="332" y="1404"/>
                        <a:pt x="319" y="1430"/>
                        <a:pt x="305" y="1470"/>
                      </a:cubicBezTo>
                      <a:cubicBezTo>
                        <a:pt x="292" y="1496"/>
                        <a:pt x="279" y="1536"/>
                        <a:pt x="279" y="1576"/>
                      </a:cubicBezTo>
                      <a:cubicBezTo>
                        <a:pt x="279" y="1629"/>
                        <a:pt x="292" y="1668"/>
                        <a:pt x="305" y="1708"/>
                      </a:cubicBezTo>
                      <a:cubicBezTo>
                        <a:pt x="332" y="1748"/>
                        <a:pt x="358" y="1774"/>
                        <a:pt x="385" y="1814"/>
                      </a:cubicBezTo>
                      <a:cubicBezTo>
                        <a:pt x="411" y="1840"/>
                        <a:pt x="451" y="1854"/>
                        <a:pt x="491" y="1867"/>
                      </a:cubicBezTo>
                      <a:cubicBezTo>
                        <a:pt x="530" y="1880"/>
                        <a:pt x="570" y="1893"/>
                        <a:pt x="610" y="1893"/>
                      </a:cubicBezTo>
                      <a:cubicBezTo>
                        <a:pt x="702" y="1893"/>
                        <a:pt x="769" y="1867"/>
                        <a:pt x="835" y="1840"/>
                      </a:cubicBezTo>
                      <a:cubicBezTo>
                        <a:pt x="901" y="1814"/>
                        <a:pt x="967" y="1761"/>
                        <a:pt x="1033" y="1682"/>
                      </a:cubicBezTo>
                      <a:cubicBezTo>
                        <a:pt x="1073" y="1629"/>
                        <a:pt x="1126" y="1563"/>
                        <a:pt x="1152" y="1483"/>
                      </a:cubicBezTo>
                      <a:cubicBezTo>
                        <a:pt x="1192" y="1390"/>
                        <a:pt x="1232" y="1298"/>
                        <a:pt x="1272" y="1192"/>
                      </a:cubicBezTo>
                      <a:lnTo>
                        <a:pt x="1589" y="305"/>
                      </a:lnTo>
                      <a:cubicBezTo>
                        <a:pt x="1602" y="265"/>
                        <a:pt x="1616" y="252"/>
                        <a:pt x="1629" y="239"/>
                      </a:cubicBezTo>
                      <a:cubicBezTo>
                        <a:pt x="1655" y="226"/>
                        <a:pt x="1682" y="226"/>
                        <a:pt x="1735" y="226"/>
                      </a:cubicBezTo>
                      <a:cubicBezTo>
                        <a:pt x="1774" y="226"/>
                        <a:pt x="1814" y="213"/>
                        <a:pt x="1841" y="213"/>
                      </a:cubicBezTo>
                      <a:cubicBezTo>
                        <a:pt x="1880" y="199"/>
                        <a:pt x="1907" y="173"/>
                        <a:pt x="1907" y="133"/>
                      </a:cubicBezTo>
                      <a:cubicBezTo>
                        <a:pt x="1907" y="107"/>
                        <a:pt x="1880" y="80"/>
                        <a:pt x="1854" y="67"/>
                      </a:cubicBezTo>
                      <a:cubicBezTo>
                        <a:pt x="1814" y="54"/>
                        <a:pt x="1774" y="54"/>
                        <a:pt x="1735" y="54"/>
                      </a:cubicBezTo>
                      <a:lnTo>
                        <a:pt x="1219" y="54"/>
                      </a:lnTo>
                      <a:cubicBezTo>
                        <a:pt x="1166" y="54"/>
                        <a:pt x="1139" y="54"/>
                        <a:pt x="1126" y="67"/>
                      </a:cubicBezTo>
                      <a:cubicBezTo>
                        <a:pt x="1113" y="80"/>
                        <a:pt x="1099" y="107"/>
                        <a:pt x="1099" y="133"/>
                      </a:cubicBezTo>
                      <a:cubicBezTo>
                        <a:pt x="1099" y="160"/>
                        <a:pt x="1113" y="186"/>
                        <a:pt x="1126" y="199"/>
                      </a:cubicBezTo>
                      <a:cubicBezTo>
                        <a:pt x="1152" y="213"/>
                        <a:pt x="1192" y="226"/>
                        <a:pt x="1245" y="226"/>
                      </a:cubicBezTo>
                      <a:cubicBezTo>
                        <a:pt x="1285" y="226"/>
                        <a:pt x="1324" y="226"/>
                        <a:pt x="1338" y="239"/>
                      </a:cubicBezTo>
                      <a:cubicBezTo>
                        <a:pt x="1351" y="252"/>
                        <a:pt x="1351" y="265"/>
                        <a:pt x="1351" y="279"/>
                      </a:cubicBezTo>
                      <a:cubicBezTo>
                        <a:pt x="1351" y="305"/>
                        <a:pt x="1351" y="345"/>
                        <a:pt x="1324" y="398"/>
                      </a:cubicBezTo>
                      <a:lnTo>
                        <a:pt x="1099" y="1113"/>
                      </a:lnTo>
                      <a:lnTo>
                        <a:pt x="676" y="305"/>
                      </a:lnTo>
                      <a:cubicBezTo>
                        <a:pt x="663" y="292"/>
                        <a:pt x="649" y="265"/>
                        <a:pt x="649" y="252"/>
                      </a:cubicBezTo>
                      <a:cubicBezTo>
                        <a:pt x="649" y="226"/>
                        <a:pt x="649" y="213"/>
                        <a:pt x="649" y="213"/>
                      </a:cubicBezTo>
                      <a:cubicBezTo>
                        <a:pt x="649" y="186"/>
                        <a:pt x="649" y="186"/>
                        <a:pt x="649" y="173"/>
                      </a:cubicBezTo>
                      <a:lnTo>
                        <a:pt x="676" y="173"/>
                      </a:lnTo>
                      <a:cubicBezTo>
                        <a:pt x="729" y="173"/>
                        <a:pt x="755" y="160"/>
                        <a:pt x="769" y="146"/>
                      </a:cubicBezTo>
                      <a:cubicBezTo>
                        <a:pt x="782" y="120"/>
                        <a:pt x="782" y="107"/>
                        <a:pt x="782" y="80"/>
                      </a:cubicBezTo>
                      <a:cubicBezTo>
                        <a:pt x="782" y="54"/>
                        <a:pt x="782" y="40"/>
                        <a:pt x="755" y="27"/>
                      </a:cubicBezTo>
                      <a:cubicBezTo>
                        <a:pt x="742" y="1"/>
                        <a:pt x="716" y="1"/>
                        <a:pt x="66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04" name="Google Shape;404;p22"/>
            <p:cNvSpPr/>
            <p:nvPr/>
          </p:nvSpPr>
          <p:spPr>
            <a:xfrm>
              <a:off x="1147048" y="4807395"/>
              <a:ext cx="77053" cy="66983"/>
            </a:xfrm>
            <a:custGeom>
              <a:avLst/>
              <a:gdLst/>
              <a:ahLst/>
              <a:cxnLst/>
              <a:rect l="l" t="t" r="r" b="b"/>
              <a:pathLst>
                <a:path w="3336" h="2900" extrusionOk="0">
                  <a:moveTo>
                    <a:pt x="477" y="1"/>
                  </a:moveTo>
                  <a:cubicBezTo>
                    <a:pt x="278" y="1"/>
                    <a:pt x="146" y="14"/>
                    <a:pt x="93" y="40"/>
                  </a:cubicBezTo>
                  <a:cubicBezTo>
                    <a:pt x="27" y="67"/>
                    <a:pt x="0" y="107"/>
                    <a:pt x="0" y="173"/>
                  </a:cubicBezTo>
                  <a:cubicBezTo>
                    <a:pt x="0" y="239"/>
                    <a:pt x="27" y="279"/>
                    <a:pt x="80" y="305"/>
                  </a:cubicBezTo>
                  <a:cubicBezTo>
                    <a:pt x="146" y="332"/>
                    <a:pt x="239" y="345"/>
                    <a:pt x="358" y="345"/>
                  </a:cubicBezTo>
                  <a:cubicBezTo>
                    <a:pt x="450" y="358"/>
                    <a:pt x="517" y="371"/>
                    <a:pt x="569" y="398"/>
                  </a:cubicBezTo>
                  <a:cubicBezTo>
                    <a:pt x="609" y="424"/>
                    <a:pt x="675" y="477"/>
                    <a:pt x="742" y="570"/>
                  </a:cubicBezTo>
                  <a:lnTo>
                    <a:pt x="1364" y="1457"/>
                  </a:lnTo>
                  <a:lnTo>
                    <a:pt x="1271" y="1576"/>
                  </a:lnTo>
                  <a:lnTo>
                    <a:pt x="1178" y="1695"/>
                  </a:lnTo>
                  <a:lnTo>
                    <a:pt x="1033" y="1893"/>
                  </a:lnTo>
                  <a:cubicBezTo>
                    <a:pt x="967" y="1973"/>
                    <a:pt x="887" y="2092"/>
                    <a:pt x="781" y="2238"/>
                  </a:cubicBezTo>
                  <a:cubicBezTo>
                    <a:pt x="742" y="2277"/>
                    <a:pt x="702" y="2304"/>
                    <a:pt x="662" y="2330"/>
                  </a:cubicBezTo>
                  <a:cubicBezTo>
                    <a:pt x="622" y="2343"/>
                    <a:pt x="569" y="2357"/>
                    <a:pt x="517" y="2370"/>
                  </a:cubicBezTo>
                  <a:cubicBezTo>
                    <a:pt x="424" y="2370"/>
                    <a:pt x="344" y="2396"/>
                    <a:pt x="265" y="2423"/>
                  </a:cubicBezTo>
                  <a:cubicBezTo>
                    <a:pt x="186" y="2436"/>
                    <a:pt x="133" y="2489"/>
                    <a:pt x="133" y="2555"/>
                  </a:cubicBezTo>
                  <a:cubicBezTo>
                    <a:pt x="133" y="2595"/>
                    <a:pt x="146" y="2621"/>
                    <a:pt x="159" y="2648"/>
                  </a:cubicBezTo>
                  <a:cubicBezTo>
                    <a:pt x="186" y="2674"/>
                    <a:pt x="212" y="2688"/>
                    <a:pt x="225" y="2701"/>
                  </a:cubicBezTo>
                  <a:cubicBezTo>
                    <a:pt x="265" y="2714"/>
                    <a:pt x="292" y="2727"/>
                    <a:pt x="318" y="2727"/>
                  </a:cubicBezTo>
                  <a:lnTo>
                    <a:pt x="609" y="2727"/>
                  </a:lnTo>
                  <a:cubicBezTo>
                    <a:pt x="702" y="2727"/>
                    <a:pt x="794" y="2714"/>
                    <a:pt x="874" y="2714"/>
                  </a:cubicBezTo>
                  <a:cubicBezTo>
                    <a:pt x="927" y="2714"/>
                    <a:pt x="967" y="2727"/>
                    <a:pt x="1006" y="2727"/>
                  </a:cubicBezTo>
                  <a:lnTo>
                    <a:pt x="1337" y="2727"/>
                  </a:lnTo>
                  <a:cubicBezTo>
                    <a:pt x="1390" y="2727"/>
                    <a:pt x="1443" y="2727"/>
                    <a:pt x="1509" y="2701"/>
                  </a:cubicBezTo>
                  <a:cubicBezTo>
                    <a:pt x="1562" y="2688"/>
                    <a:pt x="1602" y="2635"/>
                    <a:pt x="1602" y="2568"/>
                  </a:cubicBezTo>
                  <a:cubicBezTo>
                    <a:pt x="1602" y="2542"/>
                    <a:pt x="1575" y="2515"/>
                    <a:pt x="1549" y="2476"/>
                  </a:cubicBezTo>
                  <a:cubicBezTo>
                    <a:pt x="1509" y="2436"/>
                    <a:pt x="1430" y="2410"/>
                    <a:pt x="1311" y="2410"/>
                  </a:cubicBezTo>
                  <a:cubicBezTo>
                    <a:pt x="1258" y="2410"/>
                    <a:pt x="1218" y="2410"/>
                    <a:pt x="1205" y="2396"/>
                  </a:cubicBezTo>
                  <a:cubicBezTo>
                    <a:pt x="1205" y="2383"/>
                    <a:pt x="1192" y="2370"/>
                    <a:pt x="1192" y="2343"/>
                  </a:cubicBezTo>
                  <a:cubicBezTo>
                    <a:pt x="1192" y="2330"/>
                    <a:pt x="1205" y="2304"/>
                    <a:pt x="1244" y="2251"/>
                  </a:cubicBezTo>
                  <a:cubicBezTo>
                    <a:pt x="1271" y="2211"/>
                    <a:pt x="1297" y="2171"/>
                    <a:pt x="1324" y="2145"/>
                  </a:cubicBezTo>
                  <a:cubicBezTo>
                    <a:pt x="1364" y="2092"/>
                    <a:pt x="1403" y="2039"/>
                    <a:pt x="1443" y="1986"/>
                  </a:cubicBezTo>
                  <a:cubicBezTo>
                    <a:pt x="1483" y="1933"/>
                    <a:pt x="1536" y="1867"/>
                    <a:pt x="1602" y="1774"/>
                  </a:cubicBezTo>
                  <a:cubicBezTo>
                    <a:pt x="1655" y="1840"/>
                    <a:pt x="1708" y="1907"/>
                    <a:pt x="1761" y="1986"/>
                  </a:cubicBezTo>
                  <a:cubicBezTo>
                    <a:pt x="1827" y="2065"/>
                    <a:pt x="1867" y="2132"/>
                    <a:pt x="1919" y="2198"/>
                  </a:cubicBezTo>
                  <a:cubicBezTo>
                    <a:pt x="1959" y="2264"/>
                    <a:pt x="1999" y="2330"/>
                    <a:pt x="2025" y="2383"/>
                  </a:cubicBezTo>
                  <a:cubicBezTo>
                    <a:pt x="2065" y="2423"/>
                    <a:pt x="2078" y="2463"/>
                    <a:pt x="2078" y="2476"/>
                  </a:cubicBezTo>
                  <a:cubicBezTo>
                    <a:pt x="2078" y="2515"/>
                    <a:pt x="2065" y="2542"/>
                    <a:pt x="2052" y="2542"/>
                  </a:cubicBezTo>
                  <a:lnTo>
                    <a:pt x="1972" y="2568"/>
                  </a:lnTo>
                  <a:cubicBezTo>
                    <a:pt x="1933" y="2568"/>
                    <a:pt x="1906" y="2595"/>
                    <a:pt x="1893" y="2635"/>
                  </a:cubicBezTo>
                  <a:cubicBezTo>
                    <a:pt x="1880" y="2661"/>
                    <a:pt x="1880" y="2701"/>
                    <a:pt x="1880" y="2714"/>
                  </a:cubicBezTo>
                  <a:cubicBezTo>
                    <a:pt x="1880" y="2754"/>
                    <a:pt x="1893" y="2793"/>
                    <a:pt x="1933" y="2833"/>
                  </a:cubicBezTo>
                  <a:cubicBezTo>
                    <a:pt x="1986" y="2886"/>
                    <a:pt x="2052" y="2899"/>
                    <a:pt x="2158" y="2899"/>
                  </a:cubicBezTo>
                  <a:lnTo>
                    <a:pt x="3071" y="2899"/>
                  </a:lnTo>
                  <a:cubicBezTo>
                    <a:pt x="3124" y="2899"/>
                    <a:pt x="3190" y="2899"/>
                    <a:pt x="3243" y="2886"/>
                  </a:cubicBezTo>
                  <a:cubicBezTo>
                    <a:pt x="3296" y="2873"/>
                    <a:pt x="3336" y="2820"/>
                    <a:pt x="3336" y="2740"/>
                  </a:cubicBezTo>
                  <a:cubicBezTo>
                    <a:pt x="3336" y="2688"/>
                    <a:pt x="3309" y="2648"/>
                    <a:pt x="3256" y="2635"/>
                  </a:cubicBezTo>
                  <a:cubicBezTo>
                    <a:pt x="3217" y="2608"/>
                    <a:pt x="3150" y="2595"/>
                    <a:pt x="3084" y="2595"/>
                  </a:cubicBezTo>
                  <a:cubicBezTo>
                    <a:pt x="3018" y="2582"/>
                    <a:pt x="2952" y="2582"/>
                    <a:pt x="2899" y="2582"/>
                  </a:cubicBezTo>
                  <a:cubicBezTo>
                    <a:pt x="2846" y="2568"/>
                    <a:pt x="2793" y="2555"/>
                    <a:pt x="2727" y="2529"/>
                  </a:cubicBezTo>
                  <a:cubicBezTo>
                    <a:pt x="2700" y="2529"/>
                    <a:pt x="2674" y="2502"/>
                    <a:pt x="2634" y="2476"/>
                  </a:cubicBezTo>
                  <a:cubicBezTo>
                    <a:pt x="2594" y="2449"/>
                    <a:pt x="2555" y="2396"/>
                    <a:pt x="2489" y="2317"/>
                  </a:cubicBezTo>
                  <a:cubicBezTo>
                    <a:pt x="2422" y="2238"/>
                    <a:pt x="2330" y="2132"/>
                    <a:pt x="2237" y="1986"/>
                  </a:cubicBezTo>
                  <a:cubicBezTo>
                    <a:pt x="2131" y="1854"/>
                    <a:pt x="1999" y="1668"/>
                    <a:pt x="1840" y="1443"/>
                  </a:cubicBezTo>
                  <a:cubicBezTo>
                    <a:pt x="1919" y="1324"/>
                    <a:pt x="1999" y="1218"/>
                    <a:pt x="2065" y="1113"/>
                  </a:cubicBezTo>
                  <a:cubicBezTo>
                    <a:pt x="2144" y="993"/>
                    <a:pt x="2224" y="888"/>
                    <a:pt x="2330" y="768"/>
                  </a:cubicBezTo>
                  <a:cubicBezTo>
                    <a:pt x="2396" y="676"/>
                    <a:pt x="2475" y="623"/>
                    <a:pt x="2542" y="596"/>
                  </a:cubicBezTo>
                  <a:cubicBezTo>
                    <a:pt x="2581" y="583"/>
                    <a:pt x="2661" y="570"/>
                    <a:pt x="2753" y="570"/>
                  </a:cubicBezTo>
                  <a:cubicBezTo>
                    <a:pt x="2859" y="557"/>
                    <a:pt x="2992" y="557"/>
                    <a:pt x="3177" y="557"/>
                  </a:cubicBezTo>
                  <a:cubicBezTo>
                    <a:pt x="3217" y="557"/>
                    <a:pt x="3243" y="543"/>
                    <a:pt x="3269" y="504"/>
                  </a:cubicBezTo>
                  <a:cubicBezTo>
                    <a:pt x="3296" y="477"/>
                    <a:pt x="3309" y="438"/>
                    <a:pt x="3309" y="411"/>
                  </a:cubicBezTo>
                  <a:cubicBezTo>
                    <a:pt x="3309" y="279"/>
                    <a:pt x="3256" y="226"/>
                    <a:pt x="3164" y="226"/>
                  </a:cubicBezTo>
                  <a:lnTo>
                    <a:pt x="2025" y="226"/>
                  </a:lnTo>
                  <a:cubicBezTo>
                    <a:pt x="1946" y="226"/>
                    <a:pt x="1880" y="239"/>
                    <a:pt x="1827" y="265"/>
                  </a:cubicBezTo>
                  <a:cubicBezTo>
                    <a:pt x="1787" y="292"/>
                    <a:pt x="1761" y="332"/>
                    <a:pt x="1761" y="398"/>
                  </a:cubicBezTo>
                  <a:cubicBezTo>
                    <a:pt x="1761" y="451"/>
                    <a:pt x="1774" y="490"/>
                    <a:pt x="1800" y="504"/>
                  </a:cubicBezTo>
                  <a:cubicBezTo>
                    <a:pt x="1840" y="530"/>
                    <a:pt x="1867" y="543"/>
                    <a:pt x="1880" y="557"/>
                  </a:cubicBezTo>
                  <a:cubicBezTo>
                    <a:pt x="1906" y="570"/>
                    <a:pt x="1919" y="583"/>
                    <a:pt x="1919" y="583"/>
                  </a:cubicBezTo>
                  <a:cubicBezTo>
                    <a:pt x="1919" y="610"/>
                    <a:pt x="1906" y="649"/>
                    <a:pt x="1867" y="702"/>
                  </a:cubicBezTo>
                  <a:cubicBezTo>
                    <a:pt x="1840" y="755"/>
                    <a:pt x="1800" y="808"/>
                    <a:pt x="1747" y="888"/>
                  </a:cubicBezTo>
                  <a:lnTo>
                    <a:pt x="1602" y="1126"/>
                  </a:lnTo>
                  <a:cubicBezTo>
                    <a:pt x="1536" y="1033"/>
                    <a:pt x="1469" y="954"/>
                    <a:pt x="1417" y="874"/>
                  </a:cubicBezTo>
                  <a:cubicBezTo>
                    <a:pt x="1364" y="795"/>
                    <a:pt x="1311" y="715"/>
                    <a:pt x="1271" y="663"/>
                  </a:cubicBezTo>
                  <a:cubicBezTo>
                    <a:pt x="1231" y="596"/>
                    <a:pt x="1192" y="543"/>
                    <a:pt x="1165" y="504"/>
                  </a:cubicBezTo>
                  <a:cubicBezTo>
                    <a:pt x="1152" y="464"/>
                    <a:pt x="1139" y="424"/>
                    <a:pt x="1139" y="411"/>
                  </a:cubicBezTo>
                  <a:cubicBezTo>
                    <a:pt x="1139" y="385"/>
                    <a:pt x="1152" y="371"/>
                    <a:pt x="1178" y="371"/>
                  </a:cubicBezTo>
                  <a:cubicBezTo>
                    <a:pt x="1218" y="358"/>
                    <a:pt x="1271" y="358"/>
                    <a:pt x="1324" y="358"/>
                  </a:cubicBezTo>
                  <a:cubicBezTo>
                    <a:pt x="1390" y="358"/>
                    <a:pt x="1443" y="345"/>
                    <a:pt x="1469" y="305"/>
                  </a:cubicBezTo>
                  <a:cubicBezTo>
                    <a:pt x="1509" y="265"/>
                    <a:pt x="1522" y="226"/>
                    <a:pt x="1522" y="199"/>
                  </a:cubicBezTo>
                  <a:cubicBezTo>
                    <a:pt x="1522" y="173"/>
                    <a:pt x="1522" y="146"/>
                    <a:pt x="1522" y="133"/>
                  </a:cubicBezTo>
                  <a:cubicBezTo>
                    <a:pt x="1522" y="107"/>
                    <a:pt x="1509" y="80"/>
                    <a:pt x="1483" y="67"/>
                  </a:cubicBezTo>
                  <a:cubicBezTo>
                    <a:pt x="1456" y="40"/>
                    <a:pt x="1430" y="27"/>
                    <a:pt x="1377" y="14"/>
                  </a:cubicBezTo>
                  <a:cubicBezTo>
                    <a:pt x="1337" y="1"/>
                    <a:pt x="1271" y="1"/>
                    <a:pt x="11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23"/>
          <p:cNvGrpSpPr/>
          <p:nvPr/>
        </p:nvGrpSpPr>
        <p:grpSpPr>
          <a:xfrm>
            <a:off x="8184519" y="322805"/>
            <a:ext cx="595379" cy="434972"/>
            <a:chOff x="570141" y="1610117"/>
            <a:chExt cx="675952" cy="493837"/>
          </a:xfrm>
        </p:grpSpPr>
        <p:sp>
          <p:nvSpPr>
            <p:cNvPr id="407" name="Google Shape;407;p23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3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3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23"/>
          <p:cNvGrpSpPr/>
          <p:nvPr/>
        </p:nvGrpSpPr>
        <p:grpSpPr>
          <a:xfrm rot="-1178179">
            <a:off x="371435" y="547332"/>
            <a:ext cx="721047" cy="252617"/>
            <a:chOff x="2109963" y="768908"/>
            <a:chExt cx="818604" cy="286796"/>
          </a:xfrm>
        </p:grpSpPr>
        <p:sp>
          <p:nvSpPr>
            <p:cNvPr id="411" name="Google Shape;411;p2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" name="Google Shape;417;p24"/>
          <p:cNvGrpSpPr/>
          <p:nvPr/>
        </p:nvGrpSpPr>
        <p:grpSpPr>
          <a:xfrm rot="-1051789">
            <a:off x="283009" y="4563877"/>
            <a:ext cx="675317" cy="304798"/>
            <a:chOff x="4763863" y="259761"/>
            <a:chExt cx="766705" cy="346045"/>
          </a:xfrm>
        </p:grpSpPr>
        <p:sp>
          <p:nvSpPr>
            <p:cNvPr id="418" name="Google Shape;418;p24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4"/>
          <p:cNvGrpSpPr/>
          <p:nvPr/>
        </p:nvGrpSpPr>
        <p:grpSpPr>
          <a:xfrm rot="1189416">
            <a:off x="8174506" y="4520277"/>
            <a:ext cx="563830" cy="258402"/>
            <a:chOff x="6301529" y="2700815"/>
            <a:chExt cx="640137" cy="293373"/>
          </a:xfrm>
        </p:grpSpPr>
        <p:sp>
          <p:nvSpPr>
            <p:cNvPr id="423" name="Google Shape;423;p24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24"/>
          <p:cNvSpPr/>
          <p:nvPr/>
        </p:nvSpPr>
        <p:spPr>
          <a:xfrm>
            <a:off x="8675098" y="3951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4"/>
          <p:cNvSpPr/>
          <p:nvPr/>
        </p:nvSpPr>
        <p:spPr>
          <a:xfrm rot="-1315996">
            <a:off x="284137" y="39169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359038" y="34040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27485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Font typeface="Life Savers"/>
              <a:buNone/>
              <a:defRPr sz="28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ukta"/>
              <a:buChar char="●"/>
              <a:defRPr sz="1800"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es/w/es/matematicas/168301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hermanosmaristas-my.sharepoint.com/:p:/g/personal/dsarmiento_fmsnor_org/Ec2V1ESpNEtIhHSLbr52-dkBAVNuBll4TD1JIO5FIKChnA?e=7wGM3U" TargetMode="External"/><Relationship Id="rId4" Type="http://schemas.openxmlformats.org/officeDocument/2006/relationships/hyperlink" Target="https://hermanosmaristas-my.sharepoint.com/:p:/g/personal/dsarmiento_fmsnor_org/EUYYbry6MaZNvvshikniFyQB5xsWRDyI5q1fm1CJtiUrcw?e=E6paa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cjFikgXdbhNm06EznoWZhkBGXjqMtdRdFTZaZApj4CDGQ?e=3AhWj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hermanosmaristas-my.sharepoint.com/:p:/g/personal/dsarmiento_fmsnor_org/EZg0dA_TJCdKif4MiTqDLtsBZUXubhfS-0MID3vkHpzL-A?e=O1D9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7"/>
          <p:cNvSpPr/>
          <p:nvPr/>
        </p:nvSpPr>
        <p:spPr>
          <a:xfrm>
            <a:off x="1295110" y="35153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F6E5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7"/>
          <p:cNvSpPr/>
          <p:nvPr/>
        </p:nvSpPr>
        <p:spPr>
          <a:xfrm>
            <a:off x="2455953" y="1284249"/>
            <a:ext cx="46150" cy="55"/>
          </a:xfrm>
          <a:custGeom>
            <a:avLst/>
            <a:gdLst/>
            <a:ahLst/>
            <a:cxnLst/>
            <a:rect l="l" t="t" r="r" b="b"/>
            <a:pathLst>
              <a:path w="835" h="1" extrusionOk="0">
                <a:moveTo>
                  <a:pt x="1" y="0"/>
                </a:moveTo>
                <a:lnTo>
                  <a:pt x="834" y="0"/>
                </a:lnTo>
                <a:lnTo>
                  <a:pt x="834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7"/>
          <p:cNvSpPr/>
          <p:nvPr/>
        </p:nvSpPr>
        <p:spPr>
          <a:xfrm>
            <a:off x="2502049" y="1284249"/>
            <a:ext cx="15420" cy="55"/>
          </a:xfrm>
          <a:custGeom>
            <a:avLst/>
            <a:gdLst/>
            <a:ahLst/>
            <a:cxnLst/>
            <a:rect l="l" t="t" r="r" b="b"/>
            <a:pathLst>
              <a:path w="279" h="1" extrusionOk="0">
                <a:moveTo>
                  <a:pt x="0" y="0"/>
                </a:moveTo>
                <a:lnTo>
                  <a:pt x="278" y="0"/>
                </a:lnTo>
                <a:lnTo>
                  <a:pt x="278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7"/>
          <p:cNvSpPr/>
          <p:nvPr/>
        </p:nvSpPr>
        <p:spPr>
          <a:xfrm>
            <a:off x="2139201" y="1284249"/>
            <a:ext cx="57868" cy="55"/>
          </a:xfrm>
          <a:custGeom>
            <a:avLst/>
            <a:gdLst/>
            <a:ahLst/>
            <a:cxnLst/>
            <a:rect l="l" t="t" r="r" b="b"/>
            <a:pathLst>
              <a:path w="1047" h="1" extrusionOk="0">
                <a:moveTo>
                  <a:pt x="1" y="0"/>
                </a:moveTo>
                <a:lnTo>
                  <a:pt x="1046" y="0"/>
                </a:lnTo>
                <a:lnTo>
                  <a:pt x="1046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27"/>
          <p:cNvSpPr/>
          <p:nvPr/>
        </p:nvSpPr>
        <p:spPr>
          <a:xfrm>
            <a:off x="2382831" y="1982088"/>
            <a:ext cx="2929" cy="11773"/>
          </a:xfrm>
          <a:custGeom>
            <a:avLst/>
            <a:gdLst/>
            <a:ahLst/>
            <a:cxnLst/>
            <a:rect l="l" t="t" r="r" b="b"/>
            <a:pathLst>
              <a:path w="53" h="213" extrusionOk="0">
                <a:moveTo>
                  <a:pt x="53" y="1"/>
                </a:moveTo>
                <a:cubicBezTo>
                  <a:pt x="53" y="1"/>
                  <a:pt x="0" y="54"/>
                  <a:pt x="0" y="107"/>
                </a:cubicBezTo>
                <a:cubicBezTo>
                  <a:pt x="0" y="160"/>
                  <a:pt x="53" y="213"/>
                  <a:pt x="53" y="213"/>
                </a:cubicBezTo>
                <a:lnTo>
                  <a:pt x="53" y="160"/>
                </a:lnTo>
                <a:lnTo>
                  <a:pt x="53" y="1"/>
                </a:lnTo>
                <a:close/>
              </a:path>
            </a:pathLst>
          </a:custGeom>
          <a:solidFill>
            <a:srgbClr val="F09C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7"/>
          <p:cNvSpPr/>
          <p:nvPr/>
        </p:nvSpPr>
        <p:spPr>
          <a:xfrm>
            <a:off x="6428668" y="3109374"/>
            <a:ext cx="55" cy="3703"/>
          </a:xfrm>
          <a:custGeom>
            <a:avLst/>
            <a:gdLst/>
            <a:ahLst/>
            <a:cxnLst/>
            <a:rect l="l" t="t" r="r" b="b"/>
            <a:pathLst>
              <a:path w="1" h="67" extrusionOk="0">
                <a:moveTo>
                  <a:pt x="1" y="66"/>
                </a:moveTo>
                <a:lnTo>
                  <a:pt x="1" y="66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7"/>
          <p:cNvSpPr/>
          <p:nvPr/>
        </p:nvSpPr>
        <p:spPr>
          <a:xfrm>
            <a:off x="3944447" y="5047859"/>
            <a:ext cx="210026" cy="3703"/>
          </a:xfrm>
          <a:custGeom>
            <a:avLst/>
            <a:gdLst/>
            <a:ahLst/>
            <a:cxnLst/>
            <a:rect l="l" t="t" r="r" b="b"/>
            <a:pathLst>
              <a:path w="3800" h="67" extrusionOk="0">
                <a:moveTo>
                  <a:pt x="1" y="1"/>
                </a:moveTo>
                <a:lnTo>
                  <a:pt x="1" y="67"/>
                </a:lnTo>
                <a:lnTo>
                  <a:pt x="3799" y="67"/>
                </a:lnTo>
                <a:lnTo>
                  <a:pt x="3799" y="1"/>
                </a:lnTo>
                <a:close/>
              </a:path>
            </a:pathLst>
          </a:custGeom>
          <a:solidFill>
            <a:srgbClr val="CDAC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7" name="Google Shape;447;p27"/>
          <p:cNvGrpSpPr/>
          <p:nvPr/>
        </p:nvGrpSpPr>
        <p:grpSpPr>
          <a:xfrm>
            <a:off x="5574646" y="3076797"/>
            <a:ext cx="2301388" cy="1593766"/>
            <a:chOff x="4799733" y="3457797"/>
            <a:chExt cx="2301388" cy="1593766"/>
          </a:xfrm>
        </p:grpSpPr>
        <p:sp>
          <p:nvSpPr>
            <p:cNvPr id="448" name="Google Shape;448;p27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7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7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7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7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7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7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7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7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7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7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7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7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7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7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7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7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7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7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7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7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7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7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7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7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7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7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7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7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7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7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7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7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7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7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7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7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7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7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7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7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27"/>
          <p:cNvGrpSpPr/>
          <p:nvPr/>
        </p:nvGrpSpPr>
        <p:grpSpPr>
          <a:xfrm>
            <a:off x="1267546" y="2652268"/>
            <a:ext cx="2204156" cy="3249434"/>
            <a:chOff x="1330834" y="3033268"/>
            <a:chExt cx="2204156" cy="3249434"/>
          </a:xfrm>
        </p:grpSpPr>
        <p:grpSp>
          <p:nvGrpSpPr>
            <p:cNvPr id="505" name="Google Shape;505;p27"/>
            <p:cNvGrpSpPr/>
            <p:nvPr/>
          </p:nvGrpSpPr>
          <p:grpSpPr>
            <a:xfrm>
              <a:off x="1330834" y="3793115"/>
              <a:ext cx="868990" cy="1258447"/>
              <a:chOff x="3235834" y="3793115"/>
              <a:chExt cx="868990" cy="1258447"/>
            </a:xfrm>
          </p:grpSpPr>
          <p:sp>
            <p:nvSpPr>
              <p:cNvPr id="506" name="Google Shape;506;p27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7" name="Google Shape;507;p27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508" name="Google Shape;508;p27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9" name="Google Shape;509;p27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0" name="Google Shape;510;p27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1" name="Google Shape;511;p27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2" name="Google Shape;512;p27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3" name="Google Shape;513;p27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" name="Google Shape;514;p27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" name="Google Shape;515;p27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" name="Google Shape;516;p27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27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" name="Google Shape;518;p27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9" name="Google Shape;519;p27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27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27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27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3" name="Google Shape;523;p27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4" name="Google Shape;524;p27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5" name="Google Shape;525;p27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6" name="Google Shape;526;p27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7" name="Google Shape;527;p27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8" name="Google Shape;528;p27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9" name="Google Shape;529;p27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0" name="Google Shape;530;p27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1" name="Google Shape;531;p27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532" name="Google Shape;532;p27"/>
            <p:cNvSpPr/>
            <p:nvPr/>
          </p:nvSpPr>
          <p:spPr>
            <a:xfrm>
              <a:off x="2147989" y="3033268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7"/>
            <p:cNvSpPr/>
            <p:nvPr/>
          </p:nvSpPr>
          <p:spPr>
            <a:xfrm>
              <a:off x="2385761" y="3033268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7"/>
            <p:cNvSpPr/>
            <p:nvPr/>
          </p:nvSpPr>
          <p:spPr>
            <a:xfrm>
              <a:off x="2243109" y="309472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7"/>
            <p:cNvSpPr/>
            <p:nvPr/>
          </p:nvSpPr>
          <p:spPr>
            <a:xfrm>
              <a:off x="2303795" y="3170835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7"/>
            <p:cNvSpPr/>
            <p:nvPr/>
          </p:nvSpPr>
          <p:spPr>
            <a:xfrm>
              <a:off x="2303795" y="327396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2303795" y="3380750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7"/>
            <p:cNvSpPr/>
            <p:nvPr/>
          </p:nvSpPr>
          <p:spPr>
            <a:xfrm>
              <a:off x="2303795" y="354534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2303795" y="3652126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7"/>
            <p:cNvSpPr/>
            <p:nvPr/>
          </p:nvSpPr>
          <p:spPr>
            <a:xfrm>
              <a:off x="2303795" y="3758963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7"/>
            <p:cNvSpPr/>
            <p:nvPr/>
          </p:nvSpPr>
          <p:spPr>
            <a:xfrm>
              <a:off x="2303795" y="3920628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7"/>
            <p:cNvSpPr/>
            <p:nvPr/>
          </p:nvSpPr>
          <p:spPr>
            <a:xfrm>
              <a:off x="2303795" y="4023761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7"/>
            <p:cNvSpPr/>
            <p:nvPr/>
          </p:nvSpPr>
          <p:spPr>
            <a:xfrm>
              <a:off x="2303795" y="4130543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7"/>
            <p:cNvSpPr/>
            <p:nvPr/>
          </p:nvSpPr>
          <p:spPr>
            <a:xfrm>
              <a:off x="2303795" y="4292208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7"/>
            <p:cNvSpPr/>
            <p:nvPr/>
          </p:nvSpPr>
          <p:spPr>
            <a:xfrm>
              <a:off x="2303795" y="4398989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7"/>
            <p:cNvSpPr/>
            <p:nvPr/>
          </p:nvSpPr>
          <p:spPr>
            <a:xfrm>
              <a:off x="2303795" y="4505826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7"/>
            <p:cNvSpPr/>
            <p:nvPr/>
          </p:nvSpPr>
          <p:spPr>
            <a:xfrm>
              <a:off x="2303795" y="4667491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7"/>
            <p:cNvSpPr/>
            <p:nvPr/>
          </p:nvSpPr>
          <p:spPr>
            <a:xfrm>
              <a:off x="2303795" y="477355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7"/>
            <p:cNvSpPr/>
            <p:nvPr/>
          </p:nvSpPr>
          <p:spPr>
            <a:xfrm>
              <a:off x="2303795" y="4877406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7"/>
            <p:cNvSpPr/>
            <p:nvPr/>
          </p:nvSpPr>
          <p:spPr>
            <a:xfrm>
              <a:off x="2243109" y="3466363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7"/>
            <p:cNvSpPr/>
            <p:nvPr/>
          </p:nvSpPr>
          <p:spPr>
            <a:xfrm>
              <a:off x="2243109" y="3840873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7"/>
            <p:cNvSpPr/>
            <p:nvPr/>
          </p:nvSpPr>
          <p:spPr>
            <a:xfrm>
              <a:off x="2243109" y="4213227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7"/>
            <p:cNvSpPr/>
            <p:nvPr/>
          </p:nvSpPr>
          <p:spPr>
            <a:xfrm>
              <a:off x="2243109" y="4587736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7"/>
            <p:cNvSpPr/>
            <p:nvPr/>
          </p:nvSpPr>
          <p:spPr>
            <a:xfrm>
              <a:off x="2330877" y="3728233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7"/>
            <p:cNvSpPr/>
            <p:nvPr/>
          </p:nvSpPr>
          <p:spPr>
            <a:xfrm>
              <a:off x="2340384" y="4042056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7"/>
            <p:cNvSpPr/>
            <p:nvPr/>
          </p:nvSpPr>
          <p:spPr>
            <a:xfrm>
              <a:off x="2455953" y="3840431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7"/>
            <p:cNvSpPr/>
            <p:nvPr/>
          </p:nvSpPr>
          <p:spPr>
            <a:xfrm>
              <a:off x="2257700" y="3341232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7"/>
            <p:cNvSpPr/>
            <p:nvPr/>
          </p:nvSpPr>
          <p:spPr>
            <a:xfrm>
              <a:off x="2300866" y="3488914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7"/>
            <p:cNvSpPr/>
            <p:nvPr/>
          </p:nvSpPr>
          <p:spPr>
            <a:xfrm>
              <a:off x="2319160" y="3684625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7"/>
            <p:cNvSpPr/>
            <p:nvPr/>
          </p:nvSpPr>
          <p:spPr>
            <a:xfrm rot="41933">
              <a:off x="2322676" y="3739527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7"/>
            <p:cNvSpPr/>
            <p:nvPr/>
          </p:nvSpPr>
          <p:spPr>
            <a:xfrm>
              <a:off x="2456672" y="4432649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7"/>
            <p:cNvSpPr/>
            <p:nvPr/>
          </p:nvSpPr>
          <p:spPr>
            <a:xfrm>
              <a:off x="2462531" y="3783060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7"/>
            <p:cNvSpPr/>
            <p:nvPr/>
          </p:nvSpPr>
          <p:spPr>
            <a:xfrm>
              <a:off x="2575171" y="3798426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7"/>
            <p:cNvSpPr/>
            <p:nvPr/>
          </p:nvSpPr>
          <p:spPr>
            <a:xfrm>
              <a:off x="2578542" y="3612663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2675431" y="3611472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2071937" y="4088096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2108462" y="4246876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2166283" y="4298066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3108471" y="4362456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2627125" y="4246886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2660066" y="4246886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2" name="Google Shape;572;p27"/>
            <p:cNvGrpSpPr/>
            <p:nvPr/>
          </p:nvGrpSpPr>
          <p:grpSpPr>
            <a:xfrm>
              <a:off x="2774143" y="4536556"/>
              <a:ext cx="320455" cy="156580"/>
              <a:chOff x="2774143" y="4536556"/>
              <a:chExt cx="320455" cy="156580"/>
            </a:xfrm>
          </p:grpSpPr>
          <p:sp>
            <p:nvSpPr>
              <p:cNvPr id="573" name="Google Shape;573;p27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7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7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6" name="Google Shape;576;p27"/>
            <p:cNvSpPr/>
            <p:nvPr/>
          </p:nvSpPr>
          <p:spPr>
            <a:xfrm>
              <a:off x="2760989" y="5002538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7"/>
            <p:cNvSpPr/>
            <p:nvPr/>
          </p:nvSpPr>
          <p:spPr>
            <a:xfrm>
              <a:off x="2239406" y="5831311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2239406" y="5831311"/>
              <a:ext cx="265628" cy="164649"/>
            </a:xfrm>
            <a:custGeom>
              <a:avLst/>
              <a:gdLst/>
              <a:ahLst/>
              <a:cxnLst/>
              <a:rect l="l" t="t" r="r" b="b"/>
              <a:pathLst>
                <a:path w="4806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805" y="2978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27"/>
          <p:cNvGrpSpPr/>
          <p:nvPr/>
        </p:nvGrpSpPr>
        <p:grpSpPr>
          <a:xfrm>
            <a:off x="1003510" y="4670507"/>
            <a:ext cx="7315206" cy="1231195"/>
            <a:chOff x="929285" y="5051507"/>
            <a:chExt cx="7315206" cy="1231195"/>
          </a:xfrm>
        </p:grpSpPr>
        <p:sp>
          <p:nvSpPr>
            <p:cNvPr id="580" name="Google Shape;580;p27"/>
            <p:cNvSpPr/>
            <p:nvPr/>
          </p:nvSpPr>
          <p:spPr>
            <a:xfrm>
              <a:off x="929285" y="5051507"/>
              <a:ext cx="7315206" cy="420715"/>
            </a:xfrm>
            <a:custGeom>
              <a:avLst/>
              <a:gdLst/>
              <a:ahLst/>
              <a:cxnLst/>
              <a:rect l="l" t="t" r="r" b="b"/>
              <a:pathLst>
                <a:path w="132354" h="7612" extrusionOk="0">
                  <a:moveTo>
                    <a:pt x="1" y="1"/>
                  </a:moveTo>
                  <a:lnTo>
                    <a:pt x="1" y="7611"/>
                  </a:lnTo>
                  <a:lnTo>
                    <a:pt x="132353" y="7611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EFE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7"/>
            <p:cNvSpPr/>
            <p:nvPr/>
          </p:nvSpPr>
          <p:spPr>
            <a:xfrm>
              <a:off x="929285" y="5051507"/>
              <a:ext cx="7315206" cy="133919"/>
            </a:xfrm>
            <a:custGeom>
              <a:avLst/>
              <a:gdLst/>
              <a:ahLst/>
              <a:cxnLst/>
              <a:rect l="l" t="t" r="r" b="b"/>
              <a:pathLst>
                <a:path w="132354" h="2423" extrusionOk="0">
                  <a:moveTo>
                    <a:pt x="1" y="1"/>
                  </a:moveTo>
                  <a:lnTo>
                    <a:pt x="1" y="2423"/>
                  </a:lnTo>
                  <a:lnTo>
                    <a:pt x="132353" y="2423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FFFE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6668743" y="5831311"/>
              <a:ext cx="264854" cy="451390"/>
            </a:xfrm>
            <a:custGeom>
              <a:avLst/>
              <a:gdLst/>
              <a:ahLst/>
              <a:cxnLst/>
              <a:rect l="l" t="t" r="r" b="b"/>
              <a:pathLst>
                <a:path w="4792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792" y="8167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7"/>
            <p:cNvSpPr/>
            <p:nvPr/>
          </p:nvSpPr>
          <p:spPr>
            <a:xfrm>
              <a:off x="6668743" y="5831311"/>
              <a:ext cx="264854" cy="164649"/>
            </a:xfrm>
            <a:custGeom>
              <a:avLst/>
              <a:gdLst/>
              <a:ahLst/>
              <a:cxnLst/>
              <a:rect l="l" t="t" r="r" b="b"/>
              <a:pathLst>
                <a:path w="4792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792" y="2978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7"/>
            <p:cNvSpPr/>
            <p:nvPr/>
          </p:nvSpPr>
          <p:spPr>
            <a:xfrm>
              <a:off x="1654207" y="5472167"/>
              <a:ext cx="5864644" cy="359200"/>
            </a:xfrm>
            <a:custGeom>
              <a:avLst/>
              <a:gdLst/>
              <a:ahLst/>
              <a:cxnLst/>
              <a:rect l="l" t="t" r="r" b="b"/>
              <a:pathLst>
                <a:path w="106109" h="6499" extrusionOk="0">
                  <a:moveTo>
                    <a:pt x="1" y="0"/>
                  </a:moveTo>
                  <a:lnTo>
                    <a:pt x="1" y="6499"/>
                  </a:lnTo>
                  <a:lnTo>
                    <a:pt x="106108" y="6499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7"/>
            <p:cNvSpPr/>
            <p:nvPr/>
          </p:nvSpPr>
          <p:spPr>
            <a:xfrm>
              <a:off x="1654207" y="5472167"/>
              <a:ext cx="5864644" cy="176311"/>
            </a:xfrm>
            <a:custGeom>
              <a:avLst/>
              <a:gdLst/>
              <a:ahLst/>
              <a:cxnLst/>
              <a:rect l="l" t="t" r="r" b="b"/>
              <a:pathLst>
                <a:path w="106109" h="3190" extrusionOk="0">
                  <a:moveTo>
                    <a:pt x="1" y="0"/>
                  </a:moveTo>
                  <a:lnTo>
                    <a:pt x="1" y="3190"/>
                  </a:lnTo>
                  <a:lnTo>
                    <a:pt x="106108" y="3190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" name="Rectángulo 149">
            <a:extLst>
              <a:ext uri="{FF2B5EF4-FFF2-40B4-BE49-F238E27FC236}">
                <a16:creationId xmlns:a16="http://schemas.microsoft.com/office/drawing/2014/main" id="{49AAF591-3A85-44B0-92F1-C9CE59F8D5A7}"/>
              </a:ext>
            </a:extLst>
          </p:cNvPr>
          <p:cNvSpPr/>
          <p:nvPr/>
        </p:nvSpPr>
        <p:spPr>
          <a:xfrm>
            <a:off x="-414829" y="193473"/>
            <a:ext cx="101511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MATH</a:t>
            </a:r>
          </a:p>
          <a:p>
            <a:pPr algn="ctr"/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SEMANA 6 MAY0  19 AL 23</a:t>
            </a:r>
          </a:p>
          <a:p>
            <a:pPr algn="ctr"/>
            <a:endParaRPr lang="es-ES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ONCEPTO: CIUDADANO AMBIENTAL ACTIVO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202DF31-F1D7-46C0-8DA4-52FA7FC41FCC}"/>
              </a:ext>
            </a:extLst>
          </p:cNvPr>
          <p:cNvSpPr txBox="1"/>
          <p:nvPr/>
        </p:nvSpPr>
        <p:spPr>
          <a:xfrm>
            <a:off x="-95385" y="88459"/>
            <a:ext cx="923938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1</a:t>
            </a:r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3600" dirty="0">
                <a:solidFill>
                  <a:srgbClr val="FFFF00"/>
                </a:solidFill>
                <a:latin typeface="Century Gothic" panose="020B0502020202020204" pitchFamily="34" charset="0"/>
              </a:rPr>
              <a:t>Recolecto datos entre mis compañeros a través de preguntas organizándolos en tablas y diagramas para fortalecer mi pensamiento numérico – aleatorio.</a:t>
            </a:r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9E27CED-E795-4FD5-835B-D6264780A134}"/>
              </a:ext>
            </a:extLst>
          </p:cNvPr>
          <p:cNvSpPr/>
          <p:nvPr/>
        </p:nvSpPr>
        <p:spPr>
          <a:xfrm>
            <a:off x="0" y="0"/>
            <a:ext cx="9144000" cy="5617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estudiantes a participar en el juego interactivo de estadística </a:t>
            </a:r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https://www.liveworksheets.com/es/w/es/matematicas/1683018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  donde deben hacer interpretación de gráficas.</a:t>
            </a:r>
            <a:endParaRPr lang="en-US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propone a los estudiantes un reto matemático donde deben de escoger la probabilidad correcta de acuerdo a cada situación planteada haciéndolo en compañía de su equipo de trabajo por medio de una presentación en </a:t>
            </a:r>
            <a:r>
              <a:rPr lang="es-CO" sz="1200" dirty="0" err="1">
                <a:solidFill>
                  <a:srgbClr val="FFFF00"/>
                </a:solidFill>
                <a:latin typeface="Century Gothic" panose="020B0502020202020204" pitchFamily="34" charset="0"/>
              </a:rPr>
              <a:t>power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 </a:t>
            </a:r>
            <a:r>
              <a:rPr lang="es-CO" sz="1200" dirty="0" err="1">
                <a:solidFill>
                  <a:srgbClr val="FFFF00"/>
                </a:solidFill>
                <a:latin typeface="Century Gothic" panose="020B0502020202020204" pitchFamily="34" charset="0"/>
              </a:rPr>
              <a:t>point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ESTADÍSTICA SEM 6.pptx</a:t>
            </a:r>
            <a:endParaRPr lang="es-CO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 Explicación por parte de la docente sobre la actividad que realizará en el libro de matemáticas de forma cooperativa recordando los roles funciones siguiendo la metodología ABP.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Luego se desarrollarán las páginas 121 – 122 – 123 – 124 del libro de matemáticas donde tendrán que recoger datos entre sus compañeros de grado frente a sus preferencias entre frutas y verduras, luego comparar las cantidades y colorear la tabla según corresponda y por último responder las preguntas de acuerdo a la tabla.</a:t>
            </a:r>
            <a:endParaRPr lang="es-CO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Utilizar la rúbrica del semáforo por grupos cooperativos.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Se entregan los tres colores y cada grupo define cual es el color en el que están: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Verde: Comprendo las instrucciones, entiendo bien y puedo explicarle a los demás.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Amarillo: Entiendo bien pero aún tengo dudas, explico a los demás con ayuda.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Rojo: No estoy seguro de lo que aprendí. Necesito ayuda.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Sentido, significado, metacognición y transferencia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RÚBRICA EL SEMÁFORO.pptx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/>
            <a:endParaRPr lang="es-CO" sz="11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endParaRPr lang="es-CO" sz="1100" dirty="0">
              <a:solidFill>
                <a:srgbClr val="FFFF00"/>
              </a:solidFill>
            </a:endParaRPr>
          </a:p>
          <a:p>
            <a:pPr algn="just">
              <a:lnSpc>
                <a:spcPct val="115000"/>
              </a:lnSpc>
            </a:pPr>
            <a:endParaRPr lang="es-CO" sz="1100" dirty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5641385" y="2381306"/>
            <a:ext cx="2599446" cy="2521829"/>
            <a:chOff x="5641385" y="2381306"/>
            <a:chExt cx="2599446" cy="2521829"/>
          </a:xfrm>
        </p:grpSpPr>
        <p:sp>
          <p:nvSpPr>
            <p:cNvPr id="770" name="Google Shape;770;p3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1" name="Google Shape;771;p3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772" name="Google Shape;772;p3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8" name="Google Shape;828;p3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F8C383AF-5513-46F3-AF7B-4ED25C8172B2}"/>
              </a:ext>
            </a:extLst>
          </p:cNvPr>
          <p:cNvSpPr txBox="1"/>
          <p:nvPr/>
        </p:nvSpPr>
        <p:spPr>
          <a:xfrm>
            <a:off x="-2214" y="-250184"/>
            <a:ext cx="91814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2</a:t>
            </a:r>
            <a:endParaRPr lang="es-ES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Reconozco trazos y direccionalidad de números por medio de su escritura y actividades de cálculo mental para continuar fortaleciendo conteo, representación de cantidades y dar solución a situaciones sencillas de mi entorno en compañía de mis pares.</a:t>
            </a:r>
            <a:endParaRPr lang="es-CO" sz="28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08BDD9A-D024-40BB-94C3-D86DAF5EA71B}"/>
              </a:ext>
            </a:extLst>
          </p:cNvPr>
          <p:cNvSpPr/>
          <p:nvPr/>
        </p:nvSpPr>
        <p:spPr>
          <a:xfrm>
            <a:off x="0" y="-2274"/>
            <a:ext cx="9144000" cy="6422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</a:t>
            </a:r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 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niños a participar en el juego de cálculo mental en el rango numérico del 1 al 100 con los números que van: antes, entre, después de una cantidad dada y de forma ascendente y descendente permitiendo la participación de cada uno de los equipos de trabajo.</a:t>
            </a:r>
            <a:endParaRPr lang="en-US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recuerda a los estudiantes el valor que tiene una centena es decir 100 unidades y 10 decenas. Además, en este momento cada uno de los estudiantes diligenciará la bitácora del ahorro que se encuentra en el cuaderno de matemáticas correspondiente a la semana 3 es decir $1.000=. </a:t>
            </a:r>
            <a:r>
              <a:rPr lang="es-CO" sz="120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Bitacora</a:t>
            </a:r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del ahorro -</a:t>
            </a:r>
            <a:r>
              <a:rPr lang="es-CO" sz="120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</a:t>
            </a:r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Green Piggy Bank.docx</a:t>
            </a:r>
            <a:endParaRPr lang="es-CO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Explicación por parte de la docente sobre la actividad que realizará el cuaderno de pensamiento lógico matemático en el rango del 350 al 400 teniendo en cuenta la direccionalidad y lateralidad correspondiente.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Después se realizará la técnica cooperativa uno para todos.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1. La docente plantea trabajar en el cuaderno de pensamiento lógico matemático escritura de números del 300 al 350.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2. Cada estudiante dedica unos minutos para ir escribiendo los números indicados por la docente.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3. Ponen en común sus escrituras con su “pareja de hombro” dentro del equipo-base, tratando de revisar la secuencia.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4. Luego, las parejas contrastan sus respuestas dentro del equipo-base, buscando las respuestas correctas a los problemas planteados.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  <a:endParaRPr lang="es-CO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Utilizar la rúbrica del semáforo por grupos cooperativos.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Se entregan los tres colores  y cada grupo define cual es el color en el que están: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Verde: Comprendo las instrucciones, entiendo bien y puedo explicarle a los demás.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Amarillo: Entiendo bien pero aún tengo dudas, explico a los demás con ayuda.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Rojo: No estoy seguro de lo que aprendí. Necesito ayuda.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Sentido, significado, metacognición y transferencia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RÚBRICA EL SEMÁFORO.pptx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200" dirty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12691"/>
      </p:ext>
    </p:extLst>
  </p:cSld>
  <p:clrMapOvr>
    <a:masterClrMapping/>
  </p:clrMapOvr>
</p:sld>
</file>

<file path=ppt/theme/theme1.xml><?xml version="1.0" encoding="utf-8"?>
<a:theme xmlns:a="http://schemas.openxmlformats.org/drawingml/2006/main" name="Math Workshop for Kids by Slidesgo">
  <a:themeElements>
    <a:clrScheme name="Simple Light">
      <a:dk1>
        <a:srgbClr val="27485A"/>
      </a:dk1>
      <a:lt1>
        <a:srgbClr val="FFFFFF"/>
      </a:lt1>
      <a:dk2>
        <a:srgbClr val="3F798D"/>
      </a:dk2>
      <a:lt2>
        <a:srgbClr val="FFEC9D"/>
      </a:lt2>
      <a:accent1>
        <a:srgbClr val="EDD56E"/>
      </a:accent1>
      <a:accent2>
        <a:srgbClr val="74E2ED"/>
      </a:accent2>
      <a:accent3>
        <a:srgbClr val="8D7DFF"/>
      </a:accent3>
      <a:accent4>
        <a:srgbClr val="BDB8FF"/>
      </a:accent4>
      <a:accent5>
        <a:srgbClr val="FA518F"/>
      </a:accent5>
      <a:accent6>
        <a:srgbClr val="D4145A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740</Words>
  <Application>Microsoft Office PowerPoint</Application>
  <PresentationFormat>Presentación en pantalla (16:9)</PresentationFormat>
  <Paragraphs>53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Life Savers</vt:lpstr>
      <vt:lpstr>Mukta</vt:lpstr>
      <vt:lpstr>Lucida Sans</vt:lpstr>
      <vt:lpstr>Mukta Light</vt:lpstr>
      <vt:lpstr>Arial</vt:lpstr>
      <vt:lpstr>Times New Roman</vt:lpstr>
      <vt:lpstr>Century Gothic</vt:lpstr>
      <vt:lpstr>Math Workshop for Kids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Workshop for Kids</dc:title>
  <dc:creator>Acer</dc:creator>
  <cp:lastModifiedBy>Usuario</cp:lastModifiedBy>
  <cp:revision>33</cp:revision>
  <dcterms:modified xsi:type="dcterms:W3CDTF">2025-05-15T16:52:49Z</dcterms:modified>
</cp:coreProperties>
</file>